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723" r:id="rId1"/>
  </p:sldMasterIdLst>
  <p:notesMasterIdLst>
    <p:notesMasterId r:id="rId39"/>
  </p:notesMasterIdLst>
  <p:handoutMasterIdLst>
    <p:handoutMasterId r:id="rId40"/>
  </p:handoutMasterIdLst>
  <p:sldIdLst>
    <p:sldId id="1074" r:id="rId2"/>
    <p:sldId id="1025" r:id="rId3"/>
    <p:sldId id="393" r:id="rId4"/>
    <p:sldId id="1077" r:id="rId5"/>
    <p:sldId id="1065" r:id="rId6"/>
    <p:sldId id="1062" r:id="rId7"/>
    <p:sldId id="1061" r:id="rId8"/>
    <p:sldId id="1063" r:id="rId9"/>
    <p:sldId id="1060" r:id="rId10"/>
    <p:sldId id="1064" r:id="rId11"/>
    <p:sldId id="1066" r:id="rId12"/>
    <p:sldId id="1067" r:id="rId13"/>
    <p:sldId id="1068" r:id="rId14"/>
    <p:sldId id="1069" r:id="rId15"/>
    <p:sldId id="1070" r:id="rId16"/>
    <p:sldId id="1071" r:id="rId17"/>
    <p:sldId id="1073" r:id="rId18"/>
    <p:sldId id="1078" r:id="rId19"/>
    <p:sldId id="1072" r:id="rId20"/>
    <p:sldId id="1075" r:id="rId21"/>
    <p:sldId id="1076" r:id="rId22"/>
    <p:sldId id="1080" r:id="rId23"/>
    <p:sldId id="310" r:id="rId24"/>
    <p:sldId id="317" r:id="rId25"/>
    <p:sldId id="435" r:id="rId26"/>
    <p:sldId id="1081" r:id="rId27"/>
    <p:sldId id="1082" r:id="rId28"/>
    <p:sldId id="1083" r:id="rId29"/>
    <p:sldId id="292" r:id="rId30"/>
    <p:sldId id="287" r:id="rId31"/>
    <p:sldId id="288" r:id="rId32"/>
    <p:sldId id="294" r:id="rId33"/>
    <p:sldId id="296" r:id="rId34"/>
    <p:sldId id="297" r:id="rId35"/>
    <p:sldId id="1744" r:id="rId36"/>
    <p:sldId id="300" r:id="rId37"/>
    <p:sldId id="306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5401D02-AB46-43AB-9FB8-1303CF362F1B}">
          <p14:sldIdLst>
            <p14:sldId id="1074"/>
            <p14:sldId id="1025"/>
            <p14:sldId id="393"/>
            <p14:sldId id="1077"/>
            <p14:sldId id="1065"/>
            <p14:sldId id="1062"/>
            <p14:sldId id="1061"/>
            <p14:sldId id="1063"/>
            <p14:sldId id="1060"/>
            <p14:sldId id="1064"/>
            <p14:sldId id="1066"/>
            <p14:sldId id="1067"/>
            <p14:sldId id="1068"/>
            <p14:sldId id="1069"/>
            <p14:sldId id="1070"/>
            <p14:sldId id="1071"/>
            <p14:sldId id="1073"/>
            <p14:sldId id="1078"/>
            <p14:sldId id="1072"/>
            <p14:sldId id="1075"/>
            <p14:sldId id="1076"/>
            <p14:sldId id="1080"/>
            <p14:sldId id="310"/>
            <p14:sldId id="317"/>
            <p14:sldId id="435"/>
            <p14:sldId id="1081"/>
            <p14:sldId id="1082"/>
            <p14:sldId id="1083"/>
            <p14:sldId id="292"/>
            <p14:sldId id="287"/>
            <p14:sldId id="288"/>
            <p14:sldId id="294"/>
            <p14:sldId id="296"/>
            <p14:sldId id="297"/>
            <p14:sldId id="1744"/>
            <p14:sldId id="300"/>
            <p14:sldId id="30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BEB4"/>
    <a:srgbClr val="2D8E87"/>
    <a:srgbClr val="FEFEFE"/>
    <a:srgbClr val="010101"/>
    <a:srgbClr val="0B1412"/>
    <a:srgbClr val="021113"/>
    <a:srgbClr val="F0F2F5"/>
    <a:srgbClr val="F8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32" autoAdjust="0"/>
    <p:restoredTop sz="93699" autoAdjust="0"/>
  </p:normalViewPr>
  <p:slideViewPr>
    <p:cSldViewPr snapToGrid="0" snapToObjects="1">
      <p:cViewPr varScale="1">
        <p:scale>
          <a:sx n="62" d="100"/>
          <a:sy n="62" d="100"/>
        </p:scale>
        <p:origin x="88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7083-4186-8315-650C35DF3551}"/>
            </c:ext>
          </c:extLst>
        </c:ser>
        <c:ser>
          <c:idx val="1"/>
          <c:order val="1"/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7083-4186-8315-650C35DF35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91436752"/>
        <c:axId val="691441672"/>
      </c:barChart>
      <c:lineChart>
        <c:grouping val="standard"/>
        <c:varyColors val="0"/>
        <c:ser>
          <c:idx val="2"/>
          <c:order val="2"/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7083-4186-8315-650C35DF35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1436752"/>
        <c:axId val="691441672"/>
      </c:lineChart>
      <c:catAx>
        <c:axId val="691436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691441672"/>
        <c:crosses val="autoZero"/>
        <c:auto val="1"/>
        <c:lblAlgn val="ctr"/>
        <c:lblOffset val="100"/>
        <c:noMultiLvlLbl val="0"/>
      </c:catAx>
      <c:valAx>
        <c:axId val="691441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  <a:alpha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691436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8/22/2023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8/22/2023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encabezado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9925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0626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encabezado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6355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6373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encabezado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2644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2332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encabezado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1338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encabezado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8057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encabezado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9362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6803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292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2981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368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encabezado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3654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2921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CE837E-594B-4F0F-92F5-F20D4296AC5C}" type="slidenum">
              <a:rPr lang="en-ID" smtClean="0"/>
              <a:t>23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345900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pPr marL="158750" indent="0">
              <a:buNone/>
            </a:pP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7756599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defPPr/>
          </a:lstStyle>
          <a:p>
            <a:fld id="{DD8AA786-AD8F-4DF8-8584-6ECC5688770B}" type="slidenum">
              <a:rPr lang="es-ES" smtClean="0"/>
              <a:pPr/>
              <a:t>25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997434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0237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1165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3542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encabezado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7331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35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1" name="Google Shape;9621;g176abbfc273_2_22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22" name="Google Shape;9622;g176abbfc273_2_222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9259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solidFill>
                <a:schemeClr val="bg1"/>
              </a:solidFill>
              <a:latin typeface="Segoe UI Light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Marcador de encabezado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8175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742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encabezado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5895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6262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encabezado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478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7620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yle slide layou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254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userDrawn="1">
  <p:cSld name="Title + 1 colum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/>
          <p:cNvSpPr txBox="1">
            <a:spLocks noGrp="1"/>
          </p:cNvSpPr>
          <p:nvPr>
            <p:ph type="ctrTitle"/>
          </p:nvPr>
        </p:nvSpPr>
        <p:spPr>
          <a:xfrm>
            <a:off x="1317425" y="131811"/>
            <a:ext cx="9559077" cy="865721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defPPr/>
            <a:lvl1pPr lvl="0" algn="ctr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4800">
                <a:solidFill>
                  <a:srgbClr val="27348B"/>
                </a:solidFill>
              </a:defRPr>
            </a:lvl1pPr>
            <a:lvl2pPr lvl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2pPr>
            <a:lvl3pPr lvl="2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3pPr>
            <a:lvl4pPr lvl="3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4pPr>
            <a:lvl5pPr lvl="4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5pPr>
            <a:lvl6pPr lvl="5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6pPr>
            <a:lvl7pPr lvl="6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7pPr>
            <a:lvl8pPr lvl="7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8pPr>
            <a:lvl9pPr lvl="8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0439454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3851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9403" y="339510"/>
            <a:ext cx="11573197" cy="724247"/>
          </a:xfrm>
          <a:prstGeom prst="rect">
            <a:avLst/>
          </a:prstGeom>
        </p:spPr>
        <p:txBody>
          <a:bodyPr anchor="ctr"/>
          <a:lstStyle>
            <a:defPPr/>
            <a:lvl1pPr marL="0" indent="0" algn="ctr">
              <a:buNone/>
              <a:defRPr sz="5400" b="0" baseline="0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ko-KR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83170470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956751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2288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A1D1734-4357-4C95-939C-2B8D20731E4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03296" y="1053343"/>
            <a:ext cx="2949954" cy="4751314"/>
          </a:xfrm>
          <a:custGeom>
            <a:avLst/>
            <a:gdLst>
              <a:gd name="connsiteX0" fmla="*/ 0 w 2949954"/>
              <a:gd name="connsiteY0" fmla="*/ 0 h 4751314"/>
              <a:gd name="connsiteX1" fmla="*/ 2949954 w 2949954"/>
              <a:gd name="connsiteY1" fmla="*/ 0 h 4751314"/>
              <a:gd name="connsiteX2" fmla="*/ 2949954 w 2949954"/>
              <a:gd name="connsiteY2" fmla="*/ 4751314 h 4751314"/>
              <a:gd name="connsiteX3" fmla="*/ 0 w 2949954"/>
              <a:gd name="connsiteY3" fmla="*/ 4751314 h 475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9954" h="4751314">
                <a:moveTo>
                  <a:pt x="0" y="0"/>
                </a:moveTo>
                <a:lnTo>
                  <a:pt x="2949954" y="0"/>
                </a:lnTo>
                <a:lnTo>
                  <a:pt x="2949954" y="4751314"/>
                </a:lnTo>
                <a:lnTo>
                  <a:pt x="0" y="475131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4446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F6FEF6E-5833-43AD-9D63-6C182D947FA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53342" y="1"/>
            <a:ext cx="5367942" cy="3428999"/>
          </a:xfrm>
          <a:custGeom>
            <a:avLst/>
            <a:gdLst>
              <a:gd name="connsiteX0" fmla="*/ 0 w 5367942"/>
              <a:gd name="connsiteY0" fmla="*/ 0 h 3428999"/>
              <a:gd name="connsiteX1" fmla="*/ 5367942 w 5367942"/>
              <a:gd name="connsiteY1" fmla="*/ 0 h 3428999"/>
              <a:gd name="connsiteX2" fmla="*/ 5367942 w 5367942"/>
              <a:gd name="connsiteY2" fmla="*/ 3428999 h 3428999"/>
              <a:gd name="connsiteX3" fmla="*/ 0 w 5367942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67942" h="3428999">
                <a:moveTo>
                  <a:pt x="0" y="0"/>
                </a:moveTo>
                <a:lnTo>
                  <a:pt x="5367942" y="0"/>
                </a:lnTo>
                <a:lnTo>
                  <a:pt x="5367942" y="3428999"/>
                </a:lnTo>
                <a:lnTo>
                  <a:pt x="0" y="34289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0765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AE7BCCB-6E7A-46DA-A0B5-3272E4E4AE9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305301" y="0"/>
            <a:ext cx="7886700" cy="6858000"/>
          </a:xfrm>
          <a:custGeom>
            <a:avLst/>
            <a:gdLst>
              <a:gd name="connsiteX0" fmla="*/ 7886700 w 7886700"/>
              <a:gd name="connsiteY0" fmla="*/ 0 h 6858000"/>
              <a:gd name="connsiteX1" fmla="*/ 7886700 w 7886700"/>
              <a:gd name="connsiteY1" fmla="*/ 6858000 h 6858000"/>
              <a:gd name="connsiteX2" fmla="*/ 3491010 w 7886700"/>
              <a:gd name="connsiteY2" fmla="*/ 6857999 h 6858000"/>
              <a:gd name="connsiteX3" fmla="*/ 0 w 7886700"/>
              <a:gd name="connsiteY3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86700" h="6858000">
                <a:moveTo>
                  <a:pt x="7886700" y="0"/>
                </a:moveTo>
                <a:lnTo>
                  <a:pt x="7886700" y="6858000"/>
                </a:lnTo>
                <a:lnTo>
                  <a:pt x="3491010" y="6857999"/>
                </a:lnTo>
                <a:lnTo>
                  <a:pt x="0" y="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5756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FAFA480-0427-418F-8EEB-AA19D57958F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868046" y="1053343"/>
            <a:ext cx="7270612" cy="4751314"/>
          </a:xfrm>
          <a:custGeom>
            <a:avLst/>
            <a:gdLst>
              <a:gd name="connsiteX0" fmla="*/ 2755762 w 7270612"/>
              <a:gd name="connsiteY0" fmla="*/ 0 h 4751314"/>
              <a:gd name="connsiteX1" fmla="*/ 4477439 w 7270612"/>
              <a:gd name="connsiteY1" fmla="*/ 2968409 h 4751314"/>
              <a:gd name="connsiteX2" fmla="*/ 5356983 w 7270612"/>
              <a:gd name="connsiteY2" fmla="*/ 1451954 h 4751314"/>
              <a:gd name="connsiteX3" fmla="*/ 7270612 w 7270612"/>
              <a:gd name="connsiteY3" fmla="*/ 4751314 h 4751314"/>
              <a:gd name="connsiteX4" fmla="*/ 5511524 w 7270612"/>
              <a:gd name="connsiteY4" fmla="*/ 4751314 h 4751314"/>
              <a:gd name="connsiteX5" fmla="*/ 3443354 w 7270612"/>
              <a:gd name="connsiteY5" fmla="*/ 4751314 h 4751314"/>
              <a:gd name="connsiteX6" fmla="*/ 0 w 7270612"/>
              <a:gd name="connsiteY6" fmla="*/ 4751314 h 4751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70612" h="4751314">
                <a:moveTo>
                  <a:pt x="2755762" y="0"/>
                </a:moveTo>
                <a:lnTo>
                  <a:pt x="4477439" y="2968409"/>
                </a:lnTo>
                <a:lnTo>
                  <a:pt x="5356983" y="1451954"/>
                </a:lnTo>
                <a:lnTo>
                  <a:pt x="7270612" y="4751314"/>
                </a:lnTo>
                <a:lnTo>
                  <a:pt x="5511524" y="4751314"/>
                </a:lnTo>
                <a:lnTo>
                  <a:pt x="3443354" y="4751314"/>
                </a:lnTo>
                <a:lnTo>
                  <a:pt x="0" y="475131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85618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AB1744B-AF11-4263-968D-73DB1073860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981372" y="1"/>
            <a:ext cx="4157287" cy="3429000"/>
          </a:xfrm>
          <a:custGeom>
            <a:avLst/>
            <a:gdLst>
              <a:gd name="connsiteX0" fmla="*/ 0 w 4157287"/>
              <a:gd name="connsiteY0" fmla="*/ 0 h 3429000"/>
              <a:gd name="connsiteX1" fmla="*/ 4157287 w 4157287"/>
              <a:gd name="connsiteY1" fmla="*/ 0 h 3429000"/>
              <a:gd name="connsiteX2" fmla="*/ 4157287 w 4157287"/>
              <a:gd name="connsiteY2" fmla="*/ 3429000 h 3429000"/>
              <a:gd name="connsiteX3" fmla="*/ 0 w 4157287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7287" h="3429000">
                <a:moveTo>
                  <a:pt x="0" y="0"/>
                </a:moveTo>
                <a:lnTo>
                  <a:pt x="4157287" y="0"/>
                </a:lnTo>
                <a:lnTo>
                  <a:pt x="4157287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3889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AFA4DB0-7F04-45F5-900F-8A67B3A53F5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1053342"/>
            <a:ext cx="6096000" cy="3103861"/>
          </a:xfrm>
          <a:custGeom>
            <a:avLst/>
            <a:gdLst>
              <a:gd name="connsiteX0" fmla="*/ 0 w 6096000"/>
              <a:gd name="connsiteY0" fmla="*/ 0 h 3211141"/>
              <a:gd name="connsiteX1" fmla="*/ 6096000 w 6096000"/>
              <a:gd name="connsiteY1" fmla="*/ 0 h 3211141"/>
              <a:gd name="connsiteX2" fmla="*/ 6096000 w 6096000"/>
              <a:gd name="connsiteY2" fmla="*/ 3211141 h 3211141"/>
              <a:gd name="connsiteX3" fmla="*/ 0 w 6096000"/>
              <a:gd name="connsiteY3" fmla="*/ 3211141 h 3211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211141">
                <a:moveTo>
                  <a:pt x="0" y="0"/>
                </a:moveTo>
                <a:lnTo>
                  <a:pt x="6096000" y="0"/>
                </a:lnTo>
                <a:lnTo>
                  <a:pt x="6096000" y="3211141"/>
                </a:lnTo>
                <a:lnTo>
                  <a:pt x="0" y="321114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0554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5098413-C840-4A28-A57A-F603832308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53342" y="4361150"/>
            <a:ext cx="10085316" cy="2496851"/>
          </a:xfrm>
          <a:custGeom>
            <a:avLst/>
            <a:gdLst>
              <a:gd name="connsiteX0" fmla="*/ 0 w 10085316"/>
              <a:gd name="connsiteY0" fmla="*/ 0 h 2496851"/>
              <a:gd name="connsiteX1" fmla="*/ 10085316 w 10085316"/>
              <a:gd name="connsiteY1" fmla="*/ 0 h 2496851"/>
              <a:gd name="connsiteX2" fmla="*/ 10085316 w 10085316"/>
              <a:gd name="connsiteY2" fmla="*/ 2496851 h 2496851"/>
              <a:gd name="connsiteX3" fmla="*/ 0 w 10085316"/>
              <a:gd name="connsiteY3" fmla="*/ 2496851 h 249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5316" h="2496851">
                <a:moveTo>
                  <a:pt x="0" y="0"/>
                </a:moveTo>
                <a:lnTo>
                  <a:pt x="10085316" y="0"/>
                </a:lnTo>
                <a:lnTo>
                  <a:pt x="10085316" y="2496851"/>
                </a:lnTo>
                <a:lnTo>
                  <a:pt x="0" y="249685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6794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289219F-97C1-4E83-93A5-D5AE86C24C8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E91D0747-F67E-4757-90F0-5A53CCCCEC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1999" cy="687536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173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3981" r:id="rId2"/>
    <p:sldLayoutId id="2147483980" r:id="rId3"/>
    <p:sldLayoutId id="2147483979" r:id="rId4"/>
    <p:sldLayoutId id="2147483978" r:id="rId5"/>
    <p:sldLayoutId id="2147483977" r:id="rId6"/>
    <p:sldLayoutId id="2147483976" r:id="rId7"/>
    <p:sldLayoutId id="2147483975" r:id="rId8"/>
    <p:sldLayoutId id="2147483903" r:id="rId9"/>
    <p:sldLayoutId id="2147483982" r:id="rId10"/>
    <p:sldLayoutId id="2147483983" r:id="rId11"/>
    <p:sldLayoutId id="2147483984" r:id="rId12"/>
    <p:sldLayoutId id="2147483985" r:id="rId13"/>
    <p:sldLayoutId id="2147483986" r:id="rId14"/>
    <p:sldLayoutId id="2147483987" r:id="rId15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sv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posición de imagen 4">
            <a:extLst>
              <a:ext uri="{FF2B5EF4-FFF2-40B4-BE49-F238E27FC236}">
                <a16:creationId xmlns:a16="http://schemas.microsoft.com/office/drawing/2014/main" id="{55E88E12-9A18-40CB-9367-DA7E41BE019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FEFA2766-6507-452C-B959-8D7AE4E30B67}"/>
              </a:ext>
            </a:extLst>
          </p:cNvPr>
          <p:cNvSpPr/>
          <p:nvPr/>
        </p:nvSpPr>
        <p:spPr>
          <a:xfrm>
            <a:off x="5820229" y="0"/>
            <a:ext cx="5994400" cy="68753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cs typeface="B Nazanin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A4EDD07-EFA9-4C32-833A-DCA1A79A6636}"/>
              </a:ext>
            </a:extLst>
          </p:cNvPr>
          <p:cNvSpPr txBox="1"/>
          <p:nvPr/>
        </p:nvSpPr>
        <p:spPr>
          <a:xfrm>
            <a:off x="5193696" y="2200085"/>
            <a:ext cx="599440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fa-IR" sz="6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دفاع حسابداری</a:t>
            </a:r>
            <a:endParaRPr lang="en-US" sz="60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CBBEB096-38D2-46F8-9B98-8E28088BBC31}"/>
              </a:ext>
            </a:extLst>
          </p:cNvPr>
          <p:cNvSpPr txBox="1"/>
          <p:nvPr/>
        </p:nvSpPr>
        <p:spPr>
          <a:xfrm>
            <a:off x="7242629" y="5071282"/>
            <a:ext cx="3556000" cy="43088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endParaRPr lang="en-US" sz="2800" b="1" dirty="0">
              <a:solidFill>
                <a:schemeClr val="bg1"/>
              </a:solidFill>
              <a:latin typeface="Segoe UI" panose="020B0502040204020203" pitchFamily="34" charset="0"/>
              <a:cs typeface="B Nazanin" panose="00000700000000000000" pitchFamily="2" charset="-78"/>
            </a:endParaRPr>
          </a:p>
        </p:txBody>
      </p:sp>
      <p:sp>
        <p:nvSpPr>
          <p:cNvPr id="8" name="TextBox 22">
            <a:extLst>
              <a:ext uri="{FF2B5EF4-FFF2-40B4-BE49-F238E27FC236}">
                <a16:creationId xmlns:a16="http://schemas.microsoft.com/office/drawing/2014/main" id="{F667437D-F658-470B-AC4A-621CD0E1E468}"/>
              </a:ext>
            </a:extLst>
          </p:cNvPr>
          <p:cNvSpPr txBox="1"/>
          <p:nvPr/>
        </p:nvSpPr>
        <p:spPr>
          <a:xfrm>
            <a:off x="7242629" y="5645638"/>
            <a:ext cx="355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600" dirty="0">
              <a:solidFill>
                <a:schemeClr val="tx1">
                  <a:lumMod val="85000"/>
                  <a:lumOff val="1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7243D8-C496-6833-7512-AC6A7B61E7A8}"/>
              </a:ext>
            </a:extLst>
          </p:cNvPr>
          <p:cNvSpPr txBox="1"/>
          <p:nvPr/>
        </p:nvSpPr>
        <p:spPr>
          <a:xfrm>
            <a:off x="5820229" y="707046"/>
            <a:ext cx="637177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fa-IR" sz="6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قالب پاورپوینت</a:t>
            </a:r>
            <a:endParaRPr lang="en-US" sz="60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01953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77FCB399-C762-4D83-9A62-9C5A3D1840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2074732"/>
              </p:ext>
            </p:extLst>
          </p:nvPr>
        </p:nvGraphicFramePr>
        <p:xfrm>
          <a:off x="1053342" y="1053343"/>
          <a:ext cx="5042658" cy="2375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5" name="Group 24">
            <a:extLst>
              <a:ext uri="{FF2B5EF4-FFF2-40B4-BE49-F238E27FC236}">
                <a16:creationId xmlns:a16="http://schemas.microsoft.com/office/drawing/2014/main" id="{B7255FF9-3F95-4B11-8F51-4C8379DA0F1C}"/>
              </a:ext>
            </a:extLst>
          </p:cNvPr>
          <p:cNvGrpSpPr/>
          <p:nvPr/>
        </p:nvGrpSpPr>
        <p:grpSpPr>
          <a:xfrm>
            <a:off x="1434342" y="4224737"/>
            <a:ext cx="9323316" cy="1768689"/>
            <a:chOff x="1815342" y="1053343"/>
            <a:chExt cx="9323316" cy="1768689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68E3B3F-48E6-4404-B6E2-13B4A808F3AD}"/>
                </a:ext>
              </a:extLst>
            </p:cNvPr>
            <p:cNvSpPr txBox="1"/>
            <p:nvPr/>
          </p:nvSpPr>
          <p:spPr>
            <a:xfrm>
              <a:off x="1815342" y="1053343"/>
              <a:ext cx="3101342" cy="1579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5800"/>
                </a:lnSpc>
              </a:pPr>
              <a:r>
                <a:rPr lang="fa-IR" sz="5000" b="1" dirty="0">
                  <a:latin typeface="+mj-lt"/>
                  <a:cs typeface="B Nazanin" panose="00000700000000000000" pitchFamily="2" charset="-78"/>
                </a:rPr>
                <a:t>خدمات</a:t>
              </a:r>
            </a:p>
            <a:p>
              <a:pPr algn="r">
                <a:lnSpc>
                  <a:spcPts val="5800"/>
                </a:lnSpc>
              </a:pPr>
              <a:r>
                <a:rPr lang="fa-IR" sz="5000" b="1" dirty="0">
                  <a:latin typeface="+mj-lt"/>
                  <a:cs typeface="B Nazanin" panose="00000700000000000000" pitchFamily="2" charset="-78"/>
                </a:rPr>
                <a:t>اسلاید</a:t>
              </a:r>
              <a:endParaRPr lang="en-US" sz="5000" b="1" dirty="0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212AF6F-F6FC-42F2-805B-DED17090D89E}"/>
                </a:ext>
              </a:extLst>
            </p:cNvPr>
            <p:cNvSpPr txBox="1"/>
            <p:nvPr/>
          </p:nvSpPr>
          <p:spPr>
            <a:xfrm>
              <a:off x="5778500" y="1053343"/>
              <a:ext cx="5360158" cy="1768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1900"/>
                </a:lnSpc>
              </a:pPr>
              <a:r>
                <a:rPr lang="fa-I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</a:p>
            <a:p>
              <a:pPr algn="r" rtl="1">
                <a:lnSpc>
                  <a:spcPts val="1900"/>
                </a:lnSpc>
              </a:pPr>
              <a:endParaRPr lang="fa-I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endParaRPr>
            </a:p>
            <a:p>
              <a:pPr algn="r" rtl="1">
                <a:lnSpc>
                  <a:spcPts val="1900"/>
                </a:lnSpc>
              </a:pP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endParaRPr>
            </a:p>
            <a:p>
              <a:pPr algn="r" rtl="1">
                <a:lnSpc>
                  <a:spcPts val="1900"/>
                </a:lnSpc>
              </a:pPr>
              <a:r>
                <a:rPr lang="fa-I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cs typeface="B Nazanin" panose="00000700000000000000" pitchFamily="2" charset="-78"/>
                </a:rPr>
  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endParaRPr>
            </a:p>
          </p:txBody>
        </p:sp>
      </p:grpSp>
      <p:pic>
        <p:nvPicPr>
          <p:cNvPr id="5" name="Marcador de posición de imagen 4">
            <a:extLst>
              <a:ext uri="{FF2B5EF4-FFF2-40B4-BE49-F238E27FC236}">
                <a16:creationId xmlns:a16="http://schemas.microsoft.com/office/drawing/2014/main" id="{9B97867B-8C2F-4EA0-A378-9087590C9FE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Rectangle 14">
            <a:extLst>
              <a:ext uri="{FF2B5EF4-FFF2-40B4-BE49-F238E27FC236}">
                <a16:creationId xmlns:a16="http://schemas.microsoft.com/office/drawing/2014/main" id="{BE6F9072-096D-453D-94F7-01D7A3C0B63A}"/>
              </a:ext>
            </a:extLst>
          </p:cNvPr>
          <p:cNvSpPr/>
          <p:nvPr/>
        </p:nvSpPr>
        <p:spPr>
          <a:xfrm>
            <a:off x="0" y="6543967"/>
            <a:ext cx="11138658" cy="2462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8B6565DF-203F-4A57-BF45-4179213692E4}"/>
              </a:ext>
            </a:extLst>
          </p:cNvPr>
          <p:cNvGrpSpPr/>
          <p:nvPr/>
        </p:nvGrpSpPr>
        <p:grpSpPr>
          <a:xfrm>
            <a:off x="11474844" y="6043455"/>
            <a:ext cx="585373" cy="696764"/>
            <a:chOff x="11331036" y="143743"/>
            <a:chExt cx="647699" cy="770950"/>
          </a:xfrm>
        </p:grpSpPr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id="{FDF50BFB-921E-4F87-9FE9-C68B820480CD}"/>
                </a:ext>
              </a:extLst>
            </p:cNvPr>
            <p:cNvSpPr/>
            <p:nvPr/>
          </p:nvSpPr>
          <p:spPr>
            <a:xfrm>
              <a:off x="11331036" y="620324"/>
              <a:ext cx="647699" cy="294369"/>
            </a:xfrm>
            <a:custGeom>
              <a:avLst/>
              <a:gdLst>
                <a:gd name="connsiteX0" fmla="*/ 322886 w 647699"/>
                <a:gd name="connsiteY0" fmla="*/ 110957 h 294369"/>
                <a:gd name="connsiteX1" fmla="*/ 509957 w 647699"/>
                <a:gd name="connsiteY1" fmla="*/ 81810 h 294369"/>
                <a:gd name="connsiteX2" fmla="*/ 592349 w 647699"/>
                <a:gd name="connsiteY2" fmla="*/ 43805 h 294369"/>
                <a:gd name="connsiteX3" fmla="*/ 635211 w 647699"/>
                <a:gd name="connsiteY3" fmla="*/ 51044 h 294369"/>
                <a:gd name="connsiteX4" fmla="*/ 638259 w 647699"/>
                <a:gd name="connsiteY4" fmla="*/ 90192 h 294369"/>
                <a:gd name="connsiteX5" fmla="*/ 446521 w 647699"/>
                <a:gd name="connsiteY5" fmla="*/ 209540 h 294369"/>
                <a:gd name="connsiteX6" fmla="*/ 326315 w 647699"/>
                <a:gd name="connsiteY6" fmla="*/ 223352 h 294369"/>
                <a:gd name="connsiteX7" fmla="*/ 232018 w 647699"/>
                <a:gd name="connsiteY7" fmla="*/ 225733 h 294369"/>
                <a:gd name="connsiteX8" fmla="*/ 183250 w 647699"/>
                <a:gd name="connsiteY8" fmla="*/ 243545 h 294369"/>
                <a:gd name="connsiteX9" fmla="*/ 127338 w 647699"/>
                <a:gd name="connsiteY9" fmla="*/ 288788 h 294369"/>
                <a:gd name="connsiteX10" fmla="*/ 108764 w 647699"/>
                <a:gd name="connsiteY10" fmla="*/ 289836 h 294369"/>
                <a:gd name="connsiteX11" fmla="*/ 4275 w 647699"/>
                <a:gd name="connsiteY11" fmla="*/ 188585 h 294369"/>
                <a:gd name="connsiteX12" fmla="*/ 3227 w 647699"/>
                <a:gd name="connsiteY12" fmla="*/ 171726 h 294369"/>
                <a:gd name="connsiteX13" fmla="*/ 94953 w 647699"/>
                <a:gd name="connsiteY13" fmla="*/ 57140 h 294369"/>
                <a:gd name="connsiteX14" fmla="*/ 173439 w 647699"/>
                <a:gd name="connsiteY14" fmla="*/ 30280 h 294369"/>
                <a:gd name="connsiteX15" fmla="*/ 401658 w 647699"/>
                <a:gd name="connsiteY15" fmla="*/ 2562 h 294369"/>
                <a:gd name="connsiteX16" fmla="*/ 444711 w 647699"/>
                <a:gd name="connsiteY16" fmla="*/ 13230 h 294369"/>
                <a:gd name="connsiteX17" fmla="*/ 432995 w 647699"/>
                <a:gd name="connsiteY17" fmla="*/ 64665 h 294369"/>
                <a:gd name="connsiteX18" fmla="*/ 388514 w 647699"/>
                <a:gd name="connsiteY18" fmla="*/ 91907 h 294369"/>
                <a:gd name="connsiteX19" fmla="*/ 322791 w 647699"/>
                <a:gd name="connsiteY19" fmla="*/ 110957 h 29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47699" h="294369">
                  <a:moveTo>
                    <a:pt x="322886" y="110957"/>
                  </a:moveTo>
                  <a:cubicBezTo>
                    <a:pt x="391752" y="125911"/>
                    <a:pt x="452903" y="118577"/>
                    <a:pt x="509957" y="81810"/>
                  </a:cubicBezTo>
                  <a:cubicBezTo>
                    <a:pt x="535389" y="65427"/>
                    <a:pt x="561964" y="50187"/>
                    <a:pt x="592349" y="43805"/>
                  </a:cubicBezTo>
                  <a:cubicBezTo>
                    <a:pt x="607589" y="40567"/>
                    <a:pt x="622162" y="41996"/>
                    <a:pt x="635211" y="51044"/>
                  </a:cubicBezTo>
                  <a:cubicBezTo>
                    <a:pt x="650451" y="61712"/>
                    <a:pt x="652070" y="77810"/>
                    <a:pt x="638259" y="90192"/>
                  </a:cubicBezTo>
                  <a:cubicBezTo>
                    <a:pt x="581300" y="141056"/>
                    <a:pt x="518435" y="182585"/>
                    <a:pt x="446521" y="209540"/>
                  </a:cubicBezTo>
                  <a:cubicBezTo>
                    <a:pt x="407564" y="224114"/>
                    <a:pt x="366511" y="220304"/>
                    <a:pt x="326315" y="223352"/>
                  </a:cubicBezTo>
                  <a:cubicBezTo>
                    <a:pt x="294978" y="225733"/>
                    <a:pt x="263450" y="225447"/>
                    <a:pt x="232018" y="225733"/>
                  </a:cubicBezTo>
                  <a:cubicBezTo>
                    <a:pt x="213444" y="225923"/>
                    <a:pt x="198014" y="233829"/>
                    <a:pt x="183250" y="243545"/>
                  </a:cubicBezTo>
                  <a:cubicBezTo>
                    <a:pt x="163152" y="256784"/>
                    <a:pt x="144769" y="272215"/>
                    <a:pt x="127338" y="288788"/>
                  </a:cubicBezTo>
                  <a:cubicBezTo>
                    <a:pt x="120671" y="295075"/>
                    <a:pt x="115908" y="296885"/>
                    <a:pt x="108764" y="289836"/>
                  </a:cubicBezTo>
                  <a:cubicBezTo>
                    <a:pt x="74093" y="255927"/>
                    <a:pt x="39232" y="222209"/>
                    <a:pt x="4275" y="188585"/>
                  </a:cubicBezTo>
                  <a:cubicBezTo>
                    <a:pt x="-1630" y="182870"/>
                    <a:pt x="-868" y="177822"/>
                    <a:pt x="3227" y="171726"/>
                  </a:cubicBezTo>
                  <a:cubicBezTo>
                    <a:pt x="30374" y="130769"/>
                    <a:pt x="58949" y="90954"/>
                    <a:pt x="94953" y="57140"/>
                  </a:cubicBezTo>
                  <a:cubicBezTo>
                    <a:pt x="117051" y="36376"/>
                    <a:pt x="145245" y="31232"/>
                    <a:pt x="173439" y="30280"/>
                  </a:cubicBezTo>
                  <a:cubicBezTo>
                    <a:pt x="250401" y="27708"/>
                    <a:pt x="326030" y="15611"/>
                    <a:pt x="401658" y="2562"/>
                  </a:cubicBezTo>
                  <a:cubicBezTo>
                    <a:pt x="417089" y="-105"/>
                    <a:pt x="434329" y="-4677"/>
                    <a:pt x="444711" y="13230"/>
                  </a:cubicBezTo>
                  <a:cubicBezTo>
                    <a:pt x="452426" y="26470"/>
                    <a:pt x="446807" y="50473"/>
                    <a:pt x="432995" y="64665"/>
                  </a:cubicBezTo>
                  <a:cubicBezTo>
                    <a:pt x="420613" y="77524"/>
                    <a:pt x="405944" y="86954"/>
                    <a:pt x="388514" y="91907"/>
                  </a:cubicBezTo>
                  <a:cubicBezTo>
                    <a:pt x="367749" y="97812"/>
                    <a:pt x="346985" y="103908"/>
                    <a:pt x="322791" y="11095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id="{46082C5F-8242-4257-9B0A-EC61C01D783E}"/>
                </a:ext>
              </a:extLst>
            </p:cNvPr>
            <p:cNvSpPr/>
            <p:nvPr/>
          </p:nvSpPr>
          <p:spPr>
            <a:xfrm>
              <a:off x="11490156" y="143743"/>
              <a:ext cx="327871" cy="443317"/>
            </a:xfrm>
            <a:custGeom>
              <a:avLst/>
              <a:gdLst>
                <a:gd name="connsiteX0" fmla="*/ 127 w 327871"/>
                <a:gd name="connsiteY0" fmla="*/ 307883 h 443317"/>
                <a:gd name="connsiteX1" fmla="*/ 92615 w 327871"/>
                <a:gd name="connsiteY1" fmla="*/ 127480 h 443317"/>
                <a:gd name="connsiteX2" fmla="*/ 107855 w 327871"/>
                <a:gd name="connsiteY2" fmla="*/ 118812 h 443317"/>
                <a:gd name="connsiteX3" fmla="*/ 112332 w 327871"/>
                <a:gd name="connsiteY3" fmla="*/ 92714 h 443317"/>
                <a:gd name="connsiteX4" fmla="*/ 77851 w 327871"/>
                <a:gd name="connsiteY4" fmla="*/ 54899 h 443317"/>
                <a:gd name="connsiteX5" fmla="*/ 70422 w 327871"/>
                <a:gd name="connsiteY5" fmla="*/ 44517 h 443317"/>
                <a:gd name="connsiteX6" fmla="*/ 64992 w 327871"/>
                <a:gd name="connsiteY6" fmla="*/ 10132 h 443317"/>
                <a:gd name="connsiteX7" fmla="*/ 98425 w 327871"/>
                <a:gd name="connsiteY7" fmla="*/ 1083 h 443317"/>
                <a:gd name="connsiteX8" fmla="*/ 131763 w 327871"/>
                <a:gd name="connsiteY8" fmla="*/ 13561 h 443317"/>
                <a:gd name="connsiteX9" fmla="*/ 137097 w 327871"/>
                <a:gd name="connsiteY9" fmla="*/ 15847 h 443317"/>
                <a:gd name="connsiteX10" fmla="*/ 177864 w 327871"/>
                <a:gd name="connsiteY10" fmla="*/ 17371 h 443317"/>
                <a:gd name="connsiteX11" fmla="*/ 238633 w 327871"/>
                <a:gd name="connsiteY11" fmla="*/ 16037 h 443317"/>
                <a:gd name="connsiteX12" fmla="*/ 276543 w 327871"/>
                <a:gd name="connsiteY12" fmla="*/ 25943 h 443317"/>
                <a:gd name="connsiteX13" fmla="*/ 272923 w 327871"/>
                <a:gd name="connsiteY13" fmla="*/ 61662 h 443317"/>
                <a:gd name="connsiteX14" fmla="*/ 224917 w 327871"/>
                <a:gd name="connsiteY14" fmla="*/ 110430 h 443317"/>
                <a:gd name="connsiteX15" fmla="*/ 225774 w 327871"/>
                <a:gd name="connsiteY15" fmla="*/ 122527 h 443317"/>
                <a:gd name="connsiteX16" fmla="*/ 322644 w 327871"/>
                <a:gd name="connsiteY16" fmla="*/ 356556 h 443317"/>
                <a:gd name="connsiteX17" fmla="*/ 255207 w 327871"/>
                <a:gd name="connsiteY17" fmla="*/ 430565 h 443317"/>
                <a:gd name="connsiteX18" fmla="*/ 70517 w 327871"/>
                <a:gd name="connsiteY18" fmla="*/ 430280 h 443317"/>
                <a:gd name="connsiteX19" fmla="*/ 127 w 327871"/>
                <a:gd name="connsiteY19" fmla="*/ 328648 h 443317"/>
                <a:gd name="connsiteX20" fmla="*/ 127 w 327871"/>
                <a:gd name="connsiteY20" fmla="*/ 307883 h 443317"/>
                <a:gd name="connsiteX21" fmla="*/ 111284 w 327871"/>
                <a:gd name="connsiteY21" fmla="*/ 320361 h 443317"/>
                <a:gd name="connsiteX22" fmla="*/ 127381 w 327871"/>
                <a:gd name="connsiteY22" fmla="*/ 338078 h 443317"/>
                <a:gd name="connsiteX23" fmla="*/ 150908 w 327871"/>
                <a:gd name="connsiteY23" fmla="*/ 357032 h 443317"/>
                <a:gd name="connsiteX24" fmla="*/ 164433 w 327871"/>
                <a:gd name="connsiteY24" fmla="*/ 371320 h 443317"/>
                <a:gd name="connsiteX25" fmla="*/ 175958 w 327871"/>
                <a:gd name="connsiteY25" fmla="*/ 356937 h 443317"/>
                <a:gd name="connsiteX26" fmla="*/ 190532 w 327871"/>
                <a:gd name="connsiteY26" fmla="*/ 335696 h 443317"/>
                <a:gd name="connsiteX27" fmla="*/ 214535 w 327871"/>
                <a:gd name="connsiteY27" fmla="*/ 299692 h 443317"/>
                <a:gd name="connsiteX28" fmla="*/ 185674 w 327871"/>
                <a:gd name="connsiteY28" fmla="*/ 267783 h 443317"/>
                <a:gd name="connsiteX29" fmla="*/ 153003 w 327871"/>
                <a:gd name="connsiteY29" fmla="*/ 260449 h 443317"/>
                <a:gd name="connsiteX30" fmla="*/ 144240 w 327871"/>
                <a:gd name="connsiteY30" fmla="*/ 252448 h 443317"/>
                <a:gd name="connsiteX31" fmla="*/ 151765 w 327871"/>
                <a:gd name="connsiteY31" fmla="*/ 243209 h 443317"/>
                <a:gd name="connsiteX32" fmla="*/ 185388 w 327871"/>
                <a:gd name="connsiteY32" fmla="*/ 248828 h 443317"/>
                <a:gd name="connsiteX33" fmla="*/ 203009 w 327871"/>
                <a:gd name="connsiteY33" fmla="*/ 254829 h 443317"/>
                <a:gd name="connsiteX34" fmla="*/ 208820 w 327871"/>
                <a:gd name="connsiteY34" fmla="*/ 225397 h 443317"/>
                <a:gd name="connsiteX35" fmla="*/ 192056 w 327871"/>
                <a:gd name="connsiteY35" fmla="*/ 215681 h 443317"/>
                <a:gd name="connsiteX36" fmla="*/ 176625 w 327871"/>
                <a:gd name="connsiteY36" fmla="*/ 204442 h 443317"/>
                <a:gd name="connsiteX37" fmla="*/ 163481 w 327871"/>
                <a:gd name="connsiteY37" fmla="*/ 185868 h 443317"/>
                <a:gd name="connsiteX38" fmla="*/ 150527 w 327871"/>
                <a:gd name="connsiteY38" fmla="*/ 204632 h 443317"/>
                <a:gd name="connsiteX39" fmla="*/ 140240 w 327871"/>
                <a:gd name="connsiteY39" fmla="*/ 220063 h 443317"/>
                <a:gd name="connsiteX40" fmla="*/ 117570 w 327871"/>
                <a:gd name="connsiteY40" fmla="*/ 254734 h 443317"/>
                <a:gd name="connsiteX41" fmla="*/ 146431 w 327871"/>
                <a:gd name="connsiteY41" fmla="*/ 285023 h 443317"/>
                <a:gd name="connsiteX42" fmla="*/ 179197 w 327871"/>
                <a:gd name="connsiteY42" fmla="*/ 292262 h 443317"/>
                <a:gd name="connsiteX43" fmla="*/ 187960 w 327871"/>
                <a:gd name="connsiteY43" fmla="*/ 300359 h 443317"/>
                <a:gd name="connsiteX44" fmla="*/ 182721 w 327871"/>
                <a:gd name="connsiteY44" fmla="*/ 311122 h 443317"/>
                <a:gd name="connsiteX45" fmla="*/ 138716 w 327871"/>
                <a:gd name="connsiteY45" fmla="*/ 306169 h 443317"/>
                <a:gd name="connsiteX46" fmla="*/ 121761 w 327871"/>
                <a:gd name="connsiteY46" fmla="*/ 295120 h 443317"/>
                <a:gd name="connsiteX47" fmla="*/ 111284 w 327871"/>
                <a:gd name="connsiteY47" fmla="*/ 320647 h 44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27871" h="443317">
                  <a:moveTo>
                    <a:pt x="127" y="307883"/>
                  </a:moveTo>
                  <a:cubicBezTo>
                    <a:pt x="2508" y="233207"/>
                    <a:pt x="30702" y="171676"/>
                    <a:pt x="92615" y="127480"/>
                  </a:cubicBezTo>
                  <a:cubicBezTo>
                    <a:pt x="97377" y="124051"/>
                    <a:pt x="102616" y="121289"/>
                    <a:pt x="107855" y="118812"/>
                  </a:cubicBezTo>
                  <a:cubicBezTo>
                    <a:pt x="126333" y="110049"/>
                    <a:pt x="126714" y="108525"/>
                    <a:pt x="112332" y="92714"/>
                  </a:cubicBezTo>
                  <a:cubicBezTo>
                    <a:pt x="100902" y="80045"/>
                    <a:pt x="89281" y="67568"/>
                    <a:pt x="77851" y="54899"/>
                  </a:cubicBezTo>
                  <a:cubicBezTo>
                    <a:pt x="74994" y="51756"/>
                    <a:pt x="72422" y="48232"/>
                    <a:pt x="70422" y="44517"/>
                  </a:cubicBezTo>
                  <a:cubicBezTo>
                    <a:pt x="64516" y="33754"/>
                    <a:pt x="57182" y="22229"/>
                    <a:pt x="64992" y="10132"/>
                  </a:cubicBezTo>
                  <a:cubicBezTo>
                    <a:pt x="72803" y="-1870"/>
                    <a:pt x="86328" y="-631"/>
                    <a:pt x="98425" y="1083"/>
                  </a:cubicBezTo>
                  <a:cubicBezTo>
                    <a:pt x="110236" y="2798"/>
                    <a:pt x="123285" y="2226"/>
                    <a:pt x="131763" y="13561"/>
                  </a:cubicBezTo>
                  <a:cubicBezTo>
                    <a:pt x="132810" y="14990"/>
                    <a:pt x="136430" y="16418"/>
                    <a:pt x="137097" y="15847"/>
                  </a:cubicBezTo>
                  <a:cubicBezTo>
                    <a:pt x="151194" y="3750"/>
                    <a:pt x="164243" y="17276"/>
                    <a:pt x="177864" y="17371"/>
                  </a:cubicBezTo>
                  <a:cubicBezTo>
                    <a:pt x="198152" y="17561"/>
                    <a:pt x="218059" y="22610"/>
                    <a:pt x="238633" y="16037"/>
                  </a:cubicBezTo>
                  <a:cubicBezTo>
                    <a:pt x="251682" y="11846"/>
                    <a:pt x="267208" y="12894"/>
                    <a:pt x="276543" y="25943"/>
                  </a:cubicBezTo>
                  <a:cubicBezTo>
                    <a:pt x="285210" y="38040"/>
                    <a:pt x="280638" y="50804"/>
                    <a:pt x="272923" y="61662"/>
                  </a:cubicBezTo>
                  <a:cubicBezTo>
                    <a:pt x="259588" y="80426"/>
                    <a:pt x="243777" y="97095"/>
                    <a:pt x="224917" y="110430"/>
                  </a:cubicBezTo>
                  <a:cubicBezTo>
                    <a:pt x="217487" y="115669"/>
                    <a:pt x="218345" y="118431"/>
                    <a:pt x="225774" y="122527"/>
                  </a:cubicBezTo>
                  <a:cubicBezTo>
                    <a:pt x="299593" y="162818"/>
                    <a:pt x="343599" y="266735"/>
                    <a:pt x="322644" y="356556"/>
                  </a:cubicBezTo>
                  <a:cubicBezTo>
                    <a:pt x="313881" y="394085"/>
                    <a:pt x="292354" y="420469"/>
                    <a:pt x="255207" y="430565"/>
                  </a:cubicBezTo>
                  <a:cubicBezTo>
                    <a:pt x="193866" y="447329"/>
                    <a:pt x="131667" y="447901"/>
                    <a:pt x="70517" y="430280"/>
                  </a:cubicBezTo>
                  <a:cubicBezTo>
                    <a:pt x="25940" y="417421"/>
                    <a:pt x="2413" y="381035"/>
                    <a:pt x="127" y="328648"/>
                  </a:cubicBezTo>
                  <a:cubicBezTo>
                    <a:pt x="-159" y="321695"/>
                    <a:pt x="127" y="314741"/>
                    <a:pt x="127" y="307883"/>
                  </a:cubicBezTo>
                  <a:close/>
                  <a:moveTo>
                    <a:pt x="111284" y="320361"/>
                  </a:moveTo>
                  <a:cubicBezTo>
                    <a:pt x="111951" y="327029"/>
                    <a:pt x="112617" y="340268"/>
                    <a:pt x="127381" y="338078"/>
                  </a:cubicBezTo>
                  <a:cubicBezTo>
                    <a:pt x="144145" y="335601"/>
                    <a:pt x="151479" y="339221"/>
                    <a:pt x="150908" y="357032"/>
                  </a:cubicBezTo>
                  <a:cubicBezTo>
                    <a:pt x="150717" y="364652"/>
                    <a:pt x="154527" y="372082"/>
                    <a:pt x="164433" y="371320"/>
                  </a:cubicBezTo>
                  <a:cubicBezTo>
                    <a:pt x="172910" y="370653"/>
                    <a:pt x="176530" y="364748"/>
                    <a:pt x="175958" y="356937"/>
                  </a:cubicBezTo>
                  <a:cubicBezTo>
                    <a:pt x="175197" y="345698"/>
                    <a:pt x="179769" y="339792"/>
                    <a:pt x="190532" y="335696"/>
                  </a:cubicBezTo>
                  <a:cubicBezTo>
                    <a:pt x="206439" y="329600"/>
                    <a:pt x="215392" y="314551"/>
                    <a:pt x="214535" y="299692"/>
                  </a:cubicBezTo>
                  <a:cubicBezTo>
                    <a:pt x="213678" y="284357"/>
                    <a:pt x="203772" y="272927"/>
                    <a:pt x="185674" y="267783"/>
                  </a:cubicBezTo>
                  <a:cubicBezTo>
                    <a:pt x="175006" y="264735"/>
                    <a:pt x="163862" y="263116"/>
                    <a:pt x="153003" y="260449"/>
                  </a:cubicBezTo>
                  <a:cubicBezTo>
                    <a:pt x="148908" y="259401"/>
                    <a:pt x="144526" y="257591"/>
                    <a:pt x="144240" y="252448"/>
                  </a:cubicBezTo>
                  <a:cubicBezTo>
                    <a:pt x="143955" y="247495"/>
                    <a:pt x="147669" y="244637"/>
                    <a:pt x="151765" y="243209"/>
                  </a:cubicBezTo>
                  <a:cubicBezTo>
                    <a:pt x="163957" y="238827"/>
                    <a:pt x="175958" y="237589"/>
                    <a:pt x="185388" y="248828"/>
                  </a:cubicBezTo>
                  <a:cubicBezTo>
                    <a:pt x="190341" y="254639"/>
                    <a:pt x="196247" y="259782"/>
                    <a:pt x="203009" y="254829"/>
                  </a:cubicBezTo>
                  <a:cubicBezTo>
                    <a:pt x="213011" y="247495"/>
                    <a:pt x="210630" y="235684"/>
                    <a:pt x="208820" y="225397"/>
                  </a:cubicBezTo>
                  <a:cubicBezTo>
                    <a:pt x="207296" y="216634"/>
                    <a:pt x="201009" y="213205"/>
                    <a:pt x="192056" y="215681"/>
                  </a:cubicBezTo>
                  <a:cubicBezTo>
                    <a:pt x="182245" y="218348"/>
                    <a:pt x="176435" y="215681"/>
                    <a:pt x="176625" y="204442"/>
                  </a:cubicBezTo>
                  <a:cubicBezTo>
                    <a:pt x="176816" y="195107"/>
                    <a:pt x="173673" y="185963"/>
                    <a:pt x="163481" y="185868"/>
                  </a:cubicBezTo>
                  <a:cubicBezTo>
                    <a:pt x="152813" y="185773"/>
                    <a:pt x="150527" y="195774"/>
                    <a:pt x="150527" y="204632"/>
                  </a:cubicBezTo>
                  <a:cubicBezTo>
                    <a:pt x="150527" y="212633"/>
                    <a:pt x="148050" y="216729"/>
                    <a:pt x="140240" y="220063"/>
                  </a:cubicBezTo>
                  <a:cubicBezTo>
                    <a:pt x="125667" y="226349"/>
                    <a:pt x="115475" y="237208"/>
                    <a:pt x="117570" y="254734"/>
                  </a:cubicBezTo>
                  <a:cubicBezTo>
                    <a:pt x="119666" y="271593"/>
                    <a:pt x="130620" y="281023"/>
                    <a:pt x="146431" y="285023"/>
                  </a:cubicBezTo>
                  <a:cubicBezTo>
                    <a:pt x="157290" y="287786"/>
                    <a:pt x="168243" y="289691"/>
                    <a:pt x="179197" y="292262"/>
                  </a:cubicBezTo>
                  <a:cubicBezTo>
                    <a:pt x="183483" y="293310"/>
                    <a:pt x="187198" y="295501"/>
                    <a:pt x="187960" y="300359"/>
                  </a:cubicBezTo>
                  <a:cubicBezTo>
                    <a:pt x="188817" y="305216"/>
                    <a:pt x="186436" y="308455"/>
                    <a:pt x="182721" y="311122"/>
                  </a:cubicBezTo>
                  <a:cubicBezTo>
                    <a:pt x="171101" y="319599"/>
                    <a:pt x="147479" y="317218"/>
                    <a:pt x="138716" y="306169"/>
                  </a:cubicBezTo>
                  <a:cubicBezTo>
                    <a:pt x="134144" y="300359"/>
                    <a:pt x="130905" y="291786"/>
                    <a:pt x="121761" y="295120"/>
                  </a:cubicBezTo>
                  <a:cubicBezTo>
                    <a:pt x="112427" y="298454"/>
                    <a:pt x="110998" y="307407"/>
                    <a:pt x="111284" y="32064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4123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F87B8CA-8871-4E26-A87C-0EACAC4515EB}"/>
              </a:ext>
            </a:extLst>
          </p:cNvPr>
          <p:cNvSpPr txBox="1"/>
          <p:nvPr/>
        </p:nvSpPr>
        <p:spPr>
          <a:xfrm>
            <a:off x="1053342" y="1053343"/>
            <a:ext cx="3101342" cy="2208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5500"/>
              </a:lnSpc>
            </a:pPr>
            <a:r>
              <a:rPr lang="fa-IR" sz="50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B Nazanin" panose="00000700000000000000" pitchFamily="2" charset="-78"/>
              </a:rPr>
              <a:t>عالی</a:t>
            </a:r>
          </a:p>
          <a:p>
            <a:pPr algn="r" rtl="1">
              <a:lnSpc>
                <a:spcPts val="5500"/>
              </a:lnSpc>
            </a:pPr>
            <a:r>
              <a:rPr lang="fa-IR" sz="50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B Nazanin" panose="00000700000000000000" pitchFamily="2" charset="-78"/>
              </a:rPr>
              <a:t>خدمات</a:t>
            </a:r>
          </a:p>
          <a:p>
            <a:pPr algn="r" rtl="1">
              <a:lnSpc>
                <a:spcPts val="5500"/>
              </a:lnSpc>
            </a:pPr>
            <a:r>
              <a:rPr lang="fa-IR" sz="50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B Nazanin" panose="00000700000000000000" pitchFamily="2" charset="-78"/>
              </a:rPr>
              <a:t>اسلاید</a:t>
            </a:r>
            <a:endParaRPr lang="en-US" sz="5000" b="1" dirty="0">
              <a:solidFill>
                <a:schemeClr val="accent1">
                  <a:lumMod val="7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3A55CB-4AB7-4DDF-9173-D7CF52528A69}"/>
              </a:ext>
            </a:extLst>
          </p:cNvPr>
          <p:cNvSpPr txBox="1"/>
          <p:nvPr/>
        </p:nvSpPr>
        <p:spPr>
          <a:xfrm>
            <a:off x="406400" y="3793851"/>
            <a:ext cx="2933838" cy="2262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900"/>
              </a:lnSpc>
            </a:pPr>
            <a:r>
              <a:rPr lang="fa-I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</a:p>
          <a:p>
            <a:pPr algn="r" rtl="1">
              <a:lnSpc>
                <a:spcPts val="1900"/>
              </a:lnSpc>
            </a:pP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cs typeface="B Nazanin" panose="00000700000000000000" pitchFamily="2" charset="-78"/>
            </a:endParaRPr>
          </a:p>
          <a:p>
            <a:pPr algn="r" rtl="1">
              <a:lnSpc>
                <a:spcPts val="1900"/>
              </a:lnSpc>
            </a:pPr>
            <a:r>
              <a:rPr lang="fa-I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cs typeface="B Nazanin" panose="00000700000000000000" pitchFamily="2" charset="-78"/>
            </a:endParaRPr>
          </a:p>
        </p:txBody>
      </p:sp>
      <p:pic>
        <p:nvPicPr>
          <p:cNvPr id="5" name="Marcador de posición de imagen 4">
            <a:extLst>
              <a:ext uri="{FF2B5EF4-FFF2-40B4-BE49-F238E27FC236}">
                <a16:creationId xmlns:a16="http://schemas.microsoft.com/office/drawing/2014/main" id="{9F5393DB-5869-48C9-810D-601F4F78A39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80183" y="1783170"/>
            <a:ext cx="7468499" cy="4880632"/>
          </a:xfrm>
        </p:spPr>
      </p:pic>
      <p:sp>
        <p:nvSpPr>
          <p:cNvPr id="11" name="Rectangle 14">
            <a:extLst>
              <a:ext uri="{FF2B5EF4-FFF2-40B4-BE49-F238E27FC236}">
                <a16:creationId xmlns:a16="http://schemas.microsoft.com/office/drawing/2014/main" id="{ADBBE4F2-001C-4B1B-847C-CB701C744FDF}"/>
              </a:ext>
            </a:extLst>
          </p:cNvPr>
          <p:cNvSpPr/>
          <p:nvPr/>
        </p:nvSpPr>
        <p:spPr>
          <a:xfrm>
            <a:off x="0" y="-3772"/>
            <a:ext cx="11138658" cy="2462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ADC6FA80-B9CE-4CA4-82F6-B986E0AADB7D}"/>
              </a:ext>
            </a:extLst>
          </p:cNvPr>
          <p:cNvGrpSpPr/>
          <p:nvPr/>
        </p:nvGrpSpPr>
        <p:grpSpPr>
          <a:xfrm>
            <a:off x="11331036" y="194198"/>
            <a:ext cx="585373" cy="696764"/>
            <a:chOff x="11331036" y="143743"/>
            <a:chExt cx="647699" cy="770950"/>
          </a:xfrm>
        </p:grpSpPr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id="{B0D5B38F-25DF-4725-8CB7-9B2BABDFF91D}"/>
                </a:ext>
              </a:extLst>
            </p:cNvPr>
            <p:cNvSpPr/>
            <p:nvPr/>
          </p:nvSpPr>
          <p:spPr>
            <a:xfrm>
              <a:off x="11331036" y="620324"/>
              <a:ext cx="647699" cy="294369"/>
            </a:xfrm>
            <a:custGeom>
              <a:avLst/>
              <a:gdLst>
                <a:gd name="connsiteX0" fmla="*/ 322886 w 647699"/>
                <a:gd name="connsiteY0" fmla="*/ 110957 h 294369"/>
                <a:gd name="connsiteX1" fmla="*/ 509957 w 647699"/>
                <a:gd name="connsiteY1" fmla="*/ 81810 h 294369"/>
                <a:gd name="connsiteX2" fmla="*/ 592349 w 647699"/>
                <a:gd name="connsiteY2" fmla="*/ 43805 h 294369"/>
                <a:gd name="connsiteX3" fmla="*/ 635211 w 647699"/>
                <a:gd name="connsiteY3" fmla="*/ 51044 h 294369"/>
                <a:gd name="connsiteX4" fmla="*/ 638259 w 647699"/>
                <a:gd name="connsiteY4" fmla="*/ 90192 h 294369"/>
                <a:gd name="connsiteX5" fmla="*/ 446521 w 647699"/>
                <a:gd name="connsiteY5" fmla="*/ 209540 h 294369"/>
                <a:gd name="connsiteX6" fmla="*/ 326315 w 647699"/>
                <a:gd name="connsiteY6" fmla="*/ 223352 h 294369"/>
                <a:gd name="connsiteX7" fmla="*/ 232018 w 647699"/>
                <a:gd name="connsiteY7" fmla="*/ 225733 h 294369"/>
                <a:gd name="connsiteX8" fmla="*/ 183250 w 647699"/>
                <a:gd name="connsiteY8" fmla="*/ 243545 h 294369"/>
                <a:gd name="connsiteX9" fmla="*/ 127338 w 647699"/>
                <a:gd name="connsiteY9" fmla="*/ 288788 h 294369"/>
                <a:gd name="connsiteX10" fmla="*/ 108764 w 647699"/>
                <a:gd name="connsiteY10" fmla="*/ 289836 h 294369"/>
                <a:gd name="connsiteX11" fmla="*/ 4275 w 647699"/>
                <a:gd name="connsiteY11" fmla="*/ 188585 h 294369"/>
                <a:gd name="connsiteX12" fmla="*/ 3227 w 647699"/>
                <a:gd name="connsiteY12" fmla="*/ 171726 h 294369"/>
                <a:gd name="connsiteX13" fmla="*/ 94953 w 647699"/>
                <a:gd name="connsiteY13" fmla="*/ 57140 h 294369"/>
                <a:gd name="connsiteX14" fmla="*/ 173439 w 647699"/>
                <a:gd name="connsiteY14" fmla="*/ 30280 h 294369"/>
                <a:gd name="connsiteX15" fmla="*/ 401658 w 647699"/>
                <a:gd name="connsiteY15" fmla="*/ 2562 h 294369"/>
                <a:gd name="connsiteX16" fmla="*/ 444711 w 647699"/>
                <a:gd name="connsiteY16" fmla="*/ 13230 h 294369"/>
                <a:gd name="connsiteX17" fmla="*/ 432995 w 647699"/>
                <a:gd name="connsiteY17" fmla="*/ 64665 h 294369"/>
                <a:gd name="connsiteX18" fmla="*/ 388514 w 647699"/>
                <a:gd name="connsiteY18" fmla="*/ 91907 h 294369"/>
                <a:gd name="connsiteX19" fmla="*/ 322791 w 647699"/>
                <a:gd name="connsiteY19" fmla="*/ 110957 h 29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47699" h="294369">
                  <a:moveTo>
                    <a:pt x="322886" y="110957"/>
                  </a:moveTo>
                  <a:cubicBezTo>
                    <a:pt x="391752" y="125911"/>
                    <a:pt x="452903" y="118577"/>
                    <a:pt x="509957" y="81810"/>
                  </a:cubicBezTo>
                  <a:cubicBezTo>
                    <a:pt x="535389" y="65427"/>
                    <a:pt x="561964" y="50187"/>
                    <a:pt x="592349" y="43805"/>
                  </a:cubicBezTo>
                  <a:cubicBezTo>
                    <a:pt x="607589" y="40567"/>
                    <a:pt x="622162" y="41996"/>
                    <a:pt x="635211" y="51044"/>
                  </a:cubicBezTo>
                  <a:cubicBezTo>
                    <a:pt x="650451" y="61712"/>
                    <a:pt x="652070" y="77810"/>
                    <a:pt x="638259" y="90192"/>
                  </a:cubicBezTo>
                  <a:cubicBezTo>
                    <a:pt x="581300" y="141056"/>
                    <a:pt x="518435" y="182585"/>
                    <a:pt x="446521" y="209540"/>
                  </a:cubicBezTo>
                  <a:cubicBezTo>
                    <a:pt x="407564" y="224114"/>
                    <a:pt x="366511" y="220304"/>
                    <a:pt x="326315" y="223352"/>
                  </a:cubicBezTo>
                  <a:cubicBezTo>
                    <a:pt x="294978" y="225733"/>
                    <a:pt x="263450" y="225447"/>
                    <a:pt x="232018" y="225733"/>
                  </a:cubicBezTo>
                  <a:cubicBezTo>
                    <a:pt x="213444" y="225923"/>
                    <a:pt x="198014" y="233829"/>
                    <a:pt x="183250" y="243545"/>
                  </a:cubicBezTo>
                  <a:cubicBezTo>
                    <a:pt x="163152" y="256784"/>
                    <a:pt x="144769" y="272215"/>
                    <a:pt x="127338" y="288788"/>
                  </a:cubicBezTo>
                  <a:cubicBezTo>
                    <a:pt x="120671" y="295075"/>
                    <a:pt x="115908" y="296885"/>
                    <a:pt x="108764" y="289836"/>
                  </a:cubicBezTo>
                  <a:cubicBezTo>
                    <a:pt x="74093" y="255927"/>
                    <a:pt x="39232" y="222209"/>
                    <a:pt x="4275" y="188585"/>
                  </a:cubicBezTo>
                  <a:cubicBezTo>
                    <a:pt x="-1630" y="182870"/>
                    <a:pt x="-868" y="177822"/>
                    <a:pt x="3227" y="171726"/>
                  </a:cubicBezTo>
                  <a:cubicBezTo>
                    <a:pt x="30374" y="130769"/>
                    <a:pt x="58949" y="90954"/>
                    <a:pt x="94953" y="57140"/>
                  </a:cubicBezTo>
                  <a:cubicBezTo>
                    <a:pt x="117051" y="36376"/>
                    <a:pt x="145245" y="31232"/>
                    <a:pt x="173439" y="30280"/>
                  </a:cubicBezTo>
                  <a:cubicBezTo>
                    <a:pt x="250401" y="27708"/>
                    <a:pt x="326030" y="15611"/>
                    <a:pt x="401658" y="2562"/>
                  </a:cubicBezTo>
                  <a:cubicBezTo>
                    <a:pt x="417089" y="-105"/>
                    <a:pt x="434329" y="-4677"/>
                    <a:pt x="444711" y="13230"/>
                  </a:cubicBezTo>
                  <a:cubicBezTo>
                    <a:pt x="452426" y="26470"/>
                    <a:pt x="446807" y="50473"/>
                    <a:pt x="432995" y="64665"/>
                  </a:cubicBezTo>
                  <a:cubicBezTo>
                    <a:pt x="420613" y="77524"/>
                    <a:pt x="405944" y="86954"/>
                    <a:pt x="388514" y="91907"/>
                  </a:cubicBezTo>
                  <a:cubicBezTo>
                    <a:pt x="367749" y="97812"/>
                    <a:pt x="346985" y="103908"/>
                    <a:pt x="322791" y="11095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5" name="Forma libre: forma 14">
              <a:extLst>
                <a:ext uri="{FF2B5EF4-FFF2-40B4-BE49-F238E27FC236}">
                  <a16:creationId xmlns:a16="http://schemas.microsoft.com/office/drawing/2014/main" id="{54F598D3-EBCE-44AA-BCC5-AB4193C046E7}"/>
                </a:ext>
              </a:extLst>
            </p:cNvPr>
            <p:cNvSpPr/>
            <p:nvPr/>
          </p:nvSpPr>
          <p:spPr>
            <a:xfrm>
              <a:off x="11490156" y="143743"/>
              <a:ext cx="327871" cy="443317"/>
            </a:xfrm>
            <a:custGeom>
              <a:avLst/>
              <a:gdLst>
                <a:gd name="connsiteX0" fmla="*/ 127 w 327871"/>
                <a:gd name="connsiteY0" fmla="*/ 307883 h 443317"/>
                <a:gd name="connsiteX1" fmla="*/ 92615 w 327871"/>
                <a:gd name="connsiteY1" fmla="*/ 127480 h 443317"/>
                <a:gd name="connsiteX2" fmla="*/ 107855 w 327871"/>
                <a:gd name="connsiteY2" fmla="*/ 118812 h 443317"/>
                <a:gd name="connsiteX3" fmla="*/ 112332 w 327871"/>
                <a:gd name="connsiteY3" fmla="*/ 92714 h 443317"/>
                <a:gd name="connsiteX4" fmla="*/ 77851 w 327871"/>
                <a:gd name="connsiteY4" fmla="*/ 54899 h 443317"/>
                <a:gd name="connsiteX5" fmla="*/ 70422 w 327871"/>
                <a:gd name="connsiteY5" fmla="*/ 44517 h 443317"/>
                <a:gd name="connsiteX6" fmla="*/ 64992 w 327871"/>
                <a:gd name="connsiteY6" fmla="*/ 10132 h 443317"/>
                <a:gd name="connsiteX7" fmla="*/ 98425 w 327871"/>
                <a:gd name="connsiteY7" fmla="*/ 1083 h 443317"/>
                <a:gd name="connsiteX8" fmla="*/ 131763 w 327871"/>
                <a:gd name="connsiteY8" fmla="*/ 13561 h 443317"/>
                <a:gd name="connsiteX9" fmla="*/ 137097 w 327871"/>
                <a:gd name="connsiteY9" fmla="*/ 15847 h 443317"/>
                <a:gd name="connsiteX10" fmla="*/ 177864 w 327871"/>
                <a:gd name="connsiteY10" fmla="*/ 17371 h 443317"/>
                <a:gd name="connsiteX11" fmla="*/ 238633 w 327871"/>
                <a:gd name="connsiteY11" fmla="*/ 16037 h 443317"/>
                <a:gd name="connsiteX12" fmla="*/ 276543 w 327871"/>
                <a:gd name="connsiteY12" fmla="*/ 25943 h 443317"/>
                <a:gd name="connsiteX13" fmla="*/ 272923 w 327871"/>
                <a:gd name="connsiteY13" fmla="*/ 61662 h 443317"/>
                <a:gd name="connsiteX14" fmla="*/ 224917 w 327871"/>
                <a:gd name="connsiteY14" fmla="*/ 110430 h 443317"/>
                <a:gd name="connsiteX15" fmla="*/ 225774 w 327871"/>
                <a:gd name="connsiteY15" fmla="*/ 122527 h 443317"/>
                <a:gd name="connsiteX16" fmla="*/ 322644 w 327871"/>
                <a:gd name="connsiteY16" fmla="*/ 356556 h 443317"/>
                <a:gd name="connsiteX17" fmla="*/ 255207 w 327871"/>
                <a:gd name="connsiteY17" fmla="*/ 430565 h 443317"/>
                <a:gd name="connsiteX18" fmla="*/ 70517 w 327871"/>
                <a:gd name="connsiteY18" fmla="*/ 430280 h 443317"/>
                <a:gd name="connsiteX19" fmla="*/ 127 w 327871"/>
                <a:gd name="connsiteY19" fmla="*/ 328648 h 443317"/>
                <a:gd name="connsiteX20" fmla="*/ 127 w 327871"/>
                <a:gd name="connsiteY20" fmla="*/ 307883 h 443317"/>
                <a:gd name="connsiteX21" fmla="*/ 111284 w 327871"/>
                <a:gd name="connsiteY21" fmla="*/ 320361 h 443317"/>
                <a:gd name="connsiteX22" fmla="*/ 127381 w 327871"/>
                <a:gd name="connsiteY22" fmla="*/ 338078 h 443317"/>
                <a:gd name="connsiteX23" fmla="*/ 150908 w 327871"/>
                <a:gd name="connsiteY23" fmla="*/ 357032 h 443317"/>
                <a:gd name="connsiteX24" fmla="*/ 164433 w 327871"/>
                <a:gd name="connsiteY24" fmla="*/ 371320 h 443317"/>
                <a:gd name="connsiteX25" fmla="*/ 175958 w 327871"/>
                <a:gd name="connsiteY25" fmla="*/ 356937 h 443317"/>
                <a:gd name="connsiteX26" fmla="*/ 190532 w 327871"/>
                <a:gd name="connsiteY26" fmla="*/ 335696 h 443317"/>
                <a:gd name="connsiteX27" fmla="*/ 214535 w 327871"/>
                <a:gd name="connsiteY27" fmla="*/ 299692 h 443317"/>
                <a:gd name="connsiteX28" fmla="*/ 185674 w 327871"/>
                <a:gd name="connsiteY28" fmla="*/ 267783 h 443317"/>
                <a:gd name="connsiteX29" fmla="*/ 153003 w 327871"/>
                <a:gd name="connsiteY29" fmla="*/ 260449 h 443317"/>
                <a:gd name="connsiteX30" fmla="*/ 144240 w 327871"/>
                <a:gd name="connsiteY30" fmla="*/ 252448 h 443317"/>
                <a:gd name="connsiteX31" fmla="*/ 151765 w 327871"/>
                <a:gd name="connsiteY31" fmla="*/ 243209 h 443317"/>
                <a:gd name="connsiteX32" fmla="*/ 185388 w 327871"/>
                <a:gd name="connsiteY32" fmla="*/ 248828 h 443317"/>
                <a:gd name="connsiteX33" fmla="*/ 203009 w 327871"/>
                <a:gd name="connsiteY33" fmla="*/ 254829 h 443317"/>
                <a:gd name="connsiteX34" fmla="*/ 208820 w 327871"/>
                <a:gd name="connsiteY34" fmla="*/ 225397 h 443317"/>
                <a:gd name="connsiteX35" fmla="*/ 192056 w 327871"/>
                <a:gd name="connsiteY35" fmla="*/ 215681 h 443317"/>
                <a:gd name="connsiteX36" fmla="*/ 176625 w 327871"/>
                <a:gd name="connsiteY36" fmla="*/ 204442 h 443317"/>
                <a:gd name="connsiteX37" fmla="*/ 163481 w 327871"/>
                <a:gd name="connsiteY37" fmla="*/ 185868 h 443317"/>
                <a:gd name="connsiteX38" fmla="*/ 150527 w 327871"/>
                <a:gd name="connsiteY38" fmla="*/ 204632 h 443317"/>
                <a:gd name="connsiteX39" fmla="*/ 140240 w 327871"/>
                <a:gd name="connsiteY39" fmla="*/ 220063 h 443317"/>
                <a:gd name="connsiteX40" fmla="*/ 117570 w 327871"/>
                <a:gd name="connsiteY40" fmla="*/ 254734 h 443317"/>
                <a:gd name="connsiteX41" fmla="*/ 146431 w 327871"/>
                <a:gd name="connsiteY41" fmla="*/ 285023 h 443317"/>
                <a:gd name="connsiteX42" fmla="*/ 179197 w 327871"/>
                <a:gd name="connsiteY42" fmla="*/ 292262 h 443317"/>
                <a:gd name="connsiteX43" fmla="*/ 187960 w 327871"/>
                <a:gd name="connsiteY43" fmla="*/ 300359 h 443317"/>
                <a:gd name="connsiteX44" fmla="*/ 182721 w 327871"/>
                <a:gd name="connsiteY44" fmla="*/ 311122 h 443317"/>
                <a:gd name="connsiteX45" fmla="*/ 138716 w 327871"/>
                <a:gd name="connsiteY45" fmla="*/ 306169 h 443317"/>
                <a:gd name="connsiteX46" fmla="*/ 121761 w 327871"/>
                <a:gd name="connsiteY46" fmla="*/ 295120 h 443317"/>
                <a:gd name="connsiteX47" fmla="*/ 111284 w 327871"/>
                <a:gd name="connsiteY47" fmla="*/ 320647 h 44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27871" h="443317">
                  <a:moveTo>
                    <a:pt x="127" y="307883"/>
                  </a:moveTo>
                  <a:cubicBezTo>
                    <a:pt x="2508" y="233207"/>
                    <a:pt x="30702" y="171676"/>
                    <a:pt x="92615" y="127480"/>
                  </a:cubicBezTo>
                  <a:cubicBezTo>
                    <a:pt x="97377" y="124051"/>
                    <a:pt x="102616" y="121289"/>
                    <a:pt x="107855" y="118812"/>
                  </a:cubicBezTo>
                  <a:cubicBezTo>
                    <a:pt x="126333" y="110049"/>
                    <a:pt x="126714" y="108525"/>
                    <a:pt x="112332" y="92714"/>
                  </a:cubicBezTo>
                  <a:cubicBezTo>
                    <a:pt x="100902" y="80045"/>
                    <a:pt x="89281" y="67568"/>
                    <a:pt x="77851" y="54899"/>
                  </a:cubicBezTo>
                  <a:cubicBezTo>
                    <a:pt x="74994" y="51756"/>
                    <a:pt x="72422" y="48232"/>
                    <a:pt x="70422" y="44517"/>
                  </a:cubicBezTo>
                  <a:cubicBezTo>
                    <a:pt x="64516" y="33754"/>
                    <a:pt x="57182" y="22229"/>
                    <a:pt x="64992" y="10132"/>
                  </a:cubicBezTo>
                  <a:cubicBezTo>
                    <a:pt x="72803" y="-1870"/>
                    <a:pt x="86328" y="-631"/>
                    <a:pt x="98425" y="1083"/>
                  </a:cubicBezTo>
                  <a:cubicBezTo>
                    <a:pt x="110236" y="2798"/>
                    <a:pt x="123285" y="2226"/>
                    <a:pt x="131763" y="13561"/>
                  </a:cubicBezTo>
                  <a:cubicBezTo>
                    <a:pt x="132810" y="14990"/>
                    <a:pt x="136430" y="16418"/>
                    <a:pt x="137097" y="15847"/>
                  </a:cubicBezTo>
                  <a:cubicBezTo>
                    <a:pt x="151194" y="3750"/>
                    <a:pt x="164243" y="17276"/>
                    <a:pt x="177864" y="17371"/>
                  </a:cubicBezTo>
                  <a:cubicBezTo>
                    <a:pt x="198152" y="17561"/>
                    <a:pt x="218059" y="22610"/>
                    <a:pt x="238633" y="16037"/>
                  </a:cubicBezTo>
                  <a:cubicBezTo>
                    <a:pt x="251682" y="11846"/>
                    <a:pt x="267208" y="12894"/>
                    <a:pt x="276543" y="25943"/>
                  </a:cubicBezTo>
                  <a:cubicBezTo>
                    <a:pt x="285210" y="38040"/>
                    <a:pt x="280638" y="50804"/>
                    <a:pt x="272923" y="61662"/>
                  </a:cubicBezTo>
                  <a:cubicBezTo>
                    <a:pt x="259588" y="80426"/>
                    <a:pt x="243777" y="97095"/>
                    <a:pt x="224917" y="110430"/>
                  </a:cubicBezTo>
                  <a:cubicBezTo>
                    <a:pt x="217487" y="115669"/>
                    <a:pt x="218345" y="118431"/>
                    <a:pt x="225774" y="122527"/>
                  </a:cubicBezTo>
                  <a:cubicBezTo>
                    <a:pt x="299593" y="162818"/>
                    <a:pt x="343599" y="266735"/>
                    <a:pt x="322644" y="356556"/>
                  </a:cubicBezTo>
                  <a:cubicBezTo>
                    <a:pt x="313881" y="394085"/>
                    <a:pt x="292354" y="420469"/>
                    <a:pt x="255207" y="430565"/>
                  </a:cubicBezTo>
                  <a:cubicBezTo>
                    <a:pt x="193866" y="447329"/>
                    <a:pt x="131667" y="447901"/>
                    <a:pt x="70517" y="430280"/>
                  </a:cubicBezTo>
                  <a:cubicBezTo>
                    <a:pt x="25940" y="417421"/>
                    <a:pt x="2413" y="381035"/>
                    <a:pt x="127" y="328648"/>
                  </a:cubicBezTo>
                  <a:cubicBezTo>
                    <a:pt x="-159" y="321695"/>
                    <a:pt x="127" y="314741"/>
                    <a:pt x="127" y="307883"/>
                  </a:cubicBezTo>
                  <a:close/>
                  <a:moveTo>
                    <a:pt x="111284" y="320361"/>
                  </a:moveTo>
                  <a:cubicBezTo>
                    <a:pt x="111951" y="327029"/>
                    <a:pt x="112617" y="340268"/>
                    <a:pt x="127381" y="338078"/>
                  </a:cubicBezTo>
                  <a:cubicBezTo>
                    <a:pt x="144145" y="335601"/>
                    <a:pt x="151479" y="339221"/>
                    <a:pt x="150908" y="357032"/>
                  </a:cubicBezTo>
                  <a:cubicBezTo>
                    <a:pt x="150717" y="364652"/>
                    <a:pt x="154527" y="372082"/>
                    <a:pt x="164433" y="371320"/>
                  </a:cubicBezTo>
                  <a:cubicBezTo>
                    <a:pt x="172910" y="370653"/>
                    <a:pt x="176530" y="364748"/>
                    <a:pt x="175958" y="356937"/>
                  </a:cubicBezTo>
                  <a:cubicBezTo>
                    <a:pt x="175197" y="345698"/>
                    <a:pt x="179769" y="339792"/>
                    <a:pt x="190532" y="335696"/>
                  </a:cubicBezTo>
                  <a:cubicBezTo>
                    <a:pt x="206439" y="329600"/>
                    <a:pt x="215392" y="314551"/>
                    <a:pt x="214535" y="299692"/>
                  </a:cubicBezTo>
                  <a:cubicBezTo>
                    <a:pt x="213678" y="284357"/>
                    <a:pt x="203772" y="272927"/>
                    <a:pt x="185674" y="267783"/>
                  </a:cubicBezTo>
                  <a:cubicBezTo>
                    <a:pt x="175006" y="264735"/>
                    <a:pt x="163862" y="263116"/>
                    <a:pt x="153003" y="260449"/>
                  </a:cubicBezTo>
                  <a:cubicBezTo>
                    <a:pt x="148908" y="259401"/>
                    <a:pt x="144526" y="257591"/>
                    <a:pt x="144240" y="252448"/>
                  </a:cubicBezTo>
                  <a:cubicBezTo>
                    <a:pt x="143955" y="247495"/>
                    <a:pt x="147669" y="244637"/>
                    <a:pt x="151765" y="243209"/>
                  </a:cubicBezTo>
                  <a:cubicBezTo>
                    <a:pt x="163957" y="238827"/>
                    <a:pt x="175958" y="237589"/>
                    <a:pt x="185388" y="248828"/>
                  </a:cubicBezTo>
                  <a:cubicBezTo>
                    <a:pt x="190341" y="254639"/>
                    <a:pt x="196247" y="259782"/>
                    <a:pt x="203009" y="254829"/>
                  </a:cubicBezTo>
                  <a:cubicBezTo>
                    <a:pt x="213011" y="247495"/>
                    <a:pt x="210630" y="235684"/>
                    <a:pt x="208820" y="225397"/>
                  </a:cubicBezTo>
                  <a:cubicBezTo>
                    <a:pt x="207296" y="216634"/>
                    <a:pt x="201009" y="213205"/>
                    <a:pt x="192056" y="215681"/>
                  </a:cubicBezTo>
                  <a:cubicBezTo>
                    <a:pt x="182245" y="218348"/>
                    <a:pt x="176435" y="215681"/>
                    <a:pt x="176625" y="204442"/>
                  </a:cubicBezTo>
                  <a:cubicBezTo>
                    <a:pt x="176816" y="195107"/>
                    <a:pt x="173673" y="185963"/>
                    <a:pt x="163481" y="185868"/>
                  </a:cubicBezTo>
                  <a:cubicBezTo>
                    <a:pt x="152813" y="185773"/>
                    <a:pt x="150527" y="195774"/>
                    <a:pt x="150527" y="204632"/>
                  </a:cubicBezTo>
                  <a:cubicBezTo>
                    <a:pt x="150527" y="212633"/>
                    <a:pt x="148050" y="216729"/>
                    <a:pt x="140240" y="220063"/>
                  </a:cubicBezTo>
                  <a:cubicBezTo>
                    <a:pt x="125667" y="226349"/>
                    <a:pt x="115475" y="237208"/>
                    <a:pt x="117570" y="254734"/>
                  </a:cubicBezTo>
                  <a:cubicBezTo>
                    <a:pt x="119666" y="271593"/>
                    <a:pt x="130620" y="281023"/>
                    <a:pt x="146431" y="285023"/>
                  </a:cubicBezTo>
                  <a:cubicBezTo>
                    <a:pt x="157290" y="287786"/>
                    <a:pt x="168243" y="289691"/>
                    <a:pt x="179197" y="292262"/>
                  </a:cubicBezTo>
                  <a:cubicBezTo>
                    <a:pt x="183483" y="293310"/>
                    <a:pt x="187198" y="295501"/>
                    <a:pt x="187960" y="300359"/>
                  </a:cubicBezTo>
                  <a:cubicBezTo>
                    <a:pt x="188817" y="305216"/>
                    <a:pt x="186436" y="308455"/>
                    <a:pt x="182721" y="311122"/>
                  </a:cubicBezTo>
                  <a:cubicBezTo>
                    <a:pt x="171101" y="319599"/>
                    <a:pt x="147479" y="317218"/>
                    <a:pt x="138716" y="306169"/>
                  </a:cubicBezTo>
                  <a:cubicBezTo>
                    <a:pt x="134144" y="300359"/>
                    <a:pt x="130905" y="291786"/>
                    <a:pt x="121761" y="295120"/>
                  </a:cubicBezTo>
                  <a:cubicBezTo>
                    <a:pt x="112427" y="298454"/>
                    <a:pt x="110998" y="307407"/>
                    <a:pt x="111284" y="32064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  <p:sp>
        <p:nvSpPr>
          <p:cNvPr id="7" name="Trapecio 6">
            <a:extLst>
              <a:ext uri="{FF2B5EF4-FFF2-40B4-BE49-F238E27FC236}">
                <a16:creationId xmlns:a16="http://schemas.microsoft.com/office/drawing/2014/main" id="{E96512B3-5D01-42E4-971D-872BE77A4490}"/>
              </a:ext>
            </a:extLst>
          </p:cNvPr>
          <p:cNvSpPr/>
          <p:nvPr/>
        </p:nvSpPr>
        <p:spPr>
          <a:xfrm>
            <a:off x="3512457" y="6607951"/>
            <a:ext cx="8403952" cy="250049"/>
          </a:xfrm>
          <a:prstGeom prst="trapezoid">
            <a:avLst/>
          </a:prstGeom>
          <a:solidFill>
            <a:srgbClr val="3CBE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0946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arcador de posición de imagen 8">
            <a:extLst>
              <a:ext uri="{FF2B5EF4-FFF2-40B4-BE49-F238E27FC236}">
                <a16:creationId xmlns:a16="http://schemas.microsoft.com/office/drawing/2014/main" id="{9DEA51CE-0372-4B52-AC5F-A4AB0562412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A2486733-4B22-47C4-87F3-4E050EAB52E3}"/>
              </a:ext>
            </a:extLst>
          </p:cNvPr>
          <p:cNvSpPr/>
          <p:nvPr/>
        </p:nvSpPr>
        <p:spPr>
          <a:xfrm>
            <a:off x="163629" y="168097"/>
            <a:ext cx="11829449" cy="6550338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120C47-3DFD-4BD1-AA36-D7B9568E784F}"/>
              </a:ext>
            </a:extLst>
          </p:cNvPr>
          <p:cNvSpPr txBox="1"/>
          <p:nvPr/>
        </p:nvSpPr>
        <p:spPr>
          <a:xfrm>
            <a:off x="515300" y="350960"/>
            <a:ext cx="3101342" cy="2208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5500"/>
              </a:lnSpc>
            </a:pPr>
            <a:r>
              <a:rPr lang="fa-IR" sz="50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B Nazanin" panose="00000700000000000000" pitchFamily="2" charset="-78"/>
              </a:rPr>
              <a:t>عالی</a:t>
            </a:r>
          </a:p>
          <a:p>
            <a:pPr algn="r" rtl="1">
              <a:lnSpc>
                <a:spcPts val="5500"/>
              </a:lnSpc>
            </a:pPr>
            <a:r>
              <a:rPr lang="fa-IR" sz="50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B Nazanin" panose="00000700000000000000" pitchFamily="2" charset="-78"/>
              </a:rPr>
              <a:t>خدمات</a:t>
            </a:r>
          </a:p>
          <a:p>
            <a:pPr algn="r" rtl="1">
              <a:lnSpc>
                <a:spcPts val="5500"/>
              </a:lnSpc>
            </a:pPr>
            <a:r>
              <a:rPr lang="fa-IR" sz="50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B Nazanin" panose="00000700000000000000" pitchFamily="2" charset="-78"/>
              </a:rPr>
              <a:t>اسلاید</a:t>
            </a:r>
            <a:endParaRPr lang="en-US" sz="5000" b="1" dirty="0">
              <a:solidFill>
                <a:schemeClr val="accent1">
                  <a:lumMod val="75000"/>
                </a:schemeClr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D71B6DBD-D528-4ABC-94E5-B09ED3425CFE}"/>
              </a:ext>
            </a:extLst>
          </p:cNvPr>
          <p:cNvSpPr/>
          <p:nvPr/>
        </p:nvSpPr>
        <p:spPr>
          <a:xfrm>
            <a:off x="5476875" y="1053343"/>
            <a:ext cx="1238250" cy="1238250"/>
          </a:xfrm>
          <a:prstGeom prst="ellipse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76B9CD3-F50F-41AD-BF8F-C30B6E2CE062}"/>
              </a:ext>
            </a:extLst>
          </p:cNvPr>
          <p:cNvSpPr/>
          <p:nvPr/>
        </p:nvSpPr>
        <p:spPr>
          <a:xfrm>
            <a:off x="5476875" y="2809876"/>
            <a:ext cx="1238250" cy="1238250"/>
          </a:xfrm>
          <a:prstGeom prst="ellipse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E20A314-1E4F-476C-8718-4500000B7928}"/>
              </a:ext>
            </a:extLst>
          </p:cNvPr>
          <p:cNvSpPr/>
          <p:nvPr/>
        </p:nvSpPr>
        <p:spPr>
          <a:xfrm>
            <a:off x="5923517" y="3190474"/>
            <a:ext cx="344966" cy="4770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rtl="1"/>
            <a:r>
              <a:rPr lang="en-US" sz="2500" dirty="0">
                <a:solidFill>
                  <a:schemeClr val="bg1"/>
                </a:solidFill>
                <a:latin typeface="FontAwesome" charset="0"/>
                <a:cs typeface="B Nazanin" panose="00000700000000000000" pitchFamily="2" charset="-78"/>
              </a:rPr>
              <a:t></a:t>
            </a:r>
            <a:endParaRPr lang="en-US" sz="25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FF64117-07A0-4558-8BA5-B4F936544548}"/>
              </a:ext>
            </a:extLst>
          </p:cNvPr>
          <p:cNvSpPr/>
          <p:nvPr/>
        </p:nvSpPr>
        <p:spPr>
          <a:xfrm>
            <a:off x="5476875" y="4566408"/>
            <a:ext cx="1238250" cy="1238250"/>
          </a:xfrm>
          <a:prstGeom prst="ellipse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1CFF6A9-077D-493C-8069-8B22F7E79571}"/>
              </a:ext>
            </a:extLst>
          </p:cNvPr>
          <p:cNvSpPr/>
          <p:nvPr/>
        </p:nvSpPr>
        <p:spPr>
          <a:xfrm>
            <a:off x="5923517" y="4947006"/>
            <a:ext cx="344966" cy="4770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rtl="1"/>
            <a:r>
              <a:rPr lang="en-US" sz="2500" dirty="0">
                <a:solidFill>
                  <a:schemeClr val="bg1"/>
                </a:solidFill>
                <a:latin typeface="FontAwesome" charset="0"/>
                <a:cs typeface="B Nazanin" panose="00000700000000000000" pitchFamily="2" charset="-78"/>
              </a:rPr>
              <a:t></a:t>
            </a:r>
            <a:endParaRPr lang="en-US" sz="25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12949D-3EAE-4597-AEE9-679CE0CD4368}"/>
              </a:ext>
            </a:extLst>
          </p:cNvPr>
          <p:cNvSpPr/>
          <p:nvPr/>
        </p:nvSpPr>
        <p:spPr>
          <a:xfrm>
            <a:off x="5922715" y="1433941"/>
            <a:ext cx="346569" cy="4770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rtl="1"/>
            <a:r>
              <a:rPr lang="en-US" sz="2500" dirty="0">
                <a:solidFill>
                  <a:schemeClr val="bg1"/>
                </a:solidFill>
                <a:latin typeface="FontAwesome" charset="0"/>
                <a:cs typeface="B Nazanin" panose="00000700000000000000" pitchFamily="2" charset="-78"/>
              </a:rPr>
              <a:t></a:t>
            </a:r>
            <a:endParaRPr lang="en-US" sz="25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106C0C8-D863-4FC8-A5F0-75A00554156E}"/>
              </a:ext>
            </a:extLst>
          </p:cNvPr>
          <p:cNvGrpSpPr/>
          <p:nvPr/>
        </p:nvGrpSpPr>
        <p:grpSpPr>
          <a:xfrm>
            <a:off x="7092838" y="1124839"/>
            <a:ext cx="3676762" cy="4396286"/>
            <a:chOff x="7092838" y="1124839"/>
            <a:chExt cx="3676762" cy="4396286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0889C8BE-09DC-480F-B1AE-3C8A08349395}"/>
                </a:ext>
              </a:extLst>
            </p:cNvPr>
            <p:cNvGrpSpPr/>
            <p:nvPr/>
          </p:nvGrpSpPr>
          <p:grpSpPr>
            <a:xfrm>
              <a:off x="7092838" y="1124839"/>
              <a:ext cx="3676762" cy="887474"/>
              <a:chOff x="7830343" y="4664947"/>
              <a:chExt cx="3676762" cy="887474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E4A555E-3698-4419-A7B6-570E26593BC2}"/>
                  </a:ext>
                </a:extLst>
              </p:cNvPr>
              <p:cNvSpPr txBox="1"/>
              <p:nvPr/>
            </p:nvSpPr>
            <p:spPr>
              <a:xfrm>
                <a:off x="7830343" y="4995217"/>
                <a:ext cx="3676762" cy="5572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>
                  <a:lnSpc>
                    <a:spcPts val="1900"/>
                  </a:lnSpc>
                </a:pPr>
                <a:r>
                  <a:rPr lang="fa-IR" sz="1000" b="1" dirty="0">
                    <a:solidFill>
                      <a:schemeClr val="bg1">
                        <a:lumMod val="75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B Nazanin" panose="00000700000000000000" pitchFamily="2" charset="-78"/>
                  </a:rPr>
                  <a:t>قالب پاورپوينت حرفه ای ، قابل ویرایش ، جهت استفاده در جلسات دفاع رساله ، پایان نامه ، پروپوزال و سمینار و .... می باشد.</a:t>
                </a:r>
                <a:endParaRPr lang="en-US" sz="1000" b="1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028CB37-29E5-447A-8D09-7399D5AC73FE}"/>
                  </a:ext>
                </a:extLst>
              </p:cNvPr>
              <p:cNvSpPr txBox="1"/>
              <p:nvPr/>
            </p:nvSpPr>
            <p:spPr>
              <a:xfrm>
                <a:off x="10045068" y="4664947"/>
                <a:ext cx="146203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000" b="1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عنوان مثال در اینجا</a:t>
                </a:r>
                <a:endParaRPr lang="en-US" sz="1000" b="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789DD99-144D-4617-B250-63129CE6F70F}"/>
                </a:ext>
              </a:extLst>
            </p:cNvPr>
            <p:cNvGrpSpPr/>
            <p:nvPr/>
          </p:nvGrpSpPr>
          <p:grpSpPr>
            <a:xfrm>
              <a:off x="7092838" y="2809876"/>
              <a:ext cx="3676762" cy="956843"/>
              <a:chOff x="7830343" y="4595578"/>
              <a:chExt cx="3676762" cy="956843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73DCA51-B500-4150-A91E-42FD6888E41A}"/>
                  </a:ext>
                </a:extLst>
              </p:cNvPr>
              <p:cNvSpPr txBox="1"/>
              <p:nvPr/>
            </p:nvSpPr>
            <p:spPr>
              <a:xfrm>
                <a:off x="7830343" y="4995217"/>
                <a:ext cx="3676762" cy="5572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>
                  <a:lnSpc>
                    <a:spcPts val="1900"/>
                  </a:lnSpc>
                </a:pPr>
                <a:r>
                  <a:rPr lang="fa-IR" sz="1000" b="1" dirty="0">
                    <a:solidFill>
                      <a:schemeClr val="bg1">
                        <a:lumMod val="75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B Nazanin" panose="00000700000000000000" pitchFamily="2" charset="-78"/>
                  </a:rPr>
                  <a:t>قالب پاورپوينت حرفه ای ، قابل ویرایش ، جهت استفاده در جلسات دفاع رساله ، پایان نامه ، پروپوزال و سمینار و .... می باشد.</a:t>
                </a:r>
                <a:endParaRPr lang="en-US" sz="1000" b="1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CBAF1FD1-1E5A-43CB-B7A8-891A947045B5}"/>
                  </a:ext>
                </a:extLst>
              </p:cNvPr>
              <p:cNvSpPr txBox="1"/>
              <p:nvPr/>
            </p:nvSpPr>
            <p:spPr>
              <a:xfrm>
                <a:off x="10045068" y="4595578"/>
                <a:ext cx="146203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000" b="1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عنوان مثال در اینجا</a:t>
                </a:r>
                <a:endParaRPr lang="en-US" sz="1000" b="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2076FCF-53D3-4F58-A1F6-223252C94E5D}"/>
                </a:ext>
              </a:extLst>
            </p:cNvPr>
            <p:cNvGrpSpPr/>
            <p:nvPr/>
          </p:nvGrpSpPr>
          <p:grpSpPr>
            <a:xfrm>
              <a:off x="7092838" y="4614620"/>
              <a:ext cx="3676762" cy="906505"/>
              <a:chOff x="7830343" y="4645916"/>
              <a:chExt cx="3676762" cy="906505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63D0ECE6-C521-42E4-9D18-ACC57A4C6824}"/>
                  </a:ext>
                </a:extLst>
              </p:cNvPr>
              <p:cNvSpPr txBox="1"/>
              <p:nvPr/>
            </p:nvSpPr>
            <p:spPr>
              <a:xfrm>
                <a:off x="7830343" y="4995217"/>
                <a:ext cx="3676762" cy="5572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>
                  <a:lnSpc>
                    <a:spcPts val="1900"/>
                  </a:lnSpc>
                </a:pPr>
                <a:r>
                  <a:rPr lang="fa-IR" sz="1000" b="1" dirty="0">
                    <a:solidFill>
                      <a:schemeClr val="bg1">
                        <a:lumMod val="75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B Nazanin" panose="00000700000000000000" pitchFamily="2" charset="-78"/>
                  </a:rPr>
                  <a:t>قالب پاورپوينت حرفه ای ، قابل ویرایش ، جهت استفاده در جلسات دفاع رساله ، پایان نامه ، پروپوزال و سمینار و .... می باشد.</a:t>
                </a:r>
                <a:endParaRPr lang="en-US" sz="1000" b="1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4A10C9B-32CF-4D09-A39D-E2F70B3C91FB}"/>
                  </a:ext>
                </a:extLst>
              </p:cNvPr>
              <p:cNvSpPr txBox="1"/>
              <p:nvPr/>
            </p:nvSpPr>
            <p:spPr>
              <a:xfrm>
                <a:off x="10045067" y="4645916"/>
                <a:ext cx="146203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000" b="1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عنوان مثال در اینجا</a:t>
                </a:r>
                <a:endParaRPr lang="en-US" sz="1000" b="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8B35BD-CABE-4559-959E-8C8856720158}"/>
              </a:ext>
            </a:extLst>
          </p:cNvPr>
          <p:cNvCxnSpPr>
            <a:stCxn id="2" idx="4"/>
            <a:endCxn id="12" idx="0"/>
          </p:cNvCxnSpPr>
          <p:nvPr/>
        </p:nvCxnSpPr>
        <p:spPr>
          <a:xfrm>
            <a:off x="6096000" y="2291593"/>
            <a:ext cx="0" cy="518283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400C089-F34D-4ED9-A9EF-DA7DF6282D69}"/>
              </a:ext>
            </a:extLst>
          </p:cNvPr>
          <p:cNvCxnSpPr>
            <a:cxnSpLocks/>
            <a:stCxn id="12" idx="4"/>
            <a:endCxn id="11" idx="0"/>
          </p:cNvCxnSpPr>
          <p:nvPr/>
        </p:nvCxnSpPr>
        <p:spPr>
          <a:xfrm>
            <a:off x="6096000" y="4048126"/>
            <a:ext cx="0" cy="518282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8185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8E57535-ACFC-4607-85C3-BA73874E2B21}"/>
              </a:ext>
            </a:extLst>
          </p:cNvPr>
          <p:cNvSpPr txBox="1"/>
          <p:nvPr/>
        </p:nvSpPr>
        <p:spPr>
          <a:xfrm>
            <a:off x="1053342" y="1053343"/>
            <a:ext cx="3101342" cy="2208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5500"/>
              </a:lnSpc>
            </a:pPr>
            <a:r>
              <a:rPr lang="fa-IR" sz="5000" b="1" dirty="0">
                <a:latin typeface="+mj-lt"/>
                <a:cs typeface="B Nazanin" panose="00000700000000000000" pitchFamily="2" charset="-78"/>
              </a:rPr>
              <a:t>عالی</a:t>
            </a:r>
          </a:p>
          <a:p>
            <a:pPr algn="r" rtl="1">
              <a:lnSpc>
                <a:spcPts val="5500"/>
              </a:lnSpc>
            </a:pPr>
            <a:r>
              <a:rPr lang="fa-IR" sz="5000" b="1" dirty="0">
                <a:latin typeface="+mj-lt"/>
                <a:cs typeface="B Nazanin" panose="00000700000000000000" pitchFamily="2" charset="-78"/>
              </a:rPr>
              <a:t>خدمات</a:t>
            </a:r>
          </a:p>
          <a:p>
            <a:pPr algn="r" rtl="1">
              <a:lnSpc>
                <a:spcPts val="5500"/>
              </a:lnSpc>
            </a:pPr>
            <a:r>
              <a:rPr lang="fa-IR" sz="5000" b="1" dirty="0">
                <a:latin typeface="+mj-lt"/>
                <a:cs typeface="B Nazanin" panose="00000700000000000000" pitchFamily="2" charset="-78"/>
              </a:rPr>
              <a:t>اسلاید</a:t>
            </a:r>
            <a:endParaRPr lang="en-US" sz="5000" b="1" dirty="0"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B89D8D-35A0-4514-A459-FF1BBB891C67}"/>
              </a:ext>
            </a:extLst>
          </p:cNvPr>
          <p:cNvSpPr txBox="1"/>
          <p:nvPr/>
        </p:nvSpPr>
        <p:spPr>
          <a:xfrm>
            <a:off x="1053342" y="3793851"/>
            <a:ext cx="3101342" cy="2019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900"/>
              </a:lnSpc>
            </a:pPr>
            <a:r>
              <a:rPr lang="fa-I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</a:p>
          <a:p>
            <a:pPr algn="r" rtl="1">
              <a:lnSpc>
                <a:spcPts val="1900"/>
              </a:lnSpc>
            </a:pP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cs typeface="B Nazanin" panose="00000700000000000000" pitchFamily="2" charset="-78"/>
            </a:endParaRPr>
          </a:p>
          <a:p>
            <a:pPr algn="r" rtl="1">
              <a:lnSpc>
                <a:spcPts val="1900"/>
              </a:lnSpc>
            </a:pPr>
            <a:r>
              <a:rPr lang="fa-I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cs typeface="B Nazanin" panose="00000700000000000000" pitchFamily="2" charset="-78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B4EA2A5-CF4D-4D00-ACF0-36AC13A70D95}"/>
              </a:ext>
            </a:extLst>
          </p:cNvPr>
          <p:cNvSpPr/>
          <p:nvPr/>
        </p:nvSpPr>
        <p:spPr>
          <a:xfrm>
            <a:off x="4453873" y="3"/>
            <a:ext cx="7738127" cy="6857999"/>
          </a:xfrm>
          <a:custGeom>
            <a:avLst/>
            <a:gdLst>
              <a:gd name="connsiteX0" fmla="*/ 7738127 w 7738127"/>
              <a:gd name="connsiteY0" fmla="*/ 0 h 6857999"/>
              <a:gd name="connsiteX1" fmla="*/ 7738127 w 7738127"/>
              <a:gd name="connsiteY1" fmla="*/ 6857999 h 6857999"/>
              <a:gd name="connsiteX2" fmla="*/ 0 w 7738127"/>
              <a:gd name="connsiteY2" fmla="*/ 6857998 h 6857999"/>
              <a:gd name="connsiteX3" fmla="*/ 3425245 w 7738127"/>
              <a:gd name="connsiteY3" fmla="*/ 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38127" h="6857999">
                <a:moveTo>
                  <a:pt x="7738127" y="0"/>
                </a:moveTo>
                <a:lnTo>
                  <a:pt x="7738127" y="6857999"/>
                </a:lnTo>
                <a:lnTo>
                  <a:pt x="0" y="6857998"/>
                </a:lnTo>
                <a:lnTo>
                  <a:pt x="3425245" y="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6350CFE-401C-49F3-A1A6-94FA2A26975F}"/>
              </a:ext>
            </a:extLst>
          </p:cNvPr>
          <p:cNvGrpSpPr/>
          <p:nvPr/>
        </p:nvGrpSpPr>
        <p:grpSpPr>
          <a:xfrm>
            <a:off x="7292802" y="1414785"/>
            <a:ext cx="4425501" cy="4759650"/>
            <a:chOff x="5579682" y="1053343"/>
            <a:chExt cx="4425501" cy="475965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3BB6221-0B38-4930-A257-F3C3A2B06BC0}"/>
                </a:ext>
              </a:extLst>
            </p:cNvPr>
            <p:cNvGrpSpPr/>
            <p:nvPr/>
          </p:nvGrpSpPr>
          <p:grpSpPr>
            <a:xfrm>
              <a:off x="6475803" y="2858089"/>
              <a:ext cx="3529380" cy="1150161"/>
              <a:chOff x="7609278" y="2875003"/>
              <a:chExt cx="3529380" cy="1150161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43F7D05E-81F7-4D67-83DA-0A54931FE680}"/>
                  </a:ext>
                </a:extLst>
              </p:cNvPr>
              <p:cNvSpPr/>
              <p:nvPr/>
            </p:nvSpPr>
            <p:spPr>
              <a:xfrm>
                <a:off x="7609278" y="2875003"/>
                <a:ext cx="510076" cy="861774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 rtl="1"/>
                <a:r>
                  <a:rPr lang="en-US" sz="5000" dirty="0">
                    <a:solidFill>
                      <a:schemeClr val="bg1"/>
                    </a:solidFill>
                    <a:latin typeface="FontAwesome" charset="0"/>
                    <a:cs typeface="B Nazanin" panose="00000700000000000000" pitchFamily="2" charset="-78"/>
                  </a:rPr>
                  <a:t></a:t>
                </a:r>
                <a:endParaRPr lang="en-US" sz="50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CB3423B-8D0F-45F3-A451-A214A4C5EF56}"/>
                  </a:ext>
                </a:extLst>
              </p:cNvPr>
              <p:cNvSpPr txBox="1"/>
              <p:nvPr/>
            </p:nvSpPr>
            <p:spPr>
              <a:xfrm>
                <a:off x="8535193" y="3224304"/>
                <a:ext cx="2603465" cy="80086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 rtl="1">
                  <a:lnSpc>
                    <a:spcPts val="1900"/>
                  </a:lnSpc>
                </a:pPr>
                <a:r>
                  <a:rPr lang="fa-IR" sz="10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B Nazanin" panose="00000700000000000000" pitchFamily="2" charset="-78"/>
                  </a:rPr>
                  <a:t>قالب پاورپوينت حرفه ای ، قابل ویرایش ، جهت استفاده در جلسات دفاع رساله ، پایان نامه ، پروپوزال و سمینار و .... می باشد.</a:t>
                </a:r>
                <a:endPara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DB9206D-7CDC-4198-9001-4B7ECB9632D7}"/>
                  </a:ext>
                </a:extLst>
              </p:cNvPr>
              <p:cNvSpPr txBox="1"/>
              <p:nvPr/>
            </p:nvSpPr>
            <p:spPr>
              <a:xfrm>
                <a:off x="8535193" y="2875003"/>
                <a:ext cx="146203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000" b="1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مثال در اینجا</a:t>
                </a:r>
                <a:endParaRPr lang="en-US" sz="1000" b="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8CDD0A2-CFE9-463C-933E-490448B676D4}"/>
                </a:ext>
              </a:extLst>
            </p:cNvPr>
            <p:cNvGrpSpPr/>
            <p:nvPr/>
          </p:nvGrpSpPr>
          <p:grpSpPr>
            <a:xfrm>
              <a:off x="5579682" y="4662832"/>
              <a:ext cx="3526976" cy="1150161"/>
              <a:chOff x="7611682" y="2875003"/>
              <a:chExt cx="3526976" cy="1150161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47CE0BC-BEDE-4BCB-AF50-D5E8F534F7C3}"/>
                  </a:ext>
                </a:extLst>
              </p:cNvPr>
              <p:cNvSpPr/>
              <p:nvPr/>
            </p:nvSpPr>
            <p:spPr>
              <a:xfrm>
                <a:off x="7611682" y="2875003"/>
                <a:ext cx="505267" cy="861774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 rtl="1"/>
                <a:r>
                  <a:rPr lang="en-US" sz="5000" dirty="0">
                    <a:solidFill>
                      <a:schemeClr val="bg1"/>
                    </a:solidFill>
                    <a:latin typeface="FontAwesome" charset="0"/>
                    <a:cs typeface="B Nazanin" panose="00000700000000000000" pitchFamily="2" charset="-78"/>
                  </a:rPr>
                  <a:t></a:t>
                </a:r>
                <a:endParaRPr lang="en-US" sz="50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377D48C-22B1-4688-B77C-B054D11FF2A8}"/>
                  </a:ext>
                </a:extLst>
              </p:cNvPr>
              <p:cNvSpPr txBox="1"/>
              <p:nvPr/>
            </p:nvSpPr>
            <p:spPr>
              <a:xfrm>
                <a:off x="8535193" y="3224304"/>
                <a:ext cx="2603465" cy="80086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 rtl="1">
                  <a:lnSpc>
                    <a:spcPts val="1900"/>
                  </a:lnSpc>
                </a:pPr>
                <a:r>
                  <a:rPr lang="fa-IR" sz="10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B Nazanin" panose="00000700000000000000" pitchFamily="2" charset="-78"/>
                  </a:rPr>
                  <a:t>قالب پاورپوينت حرفه ای ، قابل ویرایش ، جهت استفاده در جلسات دفاع رساله ، پایان نامه ، پروپوزال و سمینار و .... می باشد.</a:t>
                </a:r>
                <a:endPara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F7CA4F99-69D8-4C46-A1F1-344DAB127723}"/>
                  </a:ext>
                </a:extLst>
              </p:cNvPr>
              <p:cNvSpPr txBox="1"/>
              <p:nvPr/>
            </p:nvSpPr>
            <p:spPr>
              <a:xfrm>
                <a:off x="8535193" y="2875003"/>
                <a:ext cx="146203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000" b="1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مثال در اینجا</a:t>
                </a:r>
                <a:endParaRPr lang="en-US" sz="1000" b="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801B7737-EA94-4FDE-9ABC-BDFADF67E810}"/>
                </a:ext>
              </a:extLst>
            </p:cNvPr>
            <p:cNvGrpSpPr/>
            <p:nvPr/>
          </p:nvGrpSpPr>
          <p:grpSpPr>
            <a:xfrm>
              <a:off x="7380040" y="1053343"/>
              <a:ext cx="2385547" cy="906505"/>
              <a:chOff x="7611683" y="2875003"/>
              <a:chExt cx="2385547" cy="906505"/>
            </a:xfrm>
          </p:grpSpPr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A9A4BC4-7EC5-4277-A560-B52FF8678CE4}"/>
                  </a:ext>
                </a:extLst>
              </p:cNvPr>
              <p:cNvSpPr/>
              <p:nvPr/>
            </p:nvSpPr>
            <p:spPr>
              <a:xfrm>
                <a:off x="7611683" y="2875003"/>
                <a:ext cx="505267" cy="861774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 rtl="1"/>
                <a:r>
                  <a:rPr lang="en-US" sz="5000" dirty="0">
                    <a:solidFill>
                      <a:schemeClr val="bg1"/>
                    </a:solidFill>
                    <a:latin typeface="FontAwesome" charset="0"/>
                    <a:cs typeface="B Nazanin" panose="00000700000000000000" pitchFamily="2" charset="-78"/>
                  </a:rPr>
                  <a:t></a:t>
                </a:r>
                <a:endParaRPr lang="en-US" sz="50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04EDB71F-1937-4571-88AA-2191AF18083E}"/>
                  </a:ext>
                </a:extLst>
              </p:cNvPr>
              <p:cNvSpPr txBox="1"/>
              <p:nvPr/>
            </p:nvSpPr>
            <p:spPr>
              <a:xfrm>
                <a:off x="8535194" y="3224304"/>
                <a:ext cx="1462036" cy="55720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 rtl="1">
                  <a:lnSpc>
                    <a:spcPts val="1900"/>
                  </a:lnSpc>
                </a:pPr>
                <a:r>
                  <a:rPr lang="fa-IR" sz="10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B Nazanin" panose="00000700000000000000" pitchFamily="2" charset="-78"/>
                  </a:rPr>
                  <a:t>قالب پاورپوینت حسابداری قابل ویرایش می باشد</a:t>
                </a:r>
                <a:endParaRPr 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D011B9C-B503-4A4D-A4F8-DA92953681B8}"/>
                  </a:ext>
                </a:extLst>
              </p:cNvPr>
              <p:cNvSpPr txBox="1"/>
              <p:nvPr/>
            </p:nvSpPr>
            <p:spPr>
              <a:xfrm>
                <a:off x="8535193" y="2875003"/>
                <a:ext cx="146203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000" b="1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مثال در اینجا</a:t>
                </a:r>
                <a:endParaRPr lang="en-US" sz="1000" b="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18" name="Rectangle 14">
            <a:extLst>
              <a:ext uri="{FF2B5EF4-FFF2-40B4-BE49-F238E27FC236}">
                <a16:creationId xmlns:a16="http://schemas.microsoft.com/office/drawing/2014/main" id="{394B8252-8EA1-4779-AEE1-CD4B40DA9B53}"/>
              </a:ext>
            </a:extLst>
          </p:cNvPr>
          <p:cNvSpPr/>
          <p:nvPr/>
        </p:nvSpPr>
        <p:spPr>
          <a:xfrm>
            <a:off x="0" y="-3772"/>
            <a:ext cx="11138658" cy="2462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9" name="Grupo 18">
            <a:extLst>
              <a:ext uri="{FF2B5EF4-FFF2-40B4-BE49-F238E27FC236}">
                <a16:creationId xmlns:a16="http://schemas.microsoft.com/office/drawing/2014/main" id="{C3E13B18-E286-475B-B0ED-84A39BA2DAA3}"/>
              </a:ext>
            </a:extLst>
          </p:cNvPr>
          <p:cNvGrpSpPr/>
          <p:nvPr/>
        </p:nvGrpSpPr>
        <p:grpSpPr>
          <a:xfrm>
            <a:off x="11331036" y="194198"/>
            <a:ext cx="585373" cy="696764"/>
            <a:chOff x="11331036" y="143743"/>
            <a:chExt cx="647699" cy="770950"/>
          </a:xfrm>
          <a:solidFill>
            <a:schemeClr val="bg1"/>
          </a:solidFill>
        </p:grpSpPr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id="{BFC30D22-E243-4BB9-BCAC-5B41E81FFDCC}"/>
                </a:ext>
              </a:extLst>
            </p:cNvPr>
            <p:cNvSpPr/>
            <p:nvPr/>
          </p:nvSpPr>
          <p:spPr>
            <a:xfrm>
              <a:off x="11331036" y="620324"/>
              <a:ext cx="647699" cy="294369"/>
            </a:xfrm>
            <a:custGeom>
              <a:avLst/>
              <a:gdLst>
                <a:gd name="connsiteX0" fmla="*/ 322886 w 647699"/>
                <a:gd name="connsiteY0" fmla="*/ 110957 h 294369"/>
                <a:gd name="connsiteX1" fmla="*/ 509957 w 647699"/>
                <a:gd name="connsiteY1" fmla="*/ 81810 h 294369"/>
                <a:gd name="connsiteX2" fmla="*/ 592349 w 647699"/>
                <a:gd name="connsiteY2" fmla="*/ 43805 h 294369"/>
                <a:gd name="connsiteX3" fmla="*/ 635211 w 647699"/>
                <a:gd name="connsiteY3" fmla="*/ 51044 h 294369"/>
                <a:gd name="connsiteX4" fmla="*/ 638259 w 647699"/>
                <a:gd name="connsiteY4" fmla="*/ 90192 h 294369"/>
                <a:gd name="connsiteX5" fmla="*/ 446521 w 647699"/>
                <a:gd name="connsiteY5" fmla="*/ 209540 h 294369"/>
                <a:gd name="connsiteX6" fmla="*/ 326315 w 647699"/>
                <a:gd name="connsiteY6" fmla="*/ 223352 h 294369"/>
                <a:gd name="connsiteX7" fmla="*/ 232018 w 647699"/>
                <a:gd name="connsiteY7" fmla="*/ 225733 h 294369"/>
                <a:gd name="connsiteX8" fmla="*/ 183250 w 647699"/>
                <a:gd name="connsiteY8" fmla="*/ 243545 h 294369"/>
                <a:gd name="connsiteX9" fmla="*/ 127338 w 647699"/>
                <a:gd name="connsiteY9" fmla="*/ 288788 h 294369"/>
                <a:gd name="connsiteX10" fmla="*/ 108764 w 647699"/>
                <a:gd name="connsiteY10" fmla="*/ 289836 h 294369"/>
                <a:gd name="connsiteX11" fmla="*/ 4275 w 647699"/>
                <a:gd name="connsiteY11" fmla="*/ 188585 h 294369"/>
                <a:gd name="connsiteX12" fmla="*/ 3227 w 647699"/>
                <a:gd name="connsiteY12" fmla="*/ 171726 h 294369"/>
                <a:gd name="connsiteX13" fmla="*/ 94953 w 647699"/>
                <a:gd name="connsiteY13" fmla="*/ 57140 h 294369"/>
                <a:gd name="connsiteX14" fmla="*/ 173439 w 647699"/>
                <a:gd name="connsiteY14" fmla="*/ 30280 h 294369"/>
                <a:gd name="connsiteX15" fmla="*/ 401658 w 647699"/>
                <a:gd name="connsiteY15" fmla="*/ 2562 h 294369"/>
                <a:gd name="connsiteX16" fmla="*/ 444711 w 647699"/>
                <a:gd name="connsiteY16" fmla="*/ 13230 h 294369"/>
                <a:gd name="connsiteX17" fmla="*/ 432995 w 647699"/>
                <a:gd name="connsiteY17" fmla="*/ 64665 h 294369"/>
                <a:gd name="connsiteX18" fmla="*/ 388514 w 647699"/>
                <a:gd name="connsiteY18" fmla="*/ 91907 h 294369"/>
                <a:gd name="connsiteX19" fmla="*/ 322791 w 647699"/>
                <a:gd name="connsiteY19" fmla="*/ 110957 h 29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47699" h="294369">
                  <a:moveTo>
                    <a:pt x="322886" y="110957"/>
                  </a:moveTo>
                  <a:cubicBezTo>
                    <a:pt x="391752" y="125911"/>
                    <a:pt x="452903" y="118577"/>
                    <a:pt x="509957" y="81810"/>
                  </a:cubicBezTo>
                  <a:cubicBezTo>
                    <a:pt x="535389" y="65427"/>
                    <a:pt x="561964" y="50187"/>
                    <a:pt x="592349" y="43805"/>
                  </a:cubicBezTo>
                  <a:cubicBezTo>
                    <a:pt x="607589" y="40567"/>
                    <a:pt x="622162" y="41996"/>
                    <a:pt x="635211" y="51044"/>
                  </a:cubicBezTo>
                  <a:cubicBezTo>
                    <a:pt x="650451" y="61712"/>
                    <a:pt x="652070" y="77810"/>
                    <a:pt x="638259" y="90192"/>
                  </a:cubicBezTo>
                  <a:cubicBezTo>
                    <a:pt x="581300" y="141056"/>
                    <a:pt x="518435" y="182585"/>
                    <a:pt x="446521" y="209540"/>
                  </a:cubicBezTo>
                  <a:cubicBezTo>
                    <a:pt x="407564" y="224114"/>
                    <a:pt x="366511" y="220304"/>
                    <a:pt x="326315" y="223352"/>
                  </a:cubicBezTo>
                  <a:cubicBezTo>
                    <a:pt x="294978" y="225733"/>
                    <a:pt x="263450" y="225447"/>
                    <a:pt x="232018" y="225733"/>
                  </a:cubicBezTo>
                  <a:cubicBezTo>
                    <a:pt x="213444" y="225923"/>
                    <a:pt x="198014" y="233829"/>
                    <a:pt x="183250" y="243545"/>
                  </a:cubicBezTo>
                  <a:cubicBezTo>
                    <a:pt x="163152" y="256784"/>
                    <a:pt x="144769" y="272215"/>
                    <a:pt x="127338" y="288788"/>
                  </a:cubicBezTo>
                  <a:cubicBezTo>
                    <a:pt x="120671" y="295075"/>
                    <a:pt x="115908" y="296885"/>
                    <a:pt x="108764" y="289836"/>
                  </a:cubicBezTo>
                  <a:cubicBezTo>
                    <a:pt x="74093" y="255927"/>
                    <a:pt x="39232" y="222209"/>
                    <a:pt x="4275" y="188585"/>
                  </a:cubicBezTo>
                  <a:cubicBezTo>
                    <a:pt x="-1630" y="182870"/>
                    <a:pt x="-868" y="177822"/>
                    <a:pt x="3227" y="171726"/>
                  </a:cubicBezTo>
                  <a:cubicBezTo>
                    <a:pt x="30374" y="130769"/>
                    <a:pt x="58949" y="90954"/>
                    <a:pt x="94953" y="57140"/>
                  </a:cubicBezTo>
                  <a:cubicBezTo>
                    <a:pt x="117051" y="36376"/>
                    <a:pt x="145245" y="31232"/>
                    <a:pt x="173439" y="30280"/>
                  </a:cubicBezTo>
                  <a:cubicBezTo>
                    <a:pt x="250401" y="27708"/>
                    <a:pt x="326030" y="15611"/>
                    <a:pt x="401658" y="2562"/>
                  </a:cubicBezTo>
                  <a:cubicBezTo>
                    <a:pt x="417089" y="-105"/>
                    <a:pt x="434329" y="-4677"/>
                    <a:pt x="444711" y="13230"/>
                  </a:cubicBezTo>
                  <a:cubicBezTo>
                    <a:pt x="452426" y="26470"/>
                    <a:pt x="446807" y="50473"/>
                    <a:pt x="432995" y="64665"/>
                  </a:cubicBezTo>
                  <a:cubicBezTo>
                    <a:pt x="420613" y="77524"/>
                    <a:pt x="405944" y="86954"/>
                    <a:pt x="388514" y="91907"/>
                  </a:cubicBezTo>
                  <a:cubicBezTo>
                    <a:pt x="367749" y="97812"/>
                    <a:pt x="346985" y="103908"/>
                    <a:pt x="322791" y="1109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1" name="Forma libre: forma 30">
              <a:extLst>
                <a:ext uri="{FF2B5EF4-FFF2-40B4-BE49-F238E27FC236}">
                  <a16:creationId xmlns:a16="http://schemas.microsoft.com/office/drawing/2014/main" id="{A892CEE7-43F7-4809-945D-621E444ED3F8}"/>
                </a:ext>
              </a:extLst>
            </p:cNvPr>
            <p:cNvSpPr/>
            <p:nvPr/>
          </p:nvSpPr>
          <p:spPr>
            <a:xfrm>
              <a:off x="11490156" y="143743"/>
              <a:ext cx="327871" cy="443317"/>
            </a:xfrm>
            <a:custGeom>
              <a:avLst/>
              <a:gdLst>
                <a:gd name="connsiteX0" fmla="*/ 127 w 327871"/>
                <a:gd name="connsiteY0" fmla="*/ 307883 h 443317"/>
                <a:gd name="connsiteX1" fmla="*/ 92615 w 327871"/>
                <a:gd name="connsiteY1" fmla="*/ 127480 h 443317"/>
                <a:gd name="connsiteX2" fmla="*/ 107855 w 327871"/>
                <a:gd name="connsiteY2" fmla="*/ 118812 h 443317"/>
                <a:gd name="connsiteX3" fmla="*/ 112332 w 327871"/>
                <a:gd name="connsiteY3" fmla="*/ 92714 h 443317"/>
                <a:gd name="connsiteX4" fmla="*/ 77851 w 327871"/>
                <a:gd name="connsiteY4" fmla="*/ 54899 h 443317"/>
                <a:gd name="connsiteX5" fmla="*/ 70422 w 327871"/>
                <a:gd name="connsiteY5" fmla="*/ 44517 h 443317"/>
                <a:gd name="connsiteX6" fmla="*/ 64992 w 327871"/>
                <a:gd name="connsiteY6" fmla="*/ 10132 h 443317"/>
                <a:gd name="connsiteX7" fmla="*/ 98425 w 327871"/>
                <a:gd name="connsiteY7" fmla="*/ 1083 h 443317"/>
                <a:gd name="connsiteX8" fmla="*/ 131763 w 327871"/>
                <a:gd name="connsiteY8" fmla="*/ 13561 h 443317"/>
                <a:gd name="connsiteX9" fmla="*/ 137097 w 327871"/>
                <a:gd name="connsiteY9" fmla="*/ 15847 h 443317"/>
                <a:gd name="connsiteX10" fmla="*/ 177864 w 327871"/>
                <a:gd name="connsiteY10" fmla="*/ 17371 h 443317"/>
                <a:gd name="connsiteX11" fmla="*/ 238633 w 327871"/>
                <a:gd name="connsiteY11" fmla="*/ 16037 h 443317"/>
                <a:gd name="connsiteX12" fmla="*/ 276543 w 327871"/>
                <a:gd name="connsiteY12" fmla="*/ 25943 h 443317"/>
                <a:gd name="connsiteX13" fmla="*/ 272923 w 327871"/>
                <a:gd name="connsiteY13" fmla="*/ 61662 h 443317"/>
                <a:gd name="connsiteX14" fmla="*/ 224917 w 327871"/>
                <a:gd name="connsiteY14" fmla="*/ 110430 h 443317"/>
                <a:gd name="connsiteX15" fmla="*/ 225774 w 327871"/>
                <a:gd name="connsiteY15" fmla="*/ 122527 h 443317"/>
                <a:gd name="connsiteX16" fmla="*/ 322644 w 327871"/>
                <a:gd name="connsiteY16" fmla="*/ 356556 h 443317"/>
                <a:gd name="connsiteX17" fmla="*/ 255207 w 327871"/>
                <a:gd name="connsiteY17" fmla="*/ 430565 h 443317"/>
                <a:gd name="connsiteX18" fmla="*/ 70517 w 327871"/>
                <a:gd name="connsiteY18" fmla="*/ 430280 h 443317"/>
                <a:gd name="connsiteX19" fmla="*/ 127 w 327871"/>
                <a:gd name="connsiteY19" fmla="*/ 328648 h 443317"/>
                <a:gd name="connsiteX20" fmla="*/ 127 w 327871"/>
                <a:gd name="connsiteY20" fmla="*/ 307883 h 443317"/>
                <a:gd name="connsiteX21" fmla="*/ 111284 w 327871"/>
                <a:gd name="connsiteY21" fmla="*/ 320361 h 443317"/>
                <a:gd name="connsiteX22" fmla="*/ 127381 w 327871"/>
                <a:gd name="connsiteY22" fmla="*/ 338078 h 443317"/>
                <a:gd name="connsiteX23" fmla="*/ 150908 w 327871"/>
                <a:gd name="connsiteY23" fmla="*/ 357032 h 443317"/>
                <a:gd name="connsiteX24" fmla="*/ 164433 w 327871"/>
                <a:gd name="connsiteY24" fmla="*/ 371320 h 443317"/>
                <a:gd name="connsiteX25" fmla="*/ 175958 w 327871"/>
                <a:gd name="connsiteY25" fmla="*/ 356937 h 443317"/>
                <a:gd name="connsiteX26" fmla="*/ 190532 w 327871"/>
                <a:gd name="connsiteY26" fmla="*/ 335696 h 443317"/>
                <a:gd name="connsiteX27" fmla="*/ 214535 w 327871"/>
                <a:gd name="connsiteY27" fmla="*/ 299692 h 443317"/>
                <a:gd name="connsiteX28" fmla="*/ 185674 w 327871"/>
                <a:gd name="connsiteY28" fmla="*/ 267783 h 443317"/>
                <a:gd name="connsiteX29" fmla="*/ 153003 w 327871"/>
                <a:gd name="connsiteY29" fmla="*/ 260449 h 443317"/>
                <a:gd name="connsiteX30" fmla="*/ 144240 w 327871"/>
                <a:gd name="connsiteY30" fmla="*/ 252448 h 443317"/>
                <a:gd name="connsiteX31" fmla="*/ 151765 w 327871"/>
                <a:gd name="connsiteY31" fmla="*/ 243209 h 443317"/>
                <a:gd name="connsiteX32" fmla="*/ 185388 w 327871"/>
                <a:gd name="connsiteY32" fmla="*/ 248828 h 443317"/>
                <a:gd name="connsiteX33" fmla="*/ 203009 w 327871"/>
                <a:gd name="connsiteY33" fmla="*/ 254829 h 443317"/>
                <a:gd name="connsiteX34" fmla="*/ 208820 w 327871"/>
                <a:gd name="connsiteY34" fmla="*/ 225397 h 443317"/>
                <a:gd name="connsiteX35" fmla="*/ 192056 w 327871"/>
                <a:gd name="connsiteY35" fmla="*/ 215681 h 443317"/>
                <a:gd name="connsiteX36" fmla="*/ 176625 w 327871"/>
                <a:gd name="connsiteY36" fmla="*/ 204442 h 443317"/>
                <a:gd name="connsiteX37" fmla="*/ 163481 w 327871"/>
                <a:gd name="connsiteY37" fmla="*/ 185868 h 443317"/>
                <a:gd name="connsiteX38" fmla="*/ 150527 w 327871"/>
                <a:gd name="connsiteY38" fmla="*/ 204632 h 443317"/>
                <a:gd name="connsiteX39" fmla="*/ 140240 w 327871"/>
                <a:gd name="connsiteY39" fmla="*/ 220063 h 443317"/>
                <a:gd name="connsiteX40" fmla="*/ 117570 w 327871"/>
                <a:gd name="connsiteY40" fmla="*/ 254734 h 443317"/>
                <a:gd name="connsiteX41" fmla="*/ 146431 w 327871"/>
                <a:gd name="connsiteY41" fmla="*/ 285023 h 443317"/>
                <a:gd name="connsiteX42" fmla="*/ 179197 w 327871"/>
                <a:gd name="connsiteY42" fmla="*/ 292262 h 443317"/>
                <a:gd name="connsiteX43" fmla="*/ 187960 w 327871"/>
                <a:gd name="connsiteY43" fmla="*/ 300359 h 443317"/>
                <a:gd name="connsiteX44" fmla="*/ 182721 w 327871"/>
                <a:gd name="connsiteY44" fmla="*/ 311122 h 443317"/>
                <a:gd name="connsiteX45" fmla="*/ 138716 w 327871"/>
                <a:gd name="connsiteY45" fmla="*/ 306169 h 443317"/>
                <a:gd name="connsiteX46" fmla="*/ 121761 w 327871"/>
                <a:gd name="connsiteY46" fmla="*/ 295120 h 443317"/>
                <a:gd name="connsiteX47" fmla="*/ 111284 w 327871"/>
                <a:gd name="connsiteY47" fmla="*/ 320647 h 44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27871" h="443317">
                  <a:moveTo>
                    <a:pt x="127" y="307883"/>
                  </a:moveTo>
                  <a:cubicBezTo>
                    <a:pt x="2508" y="233207"/>
                    <a:pt x="30702" y="171676"/>
                    <a:pt x="92615" y="127480"/>
                  </a:cubicBezTo>
                  <a:cubicBezTo>
                    <a:pt x="97377" y="124051"/>
                    <a:pt x="102616" y="121289"/>
                    <a:pt x="107855" y="118812"/>
                  </a:cubicBezTo>
                  <a:cubicBezTo>
                    <a:pt x="126333" y="110049"/>
                    <a:pt x="126714" y="108525"/>
                    <a:pt x="112332" y="92714"/>
                  </a:cubicBezTo>
                  <a:cubicBezTo>
                    <a:pt x="100902" y="80045"/>
                    <a:pt x="89281" y="67568"/>
                    <a:pt x="77851" y="54899"/>
                  </a:cubicBezTo>
                  <a:cubicBezTo>
                    <a:pt x="74994" y="51756"/>
                    <a:pt x="72422" y="48232"/>
                    <a:pt x="70422" y="44517"/>
                  </a:cubicBezTo>
                  <a:cubicBezTo>
                    <a:pt x="64516" y="33754"/>
                    <a:pt x="57182" y="22229"/>
                    <a:pt x="64992" y="10132"/>
                  </a:cubicBezTo>
                  <a:cubicBezTo>
                    <a:pt x="72803" y="-1870"/>
                    <a:pt x="86328" y="-631"/>
                    <a:pt x="98425" y="1083"/>
                  </a:cubicBezTo>
                  <a:cubicBezTo>
                    <a:pt x="110236" y="2798"/>
                    <a:pt x="123285" y="2226"/>
                    <a:pt x="131763" y="13561"/>
                  </a:cubicBezTo>
                  <a:cubicBezTo>
                    <a:pt x="132810" y="14990"/>
                    <a:pt x="136430" y="16418"/>
                    <a:pt x="137097" y="15847"/>
                  </a:cubicBezTo>
                  <a:cubicBezTo>
                    <a:pt x="151194" y="3750"/>
                    <a:pt x="164243" y="17276"/>
                    <a:pt x="177864" y="17371"/>
                  </a:cubicBezTo>
                  <a:cubicBezTo>
                    <a:pt x="198152" y="17561"/>
                    <a:pt x="218059" y="22610"/>
                    <a:pt x="238633" y="16037"/>
                  </a:cubicBezTo>
                  <a:cubicBezTo>
                    <a:pt x="251682" y="11846"/>
                    <a:pt x="267208" y="12894"/>
                    <a:pt x="276543" y="25943"/>
                  </a:cubicBezTo>
                  <a:cubicBezTo>
                    <a:pt x="285210" y="38040"/>
                    <a:pt x="280638" y="50804"/>
                    <a:pt x="272923" y="61662"/>
                  </a:cubicBezTo>
                  <a:cubicBezTo>
                    <a:pt x="259588" y="80426"/>
                    <a:pt x="243777" y="97095"/>
                    <a:pt x="224917" y="110430"/>
                  </a:cubicBezTo>
                  <a:cubicBezTo>
                    <a:pt x="217487" y="115669"/>
                    <a:pt x="218345" y="118431"/>
                    <a:pt x="225774" y="122527"/>
                  </a:cubicBezTo>
                  <a:cubicBezTo>
                    <a:pt x="299593" y="162818"/>
                    <a:pt x="343599" y="266735"/>
                    <a:pt x="322644" y="356556"/>
                  </a:cubicBezTo>
                  <a:cubicBezTo>
                    <a:pt x="313881" y="394085"/>
                    <a:pt x="292354" y="420469"/>
                    <a:pt x="255207" y="430565"/>
                  </a:cubicBezTo>
                  <a:cubicBezTo>
                    <a:pt x="193866" y="447329"/>
                    <a:pt x="131667" y="447901"/>
                    <a:pt x="70517" y="430280"/>
                  </a:cubicBezTo>
                  <a:cubicBezTo>
                    <a:pt x="25940" y="417421"/>
                    <a:pt x="2413" y="381035"/>
                    <a:pt x="127" y="328648"/>
                  </a:cubicBezTo>
                  <a:cubicBezTo>
                    <a:pt x="-159" y="321695"/>
                    <a:pt x="127" y="314741"/>
                    <a:pt x="127" y="307883"/>
                  </a:cubicBezTo>
                  <a:close/>
                  <a:moveTo>
                    <a:pt x="111284" y="320361"/>
                  </a:moveTo>
                  <a:cubicBezTo>
                    <a:pt x="111951" y="327029"/>
                    <a:pt x="112617" y="340268"/>
                    <a:pt x="127381" y="338078"/>
                  </a:cubicBezTo>
                  <a:cubicBezTo>
                    <a:pt x="144145" y="335601"/>
                    <a:pt x="151479" y="339221"/>
                    <a:pt x="150908" y="357032"/>
                  </a:cubicBezTo>
                  <a:cubicBezTo>
                    <a:pt x="150717" y="364652"/>
                    <a:pt x="154527" y="372082"/>
                    <a:pt x="164433" y="371320"/>
                  </a:cubicBezTo>
                  <a:cubicBezTo>
                    <a:pt x="172910" y="370653"/>
                    <a:pt x="176530" y="364748"/>
                    <a:pt x="175958" y="356937"/>
                  </a:cubicBezTo>
                  <a:cubicBezTo>
                    <a:pt x="175197" y="345698"/>
                    <a:pt x="179769" y="339792"/>
                    <a:pt x="190532" y="335696"/>
                  </a:cubicBezTo>
                  <a:cubicBezTo>
                    <a:pt x="206439" y="329600"/>
                    <a:pt x="215392" y="314551"/>
                    <a:pt x="214535" y="299692"/>
                  </a:cubicBezTo>
                  <a:cubicBezTo>
                    <a:pt x="213678" y="284357"/>
                    <a:pt x="203772" y="272927"/>
                    <a:pt x="185674" y="267783"/>
                  </a:cubicBezTo>
                  <a:cubicBezTo>
                    <a:pt x="175006" y="264735"/>
                    <a:pt x="163862" y="263116"/>
                    <a:pt x="153003" y="260449"/>
                  </a:cubicBezTo>
                  <a:cubicBezTo>
                    <a:pt x="148908" y="259401"/>
                    <a:pt x="144526" y="257591"/>
                    <a:pt x="144240" y="252448"/>
                  </a:cubicBezTo>
                  <a:cubicBezTo>
                    <a:pt x="143955" y="247495"/>
                    <a:pt x="147669" y="244637"/>
                    <a:pt x="151765" y="243209"/>
                  </a:cubicBezTo>
                  <a:cubicBezTo>
                    <a:pt x="163957" y="238827"/>
                    <a:pt x="175958" y="237589"/>
                    <a:pt x="185388" y="248828"/>
                  </a:cubicBezTo>
                  <a:cubicBezTo>
                    <a:pt x="190341" y="254639"/>
                    <a:pt x="196247" y="259782"/>
                    <a:pt x="203009" y="254829"/>
                  </a:cubicBezTo>
                  <a:cubicBezTo>
                    <a:pt x="213011" y="247495"/>
                    <a:pt x="210630" y="235684"/>
                    <a:pt x="208820" y="225397"/>
                  </a:cubicBezTo>
                  <a:cubicBezTo>
                    <a:pt x="207296" y="216634"/>
                    <a:pt x="201009" y="213205"/>
                    <a:pt x="192056" y="215681"/>
                  </a:cubicBezTo>
                  <a:cubicBezTo>
                    <a:pt x="182245" y="218348"/>
                    <a:pt x="176435" y="215681"/>
                    <a:pt x="176625" y="204442"/>
                  </a:cubicBezTo>
                  <a:cubicBezTo>
                    <a:pt x="176816" y="195107"/>
                    <a:pt x="173673" y="185963"/>
                    <a:pt x="163481" y="185868"/>
                  </a:cubicBezTo>
                  <a:cubicBezTo>
                    <a:pt x="152813" y="185773"/>
                    <a:pt x="150527" y="195774"/>
                    <a:pt x="150527" y="204632"/>
                  </a:cubicBezTo>
                  <a:cubicBezTo>
                    <a:pt x="150527" y="212633"/>
                    <a:pt x="148050" y="216729"/>
                    <a:pt x="140240" y="220063"/>
                  </a:cubicBezTo>
                  <a:cubicBezTo>
                    <a:pt x="125667" y="226349"/>
                    <a:pt x="115475" y="237208"/>
                    <a:pt x="117570" y="254734"/>
                  </a:cubicBezTo>
                  <a:cubicBezTo>
                    <a:pt x="119666" y="271593"/>
                    <a:pt x="130620" y="281023"/>
                    <a:pt x="146431" y="285023"/>
                  </a:cubicBezTo>
                  <a:cubicBezTo>
                    <a:pt x="157290" y="287786"/>
                    <a:pt x="168243" y="289691"/>
                    <a:pt x="179197" y="292262"/>
                  </a:cubicBezTo>
                  <a:cubicBezTo>
                    <a:pt x="183483" y="293310"/>
                    <a:pt x="187198" y="295501"/>
                    <a:pt x="187960" y="300359"/>
                  </a:cubicBezTo>
                  <a:cubicBezTo>
                    <a:pt x="188817" y="305216"/>
                    <a:pt x="186436" y="308455"/>
                    <a:pt x="182721" y="311122"/>
                  </a:cubicBezTo>
                  <a:cubicBezTo>
                    <a:pt x="171101" y="319599"/>
                    <a:pt x="147479" y="317218"/>
                    <a:pt x="138716" y="306169"/>
                  </a:cubicBezTo>
                  <a:cubicBezTo>
                    <a:pt x="134144" y="300359"/>
                    <a:pt x="130905" y="291786"/>
                    <a:pt x="121761" y="295120"/>
                  </a:cubicBezTo>
                  <a:cubicBezTo>
                    <a:pt x="112427" y="298454"/>
                    <a:pt x="110998" y="307407"/>
                    <a:pt x="111284" y="3206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586591FF-9F13-4844-97AE-AA58688A639B}"/>
              </a:ext>
            </a:extLst>
          </p:cNvPr>
          <p:cNvGrpSpPr/>
          <p:nvPr/>
        </p:nvGrpSpPr>
        <p:grpSpPr>
          <a:xfrm>
            <a:off x="4647713" y="1433117"/>
            <a:ext cx="2840961" cy="3334562"/>
            <a:chOff x="4681607" y="1365873"/>
            <a:chExt cx="2840961" cy="3334562"/>
          </a:xfrm>
        </p:grpSpPr>
        <p:sp>
          <p:nvSpPr>
            <p:cNvPr id="9" name="Forma libre: forma 8">
              <a:extLst>
                <a:ext uri="{FF2B5EF4-FFF2-40B4-BE49-F238E27FC236}">
                  <a16:creationId xmlns:a16="http://schemas.microsoft.com/office/drawing/2014/main" id="{72988C2B-A781-4979-B3F5-704EF3CBCDC9}"/>
                </a:ext>
              </a:extLst>
            </p:cNvPr>
            <p:cNvSpPr/>
            <p:nvPr/>
          </p:nvSpPr>
          <p:spPr>
            <a:xfrm>
              <a:off x="4681607" y="1365873"/>
              <a:ext cx="2097116" cy="3334562"/>
            </a:xfrm>
            <a:custGeom>
              <a:avLst/>
              <a:gdLst>
                <a:gd name="connsiteX0" fmla="*/ 1503575 w 2097116"/>
                <a:gd name="connsiteY0" fmla="*/ 0 h 3334562"/>
                <a:gd name="connsiteX1" fmla="*/ 1611179 w 2097116"/>
                <a:gd name="connsiteY1" fmla="*/ 80271 h 3334562"/>
                <a:gd name="connsiteX2" fmla="*/ 1662679 w 2097116"/>
                <a:gd name="connsiteY2" fmla="*/ 108754 h 3334562"/>
                <a:gd name="connsiteX3" fmla="*/ 1971967 w 2097116"/>
                <a:gd name="connsiteY3" fmla="*/ 542046 h 3334562"/>
                <a:gd name="connsiteX4" fmla="*/ 1786107 w 2097116"/>
                <a:gd name="connsiteY4" fmla="*/ 914054 h 3334562"/>
                <a:gd name="connsiteX5" fmla="*/ 1796176 w 2097116"/>
                <a:gd name="connsiteY5" fmla="*/ 1013314 h 3334562"/>
                <a:gd name="connsiteX6" fmla="*/ 2078420 w 2097116"/>
                <a:gd name="connsiteY6" fmla="*/ 1280022 h 3334562"/>
                <a:gd name="connsiteX7" fmla="*/ 2095395 w 2097116"/>
                <a:gd name="connsiteY7" fmla="*/ 1316848 h 3334562"/>
                <a:gd name="connsiteX8" fmla="*/ 2056842 w 2097116"/>
                <a:gd name="connsiteY8" fmla="*/ 1327781 h 3334562"/>
                <a:gd name="connsiteX9" fmla="*/ 2044470 w 2097116"/>
                <a:gd name="connsiteY9" fmla="*/ 1327781 h 3334562"/>
                <a:gd name="connsiteX10" fmla="*/ 1696053 w 2097116"/>
                <a:gd name="connsiteY10" fmla="*/ 1208094 h 3334562"/>
                <a:gd name="connsiteX11" fmla="*/ 1421003 w 2097116"/>
                <a:gd name="connsiteY11" fmla="*/ 1044962 h 3334562"/>
                <a:gd name="connsiteX12" fmla="*/ 848172 w 2097116"/>
                <a:gd name="connsiteY12" fmla="*/ 1139619 h 3334562"/>
                <a:gd name="connsiteX13" fmla="*/ 219814 w 2097116"/>
                <a:gd name="connsiteY13" fmla="*/ 2404680 h 3334562"/>
                <a:gd name="connsiteX14" fmla="*/ 706331 w 2097116"/>
                <a:gd name="connsiteY14" fmla="*/ 3030161 h 3334562"/>
                <a:gd name="connsiteX15" fmla="*/ 1239746 w 2097116"/>
                <a:gd name="connsiteY15" fmla="*/ 3118200 h 3334562"/>
                <a:gd name="connsiteX16" fmla="*/ 1326059 w 2097116"/>
                <a:gd name="connsiteY16" fmla="*/ 3185237 h 3334562"/>
                <a:gd name="connsiteX17" fmla="*/ 1363461 w 2097116"/>
                <a:gd name="connsiteY17" fmla="*/ 3282770 h 3334562"/>
                <a:gd name="connsiteX18" fmla="*/ 1339869 w 2097116"/>
                <a:gd name="connsiteY18" fmla="*/ 3331681 h 3334562"/>
                <a:gd name="connsiteX19" fmla="*/ 641021 w 2097116"/>
                <a:gd name="connsiteY19" fmla="*/ 3232997 h 3334562"/>
                <a:gd name="connsiteX20" fmla="*/ 193920 w 2097116"/>
                <a:gd name="connsiteY20" fmla="*/ 2923996 h 3334562"/>
                <a:gd name="connsiteX21" fmla="*/ 4319 w 2097116"/>
                <a:gd name="connsiteY21" fmla="*/ 2409858 h 3334562"/>
                <a:gd name="connsiteX22" fmla="*/ 663750 w 2097116"/>
                <a:gd name="connsiteY22" fmla="*/ 1008423 h 3334562"/>
                <a:gd name="connsiteX23" fmla="*/ 674396 w 2097116"/>
                <a:gd name="connsiteY23" fmla="*/ 925563 h 3334562"/>
                <a:gd name="connsiteX24" fmla="*/ 480767 w 2097116"/>
                <a:gd name="connsiteY24" fmla="*/ 543484 h 3334562"/>
                <a:gd name="connsiteX25" fmla="*/ 608510 w 2097116"/>
                <a:gd name="connsiteY25" fmla="*/ 166009 h 3334562"/>
                <a:gd name="connsiteX26" fmla="*/ 763298 w 2097116"/>
                <a:gd name="connsiteY26" fmla="*/ 111056 h 3334562"/>
                <a:gd name="connsiteX27" fmla="*/ 856228 w 2097116"/>
                <a:gd name="connsiteY27" fmla="*/ 62721 h 3334562"/>
                <a:gd name="connsiteX28" fmla="*/ 946569 w 2097116"/>
                <a:gd name="connsiteY28" fmla="*/ 0 h 3334562"/>
                <a:gd name="connsiteX29" fmla="*/ 1503575 w 2097116"/>
                <a:gd name="connsiteY29" fmla="*/ 0 h 3334562"/>
                <a:gd name="connsiteX30" fmla="*/ 1229676 w 2097116"/>
                <a:gd name="connsiteY30" fmla="*/ 790627 h 3334562"/>
                <a:gd name="connsiteX31" fmla="*/ 1333539 w 2097116"/>
                <a:gd name="connsiteY31" fmla="*/ 765308 h 3334562"/>
                <a:gd name="connsiteX32" fmla="*/ 1450349 w 2097116"/>
                <a:gd name="connsiteY32" fmla="*/ 286847 h 3334562"/>
                <a:gd name="connsiteX33" fmla="*/ 1383025 w 2097116"/>
                <a:gd name="connsiteY33" fmla="*/ 238512 h 3334562"/>
                <a:gd name="connsiteX34" fmla="*/ 1089273 w 2097116"/>
                <a:gd name="connsiteY34" fmla="*/ 242827 h 3334562"/>
                <a:gd name="connsiteX35" fmla="*/ 1002385 w 2097116"/>
                <a:gd name="connsiteY35" fmla="*/ 316481 h 3334562"/>
                <a:gd name="connsiteX36" fmla="*/ 1094164 w 2097116"/>
                <a:gd name="connsiteY36" fmla="*/ 693956 h 3334562"/>
                <a:gd name="connsiteX37" fmla="*/ 1229676 w 2097116"/>
                <a:gd name="connsiteY37" fmla="*/ 790915 h 3334562"/>
                <a:gd name="connsiteX38" fmla="*/ 905427 w 2097116"/>
                <a:gd name="connsiteY38" fmla="*/ 868884 h 3334562"/>
                <a:gd name="connsiteX39" fmla="*/ 914921 w 2097116"/>
                <a:gd name="connsiteY39" fmla="*/ 841264 h 3334562"/>
                <a:gd name="connsiteX40" fmla="*/ 791781 w 2097116"/>
                <a:gd name="connsiteY40" fmla="*/ 356760 h 3334562"/>
                <a:gd name="connsiteX41" fmla="*/ 737116 w 2097116"/>
                <a:gd name="connsiteY41" fmla="*/ 340361 h 3334562"/>
                <a:gd name="connsiteX42" fmla="*/ 687918 w 2097116"/>
                <a:gd name="connsiteY42" fmla="*/ 448540 h 3334562"/>
                <a:gd name="connsiteX43" fmla="*/ 905139 w 2097116"/>
                <a:gd name="connsiteY43" fmla="*/ 868596 h 3334562"/>
                <a:gd name="connsiteX44" fmla="*/ 1540690 w 2097116"/>
                <a:gd name="connsiteY44" fmla="*/ 854786 h 3334562"/>
                <a:gd name="connsiteX45" fmla="*/ 1761076 w 2097116"/>
                <a:gd name="connsiteY45" fmla="*/ 429551 h 3334562"/>
                <a:gd name="connsiteX46" fmla="*/ 1742662 w 2097116"/>
                <a:gd name="connsiteY46" fmla="*/ 371434 h 3334562"/>
                <a:gd name="connsiteX47" fmla="*/ 1686847 w 2097116"/>
                <a:gd name="connsiteY47" fmla="*/ 330291 h 3334562"/>
                <a:gd name="connsiteX48" fmla="*/ 1656925 w 2097116"/>
                <a:gd name="connsiteY48" fmla="*/ 384668 h 3334562"/>
                <a:gd name="connsiteX49" fmla="*/ 1551048 w 2097116"/>
                <a:gd name="connsiteY49" fmla="*/ 796093 h 3334562"/>
                <a:gd name="connsiteX50" fmla="*/ 1540978 w 2097116"/>
                <a:gd name="connsiteY50" fmla="*/ 854786 h 333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097116" h="3334562">
                  <a:moveTo>
                    <a:pt x="1503575" y="0"/>
                  </a:moveTo>
                  <a:cubicBezTo>
                    <a:pt x="1545581" y="18701"/>
                    <a:pt x="1584710" y="40855"/>
                    <a:pt x="1611179" y="80271"/>
                  </a:cubicBezTo>
                  <a:cubicBezTo>
                    <a:pt x="1623551" y="98685"/>
                    <a:pt x="1639950" y="109330"/>
                    <a:pt x="1662679" y="108754"/>
                  </a:cubicBezTo>
                  <a:cubicBezTo>
                    <a:pt x="1887668" y="103863"/>
                    <a:pt x="2011096" y="317632"/>
                    <a:pt x="1971967" y="542046"/>
                  </a:cubicBezTo>
                  <a:cubicBezTo>
                    <a:pt x="1947224" y="684462"/>
                    <a:pt x="1876160" y="804725"/>
                    <a:pt x="1786107" y="914054"/>
                  </a:cubicBezTo>
                  <a:cubicBezTo>
                    <a:pt x="1752445" y="954909"/>
                    <a:pt x="1744101" y="976487"/>
                    <a:pt x="1796176" y="1013314"/>
                  </a:cubicBezTo>
                  <a:cubicBezTo>
                    <a:pt x="1902342" y="1088119"/>
                    <a:pt x="1997573" y="1177309"/>
                    <a:pt x="2078420" y="1280022"/>
                  </a:cubicBezTo>
                  <a:cubicBezTo>
                    <a:pt x="2086763" y="1290667"/>
                    <a:pt x="2102300" y="1301024"/>
                    <a:pt x="2095395" y="1316848"/>
                  </a:cubicBezTo>
                  <a:cubicBezTo>
                    <a:pt x="2088202" y="1333248"/>
                    <a:pt x="2070364" y="1326055"/>
                    <a:pt x="2056842" y="1327781"/>
                  </a:cubicBezTo>
                  <a:cubicBezTo>
                    <a:pt x="2052814" y="1328357"/>
                    <a:pt x="2048498" y="1327494"/>
                    <a:pt x="2044470" y="1327781"/>
                  </a:cubicBezTo>
                  <a:cubicBezTo>
                    <a:pt x="1908383" y="1345907"/>
                    <a:pt x="1794738" y="1313108"/>
                    <a:pt x="1696053" y="1208094"/>
                  </a:cubicBezTo>
                  <a:cubicBezTo>
                    <a:pt x="1622975" y="1130125"/>
                    <a:pt x="1520838" y="1085817"/>
                    <a:pt x="1421003" y="1044962"/>
                  </a:cubicBezTo>
                  <a:cubicBezTo>
                    <a:pt x="1210687" y="958937"/>
                    <a:pt x="1019072" y="1019644"/>
                    <a:pt x="848172" y="1139619"/>
                  </a:cubicBezTo>
                  <a:cubicBezTo>
                    <a:pt x="412004" y="1446030"/>
                    <a:pt x="179247" y="1860045"/>
                    <a:pt x="219814" y="2404680"/>
                  </a:cubicBezTo>
                  <a:cubicBezTo>
                    <a:pt x="243118" y="2718571"/>
                    <a:pt x="420348" y="2918817"/>
                    <a:pt x="706331" y="3030161"/>
                  </a:cubicBezTo>
                  <a:cubicBezTo>
                    <a:pt x="877519" y="3096910"/>
                    <a:pt x="1056187" y="3124530"/>
                    <a:pt x="1239746" y="3118200"/>
                  </a:cubicBezTo>
                  <a:cubicBezTo>
                    <a:pt x="1290382" y="3116474"/>
                    <a:pt x="1322318" y="3125968"/>
                    <a:pt x="1326059" y="3185237"/>
                  </a:cubicBezTo>
                  <a:cubicBezTo>
                    <a:pt x="1328360" y="3219474"/>
                    <a:pt x="1344184" y="3252561"/>
                    <a:pt x="1363461" y="3282770"/>
                  </a:cubicBezTo>
                  <a:cubicBezTo>
                    <a:pt x="1381874" y="3311253"/>
                    <a:pt x="1376408" y="3329667"/>
                    <a:pt x="1339869" y="3331681"/>
                  </a:cubicBezTo>
                  <a:cubicBezTo>
                    <a:pt x="1100782" y="3343189"/>
                    <a:pt x="866010" y="3322187"/>
                    <a:pt x="641021" y="3232997"/>
                  </a:cubicBezTo>
                  <a:cubicBezTo>
                    <a:pt x="468108" y="3164521"/>
                    <a:pt x="311306" y="3074181"/>
                    <a:pt x="193920" y="2923996"/>
                  </a:cubicBezTo>
                  <a:cubicBezTo>
                    <a:pt x="75096" y="2772373"/>
                    <a:pt x="17266" y="2598021"/>
                    <a:pt x="4319" y="2409858"/>
                  </a:cubicBezTo>
                  <a:cubicBezTo>
                    <a:pt x="-35960" y="1821492"/>
                    <a:pt x="207155" y="1363457"/>
                    <a:pt x="663750" y="1008423"/>
                  </a:cubicBezTo>
                  <a:cubicBezTo>
                    <a:pt x="701728" y="978789"/>
                    <a:pt x="702016" y="960663"/>
                    <a:pt x="674396" y="925563"/>
                  </a:cubicBezTo>
                  <a:cubicBezTo>
                    <a:pt x="584630" y="811342"/>
                    <a:pt x="504934" y="691367"/>
                    <a:pt x="480767" y="543484"/>
                  </a:cubicBezTo>
                  <a:cubicBezTo>
                    <a:pt x="456599" y="395026"/>
                    <a:pt x="485658" y="264118"/>
                    <a:pt x="608510" y="166009"/>
                  </a:cubicBezTo>
                  <a:cubicBezTo>
                    <a:pt x="653105" y="130333"/>
                    <a:pt x="706044" y="110768"/>
                    <a:pt x="763298" y="111056"/>
                  </a:cubicBezTo>
                  <a:cubicBezTo>
                    <a:pt x="804440" y="111056"/>
                    <a:pt x="834075" y="97821"/>
                    <a:pt x="856228" y="62721"/>
                  </a:cubicBezTo>
                  <a:cubicBezTo>
                    <a:pt x="877231" y="29634"/>
                    <a:pt x="913770" y="17263"/>
                    <a:pt x="946569" y="0"/>
                  </a:cubicBezTo>
                  <a:lnTo>
                    <a:pt x="1503575" y="0"/>
                  </a:lnTo>
                  <a:close/>
                  <a:moveTo>
                    <a:pt x="1229676" y="790627"/>
                  </a:moveTo>
                  <a:cubicBezTo>
                    <a:pt x="1259885" y="777105"/>
                    <a:pt x="1312536" y="823713"/>
                    <a:pt x="1333539" y="765308"/>
                  </a:cubicBezTo>
                  <a:cubicBezTo>
                    <a:pt x="1388779" y="609945"/>
                    <a:pt x="1439416" y="453143"/>
                    <a:pt x="1450349" y="286847"/>
                  </a:cubicBezTo>
                  <a:cubicBezTo>
                    <a:pt x="1454665" y="218372"/>
                    <a:pt x="1445458" y="212042"/>
                    <a:pt x="1383025" y="238512"/>
                  </a:cubicBezTo>
                  <a:cubicBezTo>
                    <a:pt x="1284916" y="279942"/>
                    <a:pt x="1188533" y="283107"/>
                    <a:pt x="1089273" y="242827"/>
                  </a:cubicBezTo>
                  <a:cubicBezTo>
                    <a:pt x="1005550" y="208877"/>
                    <a:pt x="990301" y="223263"/>
                    <a:pt x="1002385" y="316481"/>
                  </a:cubicBezTo>
                  <a:cubicBezTo>
                    <a:pt x="1019360" y="445663"/>
                    <a:pt x="1052734" y="570529"/>
                    <a:pt x="1094164" y="693956"/>
                  </a:cubicBezTo>
                  <a:cubicBezTo>
                    <a:pt x="1126963" y="791490"/>
                    <a:pt x="1126388" y="791490"/>
                    <a:pt x="1229676" y="790915"/>
                  </a:cubicBezTo>
                  <a:close/>
                  <a:moveTo>
                    <a:pt x="905427" y="868884"/>
                  </a:moveTo>
                  <a:cubicBezTo>
                    <a:pt x="912619" y="848744"/>
                    <a:pt x="915784" y="844429"/>
                    <a:pt x="914921" y="841264"/>
                  </a:cubicBezTo>
                  <a:cubicBezTo>
                    <a:pt x="866298" y="681585"/>
                    <a:pt x="810482" y="524207"/>
                    <a:pt x="791781" y="356760"/>
                  </a:cubicBezTo>
                  <a:cubicBezTo>
                    <a:pt x="787753" y="320221"/>
                    <a:pt x="760996" y="322235"/>
                    <a:pt x="737116" y="340361"/>
                  </a:cubicBezTo>
                  <a:cubicBezTo>
                    <a:pt x="702016" y="367406"/>
                    <a:pt x="687055" y="404520"/>
                    <a:pt x="687918" y="448540"/>
                  </a:cubicBezTo>
                  <a:cubicBezTo>
                    <a:pt x="691946" y="620590"/>
                    <a:pt x="799262" y="737401"/>
                    <a:pt x="905139" y="868596"/>
                  </a:cubicBezTo>
                  <a:close/>
                  <a:moveTo>
                    <a:pt x="1540690" y="854786"/>
                  </a:moveTo>
                  <a:cubicBezTo>
                    <a:pt x="1636210" y="794655"/>
                    <a:pt x="1788408" y="556719"/>
                    <a:pt x="1761076" y="429551"/>
                  </a:cubicBezTo>
                  <a:cubicBezTo>
                    <a:pt x="1756760" y="409699"/>
                    <a:pt x="1751294" y="389559"/>
                    <a:pt x="1742662" y="371434"/>
                  </a:cubicBezTo>
                  <a:cubicBezTo>
                    <a:pt x="1732017" y="348417"/>
                    <a:pt x="1714467" y="326838"/>
                    <a:pt x="1686847" y="330291"/>
                  </a:cubicBezTo>
                  <a:cubicBezTo>
                    <a:pt x="1657500" y="334031"/>
                    <a:pt x="1660377" y="363665"/>
                    <a:pt x="1656925" y="384668"/>
                  </a:cubicBezTo>
                  <a:cubicBezTo>
                    <a:pt x="1633908" y="525071"/>
                    <a:pt x="1595930" y="661445"/>
                    <a:pt x="1551048" y="796093"/>
                  </a:cubicBezTo>
                  <a:cubicBezTo>
                    <a:pt x="1544718" y="814507"/>
                    <a:pt x="1532634" y="832920"/>
                    <a:pt x="1540978" y="85478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87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0" name="Forma libre: forma 9">
              <a:extLst>
                <a:ext uri="{FF2B5EF4-FFF2-40B4-BE49-F238E27FC236}">
                  <a16:creationId xmlns:a16="http://schemas.microsoft.com/office/drawing/2014/main" id="{938B9D5A-FCC9-4A76-904F-1A41A9BD0477}"/>
                </a:ext>
              </a:extLst>
            </p:cNvPr>
            <p:cNvSpPr/>
            <p:nvPr/>
          </p:nvSpPr>
          <p:spPr>
            <a:xfrm>
              <a:off x="6120192" y="2813266"/>
              <a:ext cx="1402376" cy="1886013"/>
            </a:xfrm>
            <a:custGeom>
              <a:avLst/>
              <a:gdLst>
                <a:gd name="connsiteX0" fmla="*/ 256 w 1402376"/>
                <a:gd name="connsiteY0" fmla="*/ 943764 h 1886013"/>
                <a:gd name="connsiteX1" fmla="*/ 256 w 1402376"/>
                <a:gd name="connsiteY1" fmla="*/ 250958 h 1886013"/>
                <a:gd name="connsiteX2" fmla="*/ 222368 w 1402376"/>
                <a:gd name="connsiteY2" fmla="*/ 8994 h 1886013"/>
                <a:gd name="connsiteX3" fmla="*/ 902226 w 1402376"/>
                <a:gd name="connsiteY3" fmla="*/ 8994 h 1886013"/>
                <a:gd name="connsiteX4" fmla="*/ 1068810 w 1402376"/>
                <a:gd name="connsiteY4" fmla="*/ 5541 h 1886013"/>
                <a:gd name="connsiteX5" fmla="*/ 1142752 w 1402376"/>
                <a:gd name="connsiteY5" fmla="*/ 2664 h 1886013"/>
                <a:gd name="connsiteX6" fmla="*/ 1400828 w 1402376"/>
                <a:gd name="connsiteY6" fmla="*/ 261316 h 1886013"/>
                <a:gd name="connsiteX7" fmla="*/ 1401691 w 1402376"/>
                <a:gd name="connsiteY7" fmla="*/ 737476 h 1886013"/>
                <a:gd name="connsiteX8" fmla="*/ 1401115 w 1402376"/>
                <a:gd name="connsiteY8" fmla="*/ 1621896 h 1886013"/>
                <a:gd name="connsiteX9" fmla="*/ 1260425 w 1402376"/>
                <a:gd name="connsiteY9" fmla="*/ 1868463 h 1886013"/>
                <a:gd name="connsiteX10" fmla="*/ 1157713 w 1402376"/>
                <a:gd name="connsiteY10" fmla="*/ 1886014 h 1886013"/>
                <a:gd name="connsiteX11" fmla="*/ 242220 w 1402376"/>
                <a:gd name="connsiteY11" fmla="*/ 1885726 h 1886013"/>
                <a:gd name="connsiteX12" fmla="*/ 256 w 1402376"/>
                <a:gd name="connsiteY12" fmla="*/ 1642611 h 1886013"/>
                <a:gd name="connsiteX13" fmla="*/ 256 w 1402376"/>
                <a:gd name="connsiteY13" fmla="*/ 943764 h 1886013"/>
                <a:gd name="connsiteX14" fmla="*/ 698528 w 1402376"/>
                <a:gd name="connsiteY14" fmla="*/ 607143 h 1886013"/>
                <a:gd name="connsiteX15" fmla="*/ 698528 w 1402376"/>
                <a:gd name="connsiteY15" fmla="*/ 607143 h 1886013"/>
                <a:gd name="connsiteX16" fmla="*/ 1094417 w 1402376"/>
                <a:gd name="connsiteY16" fmla="*/ 607143 h 1886013"/>
                <a:gd name="connsiteX17" fmla="*/ 1189936 w 1402376"/>
                <a:gd name="connsiteY17" fmla="*/ 509609 h 1886013"/>
                <a:gd name="connsiteX18" fmla="*/ 1189936 w 1402376"/>
                <a:gd name="connsiteY18" fmla="*/ 324036 h 1886013"/>
                <a:gd name="connsiteX19" fmla="*/ 1109953 w 1402376"/>
                <a:gd name="connsiteY19" fmla="*/ 239450 h 1886013"/>
                <a:gd name="connsiteX20" fmla="*/ 287103 w 1402376"/>
                <a:gd name="connsiteY20" fmla="*/ 239450 h 1886013"/>
                <a:gd name="connsiteX21" fmla="*/ 214024 w 1402376"/>
                <a:gd name="connsiteY21" fmla="*/ 316556 h 1886013"/>
                <a:gd name="connsiteX22" fmla="*/ 214312 w 1402376"/>
                <a:gd name="connsiteY22" fmla="*/ 520830 h 1886013"/>
                <a:gd name="connsiteX23" fmla="*/ 302351 w 1402376"/>
                <a:gd name="connsiteY23" fmla="*/ 607143 h 1886013"/>
                <a:gd name="connsiteX24" fmla="*/ 698240 w 1402376"/>
                <a:gd name="connsiteY24" fmla="*/ 607143 h 1886013"/>
                <a:gd name="connsiteX25" fmla="*/ 960344 w 1402376"/>
                <a:gd name="connsiteY25" fmla="*/ 1375616 h 1886013"/>
                <a:gd name="connsiteX26" fmla="*/ 960344 w 1402376"/>
                <a:gd name="connsiteY26" fmla="*/ 1375616 h 1886013"/>
                <a:gd name="connsiteX27" fmla="*/ 960344 w 1402376"/>
                <a:gd name="connsiteY27" fmla="*/ 1511415 h 1886013"/>
                <a:gd name="connsiteX28" fmla="*/ 1094417 w 1402376"/>
                <a:gd name="connsiteY28" fmla="*/ 1649516 h 1886013"/>
                <a:gd name="connsiteX29" fmla="*/ 1112830 w 1402376"/>
                <a:gd name="connsiteY29" fmla="*/ 1650955 h 1886013"/>
                <a:gd name="connsiteX30" fmla="*/ 1190224 w 1402376"/>
                <a:gd name="connsiteY30" fmla="*/ 1577013 h 1886013"/>
                <a:gd name="connsiteX31" fmla="*/ 1190224 w 1402376"/>
                <a:gd name="connsiteY31" fmla="*/ 1262258 h 1886013"/>
                <a:gd name="connsiteX32" fmla="*/ 1019612 w 1402376"/>
                <a:gd name="connsiteY32" fmla="*/ 1105457 h 1886013"/>
                <a:gd name="connsiteX33" fmla="*/ 960631 w 1402376"/>
                <a:gd name="connsiteY33" fmla="*/ 1165588 h 1886013"/>
                <a:gd name="connsiteX34" fmla="*/ 960631 w 1402376"/>
                <a:gd name="connsiteY34" fmla="*/ 1375328 h 1886013"/>
                <a:gd name="connsiteX35" fmla="*/ 216326 w 1402376"/>
                <a:gd name="connsiteY35" fmla="*/ 1544790 h 1886013"/>
                <a:gd name="connsiteX36" fmla="*/ 346083 w 1402376"/>
                <a:gd name="connsiteY36" fmla="*/ 1654407 h 1886013"/>
                <a:gd name="connsiteX37" fmla="*/ 446206 w 1402376"/>
                <a:gd name="connsiteY37" fmla="*/ 1557449 h 1886013"/>
                <a:gd name="connsiteX38" fmla="*/ 357016 w 1402376"/>
                <a:gd name="connsiteY38" fmla="*/ 1441502 h 1886013"/>
                <a:gd name="connsiteX39" fmla="*/ 216326 w 1402376"/>
                <a:gd name="connsiteY39" fmla="*/ 1545077 h 1886013"/>
                <a:gd name="connsiteX40" fmla="*/ 701117 w 1402376"/>
                <a:gd name="connsiteY40" fmla="*/ 1312320 h 1886013"/>
                <a:gd name="connsiteX41" fmla="*/ 731902 w 1402376"/>
                <a:gd name="connsiteY41" fmla="*/ 1312320 h 1886013"/>
                <a:gd name="connsiteX42" fmla="*/ 817927 w 1402376"/>
                <a:gd name="connsiteY42" fmla="*/ 1224281 h 1886013"/>
                <a:gd name="connsiteX43" fmla="*/ 817927 w 1402376"/>
                <a:gd name="connsiteY43" fmla="*/ 1199538 h 1886013"/>
                <a:gd name="connsiteX44" fmla="*/ 726436 w 1402376"/>
                <a:gd name="connsiteY44" fmla="*/ 1105169 h 1886013"/>
                <a:gd name="connsiteX45" fmla="*/ 587472 w 1402376"/>
                <a:gd name="connsiteY45" fmla="*/ 1251038 h 1886013"/>
                <a:gd name="connsiteX46" fmla="*/ 651631 w 1402376"/>
                <a:gd name="connsiteY46" fmla="*/ 1312032 h 1886013"/>
                <a:gd name="connsiteX47" fmla="*/ 701117 w 1402376"/>
                <a:gd name="connsiteY47" fmla="*/ 1312032 h 1886013"/>
                <a:gd name="connsiteX48" fmla="*/ 326807 w 1402376"/>
                <a:gd name="connsiteY48" fmla="*/ 1311745 h 1886013"/>
                <a:gd name="connsiteX49" fmla="*/ 446206 w 1402376"/>
                <a:gd name="connsiteY49" fmla="*/ 1196085 h 1886013"/>
                <a:gd name="connsiteX50" fmla="*/ 357879 w 1402376"/>
                <a:gd name="connsiteY50" fmla="*/ 1105457 h 1886013"/>
                <a:gd name="connsiteX51" fmla="*/ 216326 w 1402376"/>
                <a:gd name="connsiteY51" fmla="*/ 1254778 h 1886013"/>
                <a:gd name="connsiteX52" fmla="*/ 271278 w 1402376"/>
                <a:gd name="connsiteY52" fmla="*/ 1311745 h 1886013"/>
                <a:gd name="connsiteX53" fmla="*/ 326807 w 1402376"/>
                <a:gd name="connsiteY53" fmla="*/ 1311745 h 1886013"/>
                <a:gd name="connsiteX54" fmla="*/ 334575 w 1402376"/>
                <a:gd name="connsiteY54" fmla="*/ 976275 h 1886013"/>
                <a:gd name="connsiteX55" fmla="*/ 434122 w 1402376"/>
                <a:gd name="connsiteY55" fmla="*/ 959875 h 1886013"/>
                <a:gd name="connsiteX56" fmla="*/ 440452 w 1402376"/>
                <a:gd name="connsiteY56" fmla="*/ 797032 h 1886013"/>
                <a:gd name="connsiteX57" fmla="*/ 348960 w 1402376"/>
                <a:gd name="connsiteY57" fmla="*/ 769987 h 1886013"/>
                <a:gd name="connsiteX58" fmla="*/ 215750 w 1402376"/>
                <a:gd name="connsiteY58" fmla="*/ 903772 h 1886013"/>
                <a:gd name="connsiteX59" fmla="*/ 286527 w 1402376"/>
                <a:gd name="connsiteY59" fmla="*/ 976562 h 1886013"/>
                <a:gd name="connsiteX60" fmla="*/ 334862 w 1402376"/>
                <a:gd name="connsiteY60" fmla="*/ 976562 h 1886013"/>
                <a:gd name="connsiteX61" fmla="*/ 706296 w 1402376"/>
                <a:gd name="connsiteY61" fmla="*/ 769699 h 1886013"/>
                <a:gd name="connsiteX62" fmla="*/ 588047 w 1402376"/>
                <a:gd name="connsiteY62" fmla="*/ 886509 h 1886013"/>
                <a:gd name="connsiteX63" fmla="*/ 678963 w 1402376"/>
                <a:gd name="connsiteY63" fmla="*/ 976562 h 1886013"/>
                <a:gd name="connsiteX64" fmla="*/ 818503 w 1402376"/>
                <a:gd name="connsiteY64" fmla="*/ 831557 h 1886013"/>
                <a:gd name="connsiteX65" fmla="*/ 755494 w 1402376"/>
                <a:gd name="connsiteY65" fmla="*/ 769699 h 1886013"/>
                <a:gd name="connsiteX66" fmla="*/ 706296 w 1402376"/>
                <a:gd name="connsiteY66" fmla="*/ 769699 h 1886013"/>
                <a:gd name="connsiteX67" fmla="*/ 704282 w 1402376"/>
                <a:gd name="connsiteY67" fmla="*/ 1649804 h 1886013"/>
                <a:gd name="connsiteX68" fmla="*/ 728450 w 1402376"/>
                <a:gd name="connsiteY68" fmla="*/ 1651818 h 1886013"/>
                <a:gd name="connsiteX69" fmla="*/ 817927 w 1402376"/>
                <a:gd name="connsiteY69" fmla="*/ 1566943 h 1886013"/>
                <a:gd name="connsiteX70" fmla="*/ 693349 w 1402376"/>
                <a:gd name="connsiteY70" fmla="*/ 1441502 h 1886013"/>
                <a:gd name="connsiteX71" fmla="*/ 637821 w 1402376"/>
                <a:gd name="connsiteY71" fmla="*/ 1443228 h 1886013"/>
                <a:gd name="connsiteX72" fmla="*/ 589486 w 1402376"/>
                <a:gd name="connsiteY72" fmla="*/ 1495591 h 1886013"/>
                <a:gd name="connsiteX73" fmla="*/ 612215 w 1402376"/>
                <a:gd name="connsiteY73" fmla="*/ 1646639 h 1886013"/>
                <a:gd name="connsiteX74" fmla="*/ 642137 w 1402376"/>
                <a:gd name="connsiteY74" fmla="*/ 1650091 h 1886013"/>
                <a:gd name="connsiteX75" fmla="*/ 704282 w 1402376"/>
                <a:gd name="connsiteY75" fmla="*/ 1650091 h 1886013"/>
                <a:gd name="connsiteX76" fmla="*/ 1075140 w 1402376"/>
                <a:gd name="connsiteY76" fmla="*/ 975987 h 1886013"/>
                <a:gd name="connsiteX77" fmla="*/ 1190224 w 1402376"/>
                <a:gd name="connsiteY77" fmla="*/ 862917 h 1886013"/>
                <a:gd name="connsiteX78" fmla="*/ 1188210 w 1402376"/>
                <a:gd name="connsiteY78" fmla="*/ 807677 h 1886013"/>
                <a:gd name="connsiteX79" fmla="*/ 1159151 w 1402376"/>
                <a:gd name="connsiteY79" fmla="*/ 772576 h 1886013"/>
                <a:gd name="connsiteX80" fmla="*/ 960056 w 1402376"/>
                <a:gd name="connsiteY80" fmla="*/ 923624 h 1886013"/>
                <a:gd name="connsiteX81" fmla="*/ 1013570 w 1402376"/>
                <a:gd name="connsiteY81" fmla="*/ 976275 h 1886013"/>
                <a:gd name="connsiteX82" fmla="*/ 1075140 w 1402376"/>
                <a:gd name="connsiteY82" fmla="*/ 976275 h 188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402376" h="1886013">
                  <a:moveTo>
                    <a:pt x="256" y="943764"/>
                  </a:moveTo>
                  <a:cubicBezTo>
                    <a:pt x="256" y="712732"/>
                    <a:pt x="-32" y="481989"/>
                    <a:pt x="256" y="250958"/>
                  </a:cubicBezTo>
                  <a:cubicBezTo>
                    <a:pt x="543" y="102500"/>
                    <a:pt x="74773" y="17625"/>
                    <a:pt x="222368" y="8994"/>
                  </a:cubicBezTo>
                  <a:cubicBezTo>
                    <a:pt x="448795" y="-4528"/>
                    <a:pt x="675511" y="-1364"/>
                    <a:pt x="902226" y="8994"/>
                  </a:cubicBezTo>
                  <a:cubicBezTo>
                    <a:pt x="957754" y="11583"/>
                    <a:pt x="1013282" y="13597"/>
                    <a:pt x="1068810" y="5541"/>
                  </a:cubicBezTo>
                  <a:cubicBezTo>
                    <a:pt x="1092978" y="2089"/>
                    <a:pt x="1118297" y="1801"/>
                    <a:pt x="1142752" y="2664"/>
                  </a:cubicBezTo>
                  <a:cubicBezTo>
                    <a:pt x="1309336" y="7268"/>
                    <a:pt x="1397950" y="94444"/>
                    <a:pt x="1400828" y="261316"/>
                  </a:cubicBezTo>
                  <a:cubicBezTo>
                    <a:pt x="1403705" y="420132"/>
                    <a:pt x="1401691" y="578947"/>
                    <a:pt x="1401691" y="737476"/>
                  </a:cubicBezTo>
                  <a:cubicBezTo>
                    <a:pt x="1401691" y="1032378"/>
                    <a:pt x="1402266" y="1326993"/>
                    <a:pt x="1401115" y="1621896"/>
                  </a:cubicBezTo>
                  <a:cubicBezTo>
                    <a:pt x="1400828" y="1729499"/>
                    <a:pt x="1368604" y="1820991"/>
                    <a:pt x="1260425" y="1868463"/>
                  </a:cubicBezTo>
                  <a:cubicBezTo>
                    <a:pt x="1227339" y="1883136"/>
                    <a:pt x="1193101" y="1886014"/>
                    <a:pt x="1157713" y="1886014"/>
                  </a:cubicBezTo>
                  <a:cubicBezTo>
                    <a:pt x="852452" y="1886014"/>
                    <a:pt x="547480" y="1886014"/>
                    <a:pt x="242220" y="1885726"/>
                  </a:cubicBezTo>
                  <a:cubicBezTo>
                    <a:pt x="89733" y="1885438"/>
                    <a:pt x="543" y="1795960"/>
                    <a:pt x="256" y="1642611"/>
                  </a:cubicBezTo>
                  <a:cubicBezTo>
                    <a:pt x="-320" y="1409566"/>
                    <a:pt x="256" y="1176809"/>
                    <a:pt x="256" y="943764"/>
                  </a:cubicBezTo>
                  <a:close/>
                  <a:moveTo>
                    <a:pt x="698528" y="607143"/>
                  </a:moveTo>
                  <a:lnTo>
                    <a:pt x="698528" y="607143"/>
                  </a:lnTo>
                  <a:cubicBezTo>
                    <a:pt x="830587" y="607143"/>
                    <a:pt x="962645" y="607718"/>
                    <a:pt x="1094417" y="607143"/>
                  </a:cubicBezTo>
                  <a:cubicBezTo>
                    <a:pt x="1179291" y="606855"/>
                    <a:pt x="1189361" y="596210"/>
                    <a:pt x="1189936" y="509609"/>
                  </a:cubicBezTo>
                  <a:cubicBezTo>
                    <a:pt x="1190224" y="447752"/>
                    <a:pt x="1189073" y="385894"/>
                    <a:pt x="1189936" y="324036"/>
                  </a:cubicBezTo>
                  <a:cubicBezTo>
                    <a:pt x="1191087" y="268221"/>
                    <a:pt x="1168358" y="239162"/>
                    <a:pt x="1109953" y="239450"/>
                  </a:cubicBezTo>
                  <a:cubicBezTo>
                    <a:pt x="835765" y="240025"/>
                    <a:pt x="561290" y="240025"/>
                    <a:pt x="287103" y="239450"/>
                  </a:cubicBezTo>
                  <a:cubicBezTo>
                    <a:pt x="233876" y="239450"/>
                    <a:pt x="213449" y="266207"/>
                    <a:pt x="214024" y="316556"/>
                  </a:cubicBezTo>
                  <a:cubicBezTo>
                    <a:pt x="214887" y="384743"/>
                    <a:pt x="213449" y="452643"/>
                    <a:pt x="214312" y="520830"/>
                  </a:cubicBezTo>
                  <a:cubicBezTo>
                    <a:pt x="215175" y="594196"/>
                    <a:pt x="227834" y="606855"/>
                    <a:pt x="302351" y="607143"/>
                  </a:cubicBezTo>
                  <a:cubicBezTo>
                    <a:pt x="434410" y="608006"/>
                    <a:pt x="566469" y="607143"/>
                    <a:pt x="698240" y="607143"/>
                  </a:cubicBezTo>
                  <a:close/>
                  <a:moveTo>
                    <a:pt x="960344" y="1375616"/>
                  </a:moveTo>
                  <a:lnTo>
                    <a:pt x="960344" y="1375616"/>
                  </a:lnTo>
                  <a:cubicBezTo>
                    <a:pt x="960344" y="1420787"/>
                    <a:pt x="960344" y="1466245"/>
                    <a:pt x="960344" y="1511415"/>
                  </a:cubicBezTo>
                  <a:cubicBezTo>
                    <a:pt x="960344" y="1599454"/>
                    <a:pt x="1005034" y="1645488"/>
                    <a:pt x="1094417" y="1649516"/>
                  </a:cubicBezTo>
                  <a:cubicBezTo>
                    <a:pt x="1100458" y="1649516"/>
                    <a:pt x="1106788" y="1650379"/>
                    <a:pt x="1112830" y="1650955"/>
                  </a:cubicBezTo>
                  <a:cubicBezTo>
                    <a:pt x="1182456" y="1656133"/>
                    <a:pt x="1189936" y="1649516"/>
                    <a:pt x="1190224" y="1577013"/>
                  </a:cubicBezTo>
                  <a:cubicBezTo>
                    <a:pt x="1190799" y="1471999"/>
                    <a:pt x="1191375" y="1367273"/>
                    <a:pt x="1190224" y="1262258"/>
                  </a:cubicBezTo>
                  <a:cubicBezTo>
                    <a:pt x="1187922" y="1085605"/>
                    <a:pt x="1219858" y="1106320"/>
                    <a:pt x="1019612" y="1105457"/>
                  </a:cubicBezTo>
                  <a:cubicBezTo>
                    <a:pt x="977319" y="1105457"/>
                    <a:pt x="960056" y="1125021"/>
                    <a:pt x="960631" y="1165588"/>
                  </a:cubicBezTo>
                  <a:cubicBezTo>
                    <a:pt x="961207" y="1235501"/>
                    <a:pt x="960631" y="1305415"/>
                    <a:pt x="960631" y="1375328"/>
                  </a:cubicBezTo>
                  <a:close/>
                  <a:moveTo>
                    <a:pt x="216326" y="1544790"/>
                  </a:moveTo>
                  <a:cubicBezTo>
                    <a:pt x="216133" y="1616717"/>
                    <a:pt x="259387" y="1653256"/>
                    <a:pt x="346083" y="1654407"/>
                  </a:cubicBezTo>
                  <a:cubicBezTo>
                    <a:pt x="434410" y="1655558"/>
                    <a:pt x="445918" y="1644337"/>
                    <a:pt x="446206" y="1557449"/>
                  </a:cubicBezTo>
                  <a:cubicBezTo>
                    <a:pt x="446206" y="1480343"/>
                    <a:pt x="416477" y="1441703"/>
                    <a:pt x="357016" y="1441502"/>
                  </a:cubicBezTo>
                  <a:cubicBezTo>
                    <a:pt x="263415" y="1441128"/>
                    <a:pt x="216519" y="1475653"/>
                    <a:pt x="216326" y="1545077"/>
                  </a:cubicBezTo>
                  <a:close/>
                  <a:moveTo>
                    <a:pt x="701117" y="1312320"/>
                  </a:moveTo>
                  <a:cubicBezTo>
                    <a:pt x="711475" y="1312320"/>
                    <a:pt x="721832" y="1312320"/>
                    <a:pt x="731902" y="1312320"/>
                  </a:cubicBezTo>
                  <a:cubicBezTo>
                    <a:pt x="815050" y="1311457"/>
                    <a:pt x="817352" y="1309155"/>
                    <a:pt x="817927" y="1224281"/>
                  </a:cubicBezTo>
                  <a:cubicBezTo>
                    <a:pt x="817927" y="1215937"/>
                    <a:pt x="817927" y="1207881"/>
                    <a:pt x="817927" y="1199538"/>
                  </a:cubicBezTo>
                  <a:cubicBezTo>
                    <a:pt x="817927" y="1137010"/>
                    <a:pt x="787430" y="1105551"/>
                    <a:pt x="726436" y="1105169"/>
                  </a:cubicBezTo>
                  <a:cubicBezTo>
                    <a:pt x="580567" y="1104306"/>
                    <a:pt x="582005" y="1104306"/>
                    <a:pt x="587472" y="1251038"/>
                  </a:cubicBezTo>
                  <a:cubicBezTo>
                    <a:pt x="589198" y="1296784"/>
                    <a:pt x="608187" y="1314334"/>
                    <a:pt x="651631" y="1312032"/>
                  </a:cubicBezTo>
                  <a:cubicBezTo>
                    <a:pt x="668030" y="1311169"/>
                    <a:pt x="684430" y="1312032"/>
                    <a:pt x="701117" y="1312032"/>
                  </a:cubicBezTo>
                  <a:close/>
                  <a:moveTo>
                    <a:pt x="326807" y="1311745"/>
                  </a:moveTo>
                  <a:cubicBezTo>
                    <a:pt x="406597" y="1312127"/>
                    <a:pt x="446399" y="1273574"/>
                    <a:pt x="446206" y="1196085"/>
                  </a:cubicBezTo>
                  <a:cubicBezTo>
                    <a:pt x="446206" y="1135859"/>
                    <a:pt x="416765" y="1105649"/>
                    <a:pt x="357879" y="1105457"/>
                  </a:cubicBezTo>
                  <a:cubicBezTo>
                    <a:pt x="206831" y="1104881"/>
                    <a:pt x="207695" y="1104881"/>
                    <a:pt x="216326" y="1254778"/>
                  </a:cubicBezTo>
                  <a:cubicBezTo>
                    <a:pt x="218340" y="1292756"/>
                    <a:pt x="231862" y="1312895"/>
                    <a:pt x="271278" y="1311745"/>
                  </a:cubicBezTo>
                  <a:cubicBezTo>
                    <a:pt x="289692" y="1311169"/>
                    <a:pt x="308393" y="1311745"/>
                    <a:pt x="326807" y="1311745"/>
                  </a:cubicBezTo>
                  <a:close/>
                  <a:moveTo>
                    <a:pt x="334575" y="976275"/>
                  </a:moveTo>
                  <a:cubicBezTo>
                    <a:pt x="365072" y="969945"/>
                    <a:pt x="414270" y="994688"/>
                    <a:pt x="434122" y="959875"/>
                  </a:cubicBezTo>
                  <a:cubicBezTo>
                    <a:pt x="461743" y="911252"/>
                    <a:pt x="452823" y="849970"/>
                    <a:pt x="440452" y="797032"/>
                  </a:cubicBezTo>
                  <a:cubicBezTo>
                    <a:pt x="429807" y="752724"/>
                    <a:pt x="381184" y="770562"/>
                    <a:pt x="348960" y="769987"/>
                  </a:cubicBezTo>
                  <a:cubicBezTo>
                    <a:pt x="214024" y="767973"/>
                    <a:pt x="215750" y="768836"/>
                    <a:pt x="215750" y="903772"/>
                  </a:cubicBezTo>
                  <a:cubicBezTo>
                    <a:pt x="215750" y="955847"/>
                    <a:pt x="231574" y="982317"/>
                    <a:pt x="286527" y="976562"/>
                  </a:cubicBezTo>
                  <a:cubicBezTo>
                    <a:pt x="300913" y="975124"/>
                    <a:pt x="315298" y="976562"/>
                    <a:pt x="334862" y="976562"/>
                  </a:cubicBezTo>
                  <a:close/>
                  <a:moveTo>
                    <a:pt x="706296" y="769699"/>
                  </a:moveTo>
                  <a:cubicBezTo>
                    <a:pt x="627081" y="769699"/>
                    <a:pt x="587664" y="808635"/>
                    <a:pt x="588047" y="886509"/>
                  </a:cubicBezTo>
                  <a:cubicBezTo>
                    <a:pt x="588335" y="972535"/>
                    <a:pt x="591787" y="975699"/>
                    <a:pt x="678963" y="976562"/>
                  </a:cubicBezTo>
                  <a:cubicBezTo>
                    <a:pt x="825120" y="977713"/>
                    <a:pt x="823969" y="977713"/>
                    <a:pt x="818503" y="831557"/>
                  </a:cubicBezTo>
                  <a:cubicBezTo>
                    <a:pt x="816776" y="786962"/>
                    <a:pt x="799802" y="767110"/>
                    <a:pt x="755494" y="769699"/>
                  </a:cubicBezTo>
                  <a:cubicBezTo>
                    <a:pt x="739095" y="770562"/>
                    <a:pt x="722695" y="769699"/>
                    <a:pt x="706296" y="769699"/>
                  </a:cubicBezTo>
                  <a:close/>
                  <a:moveTo>
                    <a:pt x="704282" y="1649804"/>
                  </a:moveTo>
                  <a:cubicBezTo>
                    <a:pt x="704282" y="1649804"/>
                    <a:pt x="716078" y="1651242"/>
                    <a:pt x="728450" y="1651818"/>
                  </a:cubicBezTo>
                  <a:cubicBezTo>
                    <a:pt x="806419" y="1655846"/>
                    <a:pt x="817352" y="1645488"/>
                    <a:pt x="817927" y="1566943"/>
                  </a:cubicBezTo>
                  <a:cubicBezTo>
                    <a:pt x="818310" y="1482932"/>
                    <a:pt x="776785" y="1441128"/>
                    <a:pt x="693349" y="1441502"/>
                  </a:cubicBezTo>
                  <a:cubicBezTo>
                    <a:pt x="674935" y="1441502"/>
                    <a:pt x="656234" y="1441214"/>
                    <a:pt x="637821" y="1443228"/>
                  </a:cubicBezTo>
                  <a:cubicBezTo>
                    <a:pt x="607036" y="1446393"/>
                    <a:pt x="586033" y="1463368"/>
                    <a:pt x="589486" y="1495591"/>
                  </a:cubicBezTo>
                  <a:cubicBezTo>
                    <a:pt x="595240" y="1546228"/>
                    <a:pt x="565606" y="1602907"/>
                    <a:pt x="612215" y="1646639"/>
                  </a:cubicBezTo>
                  <a:cubicBezTo>
                    <a:pt x="617969" y="1652105"/>
                    <a:pt x="631779" y="1649804"/>
                    <a:pt x="642137" y="1650091"/>
                  </a:cubicBezTo>
                  <a:cubicBezTo>
                    <a:pt x="658536" y="1650667"/>
                    <a:pt x="674935" y="1650091"/>
                    <a:pt x="704282" y="1650091"/>
                  </a:cubicBezTo>
                  <a:close/>
                  <a:moveTo>
                    <a:pt x="1075140" y="975987"/>
                  </a:moveTo>
                  <a:cubicBezTo>
                    <a:pt x="1152053" y="976180"/>
                    <a:pt x="1190417" y="938490"/>
                    <a:pt x="1190224" y="862917"/>
                  </a:cubicBezTo>
                  <a:cubicBezTo>
                    <a:pt x="1190224" y="844504"/>
                    <a:pt x="1189936" y="826090"/>
                    <a:pt x="1188210" y="807677"/>
                  </a:cubicBezTo>
                  <a:cubicBezTo>
                    <a:pt x="1186771" y="789839"/>
                    <a:pt x="1176702" y="778618"/>
                    <a:pt x="1159151" y="772576"/>
                  </a:cubicBezTo>
                  <a:cubicBezTo>
                    <a:pt x="1024791" y="725679"/>
                    <a:pt x="946534" y="785235"/>
                    <a:pt x="960056" y="923624"/>
                  </a:cubicBezTo>
                  <a:cubicBezTo>
                    <a:pt x="963508" y="958437"/>
                    <a:pt x="977606" y="976850"/>
                    <a:pt x="1013570" y="976275"/>
                  </a:cubicBezTo>
                  <a:cubicBezTo>
                    <a:pt x="1033998" y="975987"/>
                    <a:pt x="1054425" y="976275"/>
                    <a:pt x="1075140" y="97627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87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1" name="Forma libre: forma 10">
              <a:extLst>
                <a:ext uri="{FF2B5EF4-FFF2-40B4-BE49-F238E27FC236}">
                  <a16:creationId xmlns:a16="http://schemas.microsoft.com/office/drawing/2014/main" id="{2AF47191-CA2E-4D9C-820F-7E5284AEDC25}"/>
                </a:ext>
              </a:extLst>
            </p:cNvPr>
            <p:cNvSpPr/>
            <p:nvPr/>
          </p:nvSpPr>
          <p:spPr>
            <a:xfrm>
              <a:off x="5170890" y="2815355"/>
              <a:ext cx="784502" cy="1409490"/>
            </a:xfrm>
            <a:custGeom>
              <a:avLst/>
              <a:gdLst>
                <a:gd name="connsiteX0" fmla="*/ 385359 w 784502"/>
                <a:gd name="connsiteY0" fmla="*/ 575 h 1409490"/>
                <a:gd name="connsiteX1" fmla="*/ 449806 w 784502"/>
                <a:gd name="connsiteY1" fmla="*/ 575 h 1409490"/>
                <a:gd name="connsiteX2" fmla="*/ 518856 w 784502"/>
                <a:gd name="connsiteY2" fmla="*/ 67612 h 1409490"/>
                <a:gd name="connsiteX3" fmla="*/ 518856 w 784502"/>
                <a:gd name="connsiteY3" fmla="*/ 98397 h 1409490"/>
                <a:gd name="connsiteX4" fmla="*/ 604594 w 784502"/>
                <a:gd name="connsiteY4" fmla="*/ 197369 h 1409490"/>
                <a:gd name="connsiteX5" fmla="*/ 628762 w 784502"/>
                <a:gd name="connsiteY5" fmla="*/ 201972 h 1409490"/>
                <a:gd name="connsiteX6" fmla="*/ 732337 w 784502"/>
                <a:gd name="connsiteY6" fmla="*/ 393300 h 1409490"/>
                <a:gd name="connsiteX7" fmla="*/ 659834 w 784502"/>
                <a:gd name="connsiteY7" fmla="*/ 412000 h 1409490"/>
                <a:gd name="connsiteX8" fmla="*/ 386798 w 784502"/>
                <a:gd name="connsiteY8" fmla="*/ 385244 h 1409490"/>
                <a:gd name="connsiteX9" fmla="*/ 329543 w 784502"/>
                <a:gd name="connsiteY9" fmla="*/ 407109 h 1409490"/>
                <a:gd name="connsiteX10" fmla="*/ 322926 w 784502"/>
                <a:gd name="connsiteY10" fmla="*/ 532839 h 1409490"/>
                <a:gd name="connsiteX11" fmla="*/ 432256 w 784502"/>
                <a:gd name="connsiteY11" fmla="*/ 589805 h 1409490"/>
                <a:gd name="connsiteX12" fmla="*/ 635667 w 784502"/>
                <a:gd name="connsiteY12" fmla="*/ 680146 h 1409490"/>
                <a:gd name="connsiteX13" fmla="*/ 783262 w 784502"/>
                <a:gd name="connsiteY13" fmla="*/ 950594 h 1409490"/>
                <a:gd name="connsiteX14" fmla="*/ 600566 w 784502"/>
                <a:gd name="connsiteY14" fmla="*/ 1176158 h 1409490"/>
                <a:gd name="connsiteX15" fmla="*/ 517418 w 784502"/>
                <a:gd name="connsiteY15" fmla="*/ 1302751 h 1409490"/>
                <a:gd name="connsiteX16" fmla="*/ 414418 w 784502"/>
                <a:gd name="connsiteY16" fmla="*/ 1409491 h 1409490"/>
                <a:gd name="connsiteX17" fmla="*/ 377303 w 784502"/>
                <a:gd name="connsiteY17" fmla="*/ 1409491 h 1409490"/>
                <a:gd name="connsiteX18" fmla="*/ 272577 w 784502"/>
                <a:gd name="connsiteY18" fmla="*/ 1304189 h 1409490"/>
                <a:gd name="connsiteX19" fmla="*/ 191730 w 784502"/>
                <a:gd name="connsiteY19" fmla="*/ 1212410 h 1409490"/>
                <a:gd name="connsiteX20" fmla="*/ 137065 w 784502"/>
                <a:gd name="connsiteY20" fmla="*/ 1202915 h 1409490"/>
                <a:gd name="connsiteX21" fmla="*/ 11336 w 784502"/>
                <a:gd name="connsiteY21" fmla="*/ 1003244 h 1409490"/>
                <a:gd name="connsiteX22" fmla="*/ 92758 w 784502"/>
                <a:gd name="connsiteY22" fmla="*/ 978501 h 1409490"/>
                <a:gd name="connsiteX23" fmla="*/ 399169 w 784502"/>
                <a:gd name="connsiteY23" fmla="*/ 1025110 h 1409490"/>
                <a:gd name="connsiteX24" fmla="*/ 501018 w 784502"/>
                <a:gd name="connsiteY24" fmla="*/ 950018 h 1409490"/>
                <a:gd name="connsiteX25" fmla="*/ 432256 w 784502"/>
                <a:gd name="connsiteY25" fmla="*/ 850758 h 1409490"/>
                <a:gd name="connsiteX26" fmla="*/ 262507 w 784502"/>
                <a:gd name="connsiteY26" fmla="*/ 776241 h 1409490"/>
                <a:gd name="connsiteX27" fmla="*/ 135051 w 784502"/>
                <a:gd name="connsiteY27" fmla="*/ 713521 h 1409490"/>
                <a:gd name="connsiteX28" fmla="*/ 153177 w 784502"/>
                <a:gd name="connsiteY28" fmla="*/ 256637 h 1409490"/>
                <a:gd name="connsiteX29" fmla="*/ 274878 w 784502"/>
                <a:gd name="connsiteY29" fmla="*/ 63872 h 1409490"/>
                <a:gd name="connsiteX30" fmla="*/ 384784 w 784502"/>
                <a:gd name="connsiteY30" fmla="*/ 0 h 1409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84502" h="1409490">
                  <a:moveTo>
                    <a:pt x="385359" y="575"/>
                  </a:moveTo>
                  <a:cubicBezTo>
                    <a:pt x="412691" y="575"/>
                    <a:pt x="431393" y="575"/>
                    <a:pt x="449806" y="575"/>
                  </a:cubicBezTo>
                  <a:cubicBezTo>
                    <a:pt x="494976" y="0"/>
                    <a:pt x="519720" y="20715"/>
                    <a:pt x="518856" y="67612"/>
                  </a:cubicBezTo>
                  <a:cubicBezTo>
                    <a:pt x="518856" y="77969"/>
                    <a:pt x="520295" y="88327"/>
                    <a:pt x="518856" y="98397"/>
                  </a:cubicBezTo>
                  <a:cubicBezTo>
                    <a:pt x="510225" y="163707"/>
                    <a:pt x="531228" y="202835"/>
                    <a:pt x="604594" y="197369"/>
                  </a:cubicBezTo>
                  <a:cubicBezTo>
                    <a:pt x="612362" y="196794"/>
                    <a:pt x="620706" y="200534"/>
                    <a:pt x="628762" y="201972"/>
                  </a:cubicBezTo>
                  <a:cubicBezTo>
                    <a:pt x="733776" y="221537"/>
                    <a:pt x="771753" y="291450"/>
                    <a:pt x="732337" y="393300"/>
                  </a:cubicBezTo>
                  <a:cubicBezTo>
                    <a:pt x="717376" y="432428"/>
                    <a:pt x="687454" y="421495"/>
                    <a:pt x="659834" y="412000"/>
                  </a:cubicBezTo>
                  <a:cubicBezTo>
                    <a:pt x="570932" y="381503"/>
                    <a:pt x="480591" y="363665"/>
                    <a:pt x="386798" y="385244"/>
                  </a:cubicBezTo>
                  <a:cubicBezTo>
                    <a:pt x="366946" y="389847"/>
                    <a:pt x="346806" y="396464"/>
                    <a:pt x="329543" y="407109"/>
                  </a:cubicBezTo>
                  <a:cubicBezTo>
                    <a:pt x="274591" y="441059"/>
                    <a:pt x="272001" y="491696"/>
                    <a:pt x="322926" y="532839"/>
                  </a:cubicBezTo>
                  <a:cubicBezTo>
                    <a:pt x="355437" y="559020"/>
                    <a:pt x="393990" y="574269"/>
                    <a:pt x="432256" y="589805"/>
                  </a:cubicBezTo>
                  <a:cubicBezTo>
                    <a:pt x="501018" y="617713"/>
                    <a:pt x="571220" y="642168"/>
                    <a:pt x="635667" y="680146"/>
                  </a:cubicBezTo>
                  <a:cubicBezTo>
                    <a:pt x="738667" y="741428"/>
                    <a:pt x="793619" y="826303"/>
                    <a:pt x="783262" y="950594"/>
                  </a:cubicBezTo>
                  <a:cubicBezTo>
                    <a:pt x="773192" y="1068842"/>
                    <a:pt x="705292" y="1141921"/>
                    <a:pt x="600566" y="1176158"/>
                  </a:cubicBezTo>
                  <a:cubicBezTo>
                    <a:pt x="530940" y="1198887"/>
                    <a:pt x="514253" y="1235714"/>
                    <a:pt x="517418" y="1302751"/>
                  </a:cubicBezTo>
                  <a:cubicBezTo>
                    <a:pt x="522309" y="1402010"/>
                    <a:pt x="511951" y="1408915"/>
                    <a:pt x="414418" y="1409491"/>
                  </a:cubicBezTo>
                  <a:cubicBezTo>
                    <a:pt x="402046" y="1409491"/>
                    <a:pt x="389675" y="1409491"/>
                    <a:pt x="377303" y="1409491"/>
                  </a:cubicBezTo>
                  <a:cubicBezTo>
                    <a:pt x="278619" y="1409203"/>
                    <a:pt x="269700" y="1402874"/>
                    <a:pt x="272577" y="1304189"/>
                  </a:cubicBezTo>
                  <a:cubicBezTo>
                    <a:pt x="274303" y="1243770"/>
                    <a:pt x="259630" y="1208382"/>
                    <a:pt x="191730" y="1212410"/>
                  </a:cubicBezTo>
                  <a:cubicBezTo>
                    <a:pt x="173605" y="1213560"/>
                    <a:pt x="155191" y="1206655"/>
                    <a:pt x="137065" y="1202915"/>
                  </a:cubicBezTo>
                  <a:cubicBezTo>
                    <a:pt x="10185" y="1178172"/>
                    <a:pt x="-19737" y="1130700"/>
                    <a:pt x="11336" y="1003244"/>
                  </a:cubicBezTo>
                  <a:cubicBezTo>
                    <a:pt x="24283" y="950594"/>
                    <a:pt x="57945" y="961814"/>
                    <a:pt x="92758" y="978501"/>
                  </a:cubicBezTo>
                  <a:cubicBezTo>
                    <a:pt x="190004" y="1025110"/>
                    <a:pt x="291566" y="1045826"/>
                    <a:pt x="399169" y="1025110"/>
                  </a:cubicBezTo>
                  <a:cubicBezTo>
                    <a:pt x="444915" y="1016191"/>
                    <a:pt x="491524" y="1004395"/>
                    <a:pt x="501018" y="950018"/>
                  </a:cubicBezTo>
                  <a:cubicBezTo>
                    <a:pt x="510225" y="897655"/>
                    <a:pt x="471097" y="870610"/>
                    <a:pt x="432256" y="850758"/>
                  </a:cubicBezTo>
                  <a:cubicBezTo>
                    <a:pt x="377303" y="822850"/>
                    <a:pt x="319761" y="799546"/>
                    <a:pt x="262507" y="776241"/>
                  </a:cubicBezTo>
                  <a:cubicBezTo>
                    <a:pt x="218487" y="758403"/>
                    <a:pt x="175043" y="739990"/>
                    <a:pt x="135051" y="713521"/>
                  </a:cubicBezTo>
                  <a:cubicBezTo>
                    <a:pt x="-45343" y="592970"/>
                    <a:pt x="-41315" y="350718"/>
                    <a:pt x="153177" y="256637"/>
                  </a:cubicBezTo>
                  <a:cubicBezTo>
                    <a:pt x="245244" y="212042"/>
                    <a:pt x="283222" y="166009"/>
                    <a:pt x="274878" y="63872"/>
                  </a:cubicBezTo>
                  <a:cubicBezTo>
                    <a:pt x="267686" y="-23017"/>
                    <a:pt x="345943" y="7480"/>
                    <a:pt x="384784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87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id="{90E1566B-C083-4191-A123-B66EF3C0A4C4}"/>
                </a:ext>
              </a:extLst>
            </p:cNvPr>
            <p:cNvSpPr/>
            <p:nvPr/>
          </p:nvSpPr>
          <p:spPr>
            <a:xfrm>
              <a:off x="7049849" y="3100398"/>
              <a:ext cx="203198" cy="274014"/>
            </a:xfrm>
            <a:custGeom>
              <a:avLst/>
              <a:gdLst>
                <a:gd name="connsiteX0" fmla="*/ 478 w 203198"/>
                <a:gd name="connsiteY0" fmla="*/ 149399 h 274014"/>
                <a:gd name="connsiteX1" fmla="*/ 20329 w 203198"/>
                <a:gd name="connsiteY1" fmla="*/ 43522 h 274014"/>
                <a:gd name="connsiteX2" fmla="*/ 123330 w 203198"/>
                <a:gd name="connsiteY2" fmla="*/ 2379 h 274014"/>
                <a:gd name="connsiteX3" fmla="*/ 199573 w 203198"/>
                <a:gd name="connsiteY3" fmla="*/ 81500 h 274014"/>
                <a:gd name="connsiteX4" fmla="*/ 202162 w 203198"/>
                <a:gd name="connsiteY4" fmla="*/ 167525 h 274014"/>
                <a:gd name="connsiteX5" fmla="*/ 99162 w 203198"/>
                <a:gd name="connsiteY5" fmla="*/ 273977 h 274014"/>
                <a:gd name="connsiteX6" fmla="*/ 478 w 203198"/>
                <a:gd name="connsiteY6" fmla="*/ 168964 h 274014"/>
                <a:gd name="connsiteX7" fmla="*/ 478 w 203198"/>
                <a:gd name="connsiteY7" fmla="*/ 149399 h 274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3198" h="274014">
                  <a:moveTo>
                    <a:pt x="478" y="149399"/>
                  </a:moveTo>
                  <a:cubicBezTo>
                    <a:pt x="-961" y="104804"/>
                    <a:pt x="-385" y="70854"/>
                    <a:pt x="20329" y="43522"/>
                  </a:cubicBezTo>
                  <a:cubicBezTo>
                    <a:pt x="45648" y="10148"/>
                    <a:pt x="81036" y="-6540"/>
                    <a:pt x="123330" y="2379"/>
                  </a:cubicBezTo>
                  <a:cubicBezTo>
                    <a:pt x="165623" y="11298"/>
                    <a:pt x="192955" y="38919"/>
                    <a:pt x="199573" y="81500"/>
                  </a:cubicBezTo>
                  <a:cubicBezTo>
                    <a:pt x="204176" y="109695"/>
                    <a:pt x="203601" y="139042"/>
                    <a:pt x="202162" y="167525"/>
                  </a:cubicBezTo>
                  <a:cubicBezTo>
                    <a:pt x="198710" y="234561"/>
                    <a:pt x="158430" y="275416"/>
                    <a:pt x="99162" y="273977"/>
                  </a:cubicBezTo>
                  <a:cubicBezTo>
                    <a:pt x="42771" y="272827"/>
                    <a:pt x="5369" y="233123"/>
                    <a:pt x="478" y="168964"/>
                  </a:cubicBezTo>
                  <a:cubicBezTo>
                    <a:pt x="-385" y="158606"/>
                    <a:pt x="478" y="148536"/>
                    <a:pt x="478" y="14939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876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77059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495D4E7C-30A8-425C-B396-5DE1E54669DA}"/>
              </a:ext>
            </a:extLst>
          </p:cNvPr>
          <p:cNvSpPr/>
          <p:nvPr/>
        </p:nvSpPr>
        <p:spPr>
          <a:xfrm>
            <a:off x="980245" y="3156165"/>
            <a:ext cx="510076" cy="8617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rtl="1"/>
            <a:r>
              <a:rPr lang="en-US" sz="5000" dirty="0">
                <a:solidFill>
                  <a:schemeClr val="tx1">
                    <a:lumMod val="50000"/>
                    <a:lumOff val="50000"/>
                  </a:schemeClr>
                </a:solidFill>
                <a:latin typeface="FontAwesome" charset="0"/>
                <a:cs typeface="B Nazanin" panose="00000700000000000000" pitchFamily="2" charset="-78"/>
              </a:rPr>
              <a:t></a:t>
            </a:r>
            <a:endParaRPr lang="en-US" sz="500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14D6FB1-3A97-4FBC-ABB9-52F95DD3FFB6}"/>
              </a:ext>
            </a:extLst>
          </p:cNvPr>
          <p:cNvSpPr txBox="1"/>
          <p:nvPr/>
        </p:nvSpPr>
        <p:spPr>
          <a:xfrm>
            <a:off x="1970581" y="3505466"/>
            <a:ext cx="2603465" cy="80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900"/>
              </a:lnSpc>
            </a:pPr>
            <a:r>
              <a:rPr lang="fa-IR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ea typeface="Open Sans Extrabold" panose="020B0906030804020204" pitchFamily="34" charset="0"/>
              <a:cs typeface="B Nazanin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EA03E1E-6091-4B2A-BCA0-E4C4CDB07267}"/>
              </a:ext>
            </a:extLst>
          </p:cNvPr>
          <p:cNvSpPr txBox="1"/>
          <p:nvPr/>
        </p:nvSpPr>
        <p:spPr>
          <a:xfrm>
            <a:off x="1970581" y="3156165"/>
            <a:ext cx="14620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000" b="1" dirty="0">
                <a:cs typeface="B Nazanin" panose="00000700000000000000" pitchFamily="2" charset="-78"/>
              </a:rPr>
              <a:t>مثال در اینجا</a:t>
            </a:r>
            <a:endParaRPr lang="en-US" sz="1000" b="1" dirty="0">
              <a:cs typeface="B Nazanin" panose="000007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BA88C36-B4C9-417B-9528-0EC3D47B3A9A}"/>
              </a:ext>
            </a:extLst>
          </p:cNvPr>
          <p:cNvSpPr/>
          <p:nvPr/>
        </p:nvSpPr>
        <p:spPr>
          <a:xfrm>
            <a:off x="982649" y="4960908"/>
            <a:ext cx="505267" cy="8617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rtl="1"/>
            <a:r>
              <a:rPr lang="en-US" sz="5000" dirty="0">
                <a:solidFill>
                  <a:schemeClr val="tx1">
                    <a:lumMod val="50000"/>
                    <a:lumOff val="50000"/>
                  </a:schemeClr>
                </a:solidFill>
                <a:latin typeface="FontAwesome" charset="0"/>
                <a:cs typeface="B Nazanin" panose="00000700000000000000" pitchFamily="2" charset="-78"/>
              </a:rPr>
              <a:t></a:t>
            </a:r>
            <a:endParaRPr lang="en-US" sz="500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3E9135-16FC-4787-B243-82077FE7817F}"/>
              </a:ext>
            </a:extLst>
          </p:cNvPr>
          <p:cNvSpPr txBox="1"/>
          <p:nvPr/>
        </p:nvSpPr>
        <p:spPr>
          <a:xfrm>
            <a:off x="1970581" y="5310209"/>
            <a:ext cx="3512191" cy="557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900"/>
              </a:lnSpc>
            </a:pPr>
            <a:r>
              <a:rPr lang="fa-IR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ea typeface="Open Sans Extrabold" panose="020B0906030804020204" pitchFamily="34" charset="0"/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5261D16-6A47-4AAA-B986-143864D9EC8B}"/>
              </a:ext>
            </a:extLst>
          </p:cNvPr>
          <p:cNvSpPr txBox="1"/>
          <p:nvPr/>
        </p:nvSpPr>
        <p:spPr>
          <a:xfrm>
            <a:off x="1970581" y="4960908"/>
            <a:ext cx="14620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000" b="1" dirty="0">
                <a:cs typeface="B Nazanin" panose="00000700000000000000" pitchFamily="2" charset="-78"/>
              </a:rPr>
              <a:t>مثال در اینجا</a:t>
            </a:r>
            <a:endParaRPr lang="en-US" sz="1000" b="1" dirty="0">
              <a:cs typeface="B Nazanin" panose="000007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0D1CD2A-474A-4EE1-918D-3B3FE93CB4D5}"/>
              </a:ext>
            </a:extLst>
          </p:cNvPr>
          <p:cNvSpPr/>
          <p:nvPr/>
        </p:nvSpPr>
        <p:spPr>
          <a:xfrm>
            <a:off x="982650" y="1351419"/>
            <a:ext cx="505267" cy="8617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rtl="1"/>
            <a:r>
              <a:rPr lang="en-US" sz="5000" dirty="0">
                <a:solidFill>
                  <a:schemeClr val="tx1">
                    <a:lumMod val="50000"/>
                    <a:lumOff val="50000"/>
                  </a:schemeClr>
                </a:solidFill>
                <a:latin typeface="FontAwesome" charset="0"/>
                <a:cs typeface="B Nazanin" panose="00000700000000000000" pitchFamily="2" charset="-78"/>
              </a:rPr>
              <a:t></a:t>
            </a:r>
            <a:endParaRPr lang="en-US" sz="5000" dirty="0">
              <a:solidFill>
                <a:schemeClr val="tx1">
                  <a:lumMod val="50000"/>
                  <a:lumOff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93BE46-4B3A-4747-BA05-DA41302271AD}"/>
              </a:ext>
            </a:extLst>
          </p:cNvPr>
          <p:cNvSpPr txBox="1"/>
          <p:nvPr/>
        </p:nvSpPr>
        <p:spPr>
          <a:xfrm>
            <a:off x="1970581" y="1700720"/>
            <a:ext cx="1462036" cy="1288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900"/>
              </a:lnSpc>
            </a:pPr>
            <a:r>
              <a:rPr lang="fa-IR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ea typeface="Open Sans Extrabold" panose="020B0906030804020204" pitchFamily="34" charset="0"/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51FAE3-1C21-424A-958B-8DE13A8208C8}"/>
              </a:ext>
            </a:extLst>
          </p:cNvPr>
          <p:cNvSpPr txBox="1"/>
          <p:nvPr/>
        </p:nvSpPr>
        <p:spPr>
          <a:xfrm>
            <a:off x="1970581" y="1351419"/>
            <a:ext cx="14620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000" b="1" dirty="0">
                <a:cs typeface="B Nazanin" panose="00000700000000000000" pitchFamily="2" charset="-78"/>
              </a:rPr>
              <a:t>مثال در اینجا</a:t>
            </a:r>
            <a:endParaRPr lang="en-US" sz="1000" b="1" dirty="0">
              <a:cs typeface="B Nazanin" panose="00000700000000000000" pitchFamily="2" charset="-78"/>
            </a:endParaRPr>
          </a:p>
        </p:txBody>
      </p:sp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09DAC45E-D61F-4ED4-A090-CD826BFA2AE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8" name="Rectangle 14">
            <a:extLst>
              <a:ext uri="{FF2B5EF4-FFF2-40B4-BE49-F238E27FC236}">
                <a16:creationId xmlns:a16="http://schemas.microsoft.com/office/drawing/2014/main" id="{71C82420-B8AD-427F-803C-34BBD95CEAE0}"/>
              </a:ext>
            </a:extLst>
          </p:cNvPr>
          <p:cNvSpPr/>
          <p:nvPr/>
        </p:nvSpPr>
        <p:spPr>
          <a:xfrm>
            <a:off x="0" y="6611779"/>
            <a:ext cx="11138658" cy="2462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B529B31D-7B41-4953-9579-76D84220B803}"/>
              </a:ext>
            </a:extLst>
          </p:cNvPr>
          <p:cNvGrpSpPr/>
          <p:nvPr/>
        </p:nvGrpSpPr>
        <p:grpSpPr>
          <a:xfrm>
            <a:off x="11344115" y="6049228"/>
            <a:ext cx="772490" cy="728930"/>
            <a:chOff x="11344115" y="6049228"/>
            <a:chExt cx="772490" cy="728930"/>
          </a:xfrm>
        </p:grpSpPr>
        <p:sp>
          <p:nvSpPr>
            <p:cNvPr id="19" name="Forma libre: forma 18">
              <a:extLst>
                <a:ext uri="{FF2B5EF4-FFF2-40B4-BE49-F238E27FC236}">
                  <a16:creationId xmlns:a16="http://schemas.microsoft.com/office/drawing/2014/main" id="{CB92C4AD-6C76-44E1-9903-B017E127AE26}"/>
                </a:ext>
              </a:extLst>
            </p:cNvPr>
            <p:cNvSpPr/>
            <p:nvPr/>
          </p:nvSpPr>
          <p:spPr>
            <a:xfrm>
              <a:off x="11344115" y="6049228"/>
              <a:ext cx="495682" cy="728549"/>
            </a:xfrm>
            <a:custGeom>
              <a:avLst/>
              <a:gdLst>
                <a:gd name="connsiteX0" fmla="*/ 369475 w 495682"/>
                <a:gd name="connsiteY0" fmla="*/ 728549 h 728549"/>
                <a:gd name="connsiteX1" fmla="*/ 353473 w 495682"/>
                <a:gd name="connsiteY1" fmla="*/ 728549 h 728549"/>
                <a:gd name="connsiteX2" fmla="*/ 71628 w 495682"/>
                <a:gd name="connsiteY2" fmla="*/ 728549 h 728549"/>
                <a:gd name="connsiteX3" fmla="*/ 0 w 495682"/>
                <a:gd name="connsiteY3" fmla="*/ 657588 h 728549"/>
                <a:gd name="connsiteX4" fmla="*/ 0 w 495682"/>
                <a:gd name="connsiteY4" fmla="*/ 71610 h 728549"/>
                <a:gd name="connsiteX5" fmla="*/ 70485 w 495682"/>
                <a:gd name="connsiteY5" fmla="*/ 268 h 728549"/>
                <a:gd name="connsiteX6" fmla="*/ 424339 w 495682"/>
                <a:gd name="connsiteY6" fmla="*/ 173 h 728549"/>
                <a:gd name="connsiteX7" fmla="*/ 495395 w 495682"/>
                <a:gd name="connsiteY7" fmla="*/ 71610 h 728549"/>
                <a:gd name="connsiteX8" fmla="*/ 495681 w 495682"/>
                <a:gd name="connsiteY8" fmla="*/ 321356 h 728549"/>
                <a:gd name="connsiteX9" fmla="*/ 475774 w 495682"/>
                <a:gd name="connsiteY9" fmla="*/ 341453 h 728549"/>
                <a:gd name="connsiteX10" fmla="*/ 433007 w 495682"/>
                <a:gd name="connsiteY10" fmla="*/ 346121 h 728549"/>
                <a:gd name="connsiteX11" fmla="*/ 419672 w 495682"/>
                <a:gd name="connsiteY11" fmla="*/ 335357 h 728549"/>
                <a:gd name="connsiteX12" fmla="*/ 402336 w 495682"/>
                <a:gd name="connsiteY12" fmla="*/ 318212 h 728549"/>
                <a:gd name="connsiteX13" fmla="*/ 355949 w 495682"/>
                <a:gd name="connsiteY13" fmla="*/ 318212 h 728549"/>
                <a:gd name="connsiteX14" fmla="*/ 341186 w 495682"/>
                <a:gd name="connsiteY14" fmla="*/ 333357 h 728549"/>
                <a:gd name="connsiteX15" fmla="*/ 341281 w 495682"/>
                <a:gd name="connsiteY15" fmla="*/ 355741 h 728549"/>
                <a:gd name="connsiteX16" fmla="*/ 351663 w 495682"/>
                <a:gd name="connsiteY16" fmla="*/ 368790 h 728549"/>
                <a:gd name="connsiteX17" fmla="*/ 356235 w 495682"/>
                <a:gd name="connsiteY17" fmla="*/ 380887 h 728549"/>
                <a:gd name="connsiteX18" fmla="*/ 341090 w 495682"/>
                <a:gd name="connsiteY18" fmla="*/ 423178 h 728549"/>
                <a:gd name="connsiteX19" fmla="*/ 341090 w 495682"/>
                <a:gd name="connsiteY19" fmla="*/ 663398 h 728549"/>
                <a:gd name="connsiteX20" fmla="*/ 365760 w 495682"/>
                <a:gd name="connsiteY20" fmla="*/ 719120 h 728549"/>
                <a:gd name="connsiteX21" fmla="*/ 369570 w 495682"/>
                <a:gd name="connsiteY21" fmla="*/ 728549 h 728549"/>
                <a:gd name="connsiteX22" fmla="*/ 334423 w 495682"/>
                <a:gd name="connsiteY22" fmla="*/ 204198 h 728549"/>
                <a:gd name="connsiteX23" fmla="*/ 334423 w 495682"/>
                <a:gd name="connsiteY23" fmla="*/ 204008 h 728549"/>
                <a:gd name="connsiteX24" fmla="*/ 406337 w 495682"/>
                <a:gd name="connsiteY24" fmla="*/ 204008 h 728549"/>
                <a:gd name="connsiteX25" fmla="*/ 419672 w 495682"/>
                <a:gd name="connsiteY25" fmla="*/ 190863 h 728549"/>
                <a:gd name="connsiteX26" fmla="*/ 419672 w 495682"/>
                <a:gd name="connsiteY26" fmla="*/ 110948 h 728549"/>
                <a:gd name="connsiteX27" fmla="*/ 407861 w 495682"/>
                <a:gd name="connsiteY27" fmla="*/ 97994 h 728549"/>
                <a:gd name="connsiteX28" fmla="*/ 299276 w 495682"/>
                <a:gd name="connsiteY28" fmla="*/ 98375 h 728549"/>
                <a:gd name="connsiteX29" fmla="*/ 206788 w 495682"/>
                <a:gd name="connsiteY29" fmla="*/ 98661 h 728549"/>
                <a:gd name="connsiteX30" fmla="*/ 88773 w 495682"/>
                <a:gd name="connsiteY30" fmla="*/ 99518 h 728549"/>
                <a:gd name="connsiteX31" fmla="*/ 75914 w 495682"/>
                <a:gd name="connsiteY31" fmla="*/ 113520 h 728549"/>
                <a:gd name="connsiteX32" fmla="*/ 75914 w 495682"/>
                <a:gd name="connsiteY32" fmla="*/ 190292 h 728549"/>
                <a:gd name="connsiteX33" fmla="*/ 90297 w 495682"/>
                <a:gd name="connsiteY33" fmla="*/ 204198 h 728549"/>
                <a:gd name="connsiteX34" fmla="*/ 144494 w 495682"/>
                <a:gd name="connsiteY34" fmla="*/ 204293 h 728549"/>
                <a:gd name="connsiteX35" fmla="*/ 334518 w 495682"/>
                <a:gd name="connsiteY35" fmla="*/ 204293 h 728549"/>
                <a:gd name="connsiteX36" fmla="*/ 114586 w 495682"/>
                <a:gd name="connsiteY36" fmla="*/ 492615 h 728549"/>
                <a:gd name="connsiteX37" fmla="*/ 114586 w 495682"/>
                <a:gd name="connsiteY37" fmla="*/ 492615 h 728549"/>
                <a:gd name="connsiteX38" fmla="*/ 141732 w 495682"/>
                <a:gd name="connsiteY38" fmla="*/ 492615 h 728549"/>
                <a:gd name="connsiteX39" fmla="*/ 152591 w 495682"/>
                <a:gd name="connsiteY39" fmla="*/ 488234 h 728549"/>
                <a:gd name="connsiteX40" fmla="*/ 152972 w 495682"/>
                <a:gd name="connsiteY40" fmla="*/ 445562 h 728549"/>
                <a:gd name="connsiteX41" fmla="*/ 144018 w 495682"/>
                <a:gd name="connsiteY41" fmla="*/ 440609 h 728549"/>
                <a:gd name="connsiteX42" fmla="*/ 86678 w 495682"/>
                <a:gd name="connsiteY42" fmla="*/ 440609 h 728549"/>
                <a:gd name="connsiteX43" fmla="*/ 75819 w 495682"/>
                <a:gd name="connsiteY43" fmla="*/ 451181 h 728549"/>
                <a:gd name="connsiteX44" fmla="*/ 111443 w 495682"/>
                <a:gd name="connsiteY44" fmla="*/ 492901 h 728549"/>
                <a:gd name="connsiteX45" fmla="*/ 114586 w 495682"/>
                <a:gd name="connsiteY45" fmla="*/ 492901 h 728549"/>
                <a:gd name="connsiteX46" fmla="*/ 114776 w 495682"/>
                <a:gd name="connsiteY46" fmla="*/ 614345 h 728549"/>
                <a:gd name="connsiteX47" fmla="*/ 141827 w 495682"/>
                <a:gd name="connsiteY47" fmla="*/ 614345 h 728549"/>
                <a:gd name="connsiteX48" fmla="*/ 153734 w 495682"/>
                <a:gd name="connsiteY48" fmla="*/ 603581 h 728549"/>
                <a:gd name="connsiteX49" fmla="*/ 146971 w 495682"/>
                <a:gd name="connsiteY49" fmla="*/ 562529 h 728549"/>
                <a:gd name="connsiteX50" fmla="*/ 143828 w 495682"/>
                <a:gd name="connsiteY50" fmla="*/ 562243 h 728549"/>
                <a:gd name="connsiteX51" fmla="*/ 86487 w 495682"/>
                <a:gd name="connsiteY51" fmla="*/ 562243 h 728549"/>
                <a:gd name="connsiteX52" fmla="*/ 75914 w 495682"/>
                <a:gd name="connsiteY52" fmla="*/ 571292 h 728549"/>
                <a:gd name="connsiteX53" fmla="*/ 111538 w 495682"/>
                <a:gd name="connsiteY53" fmla="*/ 614345 h 728549"/>
                <a:gd name="connsiteX54" fmla="*/ 114681 w 495682"/>
                <a:gd name="connsiteY54" fmla="*/ 614345 h 728549"/>
                <a:gd name="connsiteX55" fmla="*/ 247174 w 495682"/>
                <a:gd name="connsiteY55" fmla="*/ 440323 h 728549"/>
                <a:gd name="connsiteX56" fmla="*/ 221647 w 495682"/>
                <a:gd name="connsiteY56" fmla="*/ 440323 h 728549"/>
                <a:gd name="connsiteX57" fmla="*/ 209550 w 495682"/>
                <a:gd name="connsiteY57" fmla="*/ 449753 h 728549"/>
                <a:gd name="connsiteX58" fmla="*/ 218789 w 495682"/>
                <a:gd name="connsiteY58" fmla="*/ 492329 h 728549"/>
                <a:gd name="connsiteX59" fmla="*/ 220409 w 495682"/>
                <a:gd name="connsiteY59" fmla="*/ 492425 h 728549"/>
                <a:gd name="connsiteX60" fmla="*/ 274606 w 495682"/>
                <a:gd name="connsiteY60" fmla="*/ 492520 h 728549"/>
                <a:gd name="connsiteX61" fmla="*/ 285845 w 495682"/>
                <a:gd name="connsiteY61" fmla="*/ 482233 h 728549"/>
                <a:gd name="connsiteX62" fmla="*/ 250412 w 495682"/>
                <a:gd name="connsiteY62" fmla="*/ 440323 h 728549"/>
                <a:gd name="connsiteX63" fmla="*/ 247269 w 495682"/>
                <a:gd name="connsiteY63" fmla="*/ 440323 h 728549"/>
                <a:gd name="connsiteX64" fmla="*/ 246602 w 495682"/>
                <a:gd name="connsiteY64" fmla="*/ 614345 h 728549"/>
                <a:gd name="connsiteX65" fmla="*/ 273749 w 495682"/>
                <a:gd name="connsiteY65" fmla="*/ 614345 h 728549"/>
                <a:gd name="connsiteX66" fmla="*/ 285560 w 495682"/>
                <a:gd name="connsiteY66" fmla="*/ 601676 h 728549"/>
                <a:gd name="connsiteX67" fmla="*/ 278225 w 495682"/>
                <a:gd name="connsiteY67" fmla="*/ 562529 h 728549"/>
                <a:gd name="connsiteX68" fmla="*/ 275082 w 495682"/>
                <a:gd name="connsiteY68" fmla="*/ 562243 h 728549"/>
                <a:gd name="connsiteX69" fmla="*/ 220885 w 495682"/>
                <a:gd name="connsiteY69" fmla="*/ 562243 h 728549"/>
                <a:gd name="connsiteX70" fmla="*/ 209264 w 495682"/>
                <a:gd name="connsiteY70" fmla="*/ 574054 h 728549"/>
                <a:gd name="connsiteX71" fmla="*/ 244983 w 495682"/>
                <a:gd name="connsiteY71" fmla="*/ 614440 h 728549"/>
                <a:gd name="connsiteX72" fmla="*/ 246602 w 495682"/>
                <a:gd name="connsiteY72" fmla="*/ 614440 h 728549"/>
                <a:gd name="connsiteX73" fmla="*/ 117062 w 495682"/>
                <a:gd name="connsiteY73" fmla="*/ 368981 h 728549"/>
                <a:gd name="connsiteX74" fmla="*/ 154210 w 495682"/>
                <a:gd name="connsiteY74" fmla="*/ 331643 h 728549"/>
                <a:gd name="connsiteX75" fmla="*/ 140970 w 495682"/>
                <a:gd name="connsiteY75" fmla="*/ 318403 h 728549"/>
                <a:gd name="connsiteX76" fmla="*/ 101060 w 495682"/>
                <a:gd name="connsiteY76" fmla="*/ 318403 h 728549"/>
                <a:gd name="connsiteX77" fmla="*/ 75914 w 495682"/>
                <a:gd name="connsiteY77" fmla="*/ 343454 h 728549"/>
                <a:gd name="connsiteX78" fmla="*/ 101060 w 495682"/>
                <a:gd name="connsiteY78" fmla="*/ 368981 h 728549"/>
                <a:gd name="connsiteX79" fmla="*/ 117062 w 495682"/>
                <a:gd name="connsiteY79" fmla="*/ 368981 h 728549"/>
                <a:gd name="connsiteX80" fmla="*/ 249174 w 495682"/>
                <a:gd name="connsiteY80" fmla="*/ 368981 h 728549"/>
                <a:gd name="connsiteX81" fmla="*/ 249174 w 495682"/>
                <a:gd name="connsiteY81" fmla="*/ 368981 h 728549"/>
                <a:gd name="connsiteX82" fmla="*/ 276320 w 495682"/>
                <a:gd name="connsiteY82" fmla="*/ 369076 h 728549"/>
                <a:gd name="connsiteX83" fmla="*/ 285083 w 495682"/>
                <a:gd name="connsiteY83" fmla="*/ 364313 h 728549"/>
                <a:gd name="connsiteX84" fmla="*/ 284893 w 495682"/>
                <a:gd name="connsiteY84" fmla="*/ 324499 h 728549"/>
                <a:gd name="connsiteX85" fmla="*/ 274987 w 495682"/>
                <a:gd name="connsiteY85" fmla="*/ 318498 h 728549"/>
                <a:gd name="connsiteX86" fmla="*/ 220694 w 495682"/>
                <a:gd name="connsiteY86" fmla="*/ 318498 h 728549"/>
                <a:gd name="connsiteX87" fmla="*/ 209360 w 495682"/>
                <a:gd name="connsiteY87" fmla="*/ 328880 h 728549"/>
                <a:gd name="connsiteX88" fmla="*/ 242792 w 495682"/>
                <a:gd name="connsiteY88" fmla="*/ 368981 h 728549"/>
                <a:gd name="connsiteX89" fmla="*/ 249174 w 495682"/>
                <a:gd name="connsiteY89" fmla="*/ 368981 h 728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495682" h="728549">
                  <a:moveTo>
                    <a:pt x="369475" y="728549"/>
                  </a:moveTo>
                  <a:cubicBezTo>
                    <a:pt x="363950" y="728549"/>
                    <a:pt x="358712" y="728549"/>
                    <a:pt x="353473" y="728549"/>
                  </a:cubicBezTo>
                  <a:cubicBezTo>
                    <a:pt x="259556" y="728549"/>
                    <a:pt x="165640" y="728549"/>
                    <a:pt x="71628" y="728549"/>
                  </a:cubicBezTo>
                  <a:cubicBezTo>
                    <a:pt x="25432" y="728549"/>
                    <a:pt x="0" y="703403"/>
                    <a:pt x="0" y="657588"/>
                  </a:cubicBezTo>
                  <a:cubicBezTo>
                    <a:pt x="0" y="462326"/>
                    <a:pt x="0" y="266968"/>
                    <a:pt x="0" y="71610"/>
                  </a:cubicBezTo>
                  <a:cubicBezTo>
                    <a:pt x="0" y="27795"/>
                    <a:pt x="26575" y="363"/>
                    <a:pt x="70485" y="268"/>
                  </a:cubicBezTo>
                  <a:cubicBezTo>
                    <a:pt x="188405" y="-18"/>
                    <a:pt x="306419" y="-113"/>
                    <a:pt x="424339" y="173"/>
                  </a:cubicBezTo>
                  <a:cubicBezTo>
                    <a:pt x="467773" y="268"/>
                    <a:pt x="495300" y="28557"/>
                    <a:pt x="495395" y="71610"/>
                  </a:cubicBezTo>
                  <a:cubicBezTo>
                    <a:pt x="495395" y="154859"/>
                    <a:pt x="495014" y="238107"/>
                    <a:pt x="495681" y="321356"/>
                  </a:cubicBezTo>
                  <a:cubicBezTo>
                    <a:pt x="495776" y="336786"/>
                    <a:pt x="491204" y="341834"/>
                    <a:pt x="475774" y="341453"/>
                  </a:cubicBezTo>
                  <a:cubicBezTo>
                    <a:pt x="461582" y="341072"/>
                    <a:pt x="447104" y="343549"/>
                    <a:pt x="433007" y="346121"/>
                  </a:cubicBezTo>
                  <a:cubicBezTo>
                    <a:pt x="423100" y="347930"/>
                    <a:pt x="418338" y="345740"/>
                    <a:pt x="419672" y="335357"/>
                  </a:cubicBezTo>
                  <a:cubicBezTo>
                    <a:pt x="421481" y="321737"/>
                    <a:pt x="415290" y="317546"/>
                    <a:pt x="402336" y="318212"/>
                  </a:cubicBezTo>
                  <a:cubicBezTo>
                    <a:pt x="386906" y="319070"/>
                    <a:pt x="371380" y="318879"/>
                    <a:pt x="355949" y="318212"/>
                  </a:cubicBezTo>
                  <a:cubicBezTo>
                    <a:pt x="344710" y="317736"/>
                    <a:pt x="340424" y="322499"/>
                    <a:pt x="341186" y="333357"/>
                  </a:cubicBezTo>
                  <a:cubicBezTo>
                    <a:pt x="341662" y="340787"/>
                    <a:pt x="341376" y="348311"/>
                    <a:pt x="341281" y="355741"/>
                  </a:cubicBezTo>
                  <a:cubicBezTo>
                    <a:pt x="341281" y="362980"/>
                    <a:pt x="343186" y="368314"/>
                    <a:pt x="351663" y="368790"/>
                  </a:cubicBezTo>
                  <a:cubicBezTo>
                    <a:pt x="362236" y="369362"/>
                    <a:pt x="364236" y="373172"/>
                    <a:pt x="356235" y="380887"/>
                  </a:cubicBezTo>
                  <a:cubicBezTo>
                    <a:pt x="344138" y="392412"/>
                    <a:pt x="340995" y="406985"/>
                    <a:pt x="341090" y="423178"/>
                  </a:cubicBezTo>
                  <a:cubicBezTo>
                    <a:pt x="341471" y="503283"/>
                    <a:pt x="341852" y="583293"/>
                    <a:pt x="341090" y="663398"/>
                  </a:cubicBezTo>
                  <a:cubicBezTo>
                    <a:pt x="340900" y="686449"/>
                    <a:pt x="346329" y="705404"/>
                    <a:pt x="365760" y="719120"/>
                  </a:cubicBezTo>
                  <a:cubicBezTo>
                    <a:pt x="367856" y="720644"/>
                    <a:pt x="370046" y="722263"/>
                    <a:pt x="369570" y="728549"/>
                  </a:cubicBezTo>
                  <a:close/>
                  <a:moveTo>
                    <a:pt x="334423" y="204198"/>
                  </a:moveTo>
                  <a:cubicBezTo>
                    <a:pt x="334423" y="204198"/>
                    <a:pt x="334423" y="204103"/>
                    <a:pt x="334423" y="204008"/>
                  </a:cubicBezTo>
                  <a:cubicBezTo>
                    <a:pt x="358426" y="204008"/>
                    <a:pt x="382334" y="203817"/>
                    <a:pt x="406337" y="204008"/>
                  </a:cubicBezTo>
                  <a:cubicBezTo>
                    <a:pt x="415576" y="204008"/>
                    <a:pt x="419862" y="200769"/>
                    <a:pt x="419672" y="190863"/>
                  </a:cubicBezTo>
                  <a:cubicBezTo>
                    <a:pt x="419291" y="164193"/>
                    <a:pt x="419386" y="137523"/>
                    <a:pt x="419672" y="110948"/>
                  </a:cubicBezTo>
                  <a:cubicBezTo>
                    <a:pt x="419672" y="102471"/>
                    <a:pt x="417100" y="97899"/>
                    <a:pt x="407861" y="97994"/>
                  </a:cubicBezTo>
                  <a:cubicBezTo>
                    <a:pt x="371666" y="98280"/>
                    <a:pt x="335471" y="98280"/>
                    <a:pt x="299276" y="98375"/>
                  </a:cubicBezTo>
                  <a:cubicBezTo>
                    <a:pt x="268415" y="98375"/>
                    <a:pt x="237649" y="98375"/>
                    <a:pt x="206788" y="98661"/>
                  </a:cubicBezTo>
                  <a:cubicBezTo>
                    <a:pt x="167450" y="98852"/>
                    <a:pt x="128111" y="99328"/>
                    <a:pt x="88773" y="99518"/>
                  </a:cubicBezTo>
                  <a:cubicBezTo>
                    <a:pt x="79153" y="99518"/>
                    <a:pt x="75724" y="104281"/>
                    <a:pt x="75914" y="113520"/>
                  </a:cubicBezTo>
                  <a:cubicBezTo>
                    <a:pt x="76200" y="139142"/>
                    <a:pt x="76200" y="164669"/>
                    <a:pt x="75914" y="190292"/>
                  </a:cubicBezTo>
                  <a:cubicBezTo>
                    <a:pt x="75724" y="200674"/>
                    <a:pt x="80201" y="205246"/>
                    <a:pt x="90297" y="204198"/>
                  </a:cubicBezTo>
                  <a:cubicBezTo>
                    <a:pt x="108395" y="202198"/>
                    <a:pt x="126492" y="204198"/>
                    <a:pt x="144494" y="204293"/>
                  </a:cubicBezTo>
                  <a:cubicBezTo>
                    <a:pt x="207836" y="204389"/>
                    <a:pt x="271177" y="204293"/>
                    <a:pt x="334518" y="204293"/>
                  </a:cubicBezTo>
                  <a:close/>
                  <a:moveTo>
                    <a:pt x="114586" y="492615"/>
                  </a:moveTo>
                  <a:lnTo>
                    <a:pt x="114586" y="492615"/>
                  </a:lnTo>
                  <a:cubicBezTo>
                    <a:pt x="123634" y="492615"/>
                    <a:pt x="132683" y="492615"/>
                    <a:pt x="141732" y="492615"/>
                  </a:cubicBezTo>
                  <a:cubicBezTo>
                    <a:pt x="145923" y="492615"/>
                    <a:pt x="151638" y="493187"/>
                    <a:pt x="152591" y="488234"/>
                  </a:cubicBezTo>
                  <a:cubicBezTo>
                    <a:pt x="155353" y="474137"/>
                    <a:pt x="154781" y="459754"/>
                    <a:pt x="152972" y="445562"/>
                  </a:cubicBezTo>
                  <a:cubicBezTo>
                    <a:pt x="152400" y="441180"/>
                    <a:pt x="147923" y="440609"/>
                    <a:pt x="144018" y="440609"/>
                  </a:cubicBezTo>
                  <a:cubicBezTo>
                    <a:pt x="124873" y="440609"/>
                    <a:pt x="105728" y="440609"/>
                    <a:pt x="86678" y="440609"/>
                  </a:cubicBezTo>
                  <a:cubicBezTo>
                    <a:pt x="79439" y="440609"/>
                    <a:pt x="76676" y="444038"/>
                    <a:pt x="75819" y="451181"/>
                  </a:cubicBezTo>
                  <a:cubicBezTo>
                    <a:pt x="71152" y="490710"/>
                    <a:pt x="72866" y="492901"/>
                    <a:pt x="111443" y="492901"/>
                  </a:cubicBezTo>
                  <a:cubicBezTo>
                    <a:pt x="112490" y="492901"/>
                    <a:pt x="113538" y="492901"/>
                    <a:pt x="114586" y="492901"/>
                  </a:cubicBezTo>
                  <a:close/>
                  <a:moveTo>
                    <a:pt x="114776" y="614345"/>
                  </a:moveTo>
                  <a:cubicBezTo>
                    <a:pt x="123825" y="614345"/>
                    <a:pt x="132874" y="614154"/>
                    <a:pt x="141827" y="614345"/>
                  </a:cubicBezTo>
                  <a:cubicBezTo>
                    <a:pt x="149352" y="614535"/>
                    <a:pt x="155258" y="611868"/>
                    <a:pt x="153734" y="603581"/>
                  </a:cubicBezTo>
                  <a:cubicBezTo>
                    <a:pt x="151257" y="589961"/>
                    <a:pt x="161830" y="574054"/>
                    <a:pt x="146971" y="562529"/>
                  </a:cubicBezTo>
                  <a:cubicBezTo>
                    <a:pt x="146304" y="561957"/>
                    <a:pt x="144875" y="562243"/>
                    <a:pt x="143828" y="562243"/>
                  </a:cubicBezTo>
                  <a:cubicBezTo>
                    <a:pt x="124682" y="562243"/>
                    <a:pt x="105632" y="562243"/>
                    <a:pt x="86487" y="562243"/>
                  </a:cubicBezTo>
                  <a:cubicBezTo>
                    <a:pt x="80296" y="562243"/>
                    <a:pt x="77057" y="564624"/>
                    <a:pt x="75914" y="571292"/>
                  </a:cubicBezTo>
                  <a:cubicBezTo>
                    <a:pt x="69533" y="608534"/>
                    <a:pt x="74200" y="614345"/>
                    <a:pt x="111538" y="614345"/>
                  </a:cubicBezTo>
                  <a:cubicBezTo>
                    <a:pt x="112586" y="614345"/>
                    <a:pt x="113633" y="614345"/>
                    <a:pt x="114681" y="614345"/>
                  </a:cubicBezTo>
                  <a:close/>
                  <a:moveTo>
                    <a:pt x="247174" y="440323"/>
                  </a:moveTo>
                  <a:cubicBezTo>
                    <a:pt x="238697" y="440323"/>
                    <a:pt x="230124" y="440323"/>
                    <a:pt x="221647" y="440323"/>
                  </a:cubicBezTo>
                  <a:cubicBezTo>
                    <a:pt x="214884" y="440323"/>
                    <a:pt x="206978" y="440323"/>
                    <a:pt x="209550" y="449753"/>
                  </a:cubicBezTo>
                  <a:cubicBezTo>
                    <a:pt x="213265" y="463850"/>
                    <a:pt x="199168" y="481852"/>
                    <a:pt x="218789" y="492329"/>
                  </a:cubicBezTo>
                  <a:cubicBezTo>
                    <a:pt x="219170" y="492520"/>
                    <a:pt x="219837" y="492425"/>
                    <a:pt x="220409" y="492425"/>
                  </a:cubicBezTo>
                  <a:cubicBezTo>
                    <a:pt x="238506" y="492425"/>
                    <a:pt x="256604" y="492425"/>
                    <a:pt x="274606" y="492520"/>
                  </a:cubicBezTo>
                  <a:cubicBezTo>
                    <a:pt x="281750" y="492520"/>
                    <a:pt x="284798" y="489377"/>
                    <a:pt x="285845" y="482233"/>
                  </a:cubicBezTo>
                  <a:cubicBezTo>
                    <a:pt x="291370" y="444133"/>
                    <a:pt x="288227" y="440323"/>
                    <a:pt x="250412" y="440323"/>
                  </a:cubicBezTo>
                  <a:cubicBezTo>
                    <a:pt x="249365" y="440323"/>
                    <a:pt x="248317" y="440323"/>
                    <a:pt x="247269" y="440323"/>
                  </a:cubicBezTo>
                  <a:close/>
                  <a:moveTo>
                    <a:pt x="246602" y="614345"/>
                  </a:moveTo>
                  <a:cubicBezTo>
                    <a:pt x="255651" y="614345"/>
                    <a:pt x="264700" y="614154"/>
                    <a:pt x="273749" y="614345"/>
                  </a:cubicBezTo>
                  <a:cubicBezTo>
                    <a:pt x="282797" y="614630"/>
                    <a:pt x="287274" y="609773"/>
                    <a:pt x="285560" y="601676"/>
                  </a:cubicBezTo>
                  <a:cubicBezTo>
                    <a:pt x="282797" y="588627"/>
                    <a:pt x="294037" y="572911"/>
                    <a:pt x="278225" y="562529"/>
                  </a:cubicBezTo>
                  <a:cubicBezTo>
                    <a:pt x="277463" y="562052"/>
                    <a:pt x="276130" y="562243"/>
                    <a:pt x="275082" y="562243"/>
                  </a:cubicBezTo>
                  <a:cubicBezTo>
                    <a:pt x="256985" y="562243"/>
                    <a:pt x="238887" y="562243"/>
                    <a:pt x="220885" y="562243"/>
                  </a:cubicBezTo>
                  <a:cubicBezTo>
                    <a:pt x="212693" y="562243"/>
                    <a:pt x="210122" y="566529"/>
                    <a:pt x="209264" y="574054"/>
                  </a:cubicBezTo>
                  <a:cubicBezTo>
                    <a:pt x="205073" y="612916"/>
                    <a:pt x="206407" y="614630"/>
                    <a:pt x="244983" y="614440"/>
                  </a:cubicBezTo>
                  <a:cubicBezTo>
                    <a:pt x="245555" y="614440"/>
                    <a:pt x="246031" y="614440"/>
                    <a:pt x="246602" y="614440"/>
                  </a:cubicBezTo>
                  <a:close/>
                  <a:moveTo>
                    <a:pt x="117062" y="368981"/>
                  </a:moveTo>
                  <a:cubicBezTo>
                    <a:pt x="156305" y="368981"/>
                    <a:pt x="156019" y="368981"/>
                    <a:pt x="154210" y="331643"/>
                  </a:cubicBezTo>
                  <a:cubicBezTo>
                    <a:pt x="153734" y="322213"/>
                    <a:pt x="150590" y="318117"/>
                    <a:pt x="140970" y="318403"/>
                  </a:cubicBezTo>
                  <a:cubicBezTo>
                    <a:pt x="127635" y="318784"/>
                    <a:pt x="114300" y="318403"/>
                    <a:pt x="101060" y="318403"/>
                  </a:cubicBezTo>
                  <a:cubicBezTo>
                    <a:pt x="84296" y="318403"/>
                    <a:pt x="75914" y="326753"/>
                    <a:pt x="75914" y="343454"/>
                  </a:cubicBezTo>
                  <a:cubicBezTo>
                    <a:pt x="75914" y="360154"/>
                    <a:pt x="84296" y="368663"/>
                    <a:pt x="101060" y="368981"/>
                  </a:cubicBezTo>
                  <a:cubicBezTo>
                    <a:pt x="106394" y="368981"/>
                    <a:pt x="111728" y="368981"/>
                    <a:pt x="117062" y="368981"/>
                  </a:cubicBezTo>
                  <a:close/>
                  <a:moveTo>
                    <a:pt x="249174" y="368981"/>
                  </a:moveTo>
                  <a:lnTo>
                    <a:pt x="249174" y="368981"/>
                  </a:lnTo>
                  <a:cubicBezTo>
                    <a:pt x="258223" y="369076"/>
                    <a:pt x="267272" y="369076"/>
                    <a:pt x="276320" y="369076"/>
                  </a:cubicBezTo>
                  <a:cubicBezTo>
                    <a:pt x="280130" y="369076"/>
                    <a:pt x="284893" y="369076"/>
                    <a:pt x="285083" y="364313"/>
                  </a:cubicBezTo>
                  <a:cubicBezTo>
                    <a:pt x="285560" y="351074"/>
                    <a:pt x="285560" y="337739"/>
                    <a:pt x="284893" y="324499"/>
                  </a:cubicBezTo>
                  <a:cubicBezTo>
                    <a:pt x="284607" y="319451"/>
                    <a:pt x="279464" y="318498"/>
                    <a:pt x="274987" y="318498"/>
                  </a:cubicBezTo>
                  <a:cubicBezTo>
                    <a:pt x="256889" y="318498"/>
                    <a:pt x="238792" y="318498"/>
                    <a:pt x="220694" y="318498"/>
                  </a:cubicBezTo>
                  <a:cubicBezTo>
                    <a:pt x="213646" y="318498"/>
                    <a:pt x="210407" y="321737"/>
                    <a:pt x="209360" y="328880"/>
                  </a:cubicBezTo>
                  <a:cubicBezTo>
                    <a:pt x="204026" y="364028"/>
                    <a:pt x="208026" y="368885"/>
                    <a:pt x="242792" y="368981"/>
                  </a:cubicBezTo>
                  <a:cubicBezTo>
                    <a:pt x="244888" y="368981"/>
                    <a:pt x="247079" y="368981"/>
                    <a:pt x="249174" y="36898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id="{685189C3-4381-4149-8E9F-6EDBFA0EC9FD}"/>
                </a:ext>
              </a:extLst>
            </p:cNvPr>
            <p:cNvSpPr/>
            <p:nvPr/>
          </p:nvSpPr>
          <p:spPr>
            <a:xfrm>
              <a:off x="11704159" y="6411142"/>
              <a:ext cx="241554" cy="123452"/>
            </a:xfrm>
            <a:custGeom>
              <a:avLst/>
              <a:gdLst>
                <a:gd name="connsiteX0" fmla="*/ 120206 w 241554"/>
                <a:gd name="connsiteY0" fmla="*/ 123272 h 123452"/>
                <a:gd name="connsiteX1" fmla="*/ 32767 w 241554"/>
                <a:gd name="connsiteY1" fmla="*/ 106222 h 123452"/>
                <a:gd name="connsiteX2" fmla="*/ 1 w 241554"/>
                <a:gd name="connsiteY2" fmla="*/ 63169 h 123452"/>
                <a:gd name="connsiteX3" fmla="*/ 31338 w 241554"/>
                <a:gd name="connsiteY3" fmla="*/ 19163 h 123452"/>
                <a:gd name="connsiteX4" fmla="*/ 206788 w 241554"/>
                <a:gd name="connsiteY4" fmla="*/ 17354 h 123452"/>
                <a:gd name="connsiteX5" fmla="*/ 241555 w 241554"/>
                <a:gd name="connsiteY5" fmla="*/ 62216 h 123452"/>
                <a:gd name="connsiteX6" fmla="*/ 215456 w 241554"/>
                <a:gd name="connsiteY6" fmla="*/ 102793 h 123452"/>
                <a:gd name="connsiteX7" fmla="*/ 120301 w 241554"/>
                <a:gd name="connsiteY7" fmla="*/ 123272 h 12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554" h="123452">
                  <a:moveTo>
                    <a:pt x="120206" y="123272"/>
                  </a:moveTo>
                  <a:cubicBezTo>
                    <a:pt x="90488" y="124510"/>
                    <a:pt x="60675" y="119462"/>
                    <a:pt x="32767" y="106222"/>
                  </a:cubicBezTo>
                  <a:cubicBezTo>
                    <a:pt x="14764" y="97649"/>
                    <a:pt x="96" y="85838"/>
                    <a:pt x="1" y="63169"/>
                  </a:cubicBezTo>
                  <a:cubicBezTo>
                    <a:pt x="-95" y="40785"/>
                    <a:pt x="12478" y="27355"/>
                    <a:pt x="31338" y="19163"/>
                  </a:cubicBezTo>
                  <a:cubicBezTo>
                    <a:pt x="89440" y="-6078"/>
                    <a:pt x="148305" y="-6078"/>
                    <a:pt x="206788" y="17354"/>
                  </a:cubicBezTo>
                  <a:cubicBezTo>
                    <a:pt x="226029" y="25069"/>
                    <a:pt x="241459" y="37356"/>
                    <a:pt x="241555" y="62216"/>
                  </a:cubicBezTo>
                  <a:cubicBezTo>
                    <a:pt x="241555" y="82409"/>
                    <a:pt x="230887" y="94030"/>
                    <a:pt x="215456" y="102793"/>
                  </a:cubicBezTo>
                  <a:cubicBezTo>
                    <a:pt x="186310" y="119271"/>
                    <a:pt x="154496" y="124224"/>
                    <a:pt x="120301" y="12327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2" name="Forma libre: forma 21">
              <a:extLst>
                <a:ext uri="{FF2B5EF4-FFF2-40B4-BE49-F238E27FC236}">
                  <a16:creationId xmlns:a16="http://schemas.microsoft.com/office/drawing/2014/main" id="{328558B4-2A43-4C09-9349-8EFA9A2AE09A}"/>
                </a:ext>
              </a:extLst>
            </p:cNvPr>
            <p:cNvSpPr/>
            <p:nvPr/>
          </p:nvSpPr>
          <p:spPr>
            <a:xfrm>
              <a:off x="11960374" y="6503147"/>
              <a:ext cx="156231" cy="122930"/>
            </a:xfrm>
            <a:custGeom>
              <a:avLst/>
              <a:gdLst>
                <a:gd name="connsiteX0" fmla="*/ 294 w 156231"/>
                <a:gd name="connsiteY0" fmla="*/ 62223 h 122930"/>
                <a:gd name="connsiteX1" fmla="*/ 294 w 156231"/>
                <a:gd name="connsiteY1" fmla="*/ 14217 h 122930"/>
                <a:gd name="connsiteX2" fmla="*/ 12391 w 156231"/>
                <a:gd name="connsiteY2" fmla="*/ 597 h 122930"/>
                <a:gd name="connsiteX3" fmla="*/ 126310 w 156231"/>
                <a:gd name="connsiteY3" fmla="*/ 18599 h 122930"/>
                <a:gd name="connsiteX4" fmla="*/ 156218 w 156231"/>
                <a:gd name="connsiteY4" fmla="*/ 60223 h 122930"/>
                <a:gd name="connsiteX5" fmla="*/ 127738 w 156231"/>
                <a:gd name="connsiteY5" fmla="*/ 102895 h 122930"/>
                <a:gd name="connsiteX6" fmla="*/ 14200 w 156231"/>
                <a:gd name="connsiteY6" fmla="*/ 122040 h 122930"/>
                <a:gd name="connsiteX7" fmla="*/ 8 w 156231"/>
                <a:gd name="connsiteY7" fmla="*/ 105372 h 122930"/>
                <a:gd name="connsiteX8" fmla="*/ 8 w 156231"/>
                <a:gd name="connsiteY8" fmla="*/ 62128 h 122930"/>
                <a:gd name="connsiteX9" fmla="*/ 199 w 156231"/>
                <a:gd name="connsiteY9" fmla="*/ 62128 h 12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231" h="122930">
                  <a:moveTo>
                    <a:pt x="294" y="62223"/>
                  </a:moveTo>
                  <a:cubicBezTo>
                    <a:pt x="294" y="46221"/>
                    <a:pt x="294" y="30219"/>
                    <a:pt x="294" y="14217"/>
                  </a:cubicBezTo>
                  <a:cubicBezTo>
                    <a:pt x="294" y="6216"/>
                    <a:pt x="3532" y="978"/>
                    <a:pt x="12391" y="597"/>
                  </a:cubicBezTo>
                  <a:cubicBezTo>
                    <a:pt x="51634" y="-1213"/>
                    <a:pt x="90210" y="120"/>
                    <a:pt x="126310" y="18599"/>
                  </a:cubicBezTo>
                  <a:cubicBezTo>
                    <a:pt x="143645" y="27457"/>
                    <a:pt x="155837" y="39459"/>
                    <a:pt x="156218" y="60223"/>
                  </a:cubicBezTo>
                  <a:cubicBezTo>
                    <a:pt x="156694" y="81178"/>
                    <a:pt x="144788" y="94227"/>
                    <a:pt x="127738" y="102895"/>
                  </a:cubicBezTo>
                  <a:cubicBezTo>
                    <a:pt x="92020" y="121088"/>
                    <a:pt x="53729" y="124993"/>
                    <a:pt x="14200" y="122040"/>
                  </a:cubicBezTo>
                  <a:cubicBezTo>
                    <a:pt x="2961" y="121183"/>
                    <a:pt x="-182" y="115373"/>
                    <a:pt x="8" y="105372"/>
                  </a:cubicBezTo>
                  <a:cubicBezTo>
                    <a:pt x="294" y="90989"/>
                    <a:pt x="8" y="76606"/>
                    <a:pt x="8" y="62128"/>
                  </a:cubicBezTo>
                  <a:cubicBezTo>
                    <a:pt x="8" y="62128"/>
                    <a:pt x="103" y="62128"/>
                    <a:pt x="199" y="6212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3" name="Forma libre: forma 22">
              <a:extLst>
                <a:ext uri="{FF2B5EF4-FFF2-40B4-BE49-F238E27FC236}">
                  <a16:creationId xmlns:a16="http://schemas.microsoft.com/office/drawing/2014/main" id="{3F22A324-2CAC-4559-BF86-0EA1CE6EB076}"/>
                </a:ext>
              </a:extLst>
            </p:cNvPr>
            <p:cNvSpPr/>
            <p:nvPr/>
          </p:nvSpPr>
          <p:spPr>
            <a:xfrm>
              <a:off x="11703465" y="6577669"/>
              <a:ext cx="242272" cy="78188"/>
            </a:xfrm>
            <a:custGeom>
              <a:avLst/>
              <a:gdLst>
                <a:gd name="connsiteX0" fmla="*/ 120996 w 242272"/>
                <a:gd name="connsiteY0" fmla="*/ 78189 h 78188"/>
                <a:gd name="connsiteX1" fmla="*/ 26889 w 242272"/>
                <a:gd name="connsiteY1" fmla="*/ 55995 h 78188"/>
                <a:gd name="connsiteX2" fmla="*/ 1266 w 242272"/>
                <a:gd name="connsiteY2" fmla="*/ 7418 h 78188"/>
                <a:gd name="connsiteX3" fmla="*/ 10220 w 242272"/>
                <a:gd name="connsiteY3" fmla="*/ 2941 h 78188"/>
                <a:gd name="connsiteX4" fmla="*/ 85944 w 242272"/>
                <a:gd name="connsiteY4" fmla="*/ 36469 h 78188"/>
                <a:gd name="connsiteX5" fmla="*/ 187290 w 242272"/>
                <a:gd name="connsiteY5" fmla="*/ 30087 h 78188"/>
                <a:gd name="connsiteX6" fmla="*/ 230914 w 242272"/>
                <a:gd name="connsiteY6" fmla="*/ 4751 h 78188"/>
                <a:gd name="connsiteX7" fmla="*/ 238439 w 242272"/>
                <a:gd name="connsiteY7" fmla="*/ 465 h 78188"/>
                <a:gd name="connsiteX8" fmla="*/ 241773 w 242272"/>
                <a:gd name="connsiteY8" fmla="*/ 8751 h 78188"/>
                <a:gd name="connsiteX9" fmla="*/ 216531 w 242272"/>
                <a:gd name="connsiteY9" fmla="*/ 56091 h 78188"/>
                <a:gd name="connsiteX10" fmla="*/ 120996 w 242272"/>
                <a:gd name="connsiteY10" fmla="*/ 78093 h 7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2272" h="78188">
                  <a:moveTo>
                    <a:pt x="120996" y="78189"/>
                  </a:moveTo>
                  <a:cubicBezTo>
                    <a:pt x="88230" y="76093"/>
                    <a:pt x="55940" y="72855"/>
                    <a:pt x="26889" y="55995"/>
                  </a:cubicBezTo>
                  <a:cubicBezTo>
                    <a:pt x="5648" y="43613"/>
                    <a:pt x="-3591" y="25896"/>
                    <a:pt x="1266" y="7418"/>
                  </a:cubicBezTo>
                  <a:cubicBezTo>
                    <a:pt x="2505" y="2751"/>
                    <a:pt x="4219" y="-3917"/>
                    <a:pt x="10220" y="2941"/>
                  </a:cubicBezTo>
                  <a:cubicBezTo>
                    <a:pt x="30318" y="25992"/>
                    <a:pt x="57845" y="32754"/>
                    <a:pt x="85944" y="36469"/>
                  </a:cubicBezTo>
                  <a:cubicBezTo>
                    <a:pt x="119948" y="41041"/>
                    <a:pt x="154047" y="40565"/>
                    <a:pt x="187290" y="30087"/>
                  </a:cubicBezTo>
                  <a:cubicBezTo>
                    <a:pt x="203577" y="24944"/>
                    <a:pt x="219484" y="18467"/>
                    <a:pt x="230914" y="4751"/>
                  </a:cubicBezTo>
                  <a:cubicBezTo>
                    <a:pt x="232819" y="2465"/>
                    <a:pt x="234438" y="-1250"/>
                    <a:pt x="238439" y="465"/>
                  </a:cubicBezTo>
                  <a:cubicBezTo>
                    <a:pt x="241963" y="1989"/>
                    <a:pt x="241392" y="5703"/>
                    <a:pt x="241773" y="8751"/>
                  </a:cubicBezTo>
                  <a:cubicBezTo>
                    <a:pt x="244630" y="30564"/>
                    <a:pt x="235105" y="45804"/>
                    <a:pt x="216531" y="56091"/>
                  </a:cubicBezTo>
                  <a:cubicBezTo>
                    <a:pt x="186813" y="72664"/>
                    <a:pt x="154047" y="76093"/>
                    <a:pt x="120996" y="7809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4" name="Forma libre: forma 23">
              <a:extLst>
                <a:ext uri="{FF2B5EF4-FFF2-40B4-BE49-F238E27FC236}">
                  <a16:creationId xmlns:a16="http://schemas.microsoft.com/office/drawing/2014/main" id="{B07A1066-94A6-4017-A0C8-102A56C97383}"/>
                </a:ext>
              </a:extLst>
            </p:cNvPr>
            <p:cNvSpPr/>
            <p:nvPr/>
          </p:nvSpPr>
          <p:spPr>
            <a:xfrm>
              <a:off x="11704235" y="6517174"/>
              <a:ext cx="241407" cy="77886"/>
            </a:xfrm>
            <a:custGeom>
              <a:avLst/>
              <a:gdLst>
                <a:gd name="connsiteX0" fmla="*/ 4496 w 241407"/>
                <a:gd name="connsiteY0" fmla="*/ 95 h 77886"/>
                <a:gd name="connsiteX1" fmla="*/ 170707 w 241407"/>
                <a:gd name="connsiteY1" fmla="*/ 34480 h 77886"/>
                <a:gd name="connsiteX2" fmla="*/ 230905 w 241407"/>
                <a:gd name="connsiteY2" fmla="*/ 4286 h 77886"/>
                <a:gd name="connsiteX3" fmla="*/ 237192 w 241407"/>
                <a:gd name="connsiteY3" fmla="*/ 571 h 77886"/>
                <a:gd name="connsiteX4" fmla="*/ 240907 w 241407"/>
                <a:gd name="connsiteY4" fmla="*/ 8668 h 77886"/>
                <a:gd name="connsiteX5" fmla="*/ 217475 w 241407"/>
                <a:gd name="connsiteY5" fmla="*/ 55340 h 77886"/>
                <a:gd name="connsiteX6" fmla="*/ 95270 w 241407"/>
                <a:gd name="connsiteY6" fmla="*/ 76295 h 77886"/>
                <a:gd name="connsiteX7" fmla="*/ 17450 w 241407"/>
                <a:gd name="connsiteY7" fmla="*/ 50578 h 77886"/>
                <a:gd name="connsiteX8" fmla="*/ 4496 w 241407"/>
                <a:gd name="connsiteY8" fmla="*/ 0 h 7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407" h="77886">
                  <a:moveTo>
                    <a:pt x="4496" y="95"/>
                  </a:moveTo>
                  <a:cubicBezTo>
                    <a:pt x="53074" y="44672"/>
                    <a:pt x="110891" y="44768"/>
                    <a:pt x="170707" y="34480"/>
                  </a:cubicBezTo>
                  <a:cubicBezTo>
                    <a:pt x="193568" y="30575"/>
                    <a:pt x="214903" y="22479"/>
                    <a:pt x="230905" y="4286"/>
                  </a:cubicBezTo>
                  <a:cubicBezTo>
                    <a:pt x="232620" y="2381"/>
                    <a:pt x="233953" y="-572"/>
                    <a:pt x="237192" y="571"/>
                  </a:cubicBezTo>
                  <a:cubicBezTo>
                    <a:pt x="240907" y="1905"/>
                    <a:pt x="240526" y="5524"/>
                    <a:pt x="240907" y="8668"/>
                  </a:cubicBezTo>
                  <a:cubicBezTo>
                    <a:pt x="243574" y="29527"/>
                    <a:pt x="235573" y="44863"/>
                    <a:pt x="217475" y="55340"/>
                  </a:cubicBezTo>
                  <a:cubicBezTo>
                    <a:pt x="179280" y="77343"/>
                    <a:pt x="137846" y="80486"/>
                    <a:pt x="95270" y="76295"/>
                  </a:cubicBezTo>
                  <a:cubicBezTo>
                    <a:pt x="67552" y="73533"/>
                    <a:pt x="40310" y="68104"/>
                    <a:pt x="17450" y="50578"/>
                  </a:cubicBezTo>
                  <a:cubicBezTo>
                    <a:pt x="-362" y="36957"/>
                    <a:pt x="-4267" y="20955"/>
                    <a:pt x="4496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5" name="Forma libre: forma 24">
              <a:extLst>
                <a:ext uri="{FF2B5EF4-FFF2-40B4-BE49-F238E27FC236}">
                  <a16:creationId xmlns:a16="http://schemas.microsoft.com/office/drawing/2014/main" id="{E1C98C30-AA5C-4715-93F0-45AF15640F26}"/>
                </a:ext>
              </a:extLst>
            </p:cNvPr>
            <p:cNvSpPr/>
            <p:nvPr/>
          </p:nvSpPr>
          <p:spPr>
            <a:xfrm>
              <a:off x="11704225" y="6641354"/>
              <a:ext cx="241627" cy="76701"/>
            </a:xfrm>
            <a:custGeom>
              <a:avLst/>
              <a:gdLst>
                <a:gd name="connsiteX0" fmla="*/ 116901 w 241627"/>
                <a:gd name="connsiteY0" fmla="*/ 76702 h 76701"/>
                <a:gd name="connsiteX1" fmla="*/ 16984 w 241627"/>
                <a:gd name="connsiteY1" fmla="*/ 49174 h 76701"/>
                <a:gd name="connsiteX2" fmla="*/ 792 w 241627"/>
                <a:gd name="connsiteY2" fmla="*/ 6788 h 76701"/>
                <a:gd name="connsiteX3" fmla="*/ 10126 w 241627"/>
                <a:gd name="connsiteY3" fmla="*/ 2597 h 76701"/>
                <a:gd name="connsiteX4" fmla="*/ 171575 w 241627"/>
                <a:gd name="connsiteY4" fmla="*/ 33172 h 76701"/>
                <a:gd name="connsiteX5" fmla="*/ 230630 w 241627"/>
                <a:gd name="connsiteY5" fmla="*/ 3835 h 76701"/>
                <a:gd name="connsiteX6" fmla="*/ 237202 w 241627"/>
                <a:gd name="connsiteY6" fmla="*/ 311 h 76701"/>
                <a:gd name="connsiteX7" fmla="*/ 241012 w 241627"/>
                <a:gd name="connsiteY7" fmla="*/ 8217 h 76701"/>
                <a:gd name="connsiteX8" fmla="*/ 217295 w 241627"/>
                <a:gd name="connsiteY8" fmla="*/ 54604 h 76701"/>
                <a:gd name="connsiteX9" fmla="*/ 116901 w 241627"/>
                <a:gd name="connsiteY9" fmla="*/ 76606 h 7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627" h="76701">
                  <a:moveTo>
                    <a:pt x="116901" y="76702"/>
                  </a:moveTo>
                  <a:cubicBezTo>
                    <a:pt x="84802" y="75463"/>
                    <a:pt x="48131" y="72511"/>
                    <a:pt x="16984" y="49174"/>
                  </a:cubicBezTo>
                  <a:cubicBezTo>
                    <a:pt x="2697" y="38506"/>
                    <a:pt x="-2066" y="24028"/>
                    <a:pt x="792" y="6788"/>
                  </a:cubicBezTo>
                  <a:cubicBezTo>
                    <a:pt x="1649" y="1454"/>
                    <a:pt x="3744" y="-3023"/>
                    <a:pt x="10126" y="2597"/>
                  </a:cubicBezTo>
                  <a:cubicBezTo>
                    <a:pt x="57751" y="45174"/>
                    <a:pt x="114330" y="42793"/>
                    <a:pt x="171575" y="33172"/>
                  </a:cubicBezTo>
                  <a:cubicBezTo>
                    <a:pt x="193673" y="29458"/>
                    <a:pt x="215009" y="21742"/>
                    <a:pt x="230630" y="3835"/>
                  </a:cubicBezTo>
                  <a:cubicBezTo>
                    <a:pt x="232344" y="1930"/>
                    <a:pt x="234154" y="-641"/>
                    <a:pt x="237202" y="311"/>
                  </a:cubicBezTo>
                  <a:cubicBezTo>
                    <a:pt x="241203" y="1454"/>
                    <a:pt x="240536" y="5169"/>
                    <a:pt x="241012" y="8217"/>
                  </a:cubicBezTo>
                  <a:cubicBezTo>
                    <a:pt x="243870" y="29458"/>
                    <a:pt x="236916" y="43269"/>
                    <a:pt x="217295" y="54604"/>
                  </a:cubicBezTo>
                  <a:cubicBezTo>
                    <a:pt x="187767" y="71844"/>
                    <a:pt x="155192" y="76225"/>
                    <a:pt x="116901" y="7660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6" name="Forma libre: forma 25">
              <a:extLst>
                <a:ext uri="{FF2B5EF4-FFF2-40B4-BE49-F238E27FC236}">
                  <a16:creationId xmlns:a16="http://schemas.microsoft.com/office/drawing/2014/main" id="{A70146E9-FDEF-4568-AE91-2CBF7E323CB0}"/>
                </a:ext>
              </a:extLst>
            </p:cNvPr>
            <p:cNvSpPr/>
            <p:nvPr/>
          </p:nvSpPr>
          <p:spPr>
            <a:xfrm>
              <a:off x="11703658" y="6701339"/>
              <a:ext cx="241955" cy="76819"/>
            </a:xfrm>
            <a:custGeom>
              <a:avLst/>
              <a:gdLst>
                <a:gd name="connsiteX0" fmla="*/ 120517 w 241955"/>
                <a:gd name="connsiteY0" fmla="*/ 76725 h 76819"/>
                <a:gd name="connsiteX1" fmla="*/ 26505 w 241955"/>
                <a:gd name="connsiteY1" fmla="*/ 55389 h 76819"/>
                <a:gd name="connsiteX2" fmla="*/ 1073 w 241955"/>
                <a:gd name="connsiteY2" fmla="*/ 8335 h 76819"/>
                <a:gd name="connsiteX3" fmla="*/ 10789 w 241955"/>
                <a:gd name="connsiteY3" fmla="*/ 3192 h 76819"/>
                <a:gd name="connsiteX4" fmla="*/ 105753 w 241955"/>
                <a:gd name="connsiteY4" fmla="*/ 38434 h 76819"/>
                <a:gd name="connsiteX5" fmla="*/ 211290 w 241955"/>
                <a:gd name="connsiteY5" fmla="*/ 19575 h 76819"/>
                <a:gd name="connsiteX6" fmla="*/ 225768 w 241955"/>
                <a:gd name="connsiteY6" fmla="*/ 9669 h 76819"/>
                <a:gd name="connsiteX7" fmla="*/ 237674 w 241955"/>
                <a:gd name="connsiteY7" fmla="*/ 906 h 76819"/>
                <a:gd name="connsiteX8" fmla="*/ 241579 w 241955"/>
                <a:gd name="connsiteY8" fmla="*/ 16717 h 76819"/>
                <a:gd name="connsiteX9" fmla="*/ 218815 w 241955"/>
                <a:gd name="connsiteY9" fmla="*/ 54055 h 76819"/>
                <a:gd name="connsiteX10" fmla="*/ 120612 w 241955"/>
                <a:gd name="connsiteY10" fmla="*/ 76820 h 7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955" h="76819">
                  <a:moveTo>
                    <a:pt x="120517" y="76725"/>
                  </a:moveTo>
                  <a:cubicBezTo>
                    <a:pt x="87655" y="76153"/>
                    <a:pt x="55556" y="72343"/>
                    <a:pt x="26505" y="55389"/>
                  </a:cubicBezTo>
                  <a:cubicBezTo>
                    <a:pt x="5836" y="43292"/>
                    <a:pt x="-3308" y="26052"/>
                    <a:pt x="1073" y="8335"/>
                  </a:cubicBezTo>
                  <a:cubicBezTo>
                    <a:pt x="2311" y="3573"/>
                    <a:pt x="3550" y="-4524"/>
                    <a:pt x="10789" y="3192"/>
                  </a:cubicBezTo>
                  <a:cubicBezTo>
                    <a:pt x="36697" y="30719"/>
                    <a:pt x="71368" y="35672"/>
                    <a:pt x="105753" y="38434"/>
                  </a:cubicBezTo>
                  <a:cubicBezTo>
                    <a:pt x="142138" y="41387"/>
                    <a:pt x="178143" y="36910"/>
                    <a:pt x="211290" y="19575"/>
                  </a:cubicBezTo>
                  <a:cubicBezTo>
                    <a:pt x="216433" y="16908"/>
                    <a:pt x="220815" y="12717"/>
                    <a:pt x="225768" y="9669"/>
                  </a:cubicBezTo>
                  <a:cubicBezTo>
                    <a:pt x="230054" y="7002"/>
                    <a:pt x="231673" y="-1380"/>
                    <a:pt x="237674" y="906"/>
                  </a:cubicBezTo>
                  <a:cubicBezTo>
                    <a:pt x="244342" y="3477"/>
                    <a:pt x="241103" y="11193"/>
                    <a:pt x="241579" y="16717"/>
                  </a:cubicBezTo>
                  <a:cubicBezTo>
                    <a:pt x="243103" y="34624"/>
                    <a:pt x="232531" y="45673"/>
                    <a:pt x="218815" y="54055"/>
                  </a:cubicBezTo>
                  <a:cubicBezTo>
                    <a:pt x="188620" y="72438"/>
                    <a:pt x="154997" y="76344"/>
                    <a:pt x="120612" y="7682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7" name="Forma libre: forma 26">
              <a:extLst>
                <a:ext uri="{FF2B5EF4-FFF2-40B4-BE49-F238E27FC236}">
                  <a16:creationId xmlns:a16="http://schemas.microsoft.com/office/drawing/2014/main" id="{E5473B8D-A68C-4921-AB06-740EEDF583CA}"/>
                </a:ext>
              </a:extLst>
            </p:cNvPr>
            <p:cNvSpPr/>
            <p:nvPr/>
          </p:nvSpPr>
          <p:spPr>
            <a:xfrm>
              <a:off x="11958579" y="6665954"/>
              <a:ext cx="157729" cy="79957"/>
            </a:xfrm>
            <a:custGeom>
              <a:avLst/>
              <a:gdLst>
                <a:gd name="connsiteX0" fmla="*/ 152679 w 157729"/>
                <a:gd name="connsiteY0" fmla="*/ 0 h 79957"/>
                <a:gd name="connsiteX1" fmla="*/ 140678 w 157729"/>
                <a:gd name="connsiteY1" fmla="*/ 52769 h 79957"/>
                <a:gd name="connsiteX2" fmla="*/ 58191 w 157729"/>
                <a:gd name="connsiteY2" fmla="*/ 79343 h 79957"/>
                <a:gd name="connsiteX3" fmla="*/ 13519 w 157729"/>
                <a:gd name="connsiteY3" fmla="*/ 79343 h 79957"/>
                <a:gd name="connsiteX4" fmla="*/ 851 w 157729"/>
                <a:gd name="connsiteY4" fmla="*/ 63341 h 79957"/>
                <a:gd name="connsiteX5" fmla="*/ 2851 w 157729"/>
                <a:gd name="connsiteY5" fmla="*/ 50768 h 79957"/>
                <a:gd name="connsiteX6" fmla="*/ 16186 w 157729"/>
                <a:gd name="connsiteY6" fmla="*/ 41148 h 79957"/>
                <a:gd name="connsiteX7" fmla="*/ 110388 w 157729"/>
                <a:gd name="connsiteY7" fmla="*/ 30290 h 79957"/>
                <a:gd name="connsiteX8" fmla="*/ 152584 w 157729"/>
                <a:gd name="connsiteY8" fmla="*/ 95 h 7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729" h="79957">
                  <a:moveTo>
                    <a:pt x="152679" y="0"/>
                  </a:moveTo>
                  <a:cubicBezTo>
                    <a:pt x="162299" y="22384"/>
                    <a:pt x="158108" y="39815"/>
                    <a:pt x="140678" y="52769"/>
                  </a:cubicBezTo>
                  <a:cubicBezTo>
                    <a:pt x="116294" y="70961"/>
                    <a:pt x="87528" y="76581"/>
                    <a:pt x="58191" y="79343"/>
                  </a:cubicBezTo>
                  <a:cubicBezTo>
                    <a:pt x="43427" y="80677"/>
                    <a:pt x="28378" y="79438"/>
                    <a:pt x="13519" y="79343"/>
                  </a:cubicBezTo>
                  <a:cubicBezTo>
                    <a:pt x="2756" y="79343"/>
                    <a:pt x="-2102" y="74486"/>
                    <a:pt x="851" y="63341"/>
                  </a:cubicBezTo>
                  <a:cubicBezTo>
                    <a:pt x="1898" y="59246"/>
                    <a:pt x="3041" y="54959"/>
                    <a:pt x="2851" y="50768"/>
                  </a:cubicBezTo>
                  <a:cubicBezTo>
                    <a:pt x="2470" y="40386"/>
                    <a:pt x="7899" y="40100"/>
                    <a:pt x="16186" y="41148"/>
                  </a:cubicBezTo>
                  <a:cubicBezTo>
                    <a:pt x="48380" y="45053"/>
                    <a:pt x="79813" y="40577"/>
                    <a:pt x="110388" y="30290"/>
                  </a:cubicBezTo>
                  <a:cubicBezTo>
                    <a:pt x="126771" y="24765"/>
                    <a:pt x="141059" y="16002"/>
                    <a:pt x="152584" y="9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8" name="Forma libre: forma 27">
              <a:extLst>
                <a:ext uri="{FF2B5EF4-FFF2-40B4-BE49-F238E27FC236}">
                  <a16:creationId xmlns:a16="http://schemas.microsoft.com/office/drawing/2014/main" id="{86FD2214-B2D1-4821-8867-2D01F74C91D3}"/>
                </a:ext>
              </a:extLst>
            </p:cNvPr>
            <p:cNvSpPr/>
            <p:nvPr/>
          </p:nvSpPr>
          <p:spPr>
            <a:xfrm>
              <a:off x="11960051" y="6608883"/>
              <a:ext cx="156399" cy="76377"/>
            </a:xfrm>
            <a:custGeom>
              <a:avLst/>
              <a:gdLst>
                <a:gd name="connsiteX0" fmla="*/ 40050 w 156399"/>
                <a:gd name="connsiteY0" fmla="*/ 76121 h 76377"/>
                <a:gd name="connsiteX1" fmla="*/ 19286 w 156399"/>
                <a:gd name="connsiteY1" fmla="*/ 76217 h 76377"/>
                <a:gd name="connsiteX2" fmla="*/ 45 w 156399"/>
                <a:gd name="connsiteY2" fmla="*/ 57833 h 76377"/>
                <a:gd name="connsiteX3" fmla="*/ 20048 w 156399"/>
                <a:gd name="connsiteY3" fmla="*/ 38498 h 76377"/>
                <a:gd name="connsiteX4" fmla="*/ 109678 w 156399"/>
                <a:gd name="connsiteY4" fmla="*/ 26972 h 76377"/>
                <a:gd name="connsiteX5" fmla="*/ 144158 w 156399"/>
                <a:gd name="connsiteY5" fmla="*/ 4779 h 76377"/>
                <a:gd name="connsiteX6" fmla="*/ 151874 w 156399"/>
                <a:gd name="connsiteY6" fmla="*/ 207 h 76377"/>
                <a:gd name="connsiteX7" fmla="*/ 155684 w 156399"/>
                <a:gd name="connsiteY7" fmla="*/ 8303 h 76377"/>
                <a:gd name="connsiteX8" fmla="*/ 138729 w 156399"/>
                <a:gd name="connsiteY8" fmla="*/ 50213 h 76377"/>
                <a:gd name="connsiteX9" fmla="*/ 39955 w 156399"/>
                <a:gd name="connsiteY9" fmla="*/ 76121 h 7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399" h="76377">
                  <a:moveTo>
                    <a:pt x="40050" y="76121"/>
                  </a:moveTo>
                  <a:cubicBezTo>
                    <a:pt x="33097" y="76121"/>
                    <a:pt x="26144" y="75645"/>
                    <a:pt x="19286" y="76217"/>
                  </a:cubicBezTo>
                  <a:cubicBezTo>
                    <a:pt x="5570" y="77455"/>
                    <a:pt x="617" y="71549"/>
                    <a:pt x="45" y="57833"/>
                  </a:cubicBezTo>
                  <a:cubicBezTo>
                    <a:pt x="-526" y="42498"/>
                    <a:pt x="4236" y="37164"/>
                    <a:pt x="20048" y="38498"/>
                  </a:cubicBezTo>
                  <a:cubicBezTo>
                    <a:pt x="50623" y="41069"/>
                    <a:pt x="80722" y="37736"/>
                    <a:pt x="109678" y="26972"/>
                  </a:cubicBezTo>
                  <a:cubicBezTo>
                    <a:pt x="122822" y="22115"/>
                    <a:pt x="135300" y="16304"/>
                    <a:pt x="144158" y="4779"/>
                  </a:cubicBezTo>
                  <a:cubicBezTo>
                    <a:pt x="146063" y="2303"/>
                    <a:pt x="148254" y="-841"/>
                    <a:pt x="151874" y="207"/>
                  </a:cubicBezTo>
                  <a:cubicBezTo>
                    <a:pt x="155398" y="1350"/>
                    <a:pt x="155207" y="5255"/>
                    <a:pt x="155684" y="8303"/>
                  </a:cubicBezTo>
                  <a:cubicBezTo>
                    <a:pt x="158446" y="25639"/>
                    <a:pt x="153302" y="40022"/>
                    <a:pt x="138729" y="50213"/>
                  </a:cubicBezTo>
                  <a:cubicBezTo>
                    <a:pt x="109106" y="71073"/>
                    <a:pt x="75197" y="76121"/>
                    <a:pt x="39955" y="7612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  <p:sp>
        <p:nvSpPr>
          <p:cNvPr id="29" name="TextBox 9">
            <a:extLst>
              <a:ext uri="{FF2B5EF4-FFF2-40B4-BE49-F238E27FC236}">
                <a16:creationId xmlns:a16="http://schemas.microsoft.com/office/drawing/2014/main" id="{D6C4B3E1-D6AF-41BA-8E05-F97FBD222E50}"/>
              </a:ext>
            </a:extLst>
          </p:cNvPr>
          <p:cNvSpPr txBox="1"/>
          <p:nvPr/>
        </p:nvSpPr>
        <p:spPr>
          <a:xfrm>
            <a:off x="8602893" y="345237"/>
            <a:ext cx="3101342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1">
              <a:lnSpc>
                <a:spcPts val="5800"/>
              </a:lnSpc>
            </a:pPr>
            <a:r>
              <a:rPr lang="fa-IR" sz="5000" b="1" dirty="0">
                <a:latin typeface="+mj-lt"/>
                <a:cs typeface="B Nazanin" panose="00000700000000000000" pitchFamily="2" charset="-78"/>
              </a:rPr>
              <a:t>خدمات</a:t>
            </a:r>
          </a:p>
          <a:p>
            <a:pPr algn="l" rtl="1">
              <a:lnSpc>
                <a:spcPts val="5800"/>
              </a:lnSpc>
            </a:pPr>
            <a:r>
              <a:rPr lang="fa-IR" sz="5000" b="1" dirty="0">
                <a:latin typeface="+mj-lt"/>
                <a:cs typeface="B Nazanin" panose="00000700000000000000" pitchFamily="2" charset="-78"/>
              </a:rPr>
              <a:t>اسلاید</a:t>
            </a:r>
            <a:endParaRPr lang="en-US" sz="5000" b="1" dirty="0"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95456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037C9154-4417-474B-AAE1-518D18B2CF98}"/>
              </a:ext>
            </a:extLst>
          </p:cNvPr>
          <p:cNvSpPr txBox="1"/>
          <p:nvPr/>
        </p:nvSpPr>
        <p:spPr>
          <a:xfrm>
            <a:off x="3319942" y="4224737"/>
            <a:ext cx="3101342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5800"/>
              </a:lnSpc>
            </a:pPr>
            <a:r>
              <a:rPr lang="fa-IR" sz="5000" b="1" dirty="0">
                <a:latin typeface="+mj-lt"/>
                <a:cs typeface="B Nazanin" panose="00000700000000000000" pitchFamily="2" charset="-78"/>
              </a:rPr>
              <a:t>خدمات</a:t>
            </a:r>
          </a:p>
          <a:p>
            <a:pPr algn="r">
              <a:lnSpc>
                <a:spcPts val="5800"/>
              </a:lnSpc>
            </a:pPr>
            <a:r>
              <a:rPr lang="fa-IR" sz="5000" b="1" dirty="0">
                <a:latin typeface="+mj-lt"/>
                <a:cs typeface="B Nazanin" panose="00000700000000000000" pitchFamily="2" charset="-78"/>
              </a:rPr>
              <a:t>اسلاید</a:t>
            </a:r>
            <a:endParaRPr lang="en-US" sz="5000" b="1" dirty="0"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FCB0614-B786-4F41-92DE-32B5670FB4E1}"/>
              </a:ext>
            </a:extLst>
          </p:cNvPr>
          <p:cNvGrpSpPr/>
          <p:nvPr/>
        </p:nvGrpSpPr>
        <p:grpSpPr>
          <a:xfrm>
            <a:off x="7544857" y="1053342"/>
            <a:ext cx="3593801" cy="4759650"/>
            <a:chOff x="6800473" y="1053342"/>
            <a:chExt cx="3593801" cy="475965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C063FC1-F4EE-444C-9BDE-297F70E7AD5D}"/>
                </a:ext>
              </a:extLst>
            </p:cNvPr>
            <p:cNvSpPr/>
            <p:nvPr/>
          </p:nvSpPr>
          <p:spPr>
            <a:xfrm>
              <a:off x="6800473" y="2858088"/>
              <a:ext cx="510076" cy="86177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rtl="1"/>
              <a:r>
                <a:rPr lang="en-US" sz="5000" dirty="0">
                  <a:latin typeface="FontAwesome" charset="0"/>
                  <a:cs typeface="B Nazanin" panose="00000700000000000000" pitchFamily="2" charset="-78"/>
                </a:rPr>
                <a:t></a:t>
              </a:r>
              <a:endParaRPr lang="en-US" sz="5000" dirty="0">
                <a:cs typeface="B Nazanin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EA66C7D-E5FC-4698-8CA3-4359FBC52652}"/>
                </a:ext>
              </a:extLst>
            </p:cNvPr>
            <p:cNvSpPr txBox="1"/>
            <p:nvPr/>
          </p:nvSpPr>
          <p:spPr>
            <a:xfrm>
              <a:off x="7790809" y="3207389"/>
              <a:ext cx="2603465" cy="80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1900"/>
                </a:lnSpc>
              </a:pPr>
              <a:r>
                <a:rPr lang="fa-I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32D2BB5-6AE2-44E5-8E22-139886868D6B}"/>
                </a:ext>
              </a:extLst>
            </p:cNvPr>
            <p:cNvSpPr txBox="1"/>
            <p:nvPr/>
          </p:nvSpPr>
          <p:spPr>
            <a:xfrm>
              <a:off x="7790809" y="2858088"/>
              <a:ext cx="14620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cs typeface="B Nazanin" panose="00000700000000000000" pitchFamily="2" charset="-78"/>
                </a:rPr>
                <a:t>مثال در اینجا</a:t>
              </a:r>
              <a:endParaRPr lang="en-US" sz="1000" b="1" dirty="0">
                <a:cs typeface="B Nazanin" panose="00000700000000000000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AA66CE6-09DA-4172-9538-7969C4224D9A}"/>
                </a:ext>
              </a:extLst>
            </p:cNvPr>
            <p:cNvSpPr/>
            <p:nvPr/>
          </p:nvSpPr>
          <p:spPr>
            <a:xfrm>
              <a:off x="6802877" y="4662831"/>
              <a:ext cx="505267" cy="86177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rtl="1"/>
              <a:r>
                <a:rPr lang="en-US" sz="5000" dirty="0">
                  <a:latin typeface="FontAwesome" charset="0"/>
                  <a:cs typeface="B Nazanin" panose="00000700000000000000" pitchFamily="2" charset="-78"/>
                </a:rPr>
                <a:t></a:t>
              </a:r>
              <a:endParaRPr lang="en-US" sz="5000" dirty="0"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649CFB4-846F-4ADD-9F3A-4D2708509E14}"/>
                </a:ext>
              </a:extLst>
            </p:cNvPr>
            <p:cNvSpPr txBox="1"/>
            <p:nvPr/>
          </p:nvSpPr>
          <p:spPr>
            <a:xfrm>
              <a:off x="7790809" y="5012132"/>
              <a:ext cx="2603465" cy="80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1900"/>
                </a:lnSpc>
              </a:pPr>
              <a:r>
                <a:rPr lang="fa-I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3BAE274-484B-4C3E-8E3A-9D75513BAB87}"/>
                </a:ext>
              </a:extLst>
            </p:cNvPr>
            <p:cNvSpPr txBox="1"/>
            <p:nvPr/>
          </p:nvSpPr>
          <p:spPr>
            <a:xfrm>
              <a:off x="7790809" y="4662831"/>
              <a:ext cx="14620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cs typeface="B Nazanin" panose="00000700000000000000" pitchFamily="2" charset="-78"/>
                </a:rPr>
                <a:t>مثال در اینجا</a:t>
              </a:r>
              <a:endParaRPr lang="en-US" sz="1000" b="1" dirty="0">
                <a:cs typeface="B Nazanin" panose="00000700000000000000" pitchFamily="2" charset="-78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13517EA-3298-44FF-BC14-E94686C935AC}"/>
                </a:ext>
              </a:extLst>
            </p:cNvPr>
            <p:cNvSpPr/>
            <p:nvPr/>
          </p:nvSpPr>
          <p:spPr>
            <a:xfrm>
              <a:off x="6802878" y="1053342"/>
              <a:ext cx="505267" cy="86177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rtl="1"/>
              <a:r>
                <a:rPr lang="en-US" sz="5000" dirty="0">
                  <a:latin typeface="FontAwesome" charset="0"/>
                  <a:cs typeface="B Nazanin" panose="00000700000000000000" pitchFamily="2" charset="-78"/>
                </a:rPr>
                <a:t></a:t>
              </a:r>
              <a:endParaRPr lang="en-US" sz="5000" dirty="0"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500CA02-9EFC-4076-A8F5-CD6C09F21C3B}"/>
                </a:ext>
              </a:extLst>
            </p:cNvPr>
            <p:cNvSpPr txBox="1"/>
            <p:nvPr/>
          </p:nvSpPr>
          <p:spPr>
            <a:xfrm>
              <a:off x="7790808" y="1402643"/>
              <a:ext cx="2603465" cy="80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1900"/>
                </a:lnSpc>
              </a:pPr>
              <a:r>
                <a:rPr lang="fa-I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F09EAAA-ABB1-4B82-86B7-36FD26A9B7BA}"/>
                </a:ext>
              </a:extLst>
            </p:cNvPr>
            <p:cNvSpPr txBox="1"/>
            <p:nvPr/>
          </p:nvSpPr>
          <p:spPr>
            <a:xfrm>
              <a:off x="7790809" y="1053342"/>
              <a:ext cx="14620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cs typeface="B Nazanin" panose="00000700000000000000" pitchFamily="2" charset="-78"/>
                </a:rPr>
                <a:t>مثال در اینجا</a:t>
              </a:r>
              <a:endParaRPr lang="en-US" sz="1000" b="1" dirty="0">
                <a:cs typeface="B Nazanin" panose="00000700000000000000" pitchFamily="2" charset="-78"/>
              </a:endParaRPr>
            </a:p>
          </p:txBody>
        </p:sp>
      </p:grpSp>
      <p:sp>
        <p:nvSpPr>
          <p:cNvPr id="18" name="Rectangle 14">
            <a:extLst>
              <a:ext uri="{FF2B5EF4-FFF2-40B4-BE49-F238E27FC236}">
                <a16:creationId xmlns:a16="http://schemas.microsoft.com/office/drawing/2014/main" id="{3E2EC9E6-5545-449C-B591-EEF6AED570BF}"/>
              </a:ext>
            </a:extLst>
          </p:cNvPr>
          <p:cNvSpPr/>
          <p:nvPr/>
        </p:nvSpPr>
        <p:spPr>
          <a:xfrm>
            <a:off x="0" y="6611779"/>
            <a:ext cx="11138658" cy="2462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4A48B0C6-D33E-FC80-79E0-1C740CD2008D}"/>
              </a:ext>
            </a:extLst>
          </p:cNvPr>
          <p:cNvGrpSpPr/>
          <p:nvPr/>
        </p:nvGrpSpPr>
        <p:grpSpPr>
          <a:xfrm>
            <a:off x="11344115" y="6049228"/>
            <a:ext cx="772490" cy="728930"/>
            <a:chOff x="11344115" y="6049228"/>
            <a:chExt cx="772490" cy="728930"/>
          </a:xfrm>
        </p:grpSpPr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id="{BC4EC997-EADE-4A76-AFC0-61E98800FA9D}"/>
                </a:ext>
              </a:extLst>
            </p:cNvPr>
            <p:cNvSpPr/>
            <p:nvPr/>
          </p:nvSpPr>
          <p:spPr>
            <a:xfrm>
              <a:off x="11344115" y="6049228"/>
              <a:ext cx="495682" cy="728549"/>
            </a:xfrm>
            <a:custGeom>
              <a:avLst/>
              <a:gdLst>
                <a:gd name="connsiteX0" fmla="*/ 369475 w 495682"/>
                <a:gd name="connsiteY0" fmla="*/ 728549 h 728549"/>
                <a:gd name="connsiteX1" fmla="*/ 353473 w 495682"/>
                <a:gd name="connsiteY1" fmla="*/ 728549 h 728549"/>
                <a:gd name="connsiteX2" fmla="*/ 71628 w 495682"/>
                <a:gd name="connsiteY2" fmla="*/ 728549 h 728549"/>
                <a:gd name="connsiteX3" fmla="*/ 0 w 495682"/>
                <a:gd name="connsiteY3" fmla="*/ 657588 h 728549"/>
                <a:gd name="connsiteX4" fmla="*/ 0 w 495682"/>
                <a:gd name="connsiteY4" fmla="*/ 71610 h 728549"/>
                <a:gd name="connsiteX5" fmla="*/ 70485 w 495682"/>
                <a:gd name="connsiteY5" fmla="*/ 268 h 728549"/>
                <a:gd name="connsiteX6" fmla="*/ 424339 w 495682"/>
                <a:gd name="connsiteY6" fmla="*/ 173 h 728549"/>
                <a:gd name="connsiteX7" fmla="*/ 495395 w 495682"/>
                <a:gd name="connsiteY7" fmla="*/ 71610 h 728549"/>
                <a:gd name="connsiteX8" fmla="*/ 495681 w 495682"/>
                <a:gd name="connsiteY8" fmla="*/ 321356 h 728549"/>
                <a:gd name="connsiteX9" fmla="*/ 475774 w 495682"/>
                <a:gd name="connsiteY9" fmla="*/ 341453 h 728549"/>
                <a:gd name="connsiteX10" fmla="*/ 433007 w 495682"/>
                <a:gd name="connsiteY10" fmla="*/ 346121 h 728549"/>
                <a:gd name="connsiteX11" fmla="*/ 419672 w 495682"/>
                <a:gd name="connsiteY11" fmla="*/ 335357 h 728549"/>
                <a:gd name="connsiteX12" fmla="*/ 402336 w 495682"/>
                <a:gd name="connsiteY12" fmla="*/ 318212 h 728549"/>
                <a:gd name="connsiteX13" fmla="*/ 355949 w 495682"/>
                <a:gd name="connsiteY13" fmla="*/ 318212 h 728549"/>
                <a:gd name="connsiteX14" fmla="*/ 341186 w 495682"/>
                <a:gd name="connsiteY14" fmla="*/ 333357 h 728549"/>
                <a:gd name="connsiteX15" fmla="*/ 341281 w 495682"/>
                <a:gd name="connsiteY15" fmla="*/ 355741 h 728549"/>
                <a:gd name="connsiteX16" fmla="*/ 351663 w 495682"/>
                <a:gd name="connsiteY16" fmla="*/ 368790 h 728549"/>
                <a:gd name="connsiteX17" fmla="*/ 356235 w 495682"/>
                <a:gd name="connsiteY17" fmla="*/ 380887 h 728549"/>
                <a:gd name="connsiteX18" fmla="*/ 341090 w 495682"/>
                <a:gd name="connsiteY18" fmla="*/ 423178 h 728549"/>
                <a:gd name="connsiteX19" fmla="*/ 341090 w 495682"/>
                <a:gd name="connsiteY19" fmla="*/ 663398 h 728549"/>
                <a:gd name="connsiteX20" fmla="*/ 365760 w 495682"/>
                <a:gd name="connsiteY20" fmla="*/ 719120 h 728549"/>
                <a:gd name="connsiteX21" fmla="*/ 369570 w 495682"/>
                <a:gd name="connsiteY21" fmla="*/ 728549 h 728549"/>
                <a:gd name="connsiteX22" fmla="*/ 334423 w 495682"/>
                <a:gd name="connsiteY22" fmla="*/ 204198 h 728549"/>
                <a:gd name="connsiteX23" fmla="*/ 334423 w 495682"/>
                <a:gd name="connsiteY23" fmla="*/ 204008 h 728549"/>
                <a:gd name="connsiteX24" fmla="*/ 406337 w 495682"/>
                <a:gd name="connsiteY24" fmla="*/ 204008 h 728549"/>
                <a:gd name="connsiteX25" fmla="*/ 419672 w 495682"/>
                <a:gd name="connsiteY25" fmla="*/ 190863 h 728549"/>
                <a:gd name="connsiteX26" fmla="*/ 419672 w 495682"/>
                <a:gd name="connsiteY26" fmla="*/ 110948 h 728549"/>
                <a:gd name="connsiteX27" fmla="*/ 407861 w 495682"/>
                <a:gd name="connsiteY27" fmla="*/ 97994 h 728549"/>
                <a:gd name="connsiteX28" fmla="*/ 299276 w 495682"/>
                <a:gd name="connsiteY28" fmla="*/ 98375 h 728549"/>
                <a:gd name="connsiteX29" fmla="*/ 206788 w 495682"/>
                <a:gd name="connsiteY29" fmla="*/ 98661 h 728549"/>
                <a:gd name="connsiteX30" fmla="*/ 88773 w 495682"/>
                <a:gd name="connsiteY30" fmla="*/ 99518 h 728549"/>
                <a:gd name="connsiteX31" fmla="*/ 75914 w 495682"/>
                <a:gd name="connsiteY31" fmla="*/ 113520 h 728549"/>
                <a:gd name="connsiteX32" fmla="*/ 75914 w 495682"/>
                <a:gd name="connsiteY32" fmla="*/ 190292 h 728549"/>
                <a:gd name="connsiteX33" fmla="*/ 90297 w 495682"/>
                <a:gd name="connsiteY33" fmla="*/ 204198 h 728549"/>
                <a:gd name="connsiteX34" fmla="*/ 144494 w 495682"/>
                <a:gd name="connsiteY34" fmla="*/ 204293 h 728549"/>
                <a:gd name="connsiteX35" fmla="*/ 334518 w 495682"/>
                <a:gd name="connsiteY35" fmla="*/ 204293 h 728549"/>
                <a:gd name="connsiteX36" fmla="*/ 114586 w 495682"/>
                <a:gd name="connsiteY36" fmla="*/ 492615 h 728549"/>
                <a:gd name="connsiteX37" fmla="*/ 114586 w 495682"/>
                <a:gd name="connsiteY37" fmla="*/ 492615 h 728549"/>
                <a:gd name="connsiteX38" fmla="*/ 141732 w 495682"/>
                <a:gd name="connsiteY38" fmla="*/ 492615 h 728549"/>
                <a:gd name="connsiteX39" fmla="*/ 152591 w 495682"/>
                <a:gd name="connsiteY39" fmla="*/ 488234 h 728549"/>
                <a:gd name="connsiteX40" fmla="*/ 152972 w 495682"/>
                <a:gd name="connsiteY40" fmla="*/ 445562 h 728549"/>
                <a:gd name="connsiteX41" fmla="*/ 144018 w 495682"/>
                <a:gd name="connsiteY41" fmla="*/ 440609 h 728549"/>
                <a:gd name="connsiteX42" fmla="*/ 86678 w 495682"/>
                <a:gd name="connsiteY42" fmla="*/ 440609 h 728549"/>
                <a:gd name="connsiteX43" fmla="*/ 75819 w 495682"/>
                <a:gd name="connsiteY43" fmla="*/ 451181 h 728549"/>
                <a:gd name="connsiteX44" fmla="*/ 111443 w 495682"/>
                <a:gd name="connsiteY44" fmla="*/ 492901 h 728549"/>
                <a:gd name="connsiteX45" fmla="*/ 114586 w 495682"/>
                <a:gd name="connsiteY45" fmla="*/ 492901 h 728549"/>
                <a:gd name="connsiteX46" fmla="*/ 114776 w 495682"/>
                <a:gd name="connsiteY46" fmla="*/ 614345 h 728549"/>
                <a:gd name="connsiteX47" fmla="*/ 141827 w 495682"/>
                <a:gd name="connsiteY47" fmla="*/ 614345 h 728549"/>
                <a:gd name="connsiteX48" fmla="*/ 153734 w 495682"/>
                <a:gd name="connsiteY48" fmla="*/ 603581 h 728549"/>
                <a:gd name="connsiteX49" fmla="*/ 146971 w 495682"/>
                <a:gd name="connsiteY49" fmla="*/ 562529 h 728549"/>
                <a:gd name="connsiteX50" fmla="*/ 143828 w 495682"/>
                <a:gd name="connsiteY50" fmla="*/ 562243 h 728549"/>
                <a:gd name="connsiteX51" fmla="*/ 86487 w 495682"/>
                <a:gd name="connsiteY51" fmla="*/ 562243 h 728549"/>
                <a:gd name="connsiteX52" fmla="*/ 75914 w 495682"/>
                <a:gd name="connsiteY52" fmla="*/ 571292 h 728549"/>
                <a:gd name="connsiteX53" fmla="*/ 111538 w 495682"/>
                <a:gd name="connsiteY53" fmla="*/ 614345 h 728549"/>
                <a:gd name="connsiteX54" fmla="*/ 114681 w 495682"/>
                <a:gd name="connsiteY54" fmla="*/ 614345 h 728549"/>
                <a:gd name="connsiteX55" fmla="*/ 247174 w 495682"/>
                <a:gd name="connsiteY55" fmla="*/ 440323 h 728549"/>
                <a:gd name="connsiteX56" fmla="*/ 221647 w 495682"/>
                <a:gd name="connsiteY56" fmla="*/ 440323 h 728549"/>
                <a:gd name="connsiteX57" fmla="*/ 209550 w 495682"/>
                <a:gd name="connsiteY57" fmla="*/ 449753 h 728549"/>
                <a:gd name="connsiteX58" fmla="*/ 218789 w 495682"/>
                <a:gd name="connsiteY58" fmla="*/ 492329 h 728549"/>
                <a:gd name="connsiteX59" fmla="*/ 220409 w 495682"/>
                <a:gd name="connsiteY59" fmla="*/ 492425 h 728549"/>
                <a:gd name="connsiteX60" fmla="*/ 274606 w 495682"/>
                <a:gd name="connsiteY60" fmla="*/ 492520 h 728549"/>
                <a:gd name="connsiteX61" fmla="*/ 285845 w 495682"/>
                <a:gd name="connsiteY61" fmla="*/ 482233 h 728549"/>
                <a:gd name="connsiteX62" fmla="*/ 250412 w 495682"/>
                <a:gd name="connsiteY62" fmla="*/ 440323 h 728549"/>
                <a:gd name="connsiteX63" fmla="*/ 247269 w 495682"/>
                <a:gd name="connsiteY63" fmla="*/ 440323 h 728549"/>
                <a:gd name="connsiteX64" fmla="*/ 246602 w 495682"/>
                <a:gd name="connsiteY64" fmla="*/ 614345 h 728549"/>
                <a:gd name="connsiteX65" fmla="*/ 273749 w 495682"/>
                <a:gd name="connsiteY65" fmla="*/ 614345 h 728549"/>
                <a:gd name="connsiteX66" fmla="*/ 285560 w 495682"/>
                <a:gd name="connsiteY66" fmla="*/ 601676 h 728549"/>
                <a:gd name="connsiteX67" fmla="*/ 278225 w 495682"/>
                <a:gd name="connsiteY67" fmla="*/ 562529 h 728549"/>
                <a:gd name="connsiteX68" fmla="*/ 275082 w 495682"/>
                <a:gd name="connsiteY68" fmla="*/ 562243 h 728549"/>
                <a:gd name="connsiteX69" fmla="*/ 220885 w 495682"/>
                <a:gd name="connsiteY69" fmla="*/ 562243 h 728549"/>
                <a:gd name="connsiteX70" fmla="*/ 209264 w 495682"/>
                <a:gd name="connsiteY70" fmla="*/ 574054 h 728549"/>
                <a:gd name="connsiteX71" fmla="*/ 244983 w 495682"/>
                <a:gd name="connsiteY71" fmla="*/ 614440 h 728549"/>
                <a:gd name="connsiteX72" fmla="*/ 246602 w 495682"/>
                <a:gd name="connsiteY72" fmla="*/ 614440 h 728549"/>
                <a:gd name="connsiteX73" fmla="*/ 117062 w 495682"/>
                <a:gd name="connsiteY73" fmla="*/ 368981 h 728549"/>
                <a:gd name="connsiteX74" fmla="*/ 154210 w 495682"/>
                <a:gd name="connsiteY74" fmla="*/ 331643 h 728549"/>
                <a:gd name="connsiteX75" fmla="*/ 140970 w 495682"/>
                <a:gd name="connsiteY75" fmla="*/ 318403 h 728549"/>
                <a:gd name="connsiteX76" fmla="*/ 101060 w 495682"/>
                <a:gd name="connsiteY76" fmla="*/ 318403 h 728549"/>
                <a:gd name="connsiteX77" fmla="*/ 75914 w 495682"/>
                <a:gd name="connsiteY77" fmla="*/ 343454 h 728549"/>
                <a:gd name="connsiteX78" fmla="*/ 101060 w 495682"/>
                <a:gd name="connsiteY78" fmla="*/ 368981 h 728549"/>
                <a:gd name="connsiteX79" fmla="*/ 117062 w 495682"/>
                <a:gd name="connsiteY79" fmla="*/ 368981 h 728549"/>
                <a:gd name="connsiteX80" fmla="*/ 249174 w 495682"/>
                <a:gd name="connsiteY80" fmla="*/ 368981 h 728549"/>
                <a:gd name="connsiteX81" fmla="*/ 249174 w 495682"/>
                <a:gd name="connsiteY81" fmla="*/ 368981 h 728549"/>
                <a:gd name="connsiteX82" fmla="*/ 276320 w 495682"/>
                <a:gd name="connsiteY82" fmla="*/ 369076 h 728549"/>
                <a:gd name="connsiteX83" fmla="*/ 285083 w 495682"/>
                <a:gd name="connsiteY83" fmla="*/ 364313 h 728549"/>
                <a:gd name="connsiteX84" fmla="*/ 284893 w 495682"/>
                <a:gd name="connsiteY84" fmla="*/ 324499 h 728549"/>
                <a:gd name="connsiteX85" fmla="*/ 274987 w 495682"/>
                <a:gd name="connsiteY85" fmla="*/ 318498 h 728549"/>
                <a:gd name="connsiteX86" fmla="*/ 220694 w 495682"/>
                <a:gd name="connsiteY86" fmla="*/ 318498 h 728549"/>
                <a:gd name="connsiteX87" fmla="*/ 209360 w 495682"/>
                <a:gd name="connsiteY87" fmla="*/ 328880 h 728549"/>
                <a:gd name="connsiteX88" fmla="*/ 242792 w 495682"/>
                <a:gd name="connsiteY88" fmla="*/ 368981 h 728549"/>
                <a:gd name="connsiteX89" fmla="*/ 249174 w 495682"/>
                <a:gd name="connsiteY89" fmla="*/ 368981 h 728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495682" h="728549">
                  <a:moveTo>
                    <a:pt x="369475" y="728549"/>
                  </a:moveTo>
                  <a:cubicBezTo>
                    <a:pt x="363950" y="728549"/>
                    <a:pt x="358712" y="728549"/>
                    <a:pt x="353473" y="728549"/>
                  </a:cubicBezTo>
                  <a:cubicBezTo>
                    <a:pt x="259556" y="728549"/>
                    <a:pt x="165640" y="728549"/>
                    <a:pt x="71628" y="728549"/>
                  </a:cubicBezTo>
                  <a:cubicBezTo>
                    <a:pt x="25432" y="728549"/>
                    <a:pt x="0" y="703403"/>
                    <a:pt x="0" y="657588"/>
                  </a:cubicBezTo>
                  <a:cubicBezTo>
                    <a:pt x="0" y="462326"/>
                    <a:pt x="0" y="266968"/>
                    <a:pt x="0" y="71610"/>
                  </a:cubicBezTo>
                  <a:cubicBezTo>
                    <a:pt x="0" y="27795"/>
                    <a:pt x="26575" y="363"/>
                    <a:pt x="70485" y="268"/>
                  </a:cubicBezTo>
                  <a:cubicBezTo>
                    <a:pt x="188405" y="-18"/>
                    <a:pt x="306419" y="-113"/>
                    <a:pt x="424339" y="173"/>
                  </a:cubicBezTo>
                  <a:cubicBezTo>
                    <a:pt x="467773" y="268"/>
                    <a:pt x="495300" y="28557"/>
                    <a:pt x="495395" y="71610"/>
                  </a:cubicBezTo>
                  <a:cubicBezTo>
                    <a:pt x="495395" y="154859"/>
                    <a:pt x="495014" y="238107"/>
                    <a:pt x="495681" y="321356"/>
                  </a:cubicBezTo>
                  <a:cubicBezTo>
                    <a:pt x="495776" y="336786"/>
                    <a:pt x="491204" y="341834"/>
                    <a:pt x="475774" y="341453"/>
                  </a:cubicBezTo>
                  <a:cubicBezTo>
                    <a:pt x="461582" y="341072"/>
                    <a:pt x="447104" y="343549"/>
                    <a:pt x="433007" y="346121"/>
                  </a:cubicBezTo>
                  <a:cubicBezTo>
                    <a:pt x="423100" y="347930"/>
                    <a:pt x="418338" y="345740"/>
                    <a:pt x="419672" y="335357"/>
                  </a:cubicBezTo>
                  <a:cubicBezTo>
                    <a:pt x="421481" y="321737"/>
                    <a:pt x="415290" y="317546"/>
                    <a:pt x="402336" y="318212"/>
                  </a:cubicBezTo>
                  <a:cubicBezTo>
                    <a:pt x="386906" y="319070"/>
                    <a:pt x="371380" y="318879"/>
                    <a:pt x="355949" y="318212"/>
                  </a:cubicBezTo>
                  <a:cubicBezTo>
                    <a:pt x="344710" y="317736"/>
                    <a:pt x="340424" y="322499"/>
                    <a:pt x="341186" y="333357"/>
                  </a:cubicBezTo>
                  <a:cubicBezTo>
                    <a:pt x="341662" y="340787"/>
                    <a:pt x="341376" y="348311"/>
                    <a:pt x="341281" y="355741"/>
                  </a:cubicBezTo>
                  <a:cubicBezTo>
                    <a:pt x="341281" y="362980"/>
                    <a:pt x="343186" y="368314"/>
                    <a:pt x="351663" y="368790"/>
                  </a:cubicBezTo>
                  <a:cubicBezTo>
                    <a:pt x="362236" y="369362"/>
                    <a:pt x="364236" y="373172"/>
                    <a:pt x="356235" y="380887"/>
                  </a:cubicBezTo>
                  <a:cubicBezTo>
                    <a:pt x="344138" y="392412"/>
                    <a:pt x="340995" y="406985"/>
                    <a:pt x="341090" y="423178"/>
                  </a:cubicBezTo>
                  <a:cubicBezTo>
                    <a:pt x="341471" y="503283"/>
                    <a:pt x="341852" y="583293"/>
                    <a:pt x="341090" y="663398"/>
                  </a:cubicBezTo>
                  <a:cubicBezTo>
                    <a:pt x="340900" y="686449"/>
                    <a:pt x="346329" y="705404"/>
                    <a:pt x="365760" y="719120"/>
                  </a:cubicBezTo>
                  <a:cubicBezTo>
                    <a:pt x="367856" y="720644"/>
                    <a:pt x="370046" y="722263"/>
                    <a:pt x="369570" y="728549"/>
                  </a:cubicBezTo>
                  <a:close/>
                  <a:moveTo>
                    <a:pt x="334423" y="204198"/>
                  </a:moveTo>
                  <a:cubicBezTo>
                    <a:pt x="334423" y="204198"/>
                    <a:pt x="334423" y="204103"/>
                    <a:pt x="334423" y="204008"/>
                  </a:cubicBezTo>
                  <a:cubicBezTo>
                    <a:pt x="358426" y="204008"/>
                    <a:pt x="382334" y="203817"/>
                    <a:pt x="406337" y="204008"/>
                  </a:cubicBezTo>
                  <a:cubicBezTo>
                    <a:pt x="415576" y="204008"/>
                    <a:pt x="419862" y="200769"/>
                    <a:pt x="419672" y="190863"/>
                  </a:cubicBezTo>
                  <a:cubicBezTo>
                    <a:pt x="419291" y="164193"/>
                    <a:pt x="419386" y="137523"/>
                    <a:pt x="419672" y="110948"/>
                  </a:cubicBezTo>
                  <a:cubicBezTo>
                    <a:pt x="419672" y="102471"/>
                    <a:pt x="417100" y="97899"/>
                    <a:pt x="407861" y="97994"/>
                  </a:cubicBezTo>
                  <a:cubicBezTo>
                    <a:pt x="371666" y="98280"/>
                    <a:pt x="335471" y="98280"/>
                    <a:pt x="299276" y="98375"/>
                  </a:cubicBezTo>
                  <a:cubicBezTo>
                    <a:pt x="268415" y="98375"/>
                    <a:pt x="237649" y="98375"/>
                    <a:pt x="206788" y="98661"/>
                  </a:cubicBezTo>
                  <a:cubicBezTo>
                    <a:pt x="167450" y="98852"/>
                    <a:pt x="128111" y="99328"/>
                    <a:pt x="88773" y="99518"/>
                  </a:cubicBezTo>
                  <a:cubicBezTo>
                    <a:pt x="79153" y="99518"/>
                    <a:pt x="75724" y="104281"/>
                    <a:pt x="75914" y="113520"/>
                  </a:cubicBezTo>
                  <a:cubicBezTo>
                    <a:pt x="76200" y="139142"/>
                    <a:pt x="76200" y="164669"/>
                    <a:pt x="75914" y="190292"/>
                  </a:cubicBezTo>
                  <a:cubicBezTo>
                    <a:pt x="75724" y="200674"/>
                    <a:pt x="80201" y="205246"/>
                    <a:pt x="90297" y="204198"/>
                  </a:cubicBezTo>
                  <a:cubicBezTo>
                    <a:pt x="108395" y="202198"/>
                    <a:pt x="126492" y="204198"/>
                    <a:pt x="144494" y="204293"/>
                  </a:cubicBezTo>
                  <a:cubicBezTo>
                    <a:pt x="207836" y="204389"/>
                    <a:pt x="271177" y="204293"/>
                    <a:pt x="334518" y="204293"/>
                  </a:cubicBezTo>
                  <a:close/>
                  <a:moveTo>
                    <a:pt x="114586" y="492615"/>
                  </a:moveTo>
                  <a:lnTo>
                    <a:pt x="114586" y="492615"/>
                  </a:lnTo>
                  <a:cubicBezTo>
                    <a:pt x="123634" y="492615"/>
                    <a:pt x="132683" y="492615"/>
                    <a:pt x="141732" y="492615"/>
                  </a:cubicBezTo>
                  <a:cubicBezTo>
                    <a:pt x="145923" y="492615"/>
                    <a:pt x="151638" y="493187"/>
                    <a:pt x="152591" y="488234"/>
                  </a:cubicBezTo>
                  <a:cubicBezTo>
                    <a:pt x="155353" y="474137"/>
                    <a:pt x="154781" y="459754"/>
                    <a:pt x="152972" y="445562"/>
                  </a:cubicBezTo>
                  <a:cubicBezTo>
                    <a:pt x="152400" y="441180"/>
                    <a:pt x="147923" y="440609"/>
                    <a:pt x="144018" y="440609"/>
                  </a:cubicBezTo>
                  <a:cubicBezTo>
                    <a:pt x="124873" y="440609"/>
                    <a:pt x="105728" y="440609"/>
                    <a:pt x="86678" y="440609"/>
                  </a:cubicBezTo>
                  <a:cubicBezTo>
                    <a:pt x="79439" y="440609"/>
                    <a:pt x="76676" y="444038"/>
                    <a:pt x="75819" y="451181"/>
                  </a:cubicBezTo>
                  <a:cubicBezTo>
                    <a:pt x="71152" y="490710"/>
                    <a:pt x="72866" y="492901"/>
                    <a:pt x="111443" y="492901"/>
                  </a:cubicBezTo>
                  <a:cubicBezTo>
                    <a:pt x="112490" y="492901"/>
                    <a:pt x="113538" y="492901"/>
                    <a:pt x="114586" y="492901"/>
                  </a:cubicBezTo>
                  <a:close/>
                  <a:moveTo>
                    <a:pt x="114776" y="614345"/>
                  </a:moveTo>
                  <a:cubicBezTo>
                    <a:pt x="123825" y="614345"/>
                    <a:pt x="132874" y="614154"/>
                    <a:pt x="141827" y="614345"/>
                  </a:cubicBezTo>
                  <a:cubicBezTo>
                    <a:pt x="149352" y="614535"/>
                    <a:pt x="155258" y="611868"/>
                    <a:pt x="153734" y="603581"/>
                  </a:cubicBezTo>
                  <a:cubicBezTo>
                    <a:pt x="151257" y="589961"/>
                    <a:pt x="161830" y="574054"/>
                    <a:pt x="146971" y="562529"/>
                  </a:cubicBezTo>
                  <a:cubicBezTo>
                    <a:pt x="146304" y="561957"/>
                    <a:pt x="144875" y="562243"/>
                    <a:pt x="143828" y="562243"/>
                  </a:cubicBezTo>
                  <a:cubicBezTo>
                    <a:pt x="124682" y="562243"/>
                    <a:pt x="105632" y="562243"/>
                    <a:pt x="86487" y="562243"/>
                  </a:cubicBezTo>
                  <a:cubicBezTo>
                    <a:pt x="80296" y="562243"/>
                    <a:pt x="77057" y="564624"/>
                    <a:pt x="75914" y="571292"/>
                  </a:cubicBezTo>
                  <a:cubicBezTo>
                    <a:pt x="69533" y="608534"/>
                    <a:pt x="74200" y="614345"/>
                    <a:pt x="111538" y="614345"/>
                  </a:cubicBezTo>
                  <a:cubicBezTo>
                    <a:pt x="112586" y="614345"/>
                    <a:pt x="113633" y="614345"/>
                    <a:pt x="114681" y="614345"/>
                  </a:cubicBezTo>
                  <a:close/>
                  <a:moveTo>
                    <a:pt x="247174" y="440323"/>
                  </a:moveTo>
                  <a:cubicBezTo>
                    <a:pt x="238697" y="440323"/>
                    <a:pt x="230124" y="440323"/>
                    <a:pt x="221647" y="440323"/>
                  </a:cubicBezTo>
                  <a:cubicBezTo>
                    <a:pt x="214884" y="440323"/>
                    <a:pt x="206978" y="440323"/>
                    <a:pt x="209550" y="449753"/>
                  </a:cubicBezTo>
                  <a:cubicBezTo>
                    <a:pt x="213265" y="463850"/>
                    <a:pt x="199168" y="481852"/>
                    <a:pt x="218789" y="492329"/>
                  </a:cubicBezTo>
                  <a:cubicBezTo>
                    <a:pt x="219170" y="492520"/>
                    <a:pt x="219837" y="492425"/>
                    <a:pt x="220409" y="492425"/>
                  </a:cubicBezTo>
                  <a:cubicBezTo>
                    <a:pt x="238506" y="492425"/>
                    <a:pt x="256604" y="492425"/>
                    <a:pt x="274606" y="492520"/>
                  </a:cubicBezTo>
                  <a:cubicBezTo>
                    <a:pt x="281750" y="492520"/>
                    <a:pt x="284798" y="489377"/>
                    <a:pt x="285845" y="482233"/>
                  </a:cubicBezTo>
                  <a:cubicBezTo>
                    <a:pt x="291370" y="444133"/>
                    <a:pt x="288227" y="440323"/>
                    <a:pt x="250412" y="440323"/>
                  </a:cubicBezTo>
                  <a:cubicBezTo>
                    <a:pt x="249365" y="440323"/>
                    <a:pt x="248317" y="440323"/>
                    <a:pt x="247269" y="440323"/>
                  </a:cubicBezTo>
                  <a:close/>
                  <a:moveTo>
                    <a:pt x="246602" y="614345"/>
                  </a:moveTo>
                  <a:cubicBezTo>
                    <a:pt x="255651" y="614345"/>
                    <a:pt x="264700" y="614154"/>
                    <a:pt x="273749" y="614345"/>
                  </a:cubicBezTo>
                  <a:cubicBezTo>
                    <a:pt x="282797" y="614630"/>
                    <a:pt x="287274" y="609773"/>
                    <a:pt x="285560" y="601676"/>
                  </a:cubicBezTo>
                  <a:cubicBezTo>
                    <a:pt x="282797" y="588627"/>
                    <a:pt x="294037" y="572911"/>
                    <a:pt x="278225" y="562529"/>
                  </a:cubicBezTo>
                  <a:cubicBezTo>
                    <a:pt x="277463" y="562052"/>
                    <a:pt x="276130" y="562243"/>
                    <a:pt x="275082" y="562243"/>
                  </a:cubicBezTo>
                  <a:cubicBezTo>
                    <a:pt x="256985" y="562243"/>
                    <a:pt x="238887" y="562243"/>
                    <a:pt x="220885" y="562243"/>
                  </a:cubicBezTo>
                  <a:cubicBezTo>
                    <a:pt x="212693" y="562243"/>
                    <a:pt x="210122" y="566529"/>
                    <a:pt x="209264" y="574054"/>
                  </a:cubicBezTo>
                  <a:cubicBezTo>
                    <a:pt x="205073" y="612916"/>
                    <a:pt x="206407" y="614630"/>
                    <a:pt x="244983" y="614440"/>
                  </a:cubicBezTo>
                  <a:cubicBezTo>
                    <a:pt x="245555" y="614440"/>
                    <a:pt x="246031" y="614440"/>
                    <a:pt x="246602" y="614440"/>
                  </a:cubicBezTo>
                  <a:close/>
                  <a:moveTo>
                    <a:pt x="117062" y="368981"/>
                  </a:moveTo>
                  <a:cubicBezTo>
                    <a:pt x="156305" y="368981"/>
                    <a:pt x="156019" y="368981"/>
                    <a:pt x="154210" y="331643"/>
                  </a:cubicBezTo>
                  <a:cubicBezTo>
                    <a:pt x="153734" y="322213"/>
                    <a:pt x="150590" y="318117"/>
                    <a:pt x="140970" y="318403"/>
                  </a:cubicBezTo>
                  <a:cubicBezTo>
                    <a:pt x="127635" y="318784"/>
                    <a:pt x="114300" y="318403"/>
                    <a:pt x="101060" y="318403"/>
                  </a:cubicBezTo>
                  <a:cubicBezTo>
                    <a:pt x="84296" y="318403"/>
                    <a:pt x="75914" y="326753"/>
                    <a:pt x="75914" y="343454"/>
                  </a:cubicBezTo>
                  <a:cubicBezTo>
                    <a:pt x="75914" y="360154"/>
                    <a:pt x="84296" y="368663"/>
                    <a:pt x="101060" y="368981"/>
                  </a:cubicBezTo>
                  <a:cubicBezTo>
                    <a:pt x="106394" y="368981"/>
                    <a:pt x="111728" y="368981"/>
                    <a:pt x="117062" y="368981"/>
                  </a:cubicBezTo>
                  <a:close/>
                  <a:moveTo>
                    <a:pt x="249174" y="368981"/>
                  </a:moveTo>
                  <a:lnTo>
                    <a:pt x="249174" y="368981"/>
                  </a:lnTo>
                  <a:cubicBezTo>
                    <a:pt x="258223" y="369076"/>
                    <a:pt x="267272" y="369076"/>
                    <a:pt x="276320" y="369076"/>
                  </a:cubicBezTo>
                  <a:cubicBezTo>
                    <a:pt x="280130" y="369076"/>
                    <a:pt x="284893" y="369076"/>
                    <a:pt x="285083" y="364313"/>
                  </a:cubicBezTo>
                  <a:cubicBezTo>
                    <a:pt x="285560" y="351074"/>
                    <a:pt x="285560" y="337739"/>
                    <a:pt x="284893" y="324499"/>
                  </a:cubicBezTo>
                  <a:cubicBezTo>
                    <a:pt x="284607" y="319451"/>
                    <a:pt x="279464" y="318498"/>
                    <a:pt x="274987" y="318498"/>
                  </a:cubicBezTo>
                  <a:cubicBezTo>
                    <a:pt x="256889" y="318498"/>
                    <a:pt x="238792" y="318498"/>
                    <a:pt x="220694" y="318498"/>
                  </a:cubicBezTo>
                  <a:cubicBezTo>
                    <a:pt x="213646" y="318498"/>
                    <a:pt x="210407" y="321737"/>
                    <a:pt x="209360" y="328880"/>
                  </a:cubicBezTo>
                  <a:cubicBezTo>
                    <a:pt x="204026" y="364028"/>
                    <a:pt x="208026" y="368885"/>
                    <a:pt x="242792" y="368981"/>
                  </a:cubicBezTo>
                  <a:cubicBezTo>
                    <a:pt x="244888" y="368981"/>
                    <a:pt x="247079" y="368981"/>
                    <a:pt x="249174" y="368981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id="{DE80D310-94E3-429C-AFD2-5EA8C3B78962}"/>
                </a:ext>
              </a:extLst>
            </p:cNvPr>
            <p:cNvSpPr/>
            <p:nvPr/>
          </p:nvSpPr>
          <p:spPr>
            <a:xfrm>
              <a:off x="11704159" y="6411142"/>
              <a:ext cx="241554" cy="123452"/>
            </a:xfrm>
            <a:custGeom>
              <a:avLst/>
              <a:gdLst>
                <a:gd name="connsiteX0" fmla="*/ 120206 w 241554"/>
                <a:gd name="connsiteY0" fmla="*/ 123272 h 123452"/>
                <a:gd name="connsiteX1" fmla="*/ 32767 w 241554"/>
                <a:gd name="connsiteY1" fmla="*/ 106222 h 123452"/>
                <a:gd name="connsiteX2" fmla="*/ 1 w 241554"/>
                <a:gd name="connsiteY2" fmla="*/ 63169 h 123452"/>
                <a:gd name="connsiteX3" fmla="*/ 31338 w 241554"/>
                <a:gd name="connsiteY3" fmla="*/ 19163 h 123452"/>
                <a:gd name="connsiteX4" fmla="*/ 206788 w 241554"/>
                <a:gd name="connsiteY4" fmla="*/ 17354 h 123452"/>
                <a:gd name="connsiteX5" fmla="*/ 241555 w 241554"/>
                <a:gd name="connsiteY5" fmla="*/ 62216 h 123452"/>
                <a:gd name="connsiteX6" fmla="*/ 215456 w 241554"/>
                <a:gd name="connsiteY6" fmla="*/ 102793 h 123452"/>
                <a:gd name="connsiteX7" fmla="*/ 120301 w 241554"/>
                <a:gd name="connsiteY7" fmla="*/ 123272 h 12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554" h="123452">
                  <a:moveTo>
                    <a:pt x="120206" y="123272"/>
                  </a:moveTo>
                  <a:cubicBezTo>
                    <a:pt x="90488" y="124510"/>
                    <a:pt x="60675" y="119462"/>
                    <a:pt x="32767" y="106222"/>
                  </a:cubicBezTo>
                  <a:cubicBezTo>
                    <a:pt x="14764" y="97649"/>
                    <a:pt x="96" y="85838"/>
                    <a:pt x="1" y="63169"/>
                  </a:cubicBezTo>
                  <a:cubicBezTo>
                    <a:pt x="-95" y="40785"/>
                    <a:pt x="12478" y="27355"/>
                    <a:pt x="31338" y="19163"/>
                  </a:cubicBezTo>
                  <a:cubicBezTo>
                    <a:pt x="89440" y="-6078"/>
                    <a:pt x="148305" y="-6078"/>
                    <a:pt x="206788" y="17354"/>
                  </a:cubicBezTo>
                  <a:cubicBezTo>
                    <a:pt x="226029" y="25069"/>
                    <a:pt x="241459" y="37356"/>
                    <a:pt x="241555" y="62216"/>
                  </a:cubicBezTo>
                  <a:cubicBezTo>
                    <a:pt x="241555" y="82409"/>
                    <a:pt x="230887" y="94030"/>
                    <a:pt x="215456" y="102793"/>
                  </a:cubicBezTo>
                  <a:cubicBezTo>
                    <a:pt x="186310" y="119271"/>
                    <a:pt x="154496" y="124224"/>
                    <a:pt x="120301" y="123272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8" name="Forma libre: forma 7">
              <a:extLst>
                <a:ext uri="{FF2B5EF4-FFF2-40B4-BE49-F238E27FC236}">
                  <a16:creationId xmlns:a16="http://schemas.microsoft.com/office/drawing/2014/main" id="{84C991D3-6532-4CE9-868F-F5EBC32D5EDB}"/>
                </a:ext>
              </a:extLst>
            </p:cNvPr>
            <p:cNvSpPr/>
            <p:nvPr/>
          </p:nvSpPr>
          <p:spPr>
            <a:xfrm>
              <a:off x="11960374" y="6503147"/>
              <a:ext cx="156231" cy="122930"/>
            </a:xfrm>
            <a:custGeom>
              <a:avLst/>
              <a:gdLst>
                <a:gd name="connsiteX0" fmla="*/ 294 w 156231"/>
                <a:gd name="connsiteY0" fmla="*/ 62223 h 122930"/>
                <a:gd name="connsiteX1" fmla="*/ 294 w 156231"/>
                <a:gd name="connsiteY1" fmla="*/ 14217 h 122930"/>
                <a:gd name="connsiteX2" fmla="*/ 12391 w 156231"/>
                <a:gd name="connsiteY2" fmla="*/ 597 h 122930"/>
                <a:gd name="connsiteX3" fmla="*/ 126310 w 156231"/>
                <a:gd name="connsiteY3" fmla="*/ 18599 h 122930"/>
                <a:gd name="connsiteX4" fmla="*/ 156218 w 156231"/>
                <a:gd name="connsiteY4" fmla="*/ 60223 h 122930"/>
                <a:gd name="connsiteX5" fmla="*/ 127738 w 156231"/>
                <a:gd name="connsiteY5" fmla="*/ 102895 h 122930"/>
                <a:gd name="connsiteX6" fmla="*/ 14200 w 156231"/>
                <a:gd name="connsiteY6" fmla="*/ 122040 h 122930"/>
                <a:gd name="connsiteX7" fmla="*/ 8 w 156231"/>
                <a:gd name="connsiteY7" fmla="*/ 105372 h 122930"/>
                <a:gd name="connsiteX8" fmla="*/ 8 w 156231"/>
                <a:gd name="connsiteY8" fmla="*/ 62128 h 122930"/>
                <a:gd name="connsiteX9" fmla="*/ 199 w 156231"/>
                <a:gd name="connsiteY9" fmla="*/ 62128 h 12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231" h="122930">
                  <a:moveTo>
                    <a:pt x="294" y="62223"/>
                  </a:moveTo>
                  <a:cubicBezTo>
                    <a:pt x="294" y="46221"/>
                    <a:pt x="294" y="30219"/>
                    <a:pt x="294" y="14217"/>
                  </a:cubicBezTo>
                  <a:cubicBezTo>
                    <a:pt x="294" y="6216"/>
                    <a:pt x="3532" y="978"/>
                    <a:pt x="12391" y="597"/>
                  </a:cubicBezTo>
                  <a:cubicBezTo>
                    <a:pt x="51634" y="-1213"/>
                    <a:pt x="90210" y="120"/>
                    <a:pt x="126310" y="18599"/>
                  </a:cubicBezTo>
                  <a:cubicBezTo>
                    <a:pt x="143645" y="27457"/>
                    <a:pt x="155837" y="39459"/>
                    <a:pt x="156218" y="60223"/>
                  </a:cubicBezTo>
                  <a:cubicBezTo>
                    <a:pt x="156694" y="81178"/>
                    <a:pt x="144788" y="94227"/>
                    <a:pt x="127738" y="102895"/>
                  </a:cubicBezTo>
                  <a:cubicBezTo>
                    <a:pt x="92020" y="121088"/>
                    <a:pt x="53729" y="124993"/>
                    <a:pt x="14200" y="122040"/>
                  </a:cubicBezTo>
                  <a:cubicBezTo>
                    <a:pt x="2961" y="121183"/>
                    <a:pt x="-182" y="115373"/>
                    <a:pt x="8" y="105372"/>
                  </a:cubicBezTo>
                  <a:cubicBezTo>
                    <a:pt x="294" y="90989"/>
                    <a:pt x="8" y="76606"/>
                    <a:pt x="8" y="62128"/>
                  </a:cubicBezTo>
                  <a:cubicBezTo>
                    <a:pt x="8" y="62128"/>
                    <a:pt x="103" y="62128"/>
                    <a:pt x="199" y="62128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9" name="Forma libre: forma 8">
              <a:extLst>
                <a:ext uri="{FF2B5EF4-FFF2-40B4-BE49-F238E27FC236}">
                  <a16:creationId xmlns:a16="http://schemas.microsoft.com/office/drawing/2014/main" id="{F35A5E14-90A3-4006-8ED9-BD787E2BC56D}"/>
                </a:ext>
              </a:extLst>
            </p:cNvPr>
            <p:cNvSpPr/>
            <p:nvPr/>
          </p:nvSpPr>
          <p:spPr>
            <a:xfrm>
              <a:off x="11703465" y="6577669"/>
              <a:ext cx="242272" cy="78188"/>
            </a:xfrm>
            <a:custGeom>
              <a:avLst/>
              <a:gdLst>
                <a:gd name="connsiteX0" fmla="*/ 120996 w 242272"/>
                <a:gd name="connsiteY0" fmla="*/ 78189 h 78188"/>
                <a:gd name="connsiteX1" fmla="*/ 26889 w 242272"/>
                <a:gd name="connsiteY1" fmla="*/ 55995 h 78188"/>
                <a:gd name="connsiteX2" fmla="*/ 1266 w 242272"/>
                <a:gd name="connsiteY2" fmla="*/ 7418 h 78188"/>
                <a:gd name="connsiteX3" fmla="*/ 10220 w 242272"/>
                <a:gd name="connsiteY3" fmla="*/ 2941 h 78188"/>
                <a:gd name="connsiteX4" fmla="*/ 85944 w 242272"/>
                <a:gd name="connsiteY4" fmla="*/ 36469 h 78188"/>
                <a:gd name="connsiteX5" fmla="*/ 187290 w 242272"/>
                <a:gd name="connsiteY5" fmla="*/ 30087 h 78188"/>
                <a:gd name="connsiteX6" fmla="*/ 230914 w 242272"/>
                <a:gd name="connsiteY6" fmla="*/ 4751 h 78188"/>
                <a:gd name="connsiteX7" fmla="*/ 238439 w 242272"/>
                <a:gd name="connsiteY7" fmla="*/ 465 h 78188"/>
                <a:gd name="connsiteX8" fmla="*/ 241773 w 242272"/>
                <a:gd name="connsiteY8" fmla="*/ 8751 h 78188"/>
                <a:gd name="connsiteX9" fmla="*/ 216531 w 242272"/>
                <a:gd name="connsiteY9" fmla="*/ 56091 h 78188"/>
                <a:gd name="connsiteX10" fmla="*/ 120996 w 242272"/>
                <a:gd name="connsiteY10" fmla="*/ 78093 h 7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2272" h="78188">
                  <a:moveTo>
                    <a:pt x="120996" y="78189"/>
                  </a:moveTo>
                  <a:cubicBezTo>
                    <a:pt x="88230" y="76093"/>
                    <a:pt x="55940" y="72855"/>
                    <a:pt x="26889" y="55995"/>
                  </a:cubicBezTo>
                  <a:cubicBezTo>
                    <a:pt x="5648" y="43613"/>
                    <a:pt x="-3591" y="25896"/>
                    <a:pt x="1266" y="7418"/>
                  </a:cubicBezTo>
                  <a:cubicBezTo>
                    <a:pt x="2505" y="2751"/>
                    <a:pt x="4219" y="-3917"/>
                    <a:pt x="10220" y="2941"/>
                  </a:cubicBezTo>
                  <a:cubicBezTo>
                    <a:pt x="30318" y="25992"/>
                    <a:pt x="57845" y="32754"/>
                    <a:pt x="85944" y="36469"/>
                  </a:cubicBezTo>
                  <a:cubicBezTo>
                    <a:pt x="119948" y="41041"/>
                    <a:pt x="154047" y="40565"/>
                    <a:pt x="187290" y="30087"/>
                  </a:cubicBezTo>
                  <a:cubicBezTo>
                    <a:pt x="203577" y="24944"/>
                    <a:pt x="219484" y="18467"/>
                    <a:pt x="230914" y="4751"/>
                  </a:cubicBezTo>
                  <a:cubicBezTo>
                    <a:pt x="232819" y="2465"/>
                    <a:pt x="234438" y="-1250"/>
                    <a:pt x="238439" y="465"/>
                  </a:cubicBezTo>
                  <a:cubicBezTo>
                    <a:pt x="241963" y="1989"/>
                    <a:pt x="241392" y="5703"/>
                    <a:pt x="241773" y="8751"/>
                  </a:cubicBezTo>
                  <a:cubicBezTo>
                    <a:pt x="244630" y="30564"/>
                    <a:pt x="235105" y="45804"/>
                    <a:pt x="216531" y="56091"/>
                  </a:cubicBezTo>
                  <a:cubicBezTo>
                    <a:pt x="186813" y="72664"/>
                    <a:pt x="154047" y="76093"/>
                    <a:pt x="120996" y="78093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4" name="Forma libre: forma 23">
              <a:extLst>
                <a:ext uri="{FF2B5EF4-FFF2-40B4-BE49-F238E27FC236}">
                  <a16:creationId xmlns:a16="http://schemas.microsoft.com/office/drawing/2014/main" id="{6FBAFF2E-ED09-4752-A754-7F2A43926535}"/>
                </a:ext>
              </a:extLst>
            </p:cNvPr>
            <p:cNvSpPr/>
            <p:nvPr/>
          </p:nvSpPr>
          <p:spPr>
            <a:xfrm>
              <a:off x="11704235" y="6517174"/>
              <a:ext cx="241407" cy="77886"/>
            </a:xfrm>
            <a:custGeom>
              <a:avLst/>
              <a:gdLst>
                <a:gd name="connsiteX0" fmla="*/ 4496 w 241407"/>
                <a:gd name="connsiteY0" fmla="*/ 95 h 77886"/>
                <a:gd name="connsiteX1" fmla="*/ 170707 w 241407"/>
                <a:gd name="connsiteY1" fmla="*/ 34480 h 77886"/>
                <a:gd name="connsiteX2" fmla="*/ 230905 w 241407"/>
                <a:gd name="connsiteY2" fmla="*/ 4286 h 77886"/>
                <a:gd name="connsiteX3" fmla="*/ 237192 w 241407"/>
                <a:gd name="connsiteY3" fmla="*/ 571 h 77886"/>
                <a:gd name="connsiteX4" fmla="*/ 240907 w 241407"/>
                <a:gd name="connsiteY4" fmla="*/ 8668 h 77886"/>
                <a:gd name="connsiteX5" fmla="*/ 217475 w 241407"/>
                <a:gd name="connsiteY5" fmla="*/ 55340 h 77886"/>
                <a:gd name="connsiteX6" fmla="*/ 95270 w 241407"/>
                <a:gd name="connsiteY6" fmla="*/ 76295 h 77886"/>
                <a:gd name="connsiteX7" fmla="*/ 17450 w 241407"/>
                <a:gd name="connsiteY7" fmla="*/ 50578 h 77886"/>
                <a:gd name="connsiteX8" fmla="*/ 4496 w 241407"/>
                <a:gd name="connsiteY8" fmla="*/ 0 h 7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407" h="77886">
                  <a:moveTo>
                    <a:pt x="4496" y="95"/>
                  </a:moveTo>
                  <a:cubicBezTo>
                    <a:pt x="53074" y="44672"/>
                    <a:pt x="110891" y="44768"/>
                    <a:pt x="170707" y="34480"/>
                  </a:cubicBezTo>
                  <a:cubicBezTo>
                    <a:pt x="193568" y="30575"/>
                    <a:pt x="214903" y="22479"/>
                    <a:pt x="230905" y="4286"/>
                  </a:cubicBezTo>
                  <a:cubicBezTo>
                    <a:pt x="232620" y="2381"/>
                    <a:pt x="233953" y="-572"/>
                    <a:pt x="237192" y="571"/>
                  </a:cubicBezTo>
                  <a:cubicBezTo>
                    <a:pt x="240907" y="1905"/>
                    <a:pt x="240526" y="5524"/>
                    <a:pt x="240907" y="8668"/>
                  </a:cubicBezTo>
                  <a:cubicBezTo>
                    <a:pt x="243574" y="29527"/>
                    <a:pt x="235573" y="44863"/>
                    <a:pt x="217475" y="55340"/>
                  </a:cubicBezTo>
                  <a:cubicBezTo>
                    <a:pt x="179280" y="77343"/>
                    <a:pt x="137846" y="80486"/>
                    <a:pt x="95270" y="76295"/>
                  </a:cubicBezTo>
                  <a:cubicBezTo>
                    <a:pt x="67552" y="73533"/>
                    <a:pt x="40310" y="68104"/>
                    <a:pt x="17450" y="50578"/>
                  </a:cubicBezTo>
                  <a:cubicBezTo>
                    <a:pt x="-362" y="36957"/>
                    <a:pt x="-4267" y="20955"/>
                    <a:pt x="4496" y="0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6" name="Forma libre: forma 25">
              <a:extLst>
                <a:ext uri="{FF2B5EF4-FFF2-40B4-BE49-F238E27FC236}">
                  <a16:creationId xmlns:a16="http://schemas.microsoft.com/office/drawing/2014/main" id="{86B0F65C-A1E3-4AB9-B199-EF1B5ABD47D8}"/>
                </a:ext>
              </a:extLst>
            </p:cNvPr>
            <p:cNvSpPr/>
            <p:nvPr/>
          </p:nvSpPr>
          <p:spPr>
            <a:xfrm>
              <a:off x="11704225" y="6641354"/>
              <a:ext cx="241627" cy="76701"/>
            </a:xfrm>
            <a:custGeom>
              <a:avLst/>
              <a:gdLst>
                <a:gd name="connsiteX0" fmla="*/ 116901 w 241627"/>
                <a:gd name="connsiteY0" fmla="*/ 76702 h 76701"/>
                <a:gd name="connsiteX1" fmla="*/ 16984 w 241627"/>
                <a:gd name="connsiteY1" fmla="*/ 49174 h 76701"/>
                <a:gd name="connsiteX2" fmla="*/ 792 w 241627"/>
                <a:gd name="connsiteY2" fmla="*/ 6788 h 76701"/>
                <a:gd name="connsiteX3" fmla="*/ 10126 w 241627"/>
                <a:gd name="connsiteY3" fmla="*/ 2597 h 76701"/>
                <a:gd name="connsiteX4" fmla="*/ 171575 w 241627"/>
                <a:gd name="connsiteY4" fmla="*/ 33172 h 76701"/>
                <a:gd name="connsiteX5" fmla="*/ 230630 w 241627"/>
                <a:gd name="connsiteY5" fmla="*/ 3835 h 76701"/>
                <a:gd name="connsiteX6" fmla="*/ 237202 w 241627"/>
                <a:gd name="connsiteY6" fmla="*/ 311 h 76701"/>
                <a:gd name="connsiteX7" fmla="*/ 241012 w 241627"/>
                <a:gd name="connsiteY7" fmla="*/ 8217 h 76701"/>
                <a:gd name="connsiteX8" fmla="*/ 217295 w 241627"/>
                <a:gd name="connsiteY8" fmla="*/ 54604 h 76701"/>
                <a:gd name="connsiteX9" fmla="*/ 116901 w 241627"/>
                <a:gd name="connsiteY9" fmla="*/ 76606 h 7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627" h="76701">
                  <a:moveTo>
                    <a:pt x="116901" y="76702"/>
                  </a:moveTo>
                  <a:cubicBezTo>
                    <a:pt x="84802" y="75463"/>
                    <a:pt x="48131" y="72511"/>
                    <a:pt x="16984" y="49174"/>
                  </a:cubicBezTo>
                  <a:cubicBezTo>
                    <a:pt x="2697" y="38506"/>
                    <a:pt x="-2066" y="24028"/>
                    <a:pt x="792" y="6788"/>
                  </a:cubicBezTo>
                  <a:cubicBezTo>
                    <a:pt x="1649" y="1454"/>
                    <a:pt x="3744" y="-3023"/>
                    <a:pt x="10126" y="2597"/>
                  </a:cubicBezTo>
                  <a:cubicBezTo>
                    <a:pt x="57751" y="45174"/>
                    <a:pt x="114330" y="42793"/>
                    <a:pt x="171575" y="33172"/>
                  </a:cubicBezTo>
                  <a:cubicBezTo>
                    <a:pt x="193673" y="29458"/>
                    <a:pt x="215009" y="21742"/>
                    <a:pt x="230630" y="3835"/>
                  </a:cubicBezTo>
                  <a:cubicBezTo>
                    <a:pt x="232344" y="1930"/>
                    <a:pt x="234154" y="-641"/>
                    <a:pt x="237202" y="311"/>
                  </a:cubicBezTo>
                  <a:cubicBezTo>
                    <a:pt x="241203" y="1454"/>
                    <a:pt x="240536" y="5169"/>
                    <a:pt x="241012" y="8217"/>
                  </a:cubicBezTo>
                  <a:cubicBezTo>
                    <a:pt x="243870" y="29458"/>
                    <a:pt x="236916" y="43269"/>
                    <a:pt x="217295" y="54604"/>
                  </a:cubicBezTo>
                  <a:cubicBezTo>
                    <a:pt x="187767" y="71844"/>
                    <a:pt x="155192" y="76225"/>
                    <a:pt x="116901" y="76606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7" name="Forma libre: forma 26">
              <a:extLst>
                <a:ext uri="{FF2B5EF4-FFF2-40B4-BE49-F238E27FC236}">
                  <a16:creationId xmlns:a16="http://schemas.microsoft.com/office/drawing/2014/main" id="{57A7CAB6-B472-4968-A0D1-B06B403569FB}"/>
                </a:ext>
              </a:extLst>
            </p:cNvPr>
            <p:cNvSpPr/>
            <p:nvPr/>
          </p:nvSpPr>
          <p:spPr>
            <a:xfrm>
              <a:off x="11703658" y="6701339"/>
              <a:ext cx="241955" cy="76819"/>
            </a:xfrm>
            <a:custGeom>
              <a:avLst/>
              <a:gdLst>
                <a:gd name="connsiteX0" fmla="*/ 120517 w 241955"/>
                <a:gd name="connsiteY0" fmla="*/ 76725 h 76819"/>
                <a:gd name="connsiteX1" fmla="*/ 26505 w 241955"/>
                <a:gd name="connsiteY1" fmla="*/ 55389 h 76819"/>
                <a:gd name="connsiteX2" fmla="*/ 1073 w 241955"/>
                <a:gd name="connsiteY2" fmla="*/ 8335 h 76819"/>
                <a:gd name="connsiteX3" fmla="*/ 10789 w 241955"/>
                <a:gd name="connsiteY3" fmla="*/ 3192 h 76819"/>
                <a:gd name="connsiteX4" fmla="*/ 105753 w 241955"/>
                <a:gd name="connsiteY4" fmla="*/ 38434 h 76819"/>
                <a:gd name="connsiteX5" fmla="*/ 211290 w 241955"/>
                <a:gd name="connsiteY5" fmla="*/ 19575 h 76819"/>
                <a:gd name="connsiteX6" fmla="*/ 225768 w 241955"/>
                <a:gd name="connsiteY6" fmla="*/ 9669 h 76819"/>
                <a:gd name="connsiteX7" fmla="*/ 237674 w 241955"/>
                <a:gd name="connsiteY7" fmla="*/ 906 h 76819"/>
                <a:gd name="connsiteX8" fmla="*/ 241579 w 241955"/>
                <a:gd name="connsiteY8" fmla="*/ 16717 h 76819"/>
                <a:gd name="connsiteX9" fmla="*/ 218815 w 241955"/>
                <a:gd name="connsiteY9" fmla="*/ 54055 h 76819"/>
                <a:gd name="connsiteX10" fmla="*/ 120612 w 241955"/>
                <a:gd name="connsiteY10" fmla="*/ 76820 h 7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955" h="76819">
                  <a:moveTo>
                    <a:pt x="120517" y="76725"/>
                  </a:moveTo>
                  <a:cubicBezTo>
                    <a:pt x="87655" y="76153"/>
                    <a:pt x="55556" y="72343"/>
                    <a:pt x="26505" y="55389"/>
                  </a:cubicBezTo>
                  <a:cubicBezTo>
                    <a:pt x="5836" y="43292"/>
                    <a:pt x="-3308" y="26052"/>
                    <a:pt x="1073" y="8335"/>
                  </a:cubicBezTo>
                  <a:cubicBezTo>
                    <a:pt x="2311" y="3573"/>
                    <a:pt x="3550" y="-4524"/>
                    <a:pt x="10789" y="3192"/>
                  </a:cubicBezTo>
                  <a:cubicBezTo>
                    <a:pt x="36697" y="30719"/>
                    <a:pt x="71368" y="35672"/>
                    <a:pt x="105753" y="38434"/>
                  </a:cubicBezTo>
                  <a:cubicBezTo>
                    <a:pt x="142138" y="41387"/>
                    <a:pt x="178143" y="36910"/>
                    <a:pt x="211290" y="19575"/>
                  </a:cubicBezTo>
                  <a:cubicBezTo>
                    <a:pt x="216433" y="16908"/>
                    <a:pt x="220815" y="12717"/>
                    <a:pt x="225768" y="9669"/>
                  </a:cubicBezTo>
                  <a:cubicBezTo>
                    <a:pt x="230054" y="7002"/>
                    <a:pt x="231673" y="-1380"/>
                    <a:pt x="237674" y="906"/>
                  </a:cubicBezTo>
                  <a:cubicBezTo>
                    <a:pt x="244342" y="3477"/>
                    <a:pt x="241103" y="11193"/>
                    <a:pt x="241579" y="16717"/>
                  </a:cubicBezTo>
                  <a:cubicBezTo>
                    <a:pt x="243103" y="34624"/>
                    <a:pt x="232531" y="45673"/>
                    <a:pt x="218815" y="54055"/>
                  </a:cubicBezTo>
                  <a:cubicBezTo>
                    <a:pt x="188620" y="72438"/>
                    <a:pt x="154997" y="76344"/>
                    <a:pt x="120612" y="76820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8" name="Forma libre: forma 27">
              <a:extLst>
                <a:ext uri="{FF2B5EF4-FFF2-40B4-BE49-F238E27FC236}">
                  <a16:creationId xmlns:a16="http://schemas.microsoft.com/office/drawing/2014/main" id="{751B981C-A87E-4F7F-BDAA-F02ED21F7E01}"/>
                </a:ext>
              </a:extLst>
            </p:cNvPr>
            <p:cNvSpPr/>
            <p:nvPr/>
          </p:nvSpPr>
          <p:spPr>
            <a:xfrm>
              <a:off x="11958579" y="6665954"/>
              <a:ext cx="157729" cy="79957"/>
            </a:xfrm>
            <a:custGeom>
              <a:avLst/>
              <a:gdLst>
                <a:gd name="connsiteX0" fmla="*/ 152679 w 157729"/>
                <a:gd name="connsiteY0" fmla="*/ 0 h 79957"/>
                <a:gd name="connsiteX1" fmla="*/ 140678 w 157729"/>
                <a:gd name="connsiteY1" fmla="*/ 52769 h 79957"/>
                <a:gd name="connsiteX2" fmla="*/ 58191 w 157729"/>
                <a:gd name="connsiteY2" fmla="*/ 79343 h 79957"/>
                <a:gd name="connsiteX3" fmla="*/ 13519 w 157729"/>
                <a:gd name="connsiteY3" fmla="*/ 79343 h 79957"/>
                <a:gd name="connsiteX4" fmla="*/ 851 w 157729"/>
                <a:gd name="connsiteY4" fmla="*/ 63341 h 79957"/>
                <a:gd name="connsiteX5" fmla="*/ 2851 w 157729"/>
                <a:gd name="connsiteY5" fmla="*/ 50768 h 79957"/>
                <a:gd name="connsiteX6" fmla="*/ 16186 w 157729"/>
                <a:gd name="connsiteY6" fmla="*/ 41148 h 79957"/>
                <a:gd name="connsiteX7" fmla="*/ 110388 w 157729"/>
                <a:gd name="connsiteY7" fmla="*/ 30290 h 79957"/>
                <a:gd name="connsiteX8" fmla="*/ 152584 w 157729"/>
                <a:gd name="connsiteY8" fmla="*/ 95 h 7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729" h="79957">
                  <a:moveTo>
                    <a:pt x="152679" y="0"/>
                  </a:moveTo>
                  <a:cubicBezTo>
                    <a:pt x="162299" y="22384"/>
                    <a:pt x="158108" y="39815"/>
                    <a:pt x="140678" y="52769"/>
                  </a:cubicBezTo>
                  <a:cubicBezTo>
                    <a:pt x="116294" y="70961"/>
                    <a:pt x="87528" y="76581"/>
                    <a:pt x="58191" y="79343"/>
                  </a:cubicBezTo>
                  <a:cubicBezTo>
                    <a:pt x="43427" y="80677"/>
                    <a:pt x="28378" y="79438"/>
                    <a:pt x="13519" y="79343"/>
                  </a:cubicBezTo>
                  <a:cubicBezTo>
                    <a:pt x="2756" y="79343"/>
                    <a:pt x="-2102" y="74486"/>
                    <a:pt x="851" y="63341"/>
                  </a:cubicBezTo>
                  <a:cubicBezTo>
                    <a:pt x="1898" y="59246"/>
                    <a:pt x="3041" y="54959"/>
                    <a:pt x="2851" y="50768"/>
                  </a:cubicBezTo>
                  <a:cubicBezTo>
                    <a:pt x="2470" y="40386"/>
                    <a:pt x="7899" y="40100"/>
                    <a:pt x="16186" y="41148"/>
                  </a:cubicBezTo>
                  <a:cubicBezTo>
                    <a:pt x="48380" y="45053"/>
                    <a:pt x="79813" y="40577"/>
                    <a:pt x="110388" y="30290"/>
                  </a:cubicBezTo>
                  <a:cubicBezTo>
                    <a:pt x="126771" y="24765"/>
                    <a:pt x="141059" y="16002"/>
                    <a:pt x="152584" y="95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9" name="Forma libre: forma 28">
              <a:extLst>
                <a:ext uri="{FF2B5EF4-FFF2-40B4-BE49-F238E27FC236}">
                  <a16:creationId xmlns:a16="http://schemas.microsoft.com/office/drawing/2014/main" id="{472D4892-02E0-4E64-AF1A-4C09D040E938}"/>
                </a:ext>
              </a:extLst>
            </p:cNvPr>
            <p:cNvSpPr/>
            <p:nvPr/>
          </p:nvSpPr>
          <p:spPr>
            <a:xfrm>
              <a:off x="11960051" y="6608883"/>
              <a:ext cx="156399" cy="76377"/>
            </a:xfrm>
            <a:custGeom>
              <a:avLst/>
              <a:gdLst>
                <a:gd name="connsiteX0" fmla="*/ 40050 w 156399"/>
                <a:gd name="connsiteY0" fmla="*/ 76121 h 76377"/>
                <a:gd name="connsiteX1" fmla="*/ 19286 w 156399"/>
                <a:gd name="connsiteY1" fmla="*/ 76217 h 76377"/>
                <a:gd name="connsiteX2" fmla="*/ 45 w 156399"/>
                <a:gd name="connsiteY2" fmla="*/ 57833 h 76377"/>
                <a:gd name="connsiteX3" fmla="*/ 20048 w 156399"/>
                <a:gd name="connsiteY3" fmla="*/ 38498 h 76377"/>
                <a:gd name="connsiteX4" fmla="*/ 109678 w 156399"/>
                <a:gd name="connsiteY4" fmla="*/ 26972 h 76377"/>
                <a:gd name="connsiteX5" fmla="*/ 144158 w 156399"/>
                <a:gd name="connsiteY5" fmla="*/ 4779 h 76377"/>
                <a:gd name="connsiteX6" fmla="*/ 151874 w 156399"/>
                <a:gd name="connsiteY6" fmla="*/ 207 h 76377"/>
                <a:gd name="connsiteX7" fmla="*/ 155684 w 156399"/>
                <a:gd name="connsiteY7" fmla="*/ 8303 h 76377"/>
                <a:gd name="connsiteX8" fmla="*/ 138729 w 156399"/>
                <a:gd name="connsiteY8" fmla="*/ 50213 h 76377"/>
                <a:gd name="connsiteX9" fmla="*/ 39955 w 156399"/>
                <a:gd name="connsiteY9" fmla="*/ 76121 h 7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399" h="76377">
                  <a:moveTo>
                    <a:pt x="40050" y="76121"/>
                  </a:moveTo>
                  <a:cubicBezTo>
                    <a:pt x="33097" y="76121"/>
                    <a:pt x="26144" y="75645"/>
                    <a:pt x="19286" y="76217"/>
                  </a:cubicBezTo>
                  <a:cubicBezTo>
                    <a:pt x="5570" y="77455"/>
                    <a:pt x="617" y="71549"/>
                    <a:pt x="45" y="57833"/>
                  </a:cubicBezTo>
                  <a:cubicBezTo>
                    <a:pt x="-526" y="42498"/>
                    <a:pt x="4236" y="37164"/>
                    <a:pt x="20048" y="38498"/>
                  </a:cubicBezTo>
                  <a:cubicBezTo>
                    <a:pt x="50623" y="41069"/>
                    <a:pt x="80722" y="37736"/>
                    <a:pt x="109678" y="26972"/>
                  </a:cubicBezTo>
                  <a:cubicBezTo>
                    <a:pt x="122822" y="22115"/>
                    <a:pt x="135300" y="16304"/>
                    <a:pt x="144158" y="4779"/>
                  </a:cubicBezTo>
                  <a:cubicBezTo>
                    <a:pt x="146063" y="2303"/>
                    <a:pt x="148254" y="-841"/>
                    <a:pt x="151874" y="207"/>
                  </a:cubicBezTo>
                  <a:cubicBezTo>
                    <a:pt x="155398" y="1350"/>
                    <a:pt x="155207" y="5255"/>
                    <a:pt x="155684" y="8303"/>
                  </a:cubicBezTo>
                  <a:cubicBezTo>
                    <a:pt x="158446" y="25639"/>
                    <a:pt x="153302" y="40022"/>
                    <a:pt x="138729" y="50213"/>
                  </a:cubicBezTo>
                  <a:cubicBezTo>
                    <a:pt x="109106" y="71073"/>
                    <a:pt x="75197" y="76121"/>
                    <a:pt x="39955" y="76121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roup 27">
            <a:extLst>
              <a:ext uri="{FF2B5EF4-FFF2-40B4-BE49-F238E27FC236}">
                <a16:creationId xmlns:a16="http://schemas.microsoft.com/office/drawing/2014/main" id="{9D5AFA6D-616D-490F-829E-17724F2A461C}"/>
              </a:ext>
            </a:extLst>
          </p:cNvPr>
          <p:cNvGrpSpPr/>
          <p:nvPr/>
        </p:nvGrpSpPr>
        <p:grpSpPr>
          <a:xfrm>
            <a:off x="716477" y="4228145"/>
            <a:ext cx="2603465" cy="1584847"/>
            <a:chOff x="8548633" y="3831882"/>
            <a:chExt cx="2603465" cy="1584847"/>
          </a:xfrm>
        </p:grpSpPr>
        <p:sp>
          <p:nvSpPr>
            <p:cNvPr id="31" name="TextBox 28">
              <a:extLst>
                <a:ext uri="{FF2B5EF4-FFF2-40B4-BE49-F238E27FC236}">
                  <a16:creationId xmlns:a16="http://schemas.microsoft.com/office/drawing/2014/main" id="{9910ECB4-BFE1-4351-9609-F73A9ECC055D}"/>
                </a:ext>
              </a:extLst>
            </p:cNvPr>
            <p:cNvSpPr txBox="1"/>
            <p:nvPr/>
          </p:nvSpPr>
          <p:spPr>
            <a:xfrm>
              <a:off x="8885498" y="3831882"/>
              <a:ext cx="1823497" cy="591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2000"/>
                </a:lnSpc>
              </a:pPr>
              <a:r>
                <a:rPr lang="fa-IR" sz="1300" b="1" dirty="0">
                  <a:latin typeface="+mj-lt"/>
                  <a:cs typeface="B Nazanin" panose="00000700000000000000" pitchFamily="2" charset="-78"/>
                </a:rPr>
                <a:t>عنوان مثال در اینجالورم اپیسوم</a:t>
              </a:r>
              <a:endParaRPr lang="en-US" sz="1300" b="1" dirty="0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2" name="TextBox 29">
              <a:extLst>
                <a:ext uri="{FF2B5EF4-FFF2-40B4-BE49-F238E27FC236}">
                  <a16:creationId xmlns:a16="http://schemas.microsoft.com/office/drawing/2014/main" id="{30598BC6-74B5-48A6-84E7-ABA7623F8C28}"/>
                </a:ext>
              </a:extLst>
            </p:cNvPr>
            <p:cNvSpPr txBox="1"/>
            <p:nvPr/>
          </p:nvSpPr>
          <p:spPr>
            <a:xfrm>
              <a:off x="8548633" y="4615869"/>
              <a:ext cx="2603465" cy="80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1900"/>
                </a:lnSpc>
              </a:pPr>
              <a:r>
                <a:rPr lang="fa-I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endParaRPr>
            </a:p>
          </p:txBody>
        </p:sp>
      </p:grpSp>
      <p:pic>
        <p:nvPicPr>
          <p:cNvPr id="36" name="Marcador de posición de imagen 35">
            <a:extLst>
              <a:ext uri="{FF2B5EF4-FFF2-40B4-BE49-F238E27FC236}">
                <a16:creationId xmlns:a16="http://schemas.microsoft.com/office/drawing/2014/main" id="{C1A738CB-F31A-4D8A-AF5C-94B35930BCC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3341" y="1"/>
            <a:ext cx="5823273" cy="3719861"/>
          </a:xfrm>
        </p:spPr>
      </p:pic>
    </p:spTree>
    <p:extLst>
      <p:ext uri="{BB962C8B-B14F-4D97-AF65-F5344CB8AC3E}">
        <p14:creationId xmlns:p14="http://schemas.microsoft.com/office/powerpoint/2010/main" val="28812141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C073D51-91E9-409B-BED2-A3547294AF2C}"/>
              </a:ext>
            </a:extLst>
          </p:cNvPr>
          <p:cNvGrpSpPr/>
          <p:nvPr/>
        </p:nvGrpSpPr>
        <p:grpSpPr>
          <a:xfrm>
            <a:off x="1053342" y="1561344"/>
            <a:ext cx="10085316" cy="2143397"/>
            <a:chOff x="1053342" y="1053343"/>
            <a:chExt cx="10085316" cy="214339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E20DEB2-31D8-416F-BEC6-16AB4732CF81}"/>
                </a:ext>
              </a:extLst>
            </p:cNvPr>
            <p:cNvSpPr txBox="1"/>
            <p:nvPr/>
          </p:nvSpPr>
          <p:spPr>
            <a:xfrm>
              <a:off x="1053342" y="1616820"/>
              <a:ext cx="3101342" cy="1579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5800"/>
                </a:lnSpc>
              </a:pPr>
              <a:r>
                <a:rPr lang="fa-IR" sz="5000" b="1" dirty="0">
                  <a:latin typeface="+mj-lt"/>
                  <a:cs typeface="B Nazanin" panose="00000700000000000000" pitchFamily="2" charset="-78"/>
                </a:rPr>
                <a:t>خدمات</a:t>
              </a:r>
            </a:p>
            <a:p>
              <a:pPr algn="r" rtl="1">
                <a:lnSpc>
                  <a:spcPts val="5800"/>
                </a:lnSpc>
              </a:pPr>
              <a:r>
                <a:rPr lang="fa-IR" sz="5000" b="1" dirty="0">
                  <a:latin typeface="+mj-lt"/>
                  <a:cs typeface="B Nazanin" panose="00000700000000000000" pitchFamily="2" charset="-78"/>
                </a:rPr>
                <a:t>اسلاید</a:t>
              </a:r>
              <a:endParaRPr lang="en-US" sz="5000" b="1" dirty="0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4D48B34-78FF-41A7-9740-3DBFDF6205FF}"/>
                </a:ext>
              </a:extLst>
            </p:cNvPr>
            <p:cNvSpPr txBox="1"/>
            <p:nvPr/>
          </p:nvSpPr>
          <p:spPr>
            <a:xfrm>
              <a:off x="5778500" y="1053343"/>
              <a:ext cx="5360158" cy="1525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1900"/>
                </a:lnSpc>
              </a:pPr>
              <a:r>
                <a:rPr lang="fa-I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</a:p>
            <a:p>
              <a:pPr algn="r" rtl="1">
                <a:lnSpc>
                  <a:spcPts val="1900"/>
                </a:lnSpc>
              </a:pP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endParaRPr>
            </a:p>
            <a:p>
              <a:pPr algn="r" rtl="1">
                <a:lnSpc>
                  <a:spcPts val="1900"/>
                </a:lnSpc>
              </a:pPr>
              <a:r>
                <a:rPr lang="fa-I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cs typeface="B Nazanin" panose="00000700000000000000" pitchFamily="2" charset="-78"/>
                </a:rPr>
  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57701A2B-DE6B-4755-A9D3-FB15E62204F4}"/>
              </a:ext>
            </a:extLst>
          </p:cNvPr>
          <p:cNvSpPr/>
          <p:nvPr/>
        </p:nvSpPr>
        <p:spPr>
          <a:xfrm>
            <a:off x="1053342" y="4005945"/>
            <a:ext cx="3361772" cy="124822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9653B46-FEFF-4432-98C0-F234EAA22A7D}"/>
              </a:ext>
            </a:extLst>
          </p:cNvPr>
          <p:cNvSpPr/>
          <p:nvPr/>
        </p:nvSpPr>
        <p:spPr>
          <a:xfrm>
            <a:off x="4415114" y="4005945"/>
            <a:ext cx="3361772" cy="12482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9A2C952-CAE5-4232-9057-F5208926A8E3}"/>
              </a:ext>
            </a:extLst>
          </p:cNvPr>
          <p:cNvSpPr/>
          <p:nvPr/>
        </p:nvSpPr>
        <p:spPr>
          <a:xfrm>
            <a:off x="7776886" y="4005945"/>
            <a:ext cx="3361772" cy="12482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254A437-095F-4C44-B51C-E8DBC771C127}"/>
              </a:ext>
            </a:extLst>
          </p:cNvPr>
          <p:cNvGrpSpPr/>
          <p:nvPr/>
        </p:nvGrpSpPr>
        <p:grpSpPr>
          <a:xfrm>
            <a:off x="4933743" y="4329977"/>
            <a:ext cx="2413480" cy="601093"/>
            <a:chOff x="12043342" y="1269627"/>
            <a:chExt cx="2413480" cy="601093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F9D5369-9DA9-4B90-8662-A01567B098E8}"/>
                </a:ext>
              </a:extLst>
            </p:cNvPr>
            <p:cNvSpPr/>
            <p:nvPr/>
          </p:nvSpPr>
          <p:spPr>
            <a:xfrm>
              <a:off x="12043342" y="1269627"/>
              <a:ext cx="399468" cy="60016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rtl="1"/>
              <a:r>
                <a:rPr lang="en-US" sz="3300" dirty="0">
                  <a:solidFill>
                    <a:schemeClr val="bg1"/>
                  </a:solidFill>
                  <a:latin typeface="FontAwesome" charset="0"/>
                  <a:cs typeface="B Nazanin" panose="00000700000000000000" pitchFamily="2" charset="-78"/>
                </a:rPr>
                <a:t></a:t>
              </a:r>
              <a:endParaRPr lang="en-US" sz="33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74E6151-5278-45B0-B8D4-848754AE3F9D}"/>
                </a:ext>
              </a:extLst>
            </p:cNvPr>
            <p:cNvSpPr txBox="1"/>
            <p:nvPr/>
          </p:nvSpPr>
          <p:spPr>
            <a:xfrm>
              <a:off x="12633325" y="1279533"/>
              <a:ext cx="1823497" cy="591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2000"/>
                </a:lnSpc>
              </a:pPr>
              <a:r>
                <a:rPr lang="fa-IR" sz="1300" b="1" dirty="0">
                  <a:solidFill>
                    <a:schemeClr val="bg1"/>
                  </a:solidFill>
                  <a:latin typeface="+mj-lt"/>
                  <a:cs typeface="B Nazanin" panose="00000700000000000000" pitchFamily="2" charset="-78"/>
                </a:rPr>
                <a:t>عنوان مثال در اینجالورم اپیسوم</a:t>
              </a:r>
              <a:endParaRPr lang="en-US" sz="13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B8BAD68-4905-4600-A5E3-1CFDDD2B2095}"/>
              </a:ext>
            </a:extLst>
          </p:cNvPr>
          <p:cNvGrpSpPr/>
          <p:nvPr/>
        </p:nvGrpSpPr>
        <p:grpSpPr>
          <a:xfrm>
            <a:off x="8295515" y="4329977"/>
            <a:ext cx="2413480" cy="601093"/>
            <a:chOff x="12043342" y="1269627"/>
            <a:chExt cx="2413480" cy="601093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598F31D-F10D-479B-B002-AC1F7676A30E}"/>
                </a:ext>
              </a:extLst>
            </p:cNvPr>
            <p:cNvSpPr/>
            <p:nvPr/>
          </p:nvSpPr>
          <p:spPr>
            <a:xfrm>
              <a:off x="12043342" y="1269627"/>
              <a:ext cx="399468" cy="60016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rtl="1"/>
              <a:r>
                <a:rPr lang="en-US" sz="3300" dirty="0">
                  <a:solidFill>
                    <a:schemeClr val="bg1"/>
                  </a:solidFill>
                  <a:latin typeface="FontAwesome" charset="0"/>
                  <a:cs typeface="B Nazanin" panose="00000700000000000000" pitchFamily="2" charset="-78"/>
                </a:rPr>
                <a:t></a:t>
              </a:r>
              <a:endParaRPr lang="en-US" sz="33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DC80A81-CFFC-4FDD-8B37-3E8020FA2B4C}"/>
                </a:ext>
              </a:extLst>
            </p:cNvPr>
            <p:cNvSpPr txBox="1"/>
            <p:nvPr/>
          </p:nvSpPr>
          <p:spPr>
            <a:xfrm>
              <a:off x="12633325" y="1279533"/>
              <a:ext cx="1823497" cy="591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2000"/>
                </a:lnSpc>
              </a:pPr>
              <a:r>
                <a:rPr lang="fa-IR" sz="1300" b="1" dirty="0">
                  <a:solidFill>
                    <a:schemeClr val="bg1"/>
                  </a:solidFill>
                  <a:latin typeface="+mj-lt"/>
                  <a:cs typeface="B Nazanin" panose="00000700000000000000" pitchFamily="2" charset="-78"/>
                </a:rPr>
                <a:t>عنوان مثال در اینجالورم اپیسوم</a:t>
              </a:r>
              <a:endParaRPr lang="en-US" sz="13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3CE41A8-493D-42A2-87C7-D6AEEB30159E}"/>
              </a:ext>
            </a:extLst>
          </p:cNvPr>
          <p:cNvGrpSpPr/>
          <p:nvPr/>
        </p:nvGrpSpPr>
        <p:grpSpPr>
          <a:xfrm>
            <a:off x="1571971" y="4329977"/>
            <a:ext cx="2413480" cy="601093"/>
            <a:chOff x="12043342" y="1269627"/>
            <a:chExt cx="2413480" cy="601093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F8BCAC6-9F18-4478-A5C4-91C6361B03EB}"/>
                </a:ext>
              </a:extLst>
            </p:cNvPr>
            <p:cNvSpPr/>
            <p:nvPr/>
          </p:nvSpPr>
          <p:spPr>
            <a:xfrm>
              <a:off x="12043342" y="1269627"/>
              <a:ext cx="399468" cy="60016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rtl="1"/>
              <a:r>
                <a:rPr lang="en-US" sz="3300" dirty="0">
                  <a:solidFill>
                    <a:schemeClr val="bg1"/>
                  </a:solidFill>
                  <a:latin typeface="FontAwesome" charset="0"/>
                  <a:cs typeface="B Nazanin" panose="00000700000000000000" pitchFamily="2" charset="-78"/>
                </a:rPr>
                <a:t></a:t>
              </a:r>
              <a:endParaRPr lang="en-US" sz="33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3D74D68-4F59-4465-B949-B93504F4E823}"/>
                </a:ext>
              </a:extLst>
            </p:cNvPr>
            <p:cNvSpPr txBox="1"/>
            <p:nvPr/>
          </p:nvSpPr>
          <p:spPr>
            <a:xfrm>
              <a:off x="12633325" y="1279533"/>
              <a:ext cx="1823497" cy="591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2000"/>
                </a:lnSpc>
              </a:pPr>
              <a:r>
                <a:rPr lang="fa-IR" sz="1300" b="1" dirty="0">
                  <a:solidFill>
                    <a:schemeClr val="bg1"/>
                  </a:solidFill>
                  <a:latin typeface="+mj-lt"/>
                  <a:cs typeface="B Nazanin" panose="00000700000000000000" pitchFamily="2" charset="-78"/>
                </a:rPr>
                <a:t>عنوان مثال در اینجالورم اپیسوم</a:t>
              </a:r>
              <a:endParaRPr lang="en-US" sz="13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91C9CAEC-D967-46C6-A63C-367E309DAE88}"/>
              </a:ext>
            </a:extLst>
          </p:cNvPr>
          <p:cNvSpPr txBox="1"/>
          <p:nvPr/>
        </p:nvSpPr>
        <p:spPr>
          <a:xfrm>
            <a:off x="8156040" y="5520133"/>
            <a:ext cx="2603465" cy="80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ts val="1900"/>
              </a:lnSpc>
            </a:pPr>
            <a:r>
              <a:rPr lang="fa-IR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ea typeface="Open Sans Extrabold" panose="020B0906030804020204" pitchFamily="34" charset="0"/>
              <a:cs typeface="B Nazanin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F704273-D728-408C-B9D8-8DC3EABDB1F3}"/>
              </a:ext>
            </a:extLst>
          </p:cNvPr>
          <p:cNvSpPr txBox="1"/>
          <p:nvPr/>
        </p:nvSpPr>
        <p:spPr>
          <a:xfrm>
            <a:off x="4799091" y="5520133"/>
            <a:ext cx="2603465" cy="80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ts val="1900"/>
              </a:lnSpc>
            </a:pPr>
            <a:r>
              <a:rPr lang="fa-IR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ea typeface="Open Sans Extrabold" panose="020B0906030804020204" pitchFamily="34" charset="0"/>
              <a:cs typeface="B Nazanin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4A8D95D-1655-4673-A157-93041F7A5404}"/>
              </a:ext>
            </a:extLst>
          </p:cNvPr>
          <p:cNvSpPr txBox="1"/>
          <p:nvPr/>
        </p:nvSpPr>
        <p:spPr>
          <a:xfrm>
            <a:off x="1302280" y="5520133"/>
            <a:ext cx="2603465" cy="80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ts val="1900"/>
              </a:lnSpc>
            </a:pPr>
            <a:r>
              <a:rPr lang="fa-IR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ea typeface="Open Sans Extrabold" panose="020B0906030804020204" pitchFamily="34" charset="0"/>
              <a:cs typeface="B Nazanin" panose="00000700000000000000" pitchFamily="2" charset="-78"/>
            </a:endParaRPr>
          </a:p>
        </p:txBody>
      </p:sp>
      <p:sp>
        <p:nvSpPr>
          <p:cNvPr id="20" name="Rectangle 14">
            <a:extLst>
              <a:ext uri="{FF2B5EF4-FFF2-40B4-BE49-F238E27FC236}">
                <a16:creationId xmlns:a16="http://schemas.microsoft.com/office/drawing/2014/main" id="{255CDFEC-B561-460D-BF56-5FEA3D4B1138}"/>
              </a:ext>
            </a:extLst>
          </p:cNvPr>
          <p:cNvSpPr/>
          <p:nvPr/>
        </p:nvSpPr>
        <p:spPr>
          <a:xfrm>
            <a:off x="0" y="6611779"/>
            <a:ext cx="11138658" cy="2462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22E337A4-4C48-B50E-BB5A-8EC0794837F7}"/>
              </a:ext>
            </a:extLst>
          </p:cNvPr>
          <p:cNvGrpSpPr/>
          <p:nvPr/>
        </p:nvGrpSpPr>
        <p:grpSpPr>
          <a:xfrm>
            <a:off x="11344115" y="6049228"/>
            <a:ext cx="772490" cy="728930"/>
            <a:chOff x="11344115" y="6049228"/>
            <a:chExt cx="772490" cy="728930"/>
          </a:xfrm>
        </p:grpSpPr>
        <p:sp>
          <p:nvSpPr>
            <p:cNvPr id="23" name="Forma libre: forma 22">
              <a:extLst>
                <a:ext uri="{FF2B5EF4-FFF2-40B4-BE49-F238E27FC236}">
                  <a16:creationId xmlns:a16="http://schemas.microsoft.com/office/drawing/2014/main" id="{2351544D-4098-4975-A3E0-725B4DC297BE}"/>
                </a:ext>
              </a:extLst>
            </p:cNvPr>
            <p:cNvSpPr/>
            <p:nvPr/>
          </p:nvSpPr>
          <p:spPr>
            <a:xfrm>
              <a:off x="11344115" y="6049228"/>
              <a:ext cx="495682" cy="728549"/>
            </a:xfrm>
            <a:custGeom>
              <a:avLst/>
              <a:gdLst>
                <a:gd name="connsiteX0" fmla="*/ 369475 w 495682"/>
                <a:gd name="connsiteY0" fmla="*/ 728549 h 728549"/>
                <a:gd name="connsiteX1" fmla="*/ 353473 w 495682"/>
                <a:gd name="connsiteY1" fmla="*/ 728549 h 728549"/>
                <a:gd name="connsiteX2" fmla="*/ 71628 w 495682"/>
                <a:gd name="connsiteY2" fmla="*/ 728549 h 728549"/>
                <a:gd name="connsiteX3" fmla="*/ 0 w 495682"/>
                <a:gd name="connsiteY3" fmla="*/ 657588 h 728549"/>
                <a:gd name="connsiteX4" fmla="*/ 0 w 495682"/>
                <a:gd name="connsiteY4" fmla="*/ 71610 h 728549"/>
                <a:gd name="connsiteX5" fmla="*/ 70485 w 495682"/>
                <a:gd name="connsiteY5" fmla="*/ 268 h 728549"/>
                <a:gd name="connsiteX6" fmla="*/ 424339 w 495682"/>
                <a:gd name="connsiteY6" fmla="*/ 173 h 728549"/>
                <a:gd name="connsiteX7" fmla="*/ 495395 w 495682"/>
                <a:gd name="connsiteY7" fmla="*/ 71610 h 728549"/>
                <a:gd name="connsiteX8" fmla="*/ 495681 w 495682"/>
                <a:gd name="connsiteY8" fmla="*/ 321356 h 728549"/>
                <a:gd name="connsiteX9" fmla="*/ 475774 w 495682"/>
                <a:gd name="connsiteY9" fmla="*/ 341453 h 728549"/>
                <a:gd name="connsiteX10" fmla="*/ 433007 w 495682"/>
                <a:gd name="connsiteY10" fmla="*/ 346121 h 728549"/>
                <a:gd name="connsiteX11" fmla="*/ 419672 w 495682"/>
                <a:gd name="connsiteY11" fmla="*/ 335357 h 728549"/>
                <a:gd name="connsiteX12" fmla="*/ 402336 w 495682"/>
                <a:gd name="connsiteY12" fmla="*/ 318212 h 728549"/>
                <a:gd name="connsiteX13" fmla="*/ 355949 w 495682"/>
                <a:gd name="connsiteY13" fmla="*/ 318212 h 728549"/>
                <a:gd name="connsiteX14" fmla="*/ 341186 w 495682"/>
                <a:gd name="connsiteY14" fmla="*/ 333357 h 728549"/>
                <a:gd name="connsiteX15" fmla="*/ 341281 w 495682"/>
                <a:gd name="connsiteY15" fmla="*/ 355741 h 728549"/>
                <a:gd name="connsiteX16" fmla="*/ 351663 w 495682"/>
                <a:gd name="connsiteY16" fmla="*/ 368790 h 728549"/>
                <a:gd name="connsiteX17" fmla="*/ 356235 w 495682"/>
                <a:gd name="connsiteY17" fmla="*/ 380887 h 728549"/>
                <a:gd name="connsiteX18" fmla="*/ 341090 w 495682"/>
                <a:gd name="connsiteY18" fmla="*/ 423178 h 728549"/>
                <a:gd name="connsiteX19" fmla="*/ 341090 w 495682"/>
                <a:gd name="connsiteY19" fmla="*/ 663398 h 728549"/>
                <a:gd name="connsiteX20" fmla="*/ 365760 w 495682"/>
                <a:gd name="connsiteY20" fmla="*/ 719120 h 728549"/>
                <a:gd name="connsiteX21" fmla="*/ 369570 w 495682"/>
                <a:gd name="connsiteY21" fmla="*/ 728549 h 728549"/>
                <a:gd name="connsiteX22" fmla="*/ 334423 w 495682"/>
                <a:gd name="connsiteY22" fmla="*/ 204198 h 728549"/>
                <a:gd name="connsiteX23" fmla="*/ 334423 w 495682"/>
                <a:gd name="connsiteY23" fmla="*/ 204008 h 728549"/>
                <a:gd name="connsiteX24" fmla="*/ 406337 w 495682"/>
                <a:gd name="connsiteY24" fmla="*/ 204008 h 728549"/>
                <a:gd name="connsiteX25" fmla="*/ 419672 w 495682"/>
                <a:gd name="connsiteY25" fmla="*/ 190863 h 728549"/>
                <a:gd name="connsiteX26" fmla="*/ 419672 w 495682"/>
                <a:gd name="connsiteY26" fmla="*/ 110948 h 728549"/>
                <a:gd name="connsiteX27" fmla="*/ 407861 w 495682"/>
                <a:gd name="connsiteY27" fmla="*/ 97994 h 728549"/>
                <a:gd name="connsiteX28" fmla="*/ 299276 w 495682"/>
                <a:gd name="connsiteY28" fmla="*/ 98375 h 728549"/>
                <a:gd name="connsiteX29" fmla="*/ 206788 w 495682"/>
                <a:gd name="connsiteY29" fmla="*/ 98661 h 728549"/>
                <a:gd name="connsiteX30" fmla="*/ 88773 w 495682"/>
                <a:gd name="connsiteY30" fmla="*/ 99518 h 728549"/>
                <a:gd name="connsiteX31" fmla="*/ 75914 w 495682"/>
                <a:gd name="connsiteY31" fmla="*/ 113520 h 728549"/>
                <a:gd name="connsiteX32" fmla="*/ 75914 w 495682"/>
                <a:gd name="connsiteY32" fmla="*/ 190292 h 728549"/>
                <a:gd name="connsiteX33" fmla="*/ 90297 w 495682"/>
                <a:gd name="connsiteY33" fmla="*/ 204198 h 728549"/>
                <a:gd name="connsiteX34" fmla="*/ 144494 w 495682"/>
                <a:gd name="connsiteY34" fmla="*/ 204293 h 728549"/>
                <a:gd name="connsiteX35" fmla="*/ 334518 w 495682"/>
                <a:gd name="connsiteY35" fmla="*/ 204293 h 728549"/>
                <a:gd name="connsiteX36" fmla="*/ 114586 w 495682"/>
                <a:gd name="connsiteY36" fmla="*/ 492615 h 728549"/>
                <a:gd name="connsiteX37" fmla="*/ 114586 w 495682"/>
                <a:gd name="connsiteY37" fmla="*/ 492615 h 728549"/>
                <a:gd name="connsiteX38" fmla="*/ 141732 w 495682"/>
                <a:gd name="connsiteY38" fmla="*/ 492615 h 728549"/>
                <a:gd name="connsiteX39" fmla="*/ 152591 w 495682"/>
                <a:gd name="connsiteY39" fmla="*/ 488234 h 728549"/>
                <a:gd name="connsiteX40" fmla="*/ 152972 w 495682"/>
                <a:gd name="connsiteY40" fmla="*/ 445562 h 728549"/>
                <a:gd name="connsiteX41" fmla="*/ 144018 w 495682"/>
                <a:gd name="connsiteY41" fmla="*/ 440609 h 728549"/>
                <a:gd name="connsiteX42" fmla="*/ 86678 w 495682"/>
                <a:gd name="connsiteY42" fmla="*/ 440609 h 728549"/>
                <a:gd name="connsiteX43" fmla="*/ 75819 w 495682"/>
                <a:gd name="connsiteY43" fmla="*/ 451181 h 728549"/>
                <a:gd name="connsiteX44" fmla="*/ 111443 w 495682"/>
                <a:gd name="connsiteY44" fmla="*/ 492901 h 728549"/>
                <a:gd name="connsiteX45" fmla="*/ 114586 w 495682"/>
                <a:gd name="connsiteY45" fmla="*/ 492901 h 728549"/>
                <a:gd name="connsiteX46" fmla="*/ 114776 w 495682"/>
                <a:gd name="connsiteY46" fmla="*/ 614345 h 728549"/>
                <a:gd name="connsiteX47" fmla="*/ 141827 w 495682"/>
                <a:gd name="connsiteY47" fmla="*/ 614345 h 728549"/>
                <a:gd name="connsiteX48" fmla="*/ 153734 w 495682"/>
                <a:gd name="connsiteY48" fmla="*/ 603581 h 728549"/>
                <a:gd name="connsiteX49" fmla="*/ 146971 w 495682"/>
                <a:gd name="connsiteY49" fmla="*/ 562529 h 728549"/>
                <a:gd name="connsiteX50" fmla="*/ 143828 w 495682"/>
                <a:gd name="connsiteY50" fmla="*/ 562243 h 728549"/>
                <a:gd name="connsiteX51" fmla="*/ 86487 w 495682"/>
                <a:gd name="connsiteY51" fmla="*/ 562243 h 728549"/>
                <a:gd name="connsiteX52" fmla="*/ 75914 w 495682"/>
                <a:gd name="connsiteY52" fmla="*/ 571292 h 728549"/>
                <a:gd name="connsiteX53" fmla="*/ 111538 w 495682"/>
                <a:gd name="connsiteY53" fmla="*/ 614345 h 728549"/>
                <a:gd name="connsiteX54" fmla="*/ 114681 w 495682"/>
                <a:gd name="connsiteY54" fmla="*/ 614345 h 728549"/>
                <a:gd name="connsiteX55" fmla="*/ 247174 w 495682"/>
                <a:gd name="connsiteY55" fmla="*/ 440323 h 728549"/>
                <a:gd name="connsiteX56" fmla="*/ 221647 w 495682"/>
                <a:gd name="connsiteY56" fmla="*/ 440323 h 728549"/>
                <a:gd name="connsiteX57" fmla="*/ 209550 w 495682"/>
                <a:gd name="connsiteY57" fmla="*/ 449753 h 728549"/>
                <a:gd name="connsiteX58" fmla="*/ 218789 w 495682"/>
                <a:gd name="connsiteY58" fmla="*/ 492329 h 728549"/>
                <a:gd name="connsiteX59" fmla="*/ 220409 w 495682"/>
                <a:gd name="connsiteY59" fmla="*/ 492425 h 728549"/>
                <a:gd name="connsiteX60" fmla="*/ 274606 w 495682"/>
                <a:gd name="connsiteY60" fmla="*/ 492520 h 728549"/>
                <a:gd name="connsiteX61" fmla="*/ 285845 w 495682"/>
                <a:gd name="connsiteY61" fmla="*/ 482233 h 728549"/>
                <a:gd name="connsiteX62" fmla="*/ 250412 w 495682"/>
                <a:gd name="connsiteY62" fmla="*/ 440323 h 728549"/>
                <a:gd name="connsiteX63" fmla="*/ 247269 w 495682"/>
                <a:gd name="connsiteY63" fmla="*/ 440323 h 728549"/>
                <a:gd name="connsiteX64" fmla="*/ 246602 w 495682"/>
                <a:gd name="connsiteY64" fmla="*/ 614345 h 728549"/>
                <a:gd name="connsiteX65" fmla="*/ 273749 w 495682"/>
                <a:gd name="connsiteY65" fmla="*/ 614345 h 728549"/>
                <a:gd name="connsiteX66" fmla="*/ 285560 w 495682"/>
                <a:gd name="connsiteY66" fmla="*/ 601676 h 728549"/>
                <a:gd name="connsiteX67" fmla="*/ 278225 w 495682"/>
                <a:gd name="connsiteY67" fmla="*/ 562529 h 728549"/>
                <a:gd name="connsiteX68" fmla="*/ 275082 w 495682"/>
                <a:gd name="connsiteY68" fmla="*/ 562243 h 728549"/>
                <a:gd name="connsiteX69" fmla="*/ 220885 w 495682"/>
                <a:gd name="connsiteY69" fmla="*/ 562243 h 728549"/>
                <a:gd name="connsiteX70" fmla="*/ 209264 w 495682"/>
                <a:gd name="connsiteY70" fmla="*/ 574054 h 728549"/>
                <a:gd name="connsiteX71" fmla="*/ 244983 w 495682"/>
                <a:gd name="connsiteY71" fmla="*/ 614440 h 728549"/>
                <a:gd name="connsiteX72" fmla="*/ 246602 w 495682"/>
                <a:gd name="connsiteY72" fmla="*/ 614440 h 728549"/>
                <a:gd name="connsiteX73" fmla="*/ 117062 w 495682"/>
                <a:gd name="connsiteY73" fmla="*/ 368981 h 728549"/>
                <a:gd name="connsiteX74" fmla="*/ 154210 w 495682"/>
                <a:gd name="connsiteY74" fmla="*/ 331643 h 728549"/>
                <a:gd name="connsiteX75" fmla="*/ 140970 w 495682"/>
                <a:gd name="connsiteY75" fmla="*/ 318403 h 728549"/>
                <a:gd name="connsiteX76" fmla="*/ 101060 w 495682"/>
                <a:gd name="connsiteY76" fmla="*/ 318403 h 728549"/>
                <a:gd name="connsiteX77" fmla="*/ 75914 w 495682"/>
                <a:gd name="connsiteY77" fmla="*/ 343454 h 728549"/>
                <a:gd name="connsiteX78" fmla="*/ 101060 w 495682"/>
                <a:gd name="connsiteY78" fmla="*/ 368981 h 728549"/>
                <a:gd name="connsiteX79" fmla="*/ 117062 w 495682"/>
                <a:gd name="connsiteY79" fmla="*/ 368981 h 728549"/>
                <a:gd name="connsiteX80" fmla="*/ 249174 w 495682"/>
                <a:gd name="connsiteY80" fmla="*/ 368981 h 728549"/>
                <a:gd name="connsiteX81" fmla="*/ 249174 w 495682"/>
                <a:gd name="connsiteY81" fmla="*/ 368981 h 728549"/>
                <a:gd name="connsiteX82" fmla="*/ 276320 w 495682"/>
                <a:gd name="connsiteY82" fmla="*/ 369076 h 728549"/>
                <a:gd name="connsiteX83" fmla="*/ 285083 w 495682"/>
                <a:gd name="connsiteY83" fmla="*/ 364313 h 728549"/>
                <a:gd name="connsiteX84" fmla="*/ 284893 w 495682"/>
                <a:gd name="connsiteY84" fmla="*/ 324499 h 728549"/>
                <a:gd name="connsiteX85" fmla="*/ 274987 w 495682"/>
                <a:gd name="connsiteY85" fmla="*/ 318498 h 728549"/>
                <a:gd name="connsiteX86" fmla="*/ 220694 w 495682"/>
                <a:gd name="connsiteY86" fmla="*/ 318498 h 728549"/>
                <a:gd name="connsiteX87" fmla="*/ 209360 w 495682"/>
                <a:gd name="connsiteY87" fmla="*/ 328880 h 728549"/>
                <a:gd name="connsiteX88" fmla="*/ 242792 w 495682"/>
                <a:gd name="connsiteY88" fmla="*/ 368981 h 728549"/>
                <a:gd name="connsiteX89" fmla="*/ 249174 w 495682"/>
                <a:gd name="connsiteY89" fmla="*/ 368981 h 728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495682" h="728549">
                  <a:moveTo>
                    <a:pt x="369475" y="728549"/>
                  </a:moveTo>
                  <a:cubicBezTo>
                    <a:pt x="363950" y="728549"/>
                    <a:pt x="358712" y="728549"/>
                    <a:pt x="353473" y="728549"/>
                  </a:cubicBezTo>
                  <a:cubicBezTo>
                    <a:pt x="259556" y="728549"/>
                    <a:pt x="165640" y="728549"/>
                    <a:pt x="71628" y="728549"/>
                  </a:cubicBezTo>
                  <a:cubicBezTo>
                    <a:pt x="25432" y="728549"/>
                    <a:pt x="0" y="703403"/>
                    <a:pt x="0" y="657588"/>
                  </a:cubicBezTo>
                  <a:cubicBezTo>
                    <a:pt x="0" y="462326"/>
                    <a:pt x="0" y="266968"/>
                    <a:pt x="0" y="71610"/>
                  </a:cubicBezTo>
                  <a:cubicBezTo>
                    <a:pt x="0" y="27795"/>
                    <a:pt x="26575" y="363"/>
                    <a:pt x="70485" y="268"/>
                  </a:cubicBezTo>
                  <a:cubicBezTo>
                    <a:pt x="188405" y="-18"/>
                    <a:pt x="306419" y="-113"/>
                    <a:pt x="424339" y="173"/>
                  </a:cubicBezTo>
                  <a:cubicBezTo>
                    <a:pt x="467773" y="268"/>
                    <a:pt x="495300" y="28557"/>
                    <a:pt x="495395" y="71610"/>
                  </a:cubicBezTo>
                  <a:cubicBezTo>
                    <a:pt x="495395" y="154859"/>
                    <a:pt x="495014" y="238107"/>
                    <a:pt x="495681" y="321356"/>
                  </a:cubicBezTo>
                  <a:cubicBezTo>
                    <a:pt x="495776" y="336786"/>
                    <a:pt x="491204" y="341834"/>
                    <a:pt x="475774" y="341453"/>
                  </a:cubicBezTo>
                  <a:cubicBezTo>
                    <a:pt x="461582" y="341072"/>
                    <a:pt x="447104" y="343549"/>
                    <a:pt x="433007" y="346121"/>
                  </a:cubicBezTo>
                  <a:cubicBezTo>
                    <a:pt x="423100" y="347930"/>
                    <a:pt x="418338" y="345740"/>
                    <a:pt x="419672" y="335357"/>
                  </a:cubicBezTo>
                  <a:cubicBezTo>
                    <a:pt x="421481" y="321737"/>
                    <a:pt x="415290" y="317546"/>
                    <a:pt x="402336" y="318212"/>
                  </a:cubicBezTo>
                  <a:cubicBezTo>
                    <a:pt x="386906" y="319070"/>
                    <a:pt x="371380" y="318879"/>
                    <a:pt x="355949" y="318212"/>
                  </a:cubicBezTo>
                  <a:cubicBezTo>
                    <a:pt x="344710" y="317736"/>
                    <a:pt x="340424" y="322499"/>
                    <a:pt x="341186" y="333357"/>
                  </a:cubicBezTo>
                  <a:cubicBezTo>
                    <a:pt x="341662" y="340787"/>
                    <a:pt x="341376" y="348311"/>
                    <a:pt x="341281" y="355741"/>
                  </a:cubicBezTo>
                  <a:cubicBezTo>
                    <a:pt x="341281" y="362980"/>
                    <a:pt x="343186" y="368314"/>
                    <a:pt x="351663" y="368790"/>
                  </a:cubicBezTo>
                  <a:cubicBezTo>
                    <a:pt x="362236" y="369362"/>
                    <a:pt x="364236" y="373172"/>
                    <a:pt x="356235" y="380887"/>
                  </a:cubicBezTo>
                  <a:cubicBezTo>
                    <a:pt x="344138" y="392412"/>
                    <a:pt x="340995" y="406985"/>
                    <a:pt x="341090" y="423178"/>
                  </a:cubicBezTo>
                  <a:cubicBezTo>
                    <a:pt x="341471" y="503283"/>
                    <a:pt x="341852" y="583293"/>
                    <a:pt x="341090" y="663398"/>
                  </a:cubicBezTo>
                  <a:cubicBezTo>
                    <a:pt x="340900" y="686449"/>
                    <a:pt x="346329" y="705404"/>
                    <a:pt x="365760" y="719120"/>
                  </a:cubicBezTo>
                  <a:cubicBezTo>
                    <a:pt x="367856" y="720644"/>
                    <a:pt x="370046" y="722263"/>
                    <a:pt x="369570" y="728549"/>
                  </a:cubicBezTo>
                  <a:close/>
                  <a:moveTo>
                    <a:pt x="334423" y="204198"/>
                  </a:moveTo>
                  <a:cubicBezTo>
                    <a:pt x="334423" y="204198"/>
                    <a:pt x="334423" y="204103"/>
                    <a:pt x="334423" y="204008"/>
                  </a:cubicBezTo>
                  <a:cubicBezTo>
                    <a:pt x="358426" y="204008"/>
                    <a:pt x="382334" y="203817"/>
                    <a:pt x="406337" y="204008"/>
                  </a:cubicBezTo>
                  <a:cubicBezTo>
                    <a:pt x="415576" y="204008"/>
                    <a:pt x="419862" y="200769"/>
                    <a:pt x="419672" y="190863"/>
                  </a:cubicBezTo>
                  <a:cubicBezTo>
                    <a:pt x="419291" y="164193"/>
                    <a:pt x="419386" y="137523"/>
                    <a:pt x="419672" y="110948"/>
                  </a:cubicBezTo>
                  <a:cubicBezTo>
                    <a:pt x="419672" y="102471"/>
                    <a:pt x="417100" y="97899"/>
                    <a:pt x="407861" y="97994"/>
                  </a:cubicBezTo>
                  <a:cubicBezTo>
                    <a:pt x="371666" y="98280"/>
                    <a:pt x="335471" y="98280"/>
                    <a:pt x="299276" y="98375"/>
                  </a:cubicBezTo>
                  <a:cubicBezTo>
                    <a:pt x="268415" y="98375"/>
                    <a:pt x="237649" y="98375"/>
                    <a:pt x="206788" y="98661"/>
                  </a:cubicBezTo>
                  <a:cubicBezTo>
                    <a:pt x="167450" y="98852"/>
                    <a:pt x="128111" y="99328"/>
                    <a:pt x="88773" y="99518"/>
                  </a:cubicBezTo>
                  <a:cubicBezTo>
                    <a:pt x="79153" y="99518"/>
                    <a:pt x="75724" y="104281"/>
                    <a:pt x="75914" y="113520"/>
                  </a:cubicBezTo>
                  <a:cubicBezTo>
                    <a:pt x="76200" y="139142"/>
                    <a:pt x="76200" y="164669"/>
                    <a:pt x="75914" y="190292"/>
                  </a:cubicBezTo>
                  <a:cubicBezTo>
                    <a:pt x="75724" y="200674"/>
                    <a:pt x="80201" y="205246"/>
                    <a:pt x="90297" y="204198"/>
                  </a:cubicBezTo>
                  <a:cubicBezTo>
                    <a:pt x="108395" y="202198"/>
                    <a:pt x="126492" y="204198"/>
                    <a:pt x="144494" y="204293"/>
                  </a:cubicBezTo>
                  <a:cubicBezTo>
                    <a:pt x="207836" y="204389"/>
                    <a:pt x="271177" y="204293"/>
                    <a:pt x="334518" y="204293"/>
                  </a:cubicBezTo>
                  <a:close/>
                  <a:moveTo>
                    <a:pt x="114586" y="492615"/>
                  </a:moveTo>
                  <a:lnTo>
                    <a:pt x="114586" y="492615"/>
                  </a:lnTo>
                  <a:cubicBezTo>
                    <a:pt x="123634" y="492615"/>
                    <a:pt x="132683" y="492615"/>
                    <a:pt x="141732" y="492615"/>
                  </a:cubicBezTo>
                  <a:cubicBezTo>
                    <a:pt x="145923" y="492615"/>
                    <a:pt x="151638" y="493187"/>
                    <a:pt x="152591" y="488234"/>
                  </a:cubicBezTo>
                  <a:cubicBezTo>
                    <a:pt x="155353" y="474137"/>
                    <a:pt x="154781" y="459754"/>
                    <a:pt x="152972" y="445562"/>
                  </a:cubicBezTo>
                  <a:cubicBezTo>
                    <a:pt x="152400" y="441180"/>
                    <a:pt x="147923" y="440609"/>
                    <a:pt x="144018" y="440609"/>
                  </a:cubicBezTo>
                  <a:cubicBezTo>
                    <a:pt x="124873" y="440609"/>
                    <a:pt x="105728" y="440609"/>
                    <a:pt x="86678" y="440609"/>
                  </a:cubicBezTo>
                  <a:cubicBezTo>
                    <a:pt x="79439" y="440609"/>
                    <a:pt x="76676" y="444038"/>
                    <a:pt x="75819" y="451181"/>
                  </a:cubicBezTo>
                  <a:cubicBezTo>
                    <a:pt x="71152" y="490710"/>
                    <a:pt x="72866" y="492901"/>
                    <a:pt x="111443" y="492901"/>
                  </a:cubicBezTo>
                  <a:cubicBezTo>
                    <a:pt x="112490" y="492901"/>
                    <a:pt x="113538" y="492901"/>
                    <a:pt x="114586" y="492901"/>
                  </a:cubicBezTo>
                  <a:close/>
                  <a:moveTo>
                    <a:pt x="114776" y="614345"/>
                  </a:moveTo>
                  <a:cubicBezTo>
                    <a:pt x="123825" y="614345"/>
                    <a:pt x="132874" y="614154"/>
                    <a:pt x="141827" y="614345"/>
                  </a:cubicBezTo>
                  <a:cubicBezTo>
                    <a:pt x="149352" y="614535"/>
                    <a:pt x="155258" y="611868"/>
                    <a:pt x="153734" y="603581"/>
                  </a:cubicBezTo>
                  <a:cubicBezTo>
                    <a:pt x="151257" y="589961"/>
                    <a:pt x="161830" y="574054"/>
                    <a:pt x="146971" y="562529"/>
                  </a:cubicBezTo>
                  <a:cubicBezTo>
                    <a:pt x="146304" y="561957"/>
                    <a:pt x="144875" y="562243"/>
                    <a:pt x="143828" y="562243"/>
                  </a:cubicBezTo>
                  <a:cubicBezTo>
                    <a:pt x="124682" y="562243"/>
                    <a:pt x="105632" y="562243"/>
                    <a:pt x="86487" y="562243"/>
                  </a:cubicBezTo>
                  <a:cubicBezTo>
                    <a:pt x="80296" y="562243"/>
                    <a:pt x="77057" y="564624"/>
                    <a:pt x="75914" y="571292"/>
                  </a:cubicBezTo>
                  <a:cubicBezTo>
                    <a:pt x="69533" y="608534"/>
                    <a:pt x="74200" y="614345"/>
                    <a:pt x="111538" y="614345"/>
                  </a:cubicBezTo>
                  <a:cubicBezTo>
                    <a:pt x="112586" y="614345"/>
                    <a:pt x="113633" y="614345"/>
                    <a:pt x="114681" y="614345"/>
                  </a:cubicBezTo>
                  <a:close/>
                  <a:moveTo>
                    <a:pt x="247174" y="440323"/>
                  </a:moveTo>
                  <a:cubicBezTo>
                    <a:pt x="238697" y="440323"/>
                    <a:pt x="230124" y="440323"/>
                    <a:pt x="221647" y="440323"/>
                  </a:cubicBezTo>
                  <a:cubicBezTo>
                    <a:pt x="214884" y="440323"/>
                    <a:pt x="206978" y="440323"/>
                    <a:pt x="209550" y="449753"/>
                  </a:cubicBezTo>
                  <a:cubicBezTo>
                    <a:pt x="213265" y="463850"/>
                    <a:pt x="199168" y="481852"/>
                    <a:pt x="218789" y="492329"/>
                  </a:cubicBezTo>
                  <a:cubicBezTo>
                    <a:pt x="219170" y="492520"/>
                    <a:pt x="219837" y="492425"/>
                    <a:pt x="220409" y="492425"/>
                  </a:cubicBezTo>
                  <a:cubicBezTo>
                    <a:pt x="238506" y="492425"/>
                    <a:pt x="256604" y="492425"/>
                    <a:pt x="274606" y="492520"/>
                  </a:cubicBezTo>
                  <a:cubicBezTo>
                    <a:pt x="281750" y="492520"/>
                    <a:pt x="284798" y="489377"/>
                    <a:pt x="285845" y="482233"/>
                  </a:cubicBezTo>
                  <a:cubicBezTo>
                    <a:pt x="291370" y="444133"/>
                    <a:pt x="288227" y="440323"/>
                    <a:pt x="250412" y="440323"/>
                  </a:cubicBezTo>
                  <a:cubicBezTo>
                    <a:pt x="249365" y="440323"/>
                    <a:pt x="248317" y="440323"/>
                    <a:pt x="247269" y="440323"/>
                  </a:cubicBezTo>
                  <a:close/>
                  <a:moveTo>
                    <a:pt x="246602" y="614345"/>
                  </a:moveTo>
                  <a:cubicBezTo>
                    <a:pt x="255651" y="614345"/>
                    <a:pt x="264700" y="614154"/>
                    <a:pt x="273749" y="614345"/>
                  </a:cubicBezTo>
                  <a:cubicBezTo>
                    <a:pt x="282797" y="614630"/>
                    <a:pt x="287274" y="609773"/>
                    <a:pt x="285560" y="601676"/>
                  </a:cubicBezTo>
                  <a:cubicBezTo>
                    <a:pt x="282797" y="588627"/>
                    <a:pt x="294037" y="572911"/>
                    <a:pt x="278225" y="562529"/>
                  </a:cubicBezTo>
                  <a:cubicBezTo>
                    <a:pt x="277463" y="562052"/>
                    <a:pt x="276130" y="562243"/>
                    <a:pt x="275082" y="562243"/>
                  </a:cubicBezTo>
                  <a:cubicBezTo>
                    <a:pt x="256985" y="562243"/>
                    <a:pt x="238887" y="562243"/>
                    <a:pt x="220885" y="562243"/>
                  </a:cubicBezTo>
                  <a:cubicBezTo>
                    <a:pt x="212693" y="562243"/>
                    <a:pt x="210122" y="566529"/>
                    <a:pt x="209264" y="574054"/>
                  </a:cubicBezTo>
                  <a:cubicBezTo>
                    <a:pt x="205073" y="612916"/>
                    <a:pt x="206407" y="614630"/>
                    <a:pt x="244983" y="614440"/>
                  </a:cubicBezTo>
                  <a:cubicBezTo>
                    <a:pt x="245555" y="614440"/>
                    <a:pt x="246031" y="614440"/>
                    <a:pt x="246602" y="614440"/>
                  </a:cubicBezTo>
                  <a:close/>
                  <a:moveTo>
                    <a:pt x="117062" y="368981"/>
                  </a:moveTo>
                  <a:cubicBezTo>
                    <a:pt x="156305" y="368981"/>
                    <a:pt x="156019" y="368981"/>
                    <a:pt x="154210" y="331643"/>
                  </a:cubicBezTo>
                  <a:cubicBezTo>
                    <a:pt x="153734" y="322213"/>
                    <a:pt x="150590" y="318117"/>
                    <a:pt x="140970" y="318403"/>
                  </a:cubicBezTo>
                  <a:cubicBezTo>
                    <a:pt x="127635" y="318784"/>
                    <a:pt x="114300" y="318403"/>
                    <a:pt x="101060" y="318403"/>
                  </a:cubicBezTo>
                  <a:cubicBezTo>
                    <a:pt x="84296" y="318403"/>
                    <a:pt x="75914" y="326753"/>
                    <a:pt x="75914" y="343454"/>
                  </a:cubicBezTo>
                  <a:cubicBezTo>
                    <a:pt x="75914" y="360154"/>
                    <a:pt x="84296" y="368663"/>
                    <a:pt x="101060" y="368981"/>
                  </a:cubicBezTo>
                  <a:cubicBezTo>
                    <a:pt x="106394" y="368981"/>
                    <a:pt x="111728" y="368981"/>
                    <a:pt x="117062" y="368981"/>
                  </a:cubicBezTo>
                  <a:close/>
                  <a:moveTo>
                    <a:pt x="249174" y="368981"/>
                  </a:moveTo>
                  <a:lnTo>
                    <a:pt x="249174" y="368981"/>
                  </a:lnTo>
                  <a:cubicBezTo>
                    <a:pt x="258223" y="369076"/>
                    <a:pt x="267272" y="369076"/>
                    <a:pt x="276320" y="369076"/>
                  </a:cubicBezTo>
                  <a:cubicBezTo>
                    <a:pt x="280130" y="369076"/>
                    <a:pt x="284893" y="369076"/>
                    <a:pt x="285083" y="364313"/>
                  </a:cubicBezTo>
                  <a:cubicBezTo>
                    <a:pt x="285560" y="351074"/>
                    <a:pt x="285560" y="337739"/>
                    <a:pt x="284893" y="324499"/>
                  </a:cubicBezTo>
                  <a:cubicBezTo>
                    <a:pt x="284607" y="319451"/>
                    <a:pt x="279464" y="318498"/>
                    <a:pt x="274987" y="318498"/>
                  </a:cubicBezTo>
                  <a:cubicBezTo>
                    <a:pt x="256889" y="318498"/>
                    <a:pt x="238792" y="318498"/>
                    <a:pt x="220694" y="318498"/>
                  </a:cubicBezTo>
                  <a:cubicBezTo>
                    <a:pt x="213646" y="318498"/>
                    <a:pt x="210407" y="321737"/>
                    <a:pt x="209360" y="328880"/>
                  </a:cubicBezTo>
                  <a:cubicBezTo>
                    <a:pt x="204026" y="364028"/>
                    <a:pt x="208026" y="368885"/>
                    <a:pt x="242792" y="368981"/>
                  </a:cubicBezTo>
                  <a:cubicBezTo>
                    <a:pt x="244888" y="368981"/>
                    <a:pt x="247079" y="368981"/>
                    <a:pt x="249174" y="368981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4" name="Forma libre: forma 23">
              <a:extLst>
                <a:ext uri="{FF2B5EF4-FFF2-40B4-BE49-F238E27FC236}">
                  <a16:creationId xmlns:a16="http://schemas.microsoft.com/office/drawing/2014/main" id="{F19A5086-C76E-464F-B29F-C5679ED417A3}"/>
                </a:ext>
              </a:extLst>
            </p:cNvPr>
            <p:cNvSpPr/>
            <p:nvPr/>
          </p:nvSpPr>
          <p:spPr>
            <a:xfrm>
              <a:off x="11704159" y="6411142"/>
              <a:ext cx="241554" cy="123452"/>
            </a:xfrm>
            <a:custGeom>
              <a:avLst/>
              <a:gdLst>
                <a:gd name="connsiteX0" fmla="*/ 120206 w 241554"/>
                <a:gd name="connsiteY0" fmla="*/ 123272 h 123452"/>
                <a:gd name="connsiteX1" fmla="*/ 32767 w 241554"/>
                <a:gd name="connsiteY1" fmla="*/ 106222 h 123452"/>
                <a:gd name="connsiteX2" fmla="*/ 1 w 241554"/>
                <a:gd name="connsiteY2" fmla="*/ 63169 h 123452"/>
                <a:gd name="connsiteX3" fmla="*/ 31338 w 241554"/>
                <a:gd name="connsiteY3" fmla="*/ 19163 h 123452"/>
                <a:gd name="connsiteX4" fmla="*/ 206788 w 241554"/>
                <a:gd name="connsiteY4" fmla="*/ 17354 h 123452"/>
                <a:gd name="connsiteX5" fmla="*/ 241555 w 241554"/>
                <a:gd name="connsiteY5" fmla="*/ 62216 h 123452"/>
                <a:gd name="connsiteX6" fmla="*/ 215456 w 241554"/>
                <a:gd name="connsiteY6" fmla="*/ 102793 h 123452"/>
                <a:gd name="connsiteX7" fmla="*/ 120301 w 241554"/>
                <a:gd name="connsiteY7" fmla="*/ 123272 h 12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554" h="123452">
                  <a:moveTo>
                    <a:pt x="120206" y="123272"/>
                  </a:moveTo>
                  <a:cubicBezTo>
                    <a:pt x="90488" y="124510"/>
                    <a:pt x="60675" y="119462"/>
                    <a:pt x="32767" y="106222"/>
                  </a:cubicBezTo>
                  <a:cubicBezTo>
                    <a:pt x="14764" y="97649"/>
                    <a:pt x="96" y="85838"/>
                    <a:pt x="1" y="63169"/>
                  </a:cubicBezTo>
                  <a:cubicBezTo>
                    <a:pt x="-95" y="40785"/>
                    <a:pt x="12478" y="27355"/>
                    <a:pt x="31338" y="19163"/>
                  </a:cubicBezTo>
                  <a:cubicBezTo>
                    <a:pt x="89440" y="-6078"/>
                    <a:pt x="148305" y="-6078"/>
                    <a:pt x="206788" y="17354"/>
                  </a:cubicBezTo>
                  <a:cubicBezTo>
                    <a:pt x="226029" y="25069"/>
                    <a:pt x="241459" y="37356"/>
                    <a:pt x="241555" y="62216"/>
                  </a:cubicBezTo>
                  <a:cubicBezTo>
                    <a:pt x="241555" y="82409"/>
                    <a:pt x="230887" y="94030"/>
                    <a:pt x="215456" y="102793"/>
                  </a:cubicBezTo>
                  <a:cubicBezTo>
                    <a:pt x="186310" y="119271"/>
                    <a:pt x="154496" y="124224"/>
                    <a:pt x="120301" y="123272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5" name="Forma libre: forma 24">
              <a:extLst>
                <a:ext uri="{FF2B5EF4-FFF2-40B4-BE49-F238E27FC236}">
                  <a16:creationId xmlns:a16="http://schemas.microsoft.com/office/drawing/2014/main" id="{7AADD772-682D-4EA8-84A4-A5C9B6D9B3DB}"/>
                </a:ext>
              </a:extLst>
            </p:cNvPr>
            <p:cNvSpPr/>
            <p:nvPr/>
          </p:nvSpPr>
          <p:spPr>
            <a:xfrm>
              <a:off x="11960374" y="6503147"/>
              <a:ext cx="156231" cy="122930"/>
            </a:xfrm>
            <a:custGeom>
              <a:avLst/>
              <a:gdLst>
                <a:gd name="connsiteX0" fmla="*/ 294 w 156231"/>
                <a:gd name="connsiteY0" fmla="*/ 62223 h 122930"/>
                <a:gd name="connsiteX1" fmla="*/ 294 w 156231"/>
                <a:gd name="connsiteY1" fmla="*/ 14217 h 122930"/>
                <a:gd name="connsiteX2" fmla="*/ 12391 w 156231"/>
                <a:gd name="connsiteY2" fmla="*/ 597 h 122930"/>
                <a:gd name="connsiteX3" fmla="*/ 126310 w 156231"/>
                <a:gd name="connsiteY3" fmla="*/ 18599 h 122930"/>
                <a:gd name="connsiteX4" fmla="*/ 156218 w 156231"/>
                <a:gd name="connsiteY4" fmla="*/ 60223 h 122930"/>
                <a:gd name="connsiteX5" fmla="*/ 127738 w 156231"/>
                <a:gd name="connsiteY5" fmla="*/ 102895 h 122930"/>
                <a:gd name="connsiteX6" fmla="*/ 14200 w 156231"/>
                <a:gd name="connsiteY6" fmla="*/ 122040 h 122930"/>
                <a:gd name="connsiteX7" fmla="*/ 8 w 156231"/>
                <a:gd name="connsiteY7" fmla="*/ 105372 h 122930"/>
                <a:gd name="connsiteX8" fmla="*/ 8 w 156231"/>
                <a:gd name="connsiteY8" fmla="*/ 62128 h 122930"/>
                <a:gd name="connsiteX9" fmla="*/ 199 w 156231"/>
                <a:gd name="connsiteY9" fmla="*/ 62128 h 12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231" h="122930">
                  <a:moveTo>
                    <a:pt x="294" y="62223"/>
                  </a:moveTo>
                  <a:cubicBezTo>
                    <a:pt x="294" y="46221"/>
                    <a:pt x="294" y="30219"/>
                    <a:pt x="294" y="14217"/>
                  </a:cubicBezTo>
                  <a:cubicBezTo>
                    <a:pt x="294" y="6216"/>
                    <a:pt x="3532" y="978"/>
                    <a:pt x="12391" y="597"/>
                  </a:cubicBezTo>
                  <a:cubicBezTo>
                    <a:pt x="51634" y="-1213"/>
                    <a:pt x="90210" y="120"/>
                    <a:pt x="126310" y="18599"/>
                  </a:cubicBezTo>
                  <a:cubicBezTo>
                    <a:pt x="143645" y="27457"/>
                    <a:pt x="155837" y="39459"/>
                    <a:pt x="156218" y="60223"/>
                  </a:cubicBezTo>
                  <a:cubicBezTo>
                    <a:pt x="156694" y="81178"/>
                    <a:pt x="144788" y="94227"/>
                    <a:pt x="127738" y="102895"/>
                  </a:cubicBezTo>
                  <a:cubicBezTo>
                    <a:pt x="92020" y="121088"/>
                    <a:pt x="53729" y="124993"/>
                    <a:pt x="14200" y="122040"/>
                  </a:cubicBezTo>
                  <a:cubicBezTo>
                    <a:pt x="2961" y="121183"/>
                    <a:pt x="-182" y="115373"/>
                    <a:pt x="8" y="105372"/>
                  </a:cubicBezTo>
                  <a:cubicBezTo>
                    <a:pt x="294" y="90989"/>
                    <a:pt x="8" y="76606"/>
                    <a:pt x="8" y="62128"/>
                  </a:cubicBezTo>
                  <a:cubicBezTo>
                    <a:pt x="8" y="62128"/>
                    <a:pt x="103" y="62128"/>
                    <a:pt x="199" y="62128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6" name="Forma libre: forma 25">
              <a:extLst>
                <a:ext uri="{FF2B5EF4-FFF2-40B4-BE49-F238E27FC236}">
                  <a16:creationId xmlns:a16="http://schemas.microsoft.com/office/drawing/2014/main" id="{AB1910D7-2087-43DF-8C0D-1287916147E1}"/>
                </a:ext>
              </a:extLst>
            </p:cNvPr>
            <p:cNvSpPr/>
            <p:nvPr/>
          </p:nvSpPr>
          <p:spPr>
            <a:xfrm>
              <a:off x="11703465" y="6577669"/>
              <a:ext cx="242272" cy="78188"/>
            </a:xfrm>
            <a:custGeom>
              <a:avLst/>
              <a:gdLst>
                <a:gd name="connsiteX0" fmla="*/ 120996 w 242272"/>
                <a:gd name="connsiteY0" fmla="*/ 78189 h 78188"/>
                <a:gd name="connsiteX1" fmla="*/ 26889 w 242272"/>
                <a:gd name="connsiteY1" fmla="*/ 55995 h 78188"/>
                <a:gd name="connsiteX2" fmla="*/ 1266 w 242272"/>
                <a:gd name="connsiteY2" fmla="*/ 7418 h 78188"/>
                <a:gd name="connsiteX3" fmla="*/ 10220 w 242272"/>
                <a:gd name="connsiteY3" fmla="*/ 2941 h 78188"/>
                <a:gd name="connsiteX4" fmla="*/ 85944 w 242272"/>
                <a:gd name="connsiteY4" fmla="*/ 36469 h 78188"/>
                <a:gd name="connsiteX5" fmla="*/ 187290 w 242272"/>
                <a:gd name="connsiteY5" fmla="*/ 30087 h 78188"/>
                <a:gd name="connsiteX6" fmla="*/ 230914 w 242272"/>
                <a:gd name="connsiteY6" fmla="*/ 4751 h 78188"/>
                <a:gd name="connsiteX7" fmla="*/ 238439 w 242272"/>
                <a:gd name="connsiteY7" fmla="*/ 465 h 78188"/>
                <a:gd name="connsiteX8" fmla="*/ 241773 w 242272"/>
                <a:gd name="connsiteY8" fmla="*/ 8751 h 78188"/>
                <a:gd name="connsiteX9" fmla="*/ 216531 w 242272"/>
                <a:gd name="connsiteY9" fmla="*/ 56091 h 78188"/>
                <a:gd name="connsiteX10" fmla="*/ 120996 w 242272"/>
                <a:gd name="connsiteY10" fmla="*/ 78093 h 7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2272" h="78188">
                  <a:moveTo>
                    <a:pt x="120996" y="78189"/>
                  </a:moveTo>
                  <a:cubicBezTo>
                    <a:pt x="88230" y="76093"/>
                    <a:pt x="55940" y="72855"/>
                    <a:pt x="26889" y="55995"/>
                  </a:cubicBezTo>
                  <a:cubicBezTo>
                    <a:pt x="5648" y="43613"/>
                    <a:pt x="-3591" y="25896"/>
                    <a:pt x="1266" y="7418"/>
                  </a:cubicBezTo>
                  <a:cubicBezTo>
                    <a:pt x="2505" y="2751"/>
                    <a:pt x="4219" y="-3917"/>
                    <a:pt x="10220" y="2941"/>
                  </a:cubicBezTo>
                  <a:cubicBezTo>
                    <a:pt x="30318" y="25992"/>
                    <a:pt x="57845" y="32754"/>
                    <a:pt x="85944" y="36469"/>
                  </a:cubicBezTo>
                  <a:cubicBezTo>
                    <a:pt x="119948" y="41041"/>
                    <a:pt x="154047" y="40565"/>
                    <a:pt x="187290" y="30087"/>
                  </a:cubicBezTo>
                  <a:cubicBezTo>
                    <a:pt x="203577" y="24944"/>
                    <a:pt x="219484" y="18467"/>
                    <a:pt x="230914" y="4751"/>
                  </a:cubicBezTo>
                  <a:cubicBezTo>
                    <a:pt x="232819" y="2465"/>
                    <a:pt x="234438" y="-1250"/>
                    <a:pt x="238439" y="465"/>
                  </a:cubicBezTo>
                  <a:cubicBezTo>
                    <a:pt x="241963" y="1989"/>
                    <a:pt x="241392" y="5703"/>
                    <a:pt x="241773" y="8751"/>
                  </a:cubicBezTo>
                  <a:cubicBezTo>
                    <a:pt x="244630" y="30564"/>
                    <a:pt x="235105" y="45804"/>
                    <a:pt x="216531" y="56091"/>
                  </a:cubicBezTo>
                  <a:cubicBezTo>
                    <a:pt x="186813" y="72664"/>
                    <a:pt x="154047" y="76093"/>
                    <a:pt x="120996" y="78093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8" name="Forma libre: forma 37">
              <a:extLst>
                <a:ext uri="{FF2B5EF4-FFF2-40B4-BE49-F238E27FC236}">
                  <a16:creationId xmlns:a16="http://schemas.microsoft.com/office/drawing/2014/main" id="{736A8922-7D72-4E92-BF68-2F19249B8797}"/>
                </a:ext>
              </a:extLst>
            </p:cNvPr>
            <p:cNvSpPr/>
            <p:nvPr/>
          </p:nvSpPr>
          <p:spPr>
            <a:xfrm>
              <a:off x="11704235" y="6517174"/>
              <a:ext cx="241407" cy="77886"/>
            </a:xfrm>
            <a:custGeom>
              <a:avLst/>
              <a:gdLst>
                <a:gd name="connsiteX0" fmla="*/ 4496 w 241407"/>
                <a:gd name="connsiteY0" fmla="*/ 95 h 77886"/>
                <a:gd name="connsiteX1" fmla="*/ 170707 w 241407"/>
                <a:gd name="connsiteY1" fmla="*/ 34480 h 77886"/>
                <a:gd name="connsiteX2" fmla="*/ 230905 w 241407"/>
                <a:gd name="connsiteY2" fmla="*/ 4286 h 77886"/>
                <a:gd name="connsiteX3" fmla="*/ 237192 w 241407"/>
                <a:gd name="connsiteY3" fmla="*/ 571 h 77886"/>
                <a:gd name="connsiteX4" fmla="*/ 240907 w 241407"/>
                <a:gd name="connsiteY4" fmla="*/ 8668 h 77886"/>
                <a:gd name="connsiteX5" fmla="*/ 217475 w 241407"/>
                <a:gd name="connsiteY5" fmla="*/ 55340 h 77886"/>
                <a:gd name="connsiteX6" fmla="*/ 95270 w 241407"/>
                <a:gd name="connsiteY6" fmla="*/ 76295 h 77886"/>
                <a:gd name="connsiteX7" fmla="*/ 17450 w 241407"/>
                <a:gd name="connsiteY7" fmla="*/ 50578 h 77886"/>
                <a:gd name="connsiteX8" fmla="*/ 4496 w 241407"/>
                <a:gd name="connsiteY8" fmla="*/ 0 h 7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407" h="77886">
                  <a:moveTo>
                    <a:pt x="4496" y="95"/>
                  </a:moveTo>
                  <a:cubicBezTo>
                    <a:pt x="53074" y="44672"/>
                    <a:pt x="110891" y="44768"/>
                    <a:pt x="170707" y="34480"/>
                  </a:cubicBezTo>
                  <a:cubicBezTo>
                    <a:pt x="193568" y="30575"/>
                    <a:pt x="214903" y="22479"/>
                    <a:pt x="230905" y="4286"/>
                  </a:cubicBezTo>
                  <a:cubicBezTo>
                    <a:pt x="232620" y="2381"/>
                    <a:pt x="233953" y="-572"/>
                    <a:pt x="237192" y="571"/>
                  </a:cubicBezTo>
                  <a:cubicBezTo>
                    <a:pt x="240907" y="1905"/>
                    <a:pt x="240526" y="5524"/>
                    <a:pt x="240907" y="8668"/>
                  </a:cubicBezTo>
                  <a:cubicBezTo>
                    <a:pt x="243574" y="29527"/>
                    <a:pt x="235573" y="44863"/>
                    <a:pt x="217475" y="55340"/>
                  </a:cubicBezTo>
                  <a:cubicBezTo>
                    <a:pt x="179280" y="77343"/>
                    <a:pt x="137846" y="80486"/>
                    <a:pt x="95270" y="76295"/>
                  </a:cubicBezTo>
                  <a:cubicBezTo>
                    <a:pt x="67552" y="73533"/>
                    <a:pt x="40310" y="68104"/>
                    <a:pt x="17450" y="50578"/>
                  </a:cubicBezTo>
                  <a:cubicBezTo>
                    <a:pt x="-362" y="36957"/>
                    <a:pt x="-4267" y="20955"/>
                    <a:pt x="4496" y="0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9" name="Forma libre: forma 38">
              <a:extLst>
                <a:ext uri="{FF2B5EF4-FFF2-40B4-BE49-F238E27FC236}">
                  <a16:creationId xmlns:a16="http://schemas.microsoft.com/office/drawing/2014/main" id="{6548798F-19CD-4098-8BD5-4674A77739FF}"/>
                </a:ext>
              </a:extLst>
            </p:cNvPr>
            <p:cNvSpPr/>
            <p:nvPr/>
          </p:nvSpPr>
          <p:spPr>
            <a:xfrm>
              <a:off x="11704225" y="6641354"/>
              <a:ext cx="241627" cy="76701"/>
            </a:xfrm>
            <a:custGeom>
              <a:avLst/>
              <a:gdLst>
                <a:gd name="connsiteX0" fmla="*/ 116901 w 241627"/>
                <a:gd name="connsiteY0" fmla="*/ 76702 h 76701"/>
                <a:gd name="connsiteX1" fmla="*/ 16984 w 241627"/>
                <a:gd name="connsiteY1" fmla="*/ 49174 h 76701"/>
                <a:gd name="connsiteX2" fmla="*/ 792 w 241627"/>
                <a:gd name="connsiteY2" fmla="*/ 6788 h 76701"/>
                <a:gd name="connsiteX3" fmla="*/ 10126 w 241627"/>
                <a:gd name="connsiteY3" fmla="*/ 2597 h 76701"/>
                <a:gd name="connsiteX4" fmla="*/ 171575 w 241627"/>
                <a:gd name="connsiteY4" fmla="*/ 33172 h 76701"/>
                <a:gd name="connsiteX5" fmla="*/ 230630 w 241627"/>
                <a:gd name="connsiteY5" fmla="*/ 3835 h 76701"/>
                <a:gd name="connsiteX6" fmla="*/ 237202 w 241627"/>
                <a:gd name="connsiteY6" fmla="*/ 311 h 76701"/>
                <a:gd name="connsiteX7" fmla="*/ 241012 w 241627"/>
                <a:gd name="connsiteY7" fmla="*/ 8217 h 76701"/>
                <a:gd name="connsiteX8" fmla="*/ 217295 w 241627"/>
                <a:gd name="connsiteY8" fmla="*/ 54604 h 76701"/>
                <a:gd name="connsiteX9" fmla="*/ 116901 w 241627"/>
                <a:gd name="connsiteY9" fmla="*/ 76606 h 7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627" h="76701">
                  <a:moveTo>
                    <a:pt x="116901" y="76702"/>
                  </a:moveTo>
                  <a:cubicBezTo>
                    <a:pt x="84802" y="75463"/>
                    <a:pt x="48131" y="72511"/>
                    <a:pt x="16984" y="49174"/>
                  </a:cubicBezTo>
                  <a:cubicBezTo>
                    <a:pt x="2697" y="38506"/>
                    <a:pt x="-2066" y="24028"/>
                    <a:pt x="792" y="6788"/>
                  </a:cubicBezTo>
                  <a:cubicBezTo>
                    <a:pt x="1649" y="1454"/>
                    <a:pt x="3744" y="-3023"/>
                    <a:pt x="10126" y="2597"/>
                  </a:cubicBezTo>
                  <a:cubicBezTo>
                    <a:pt x="57751" y="45174"/>
                    <a:pt x="114330" y="42793"/>
                    <a:pt x="171575" y="33172"/>
                  </a:cubicBezTo>
                  <a:cubicBezTo>
                    <a:pt x="193673" y="29458"/>
                    <a:pt x="215009" y="21742"/>
                    <a:pt x="230630" y="3835"/>
                  </a:cubicBezTo>
                  <a:cubicBezTo>
                    <a:pt x="232344" y="1930"/>
                    <a:pt x="234154" y="-641"/>
                    <a:pt x="237202" y="311"/>
                  </a:cubicBezTo>
                  <a:cubicBezTo>
                    <a:pt x="241203" y="1454"/>
                    <a:pt x="240536" y="5169"/>
                    <a:pt x="241012" y="8217"/>
                  </a:cubicBezTo>
                  <a:cubicBezTo>
                    <a:pt x="243870" y="29458"/>
                    <a:pt x="236916" y="43269"/>
                    <a:pt x="217295" y="54604"/>
                  </a:cubicBezTo>
                  <a:cubicBezTo>
                    <a:pt x="187767" y="71844"/>
                    <a:pt x="155192" y="76225"/>
                    <a:pt x="116901" y="76606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0" name="Forma libre: forma 39">
              <a:extLst>
                <a:ext uri="{FF2B5EF4-FFF2-40B4-BE49-F238E27FC236}">
                  <a16:creationId xmlns:a16="http://schemas.microsoft.com/office/drawing/2014/main" id="{F86B3D04-B1B2-402C-97CF-97AF658A96D8}"/>
                </a:ext>
              </a:extLst>
            </p:cNvPr>
            <p:cNvSpPr/>
            <p:nvPr/>
          </p:nvSpPr>
          <p:spPr>
            <a:xfrm>
              <a:off x="11703658" y="6701339"/>
              <a:ext cx="241955" cy="76819"/>
            </a:xfrm>
            <a:custGeom>
              <a:avLst/>
              <a:gdLst>
                <a:gd name="connsiteX0" fmla="*/ 120517 w 241955"/>
                <a:gd name="connsiteY0" fmla="*/ 76725 h 76819"/>
                <a:gd name="connsiteX1" fmla="*/ 26505 w 241955"/>
                <a:gd name="connsiteY1" fmla="*/ 55389 h 76819"/>
                <a:gd name="connsiteX2" fmla="*/ 1073 w 241955"/>
                <a:gd name="connsiteY2" fmla="*/ 8335 h 76819"/>
                <a:gd name="connsiteX3" fmla="*/ 10789 w 241955"/>
                <a:gd name="connsiteY3" fmla="*/ 3192 h 76819"/>
                <a:gd name="connsiteX4" fmla="*/ 105753 w 241955"/>
                <a:gd name="connsiteY4" fmla="*/ 38434 h 76819"/>
                <a:gd name="connsiteX5" fmla="*/ 211290 w 241955"/>
                <a:gd name="connsiteY5" fmla="*/ 19575 h 76819"/>
                <a:gd name="connsiteX6" fmla="*/ 225768 w 241955"/>
                <a:gd name="connsiteY6" fmla="*/ 9669 h 76819"/>
                <a:gd name="connsiteX7" fmla="*/ 237674 w 241955"/>
                <a:gd name="connsiteY7" fmla="*/ 906 h 76819"/>
                <a:gd name="connsiteX8" fmla="*/ 241579 w 241955"/>
                <a:gd name="connsiteY8" fmla="*/ 16717 h 76819"/>
                <a:gd name="connsiteX9" fmla="*/ 218815 w 241955"/>
                <a:gd name="connsiteY9" fmla="*/ 54055 h 76819"/>
                <a:gd name="connsiteX10" fmla="*/ 120612 w 241955"/>
                <a:gd name="connsiteY10" fmla="*/ 76820 h 7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955" h="76819">
                  <a:moveTo>
                    <a:pt x="120517" y="76725"/>
                  </a:moveTo>
                  <a:cubicBezTo>
                    <a:pt x="87655" y="76153"/>
                    <a:pt x="55556" y="72343"/>
                    <a:pt x="26505" y="55389"/>
                  </a:cubicBezTo>
                  <a:cubicBezTo>
                    <a:pt x="5836" y="43292"/>
                    <a:pt x="-3308" y="26052"/>
                    <a:pt x="1073" y="8335"/>
                  </a:cubicBezTo>
                  <a:cubicBezTo>
                    <a:pt x="2311" y="3573"/>
                    <a:pt x="3550" y="-4524"/>
                    <a:pt x="10789" y="3192"/>
                  </a:cubicBezTo>
                  <a:cubicBezTo>
                    <a:pt x="36697" y="30719"/>
                    <a:pt x="71368" y="35672"/>
                    <a:pt x="105753" y="38434"/>
                  </a:cubicBezTo>
                  <a:cubicBezTo>
                    <a:pt x="142138" y="41387"/>
                    <a:pt x="178143" y="36910"/>
                    <a:pt x="211290" y="19575"/>
                  </a:cubicBezTo>
                  <a:cubicBezTo>
                    <a:pt x="216433" y="16908"/>
                    <a:pt x="220815" y="12717"/>
                    <a:pt x="225768" y="9669"/>
                  </a:cubicBezTo>
                  <a:cubicBezTo>
                    <a:pt x="230054" y="7002"/>
                    <a:pt x="231673" y="-1380"/>
                    <a:pt x="237674" y="906"/>
                  </a:cubicBezTo>
                  <a:cubicBezTo>
                    <a:pt x="244342" y="3477"/>
                    <a:pt x="241103" y="11193"/>
                    <a:pt x="241579" y="16717"/>
                  </a:cubicBezTo>
                  <a:cubicBezTo>
                    <a:pt x="243103" y="34624"/>
                    <a:pt x="232531" y="45673"/>
                    <a:pt x="218815" y="54055"/>
                  </a:cubicBezTo>
                  <a:cubicBezTo>
                    <a:pt x="188620" y="72438"/>
                    <a:pt x="154997" y="76344"/>
                    <a:pt x="120612" y="76820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1" name="Forma libre: forma 40">
              <a:extLst>
                <a:ext uri="{FF2B5EF4-FFF2-40B4-BE49-F238E27FC236}">
                  <a16:creationId xmlns:a16="http://schemas.microsoft.com/office/drawing/2014/main" id="{FC0F1DC4-9839-4E1F-AA93-D872AB25BFF4}"/>
                </a:ext>
              </a:extLst>
            </p:cNvPr>
            <p:cNvSpPr/>
            <p:nvPr/>
          </p:nvSpPr>
          <p:spPr>
            <a:xfrm>
              <a:off x="11958579" y="6665954"/>
              <a:ext cx="157729" cy="79957"/>
            </a:xfrm>
            <a:custGeom>
              <a:avLst/>
              <a:gdLst>
                <a:gd name="connsiteX0" fmla="*/ 152679 w 157729"/>
                <a:gd name="connsiteY0" fmla="*/ 0 h 79957"/>
                <a:gd name="connsiteX1" fmla="*/ 140678 w 157729"/>
                <a:gd name="connsiteY1" fmla="*/ 52769 h 79957"/>
                <a:gd name="connsiteX2" fmla="*/ 58191 w 157729"/>
                <a:gd name="connsiteY2" fmla="*/ 79343 h 79957"/>
                <a:gd name="connsiteX3" fmla="*/ 13519 w 157729"/>
                <a:gd name="connsiteY3" fmla="*/ 79343 h 79957"/>
                <a:gd name="connsiteX4" fmla="*/ 851 w 157729"/>
                <a:gd name="connsiteY4" fmla="*/ 63341 h 79957"/>
                <a:gd name="connsiteX5" fmla="*/ 2851 w 157729"/>
                <a:gd name="connsiteY5" fmla="*/ 50768 h 79957"/>
                <a:gd name="connsiteX6" fmla="*/ 16186 w 157729"/>
                <a:gd name="connsiteY6" fmla="*/ 41148 h 79957"/>
                <a:gd name="connsiteX7" fmla="*/ 110388 w 157729"/>
                <a:gd name="connsiteY7" fmla="*/ 30290 h 79957"/>
                <a:gd name="connsiteX8" fmla="*/ 152584 w 157729"/>
                <a:gd name="connsiteY8" fmla="*/ 95 h 7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729" h="79957">
                  <a:moveTo>
                    <a:pt x="152679" y="0"/>
                  </a:moveTo>
                  <a:cubicBezTo>
                    <a:pt x="162299" y="22384"/>
                    <a:pt x="158108" y="39815"/>
                    <a:pt x="140678" y="52769"/>
                  </a:cubicBezTo>
                  <a:cubicBezTo>
                    <a:pt x="116294" y="70961"/>
                    <a:pt x="87528" y="76581"/>
                    <a:pt x="58191" y="79343"/>
                  </a:cubicBezTo>
                  <a:cubicBezTo>
                    <a:pt x="43427" y="80677"/>
                    <a:pt x="28378" y="79438"/>
                    <a:pt x="13519" y="79343"/>
                  </a:cubicBezTo>
                  <a:cubicBezTo>
                    <a:pt x="2756" y="79343"/>
                    <a:pt x="-2102" y="74486"/>
                    <a:pt x="851" y="63341"/>
                  </a:cubicBezTo>
                  <a:cubicBezTo>
                    <a:pt x="1898" y="59246"/>
                    <a:pt x="3041" y="54959"/>
                    <a:pt x="2851" y="50768"/>
                  </a:cubicBezTo>
                  <a:cubicBezTo>
                    <a:pt x="2470" y="40386"/>
                    <a:pt x="7899" y="40100"/>
                    <a:pt x="16186" y="41148"/>
                  </a:cubicBezTo>
                  <a:cubicBezTo>
                    <a:pt x="48380" y="45053"/>
                    <a:pt x="79813" y="40577"/>
                    <a:pt x="110388" y="30290"/>
                  </a:cubicBezTo>
                  <a:cubicBezTo>
                    <a:pt x="126771" y="24765"/>
                    <a:pt x="141059" y="16002"/>
                    <a:pt x="152584" y="95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2" name="Forma libre: forma 41">
              <a:extLst>
                <a:ext uri="{FF2B5EF4-FFF2-40B4-BE49-F238E27FC236}">
                  <a16:creationId xmlns:a16="http://schemas.microsoft.com/office/drawing/2014/main" id="{22C43400-4C0B-42FE-8D43-5C95B558C7F1}"/>
                </a:ext>
              </a:extLst>
            </p:cNvPr>
            <p:cNvSpPr/>
            <p:nvPr/>
          </p:nvSpPr>
          <p:spPr>
            <a:xfrm>
              <a:off x="11960051" y="6608883"/>
              <a:ext cx="156399" cy="76377"/>
            </a:xfrm>
            <a:custGeom>
              <a:avLst/>
              <a:gdLst>
                <a:gd name="connsiteX0" fmla="*/ 40050 w 156399"/>
                <a:gd name="connsiteY0" fmla="*/ 76121 h 76377"/>
                <a:gd name="connsiteX1" fmla="*/ 19286 w 156399"/>
                <a:gd name="connsiteY1" fmla="*/ 76217 h 76377"/>
                <a:gd name="connsiteX2" fmla="*/ 45 w 156399"/>
                <a:gd name="connsiteY2" fmla="*/ 57833 h 76377"/>
                <a:gd name="connsiteX3" fmla="*/ 20048 w 156399"/>
                <a:gd name="connsiteY3" fmla="*/ 38498 h 76377"/>
                <a:gd name="connsiteX4" fmla="*/ 109678 w 156399"/>
                <a:gd name="connsiteY4" fmla="*/ 26972 h 76377"/>
                <a:gd name="connsiteX5" fmla="*/ 144158 w 156399"/>
                <a:gd name="connsiteY5" fmla="*/ 4779 h 76377"/>
                <a:gd name="connsiteX6" fmla="*/ 151874 w 156399"/>
                <a:gd name="connsiteY6" fmla="*/ 207 h 76377"/>
                <a:gd name="connsiteX7" fmla="*/ 155684 w 156399"/>
                <a:gd name="connsiteY7" fmla="*/ 8303 h 76377"/>
                <a:gd name="connsiteX8" fmla="*/ 138729 w 156399"/>
                <a:gd name="connsiteY8" fmla="*/ 50213 h 76377"/>
                <a:gd name="connsiteX9" fmla="*/ 39955 w 156399"/>
                <a:gd name="connsiteY9" fmla="*/ 76121 h 7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399" h="76377">
                  <a:moveTo>
                    <a:pt x="40050" y="76121"/>
                  </a:moveTo>
                  <a:cubicBezTo>
                    <a:pt x="33097" y="76121"/>
                    <a:pt x="26144" y="75645"/>
                    <a:pt x="19286" y="76217"/>
                  </a:cubicBezTo>
                  <a:cubicBezTo>
                    <a:pt x="5570" y="77455"/>
                    <a:pt x="617" y="71549"/>
                    <a:pt x="45" y="57833"/>
                  </a:cubicBezTo>
                  <a:cubicBezTo>
                    <a:pt x="-526" y="42498"/>
                    <a:pt x="4236" y="37164"/>
                    <a:pt x="20048" y="38498"/>
                  </a:cubicBezTo>
                  <a:cubicBezTo>
                    <a:pt x="50623" y="41069"/>
                    <a:pt x="80722" y="37736"/>
                    <a:pt x="109678" y="26972"/>
                  </a:cubicBezTo>
                  <a:cubicBezTo>
                    <a:pt x="122822" y="22115"/>
                    <a:pt x="135300" y="16304"/>
                    <a:pt x="144158" y="4779"/>
                  </a:cubicBezTo>
                  <a:cubicBezTo>
                    <a:pt x="146063" y="2303"/>
                    <a:pt x="148254" y="-841"/>
                    <a:pt x="151874" y="207"/>
                  </a:cubicBezTo>
                  <a:cubicBezTo>
                    <a:pt x="155398" y="1350"/>
                    <a:pt x="155207" y="5255"/>
                    <a:pt x="155684" y="8303"/>
                  </a:cubicBezTo>
                  <a:cubicBezTo>
                    <a:pt x="158446" y="25639"/>
                    <a:pt x="153302" y="40022"/>
                    <a:pt x="138729" y="50213"/>
                  </a:cubicBezTo>
                  <a:cubicBezTo>
                    <a:pt x="109106" y="71073"/>
                    <a:pt x="75197" y="76121"/>
                    <a:pt x="39955" y="76121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upo 16">
            <a:extLst>
              <a:ext uri="{FF2B5EF4-FFF2-40B4-BE49-F238E27FC236}">
                <a16:creationId xmlns:a16="http://schemas.microsoft.com/office/drawing/2014/main" id="{9ACE09BC-D443-4612-B925-D92A9FE85796}"/>
              </a:ext>
            </a:extLst>
          </p:cNvPr>
          <p:cNvGrpSpPr/>
          <p:nvPr/>
        </p:nvGrpSpPr>
        <p:grpSpPr>
          <a:xfrm>
            <a:off x="1388289" y="633288"/>
            <a:ext cx="1550107" cy="1287628"/>
            <a:chOff x="1388289" y="633288"/>
            <a:chExt cx="1550107" cy="1287628"/>
          </a:xfrm>
        </p:grpSpPr>
        <p:sp>
          <p:nvSpPr>
            <p:cNvPr id="10" name="Forma libre: forma 9">
              <a:extLst>
                <a:ext uri="{FF2B5EF4-FFF2-40B4-BE49-F238E27FC236}">
                  <a16:creationId xmlns:a16="http://schemas.microsoft.com/office/drawing/2014/main" id="{A767AE47-3062-4A84-872D-8DDBC9BB7823}"/>
                </a:ext>
              </a:extLst>
            </p:cNvPr>
            <p:cNvSpPr/>
            <p:nvPr/>
          </p:nvSpPr>
          <p:spPr>
            <a:xfrm>
              <a:off x="1997703" y="733023"/>
              <a:ext cx="940693" cy="946289"/>
            </a:xfrm>
            <a:custGeom>
              <a:avLst/>
              <a:gdLst>
                <a:gd name="connsiteX0" fmla="*/ 310718 w 940693"/>
                <a:gd name="connsiteY0" fmla="*/ 305 h 946289"/>
                <a:gd name="connsiteX1" fmla="*/ 577300 w 940693"/>
                <a:gd name="connsiteY1" fmla="*/ 467587 h 946289"/>
                <a:gd name="connsiteX2" fmla="*/ 587803 w 940693"/>
                <a:gd name="connsiteY2" fmla="*/ 528886 h 946289"/>
                <a:gd name="connsiteX3" fmla="*/ 906135 w 940693"/>
                <a:gd name="connsiteY3" fmla="*/ 850274 h 946289"/>
                <a:gd name="connsiteX4" fmla="*/ 933061 w 940693"/>
                <a:gd name="connsiteY4" fmla="*/ 881783 h 946289"/>
                <a:gd name="connsiteX5" fmla="*/ 929051 w 940693"/>
                <a:gd name="connsiteY5" fmla="*/ 931815 h 946289"/>
                <a:gd name="connsiteX6" fmla="*/ 876345 w 940693"/>
                <a:gd name="connsiteY6" fmla="*/ 940217 h 946289"/>
                <a:gd name="connsiteX7" fmla="*/ 853812 w 940693"/>
                <a:gd name="connsiteY7" fmla="*/ 922457 h 946289"/>
                <a:gd name="connsiteX8" fmla="*/ 526504 w 940693"/>
                <a:gd name="connsiteY8" fmla="*/ 587511 h 946289"/>
                <a:gd name="connsiteX9" fmla="*/ 464633 w 940693"/>
                <a:gd name="connsiteY9" fmla="*/ 579300 h 946289"/>
                <a:gd name="connsiteX10" fmla="*/ 145154 w 940693"/>
                <a:gd name="connsiteY10" fmla="*/ 573762 h 946289"/>
                <a:gd name="connsiteX11" fmla="*/ 596 w 940693"/>
                <a:gd name="connsiteY11" fmla="*/ 285601 h 946289"/>
                <a:gd name="connsiteX12" fmla="*/ 310718 w 940693"/>
                <a:gd name="connsiteY12" fmla="*/ 305 h 946289"/>
                <a:gd name="connsiteX13" fmla="*/ 310336 w 940693"/>
                <a:gd name="connsiteY13" fmla="*/ 534615 h 946289"/>
                <a:gd name="connsiteX14" fmla="*/ 534906 w 940693"/>
                <a:gd name="connsiteY14" fmla="*/ 307371 h 946289"/>
                <a:gd name="connsiteX15" fmla="*/ 310909 w 940693"/>
                <a:gd name="connsiteY15" fmla="*/ 86047 h 946289"/>
                <a:gd name="connsiteX16" fmla="*/ 83474 w 940693"/>
                <a:gd name="connsiteY16" fmla="*/ 311763 h 946289"/>
                <a:gd name="connsiteX17" fmla="*/ 310336 w 940693"/>
                <a:gd name="connsiteY17" fmla="*/ 534615 h 946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40693" h="946289">
                  <a:moveTo>
                    <a:pt x="310718" y="305"/>
                  </a:moveTo>
                  <a:cubicBezTo>
                    <a:pt x="551902" y="114"/>
                    <a:pt x="700088" y="258103"/>
                    <a:pt x="577300" y="467587"/>
                  </a:cubicBezTo>
                  <a:cubicBezTo>
                    <a:pt x="560304" y="496614"/>
                    <a:pt x="568897" y="509981"/>
                    <a:pt x="587803" y="528886"/>
                  </a:cubicBezTo>
                  <a:cubicBezTo>
                    <a:pt x="694359" y="635633"/>
                    <a:pt x="800343" y="742954"/>
                    <a:pt x="906135" y="850274"/>
                  </a:cubicBezTo>
                  <a:cubicBezTo>
                    <a:pt x="915874" y="860204"/>
                    <a:pt x="925422" y="870516"/>
                    <a:pt x="933061" y="881783"/>
                  </a:cubicBezTo>
                  <a:cubicBezTo>
                    <a:pt x="944519" y="898778"/>
                    <a:pt x="942991" y="917111"/>
                    <a:pt x="929051" y="931815"/>
                  </a:cubicBezTo>
                  <a:cubicBezTo>
                    <a:pt x="914347" y="947091"/>
                    <a:pt x="895632" y="950911"/>
                    <a:pt x="876345" y="940217"/>
                  </a:cubicBezTo>
                  <a:cubicBezTo>
                    <a:pt x="868134" y="935634"/>
                    <a:pt x="860495" y="929141"/>
                    <a:pt x="853812" y="922457"/>
                  </a:cubicBezTo>
                  <a:cubicBezTo>
                    <a:pt x="744391" y="811127"/>
                    <a:pt x="634779" y="699797"/>
                    <a:pt x="526504" y="587511"/>
                  </a:cubicBezTo>
                  <a:cubicBezTo>
                    <a:pt x="506071" y="566505"/>
                    <a:pt x="492131" y="563641"/>
                    <a:pt x="464633" y="579300"/>
                  </a:cubicBezTo>
                  <a:cubicBezTo>
                    <a:pt x="358267" y="639453"/>
                    <a:pt x="248846" y="639071"/>
                    <a:pt x="145154" y="573762"/>
                  </a:cubicBezTo>
                  <a:cubicBezTo>
                    <a:pt x="40507" y="507880"/>
                    <a:pt x="-5896" y="409726"/>
                    <a:pt x="596" y="285601"/>
                  </a:cubicBezTo>
                  <a:cubicBezTo>
                    <a:pt x="9190" y="122711"/>
                    <a:pt x="158331" y="-7142"/>
                    <a:pt x="310718" y="305"/>
                  </a:cubicBezTo>
                  <a:close/>
                  <a:moveTo>
                    <a:pt x="310336" y="534615"/>
                  </a:moveTo>
                  <a:cubicBezTo>
                    <a:pt x="436561" y="534615"/>
                    <a:pt x="535288" y="434551"/>
                    <a:pt x="534906" y="307371"/>
                  </a:cubicBezTo>
                  <a:cubicBezTo>
                    <a:pt x="534334" y="185538"/>
                    <a:pt x="434652" y="87002"/>
                    <a:pt x="310909" y="86047"/>
                  </a:cubicBezTo>
                  <a:cubicBezTo>
                    <a:pt x="185256" y="85092"/>
                    <a:pt x="82328" y="187447"/>
                    <a:pt x="83474" y="311763"/>
                  </a:cubicBezTo>
                  <a:cubicBezTo>
                    <a:pt x="84810" y="436461"/>
                    <a:pt x="184874" y="534615"/>
                    <a:pt x="310336" y="534615"/>
                  </a:cubicBezTo>
                  <a:close/>
                </a:path>
              </a:pathLst>
            </a:custGeom>
            <a:solidFill>
              <a:srgbClr val="3CBEB4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1" name="Forma libre: forma 10">
              <a:extLst>
                <a:ext uri="{FF2B5EF4-FFF2-40B4-BE49-F238E27FC236}">
                  <a16:creationId xmlns:a16="http://schemas.microsoft.com/office/drawing/2014/main" id="{372DA6FB-06A1-4E61-B056-04B88C0A37D8}"/>
                </a:ext>
              </a:extLst>
            </p:cNvPr>
            <p:cNvSpPr/>
            <p:nvPr/>
          </p:nvSpPr>
          <p:spPr>
            <a:xfrm>
              <a:off x="1388289" y="633288"/>
              <a:ext cx="1364698" cy="1287628"/>
            </a:xfrm>
            <a:custGeom>
              <a:avLst/>
              <a:gdLst>
                <a:gd name="connsiteX0" fmla="*/ 684485 w 1364698"/>
                <a:gd name="connsiteY0" fmla="*/ 1286101 h 1287628"/>
                <a:gd name="connsiteX1" fmla="*/ 48774 w 1364698"/>
                <a:gd name="connsiteY1" fmla="*/ 1286101 h 1287628"/>
                <a:gd name="connsiteX2" fmla="*/ 843 w 1364698"/>
                <a:gd name="connsiteY2" fmla="*/ 1238933 h 1287628"/>
                <a:gd name="connsiteX3" fmla="*/ 843 w 1364698"/>
                <a:gd name="connsiteY3" fmla="*/ 41415 h 1287628"/>
                <a:gd name="connsiteX4" fmla="*/ 7718 w 1364698"/>
                <a:gd name="connsiteY4" fmla="*/ 5132 h 1287628"/>
                <a:gd name="connsiteX5" fmla="*/ 35598 w 1364698"/>
                <a:gd name="connsiteY5" fmla="*/ 1695 h 1287628"/>
                <a:gd name="connsiteX6" fmla="*/ 49347 w 1364698"/>
                <a:gd name="connsiteY6" fmla="*/ 24037 h 1287628"/>
                <a:gd name="connsiteX7" fmla="*/ 49347 w 1364698"/>
                <a:gd name="connsiteY7" fmla="*/ 97939 h 1287628"/>
                <a:gd name="connsiteX8" fmla="*/ 84102 w 1364698"/>
                <a:gd name="connsiteY8" fmla="*/ 132885 h 1287628"/>
                <a:gd name="connsiteX9" fmla="*/ 103962 w 1364698"/>
                <a:gd name="connsiteY9" fmla="*/ 142815 h 1287628"/>
                <a:gd name="connsiteX10" fmla="*/ 84293 w 1364698"/>
                <a:gd name="connsiteY10" fmla="*/ 154273 h 1287628"/>
                <a:gd name="connsiteX11" fmla="*/ 49347 w 1364698"/>
                <a:gd name="connsiteY11" fmla="*/ 192656 h 1287628"/>
                <a:gd name="connsiteX12" fmla="*/ 49347 w 1364698"/>
                <a:gd name="connsiteY12" fmla="*/ 227984 h 1287628"/>
                <a:gd name="connsiteX13" fmla="*/ 85057 w 1364698"/>
                <a:gd name="connsiteY13" fmla="*/ 266940 h 1287628"/>
                <a:gd name="connsiteX14" fmla="*/ 105490 w 1364698"/>
                <a:gd name="connsiteY14" fmla="*/ 276488 h 1287628"/>
                <a:gd name="connsiteX15" fmla="*/ 84102 w 1364698"/>
                <a:gd name="connsiteY15" fmla="*/ 289283 h 1287628"/>
                <a:gd name="connsiteX16" fmla="*/ 49156 w 1364698"/>
                <a:gd name="connsiteY16" fmla="*/ 327666 h 1287628"/>
                <a:gd name="connsiteX17" fmla="*/ 49347 w 1364698"/>
                <a:gd name="connsiteY17" fmla="*/ 366240 h 1287628"/>
                <a:gd name="connsiteX18" fmla="*/ 85057 w 1364698"/>
                <a:gd name="connsiteY18" fmla="*/ 403096 h 1287628"/>
                <a:gd name="connsiteX19" fmla="*/ 105681 w 1364698"/>
                <a:gd name="connsiteY19" fmla="*/ 411689 h 1287628"/>
                <a:gd name="connsiteX20" fmla="*/ 86585 w 1364698"/>
                <a:gd name="connsiteY20" fmla="*/ 423146 h 1287628"/>
                <a:gd name="connsiteX21" fmla="*/ 49538 w 1364698"/>
                <a:gd name="connsiteY21" fmla="*/ 466304 h 1287628"/>
                <a:gd name="connsiteX22" fmla="*/ 49538 w 1364698"/>
                <a:gd name="connsiteY22" fmla="*/ 498385 h 1287628"/>
                <a:gd name="connsiteX23" fmla="*/ 86203 w 1364698"/>
                <a:gd name="connsiteY23" fmla="*/ 537723 h 1287628"/>
                <a:gd name="connsiteX24" fmla="*/ 104726 w 1364698"/>
                <a:gd name="connsiteY24" fmla="*/ 545553 h 1287628"/>
                <a:gd name="connsiteX25" fmla="*/ 85821 w 1364698"/>
                <a:gd name="connsiteY25" fmla="*/ 555674 h 1287628"/>
                <a:gd name="connsiteX26" fmla="*/ 49729 w 1364698"/>
                <a:gd name="connsiteY26" fmla="*/ 594630 h 1287628"/>
                <a:gd name="connsiteX27" fmla="*/ 49729 w 1364698"/>
                <a:gd name="connsiteY27" fmla="*/ 629958 h 1287628"/>
                <a:gd name="connsiteX28" fmla="*/ 84675 w 1364698"/>
                <a:gd name="connsiteY28" fmla="*/ 668914 h 1287628"/>
                <a:gd name="connsiteX29" fmla="*/ 105108 w 1364698"/>
                <a:gd name="connsiteY29" fmla="*/ 679608 h 1287628"/>
                <a:gd name="connsiteX30" fmla="*/ 84102 w 1364698"/>
                <a:gd name="connsiteY30" fmla="*/ 692975 h 1287628"/>
                <a:gd name="connsiteX31" fmla="*/ 49538 w 1364698"/>
                <a:gd name="connsiteY31" fmla="*/ 732313 h 1287628"/>
                <a:gd name="connsiteX32" fmla="*/ 49538 w 1364698"/>
                <a:gd name="connsiteY32" fmla="*/ 764394 h 1287628"/>
                <a:gd name="connsiteX33" fmla="*/ 83911 w 1364698"/>
                <a:gd name="connsiteY33" fmla="*/ 803350 h 1287628"/>
                <a:gd name="connsiteX34" fmla="*/ 105872 w 1364698"/>
                <a:gd name="connsiteY34" fmla="*/ 814999 h 1287628"/>
                <a:gd name="connsiteX35" fmla="*/ 82383 w 1364698"/>
                <a:gd name="connsiteY35" fmla="*/ 824165 h 1287628"/>
                <a:gd name="connsiteX36" fmla="*/ 49347 w 1364698"/>
                <a:gd name="connsiteY36" fmla="*/ 857393 h 1287628"/>
                <a:gd name="connsiteX37" fmla="*/ 49347 w 1364698"/>
                <a:gd name="connsiteY37" fmla="*/ 892720 h 1287628"/>
                <a:gd name="connsiteX38" fmla="*/ 86776 w 1364698"/>
                <a:gd name="connsiteY38" fmla="*/ 938933 h 1287628"/>
                <a:gd name="connsiteX39" fmla="*/ 104153 w 1364698"/>
                <a:gd name="connsiteY39" fmla="*/ 949245 h 1287628"/>
                <a:gd name="connsiteX40" fmla="*/ 84293 w 1364698"/>
                <a:gd name="connsiteY40" fmla="*/ 958984 h 1287628"/>
                <a:gd name="connsiteX41" fmla="*/ 49347 w 1364698"/>
                <a:gd name="connsiteY41" fmla="*/ 996794 h 1287628"/>
                <a:gd name="connsiteX42" fmla="*/ 49347 w 1364698"/>
                <a:gd name="connsiteY42" fmla="*/ 1032122 h 1287628"/>
                <a:gd name="connsiteX43" fmla="*/ 85439 w 1364698"/>
                <a:gd name="connsiteY43" fmla="*/ 1072797 h 1287628"/>
                <a:gd name="connsiteX44" fmla="*/ 103962 w 1364698"/>
                <a:gd name="connsiteY44" fmla="*/ 1085019 h 1287628"/>
                <a:gd name="connsiteX45" fmla="*/ 83147 w 1364698"/>
                <a:gd name="connsiteY45" fmla="*/ 1093994 h 1287628"/>
                <a:gd name="connsiteX46" fmla="*/ 49156 w 1364698"/>
                <a:gd name="connsiteY46" fmla="*/ 1129703 h 1287628"/>
                <a:gd name="connsiteX47" fmla="*/ 49156 w 1364698"/>
                <a:gd name="connsiteY47" fmla="*/ 1209907 h 1287628"/>
                <a:gd name="connsiteX48" fmla="*/ 76846 w 1364698"/>
                <a:gd name="connsiteY48" fmla="*/ 1239124 h 1287628"/>
                <a:gd name="connsiteX49" fmla="*/ 256731 w 1364698"/>
                <a:gd name="connsiteY49" fmla="*/ 1239124 h 1287628"/>
                <a:gd name="connsiteX50" fmla="*/ 284039 w 1364698"/>
                <a:gd name="connsiteY50" fmla="*/ 1212963 h 1287628"/>
                <a:gd name="connsiteX51" fmla="*/ 285375 w 1364698"/>
                <a:gd name="connsiteY51" fmla="*/ 1184127 h 1287628"/>
                <a:gd name="connsiteX52" fmla="*/ 295114 w 1364698"/>
                <a:gd name="connsiteY52" fmla="*/ 1172861 h 1287628"/>
                <a:gd name="connsiteX53" fmla="*/ 306381 w 1364698"/>
                <a:gd name="connsiteY53" fmla="*/ 1185655 h 1287628"/>
                <a:gd name="connsiteX54" fmla="*/ 314402 w 1364698"/>
                <a:gd name="connsiteY54" fmla="*/ 1234159 h 1287628"/>
                <a:gd name="connsiteX55" fmla="*/ 374172 w 1364698"/>
                <a:gd name="connsiteY55" fmla="*/ 1239124 h 1287628"/>
                <a:gd name="connsiteX56" fmla="*/ 419430 w 1364698"/>
                <a:gd name="connsiteY56" fmla="*/ 1195012 h 1287628"/>
                <a:gd name="connsiteX57" fmla="*/ 430888 w 1364698"/>
                <a:gd name="connsiteY57" fmla="*/ 1172861 h 1287628"/>
                <a:gd name="connsiteX58" fmla="*/ 441391 w 1364698"/>
                <a:gd name="connsiteY58" fmla="*/ 1196158 h 1287628"/>
                <a:gd name="connsiteX59" fmla="*/ 487222 w 1364698"/>
                <a:gd name="connsiteY59" fmla="*/ 1239124 h 1287628"/>
                <a:gd name="connsiteX60" fmla="*/ 516057 w 1364698"/>
                <a:gd name="connsiteY60" fmla="*/ 1239124 h 1287628"/>
                <a:gd name="connsiteX61" fmla="*/ 554058 w 1364698"/>
                <a:gd name="connsiteY61" fmla="*/ 1201123 h 1287628"/>
                <a:gd name="connsiteX62" fmla="*/ 555395 w 1364698"/>
                <a:gd name="connsiteY62" fmla="*/ 1182027 h 1287628"/>
                <a:gd name="connsiteX63" fmla="*/ 565898 w 1364698"/>
                <a:gd name="connsiteY63" fmla="*/ 1172670 h 1287628"/>
                <a:gd name="connsiteX64" fmla="*/ 574491 w 1364698"/>
                <a:gd name="connsiteY64" fmla="*/ 1180881 h 1287628"/>
                <a:gd name="connsiteX65" fmla="*/ 575828 w 1364698"/>
                <a:gd name="connsiteY65" fmla="*/ 1186992 h 1287628"/>
                <a:gd name="connsiteX66" fmla="*/ 587667 w 1364698"/>
                <a:gd name="connsiteY66" fmla="*/ 1235878 h 1287628"/>
                <a:gd name="connsiteX67" fmla="*/ 676655 w 1364698"/>
                <a:gd name="connsiteY67" fmla="*/ 1236642 h 1287628"/>
                <a:gd name="connsiteX68" fmla="*/ 688113 w 1364698"/>
                <a:gd name="connsiteY68" fmla="*/ 1200550 h 1287628"/>
                <a:gd name="connsiteX69" fmla="*/ 697852 w 1364698"/>
                <a:gd name="connsiteY69" fmla="*/ 1173625 h 1287628"/>
                <a:gd name="connsiteX70" fmla="*/ 710455 w 1364698"/>
                <a:gd name="connsiteY70" fmla="*/ 1200359 h 1287628"/>
                <a:gd name="connsiteX71" fmla="*/ 751130 w 1364698"/>
                <a:gd name="connsiteY71" fmla="*/ 1239315 h 1287628"/>
                <a:gd name="connsiteX72" fmla="*/ 776719 w 1364698"/>
                <a:gd name="connsiteY72" fmla="*/ 1239315 h 1287628"/>
                <a:gd name="connsiteX73" fmla="*/ 822741 w 1364698"/>
                <a:gd name="connsiteY73" fmla="*/ 1196922 h 1287628"/>
                <a:gd name="connsiteX74" fmla="*/ 832862 w 1364698"/>
                <a:gd name="connsiteY74" fmla="*/ 1173434 h 1287628"/>
                <a:gd name="connsiteX75" fmla="*/ 845083 w 1364698"/>
                <a:gd name="connsiteY75" fmla="*/ 1197877 h 1287628"/>
                <a:gd name="connsiteX76" fmla="*/ 889386 w 1364698"/>
                <a:gd name="connsiteY76" fmla="*/ 1239506 h 1287628"/>
                <a:gd name="connsiteX77" fmla="*/ 908673 w 1364698"/>
                <a:gd name="connsiteY77" fmla="*/ 1239506 h 1287628"/>
                <a:gd name="connsiteX78" fmla="*/ 957559 w 1364698"/>
                <a:gd name="connsiteY78" fmla="*/ 1193485 h 1287628"/>
                <a:gd name="connsiteX79" fmla="*/ 968826 w 1364698"/>
                <a:gd name="connsiteY79" fmla="*/ 1170760 h 1287628"/>
                <a:gd name="connsiteX80" fmla="*/ 979711 w 1364698"/>
                <a:gd name="connsiteY80" fmla="*/ 1194057 h 1287628"/>
                <a:gd name="connsiteX81" fmla="*/ 1026687 w 1364698"/>
                <a:gd name="connsiteY81" fmla="*/ 1239315 h 1287628"/>
                <a:gd name="connsiteX82" fmla="*/ 1052276 w 1364698"/>
                <a:gd name="connsiteY82" fmla="*/ 1239315 h 1287628"/>
                <a:gd name="connsiteX83" fmla="*/ 1092569 w 1364698"/>
                <a:gd name="connsiteY83" fmla="*/ 1200168 h 1287628"/>
                <a:gd name="connsiteX84" fmla="*/ 1101735 w 1364698"/>
                <a:gd name="connsiteY84" fmla="*/ 1173434 h 1287628"/>
                <a:gd name="connsiteX85" fmla="*/ 1113957 w 1364698"/>
                <a:gd name="connsiteY85" fmla="*/ 1200932 h 1287628"/>
                <a:gd name="connsiteX86" fmla="*/ 1152531 w 1364698"/>
                <a:gd name="connsiteY86" fmla="*/ 1239124 h 1287628"/>
                <a:gd name="connsiteX87" fmla="*/ 1181366 w 1364698"/>
                <a:gd name="connsiteY87" fmla="*/ 1239124 h 1287628"/>
                <a:gd name="connsiteX88" fmla="*/ 1227197 w 1364698"/>
                <a:gd name="connsiteY88" fmla="*/ 1196540 h 1287628"/>
                <a:gd name="connsiteX89" fmla="*/ 1237509 w 1364698"/>
                <a:gd name="connsiteY89" fmla="*/ 1173625 h 1287628"/>
                <a:gd name="connsiteX90" fmla="*/ 1248775 w 1364698"/>
                <a:gd name="connsiteY90" fmla="*/ 1196731 h 1287628"/>
                <a:gd name="connsiteX91" fmla="*/ 1295752 w 1364698"/>
                <a:gd name="connsiteY91" fmla="*/ 1239506 h 1287628"/>
                <a:gd name="connsiteX92" fmla="*/ 1337382 w 1364698"/>
                <a:gd name="connsiteY92" fmla="*/ 1239506 h 1287628"/>
                <a:gd name="connsiteX93" fmla="*/ 1364689 w 1364698"/>
                <a:gd name="connsiteY93" fmla="*/ 1262803 h 1287628"/>
                <a:gd name="connsiteX94" fmla="*/ 1336045 w 1364698"/>
                <a:gd name="connsiteY94" fmla="*/ 1287628 h 1287628"/>
                <a:gd name="connsiteX95" fmla="*/ 998998 w 1364698"/>
                <a:gd name="connsiteY95" fmla="*/ 1287628 h 1287628"/>
                <a:gd name="connsiteX96" fmla="*/ 684294 w 1364698"/>
                <a:gd name="connsiteY96" fmla="*/ 1287628 h 1287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364698" h="1287628">
                  <a:moveTo>
                    <a:pt x="684485" y="1286101"/>
                  </a:moveTo>
                  <a:cubicBezTo>
                    <a:pt x="472518" y="1286101"/>
                    <a:pt x="260741" y="1286101"/>
                    <a:pt x="48774" y="1286101"/>
                  </a:cubicBezTo>
                  <a:cubicBezTo>
                    <a:pt x="4089" y="1286101"/>
                    <a:pt x="1034" y="1283045"/>
                    <a:pt x="843" y="1238933"/>
                  </a:cubicBezTo>
                  <a:cubicBezTo>
                    <a:pt x="843" y="839824"/>
                    <a:pt x="843" y="440524"/>
                    <a:pt x="843" y="41415"/>
                  </a:cubicBezTo>
                  <a:cubicBezTo>
                    <a:pt x="843" y="29002"/>
                    <a:pt x="-3549" y="14871"/>
                    <a:pt x="7718" y="5132"/>
                  </a:cubicBezTo>
                  <a:cubicBezTo>
                    <a:pt x="15738" y="-1743"/>
                    <a:pt x="26241" y="-406"/>
                    <a:pt x="35598" y="1695"/>
                  </a:cubicBezTo>
                  <a:cubicBezTo>
                    <a:pt x="47629" y="4177"/>
                    <a:pt x="49156" y="13916"/>
                    <a:pt x="49347" y="24037"/>
                  </a:cubicBezTo>
                  <a:cubicBezTo>
                    <a:pt x="49347" y="48671"/>
                    <a:pt x="50875" y="73305"/>
                    <a:pt x="49347" y="97939"/>
                  </a:cubicBezTo>
                  <a:cubicBezTo>
                    <a:pt x="47438" y="124483"/>
                    <a:pt x="57558" y="135368"/>
                    <a:pt x="84102" y="132885"/>
                  </a:cubicBezTo>
                  <a:cubicBezTo>
                    <a:pt x="91741" y="132121"/>
                    <a:pt x="103962" y="130785"/>
                    <a:pt x="103962" y="142815"/>
                  </a:cubicBezTo>
                  <a:cubicBezTo>
                    <a:pt x="103962" y="153700"/>
                    <a:pt x="92504" y="155037"/>
                    <a:pt x="84293" y="154273"/>
                  </a:cubicBezTo>
                  <a:cubicBezTo>
                    <a:pt x="54694" y="151408"/>
                    <a:pt x="46674" y="166303"/>
                    <a:pt x="49347" y="192656"/>
                  </a:cubicBezTo>
                  <a:cubicBezTo>
                    <a:pt x="50493" y="204305"/>
                    <a:pt x="50302" y="216335"/>
                    <a:pt x="49347" y="227984"/>
                  </a:cubicBezTo>
                  <a:cubicBezTo>
                    <a:pt x="47247" y="254146"/>
                    <a:pt x="51639" y="273242"/>
                    <a:pt x="85057" y="266940"/>
                  </a:cubicBezTo>
                  <a:cubicBezTo>
                    <a:pt x="93268" y="265412"/>
                    <a:pt x="104917" y="265412"/>
                    <a:pt x="105490" y="276488"/>
                  </a:cubicBezTo>
                  <a:cubicBezTo>
                    <a:pt x="106063" y="289855"/>
                    <a:pt x="93077" y="290428"/>
                    <a:pt x="84102" y="289283"/>
                  </a:cubicBezTo>
                  <a:cubicBezTo>
                    <a:pt x="53739" y="285845"/>
                    <a:pt x="47056" y="301886"/>
                    <a:pt x="49156" y="327666"/>
                  </a:cubicBezTo>
                  <a:cubicBezTo>
                    <a:pt x="50302" y="340460"/>
                    <a:pt x="50875" y="353446"/>
                    <a:pt x="49347" y="366240"/>
                  </a:cubicBezTo>
                  <a:cubicBezTo>
                    <a:pt x="46101" y="393929"/>
                    <a:pt x="56222" y="406533"/>
                    <a:pt x="85057" y="403096"/>
                  </a:cubicBezTo>
                  <a:cubicBezTo>
                    <a:pt x="92504" y="402141"/>
                    <a:pt x="104726" y="399467"/>
                    <a:pt x="105681" y="411689"/>
                  </a:cubicBezTo>
                  <a:cubicBezTo>
                    <a:pt x="106445" y="423719"/>
                    <a:pt x="94223" y="423719"/>
                    <a:pt x="86585" y="423146"/>
                  </a:cubicBezTo>
                  <a:cubicBezTo>
                    <a:pt x="52975" y="419900"/>
                    <a:pt x="46292" y="438232"/>
                    <a:pt x="49538" y="466304"/>
                  </a:cubicBezTo>
                  <a:cubicBezTo>
                    <a:pt x="50684" y="476807"/>
                    <a:pt x="50493" y="487691"/>
                    <a:pt x="49538" y="498385"/>
                  </a:cubicBezTo>
                  <a:cubicBezTo>
                    <a:pt x="46674" y="525884"/>
                    <a:pt x="54503" y="542115"/>
                    <a:pt x="86203" y="537723"/>
                  </a:cubicBezTo>
                  <a:cubicBezTo>
                    <a:pt x="93077" y="536768"/>
                    <a:pt x="103962" y="536196"/>
                    <a:pt x="104726" y="545553"/>
                  </a:cubicBezTo>
                  <a:cubicBezTo>
                    <a:pt x="105490" y="558347"/>
                    <a:pt x="93650" y="556628"/>
                    <a:pt x="85821" y="555674"/>
                  </a:cubicBezTo>
                  <a:cubicBezTo>
                    <a:pt x="55840" y="552427"/>
                    <a:pt x="45910" y="566176"/>
                    <a:pt x="49729" y="594630"/>
                  </a:cubicBezTo>
                  <a:cubicBezTo>
                    <a:pt x="51257" y="606278"/>
                    <a:pt x="51066" y="618309"/>
                    <a:pt x="49729" y="629958"/>
                  </a:cubicBezTo>
                  <a:cubicBezTo>
                    <a:pt x="47056" y="656310"/>
                    <a:pt x="55076" y="671396"/>
                    <a:pt x="84675" y="668914"/>
                  </a:cubicBezTo>
                  <a:cubicBezTo>
                    <a:pt x="92695" y="668150"/>
                    <a:pt x="104344" y="668914"/>
                    <a:pt x="105108" y="679608"/>
                  </a:cubicBezTo>
                  <a:cubicBezTo>
                    <a:pt x="106063" y="693166"/>
                    <a:pt x="93077" y="693739"/>
                    <a:pt x="84102" y="692975"/>
                  </a:cubicBezTo>
                  <a:cubicBezTo>
                    <a:pt x="54121" y="690492"/>
                    <a:pt x="47056" y="706342"/>
                    <a:pt x="49538" y="732313"/>
                  </a:cubicBezTo>
                  <a:cubicBezTo>
                    <a:pt x="50684" y="742816"/>
                    <a:pt x="50684" y="753701"/>
                    <a:pt x="49538" y="764394"/>
                  </a:cubicBezTo>
                  <a:cubicBezTo>
                    <a:pt x="46865" y="790174"/>
                    <a:pt x="53739" y="806215"/>
                    <a:pt x="83911" y="803350"/>
                  </a:cubicBezTo>
                  <a:cubicBezTo>
                    <a:pt x="92504" y="802587"/>
                    <a:pt x="106827" y="801632"/>
                    <a:pt x="105872" y="814999"/>
                  </a:cubicBezTo>
                  <a:cubicBezTo>
                    <a:pt x="105108" y="828557"/>
                    <a:pt x="90977" y="824929"/>
                    <a:pt x="82383" y="824165"/>
                  </a:cubicBezTo>
                  <a:cubicBezTo>
                    <a:pt x="56986" y="821683"/>
                    <a:pt x="46865" y="832186"/>
                    <a:pt x="49347" y="857393"/>
                  </a:cubicBezTo>
                  <a:cubicBezTo>
                    <a:pt x="50493" y="869041"/>
                    <a:pt x="50111" y="880881"/>
                    <a:pt x="49347" y="892720"/>
                  </a:cubicBezTo>
                  <a:cubicBezTo>
                    <a:pt x="47247" y="920219"/>
                    <a:pt x="49920" y="942752"/>
                    <a:pt x="86776" y="938933"/>
                  </a:cubicBezTo>
                  <a:cubicBezTo>
                    <a:pt x="93841" y="938169"/>
                    <a:pt x="104344" y="940461"/>
                    <a:pt x="104153" y="949245"/>
                  </a:cubicBezTo>
                  <a:cubicBezTo>
                    <a:pt x="103962" y="961466"/>
                    <a:pt x="91741" y="959939"/>
                    <a:pt x="84293" y="958984"/>
                  </a:cubicBezTo>
                  <a:cubicBezTo>
                    <a:pt x="54503" y="955547"/>
                    <a:pt x="46483" y="970251"/>
                    <a:pt x="49347" y="996794"/>
                  </a:cubicBezTo>
                  <a:cubicBezTo>
                    <a:pt x="50493" y="1008443"/>
                    <a:pt x="50493" y="1020474"/>
                    <a:pt x="49347" y="1032122"/>
                  </a:cubicBezTo>
                  <a:cubicBezTo>
                    <a:pt x="46865" y="1059048"/>
                    <a:pt x="53357" y="1076234"/>
                    <a:pt x="85439" y="1072797"/>
                  </a:cubicBezTo>
                  <a:cubicBezTo>
                    <a:pt x="93459" y="1071842"/>
                    <a:pt x="105108" y="1073561"/>
                    <a:pt x="103962" y="1085019"/>
                  </a:cubicBezTo>
                  <a:cubicBezTo>
                    <a:pt x="103007" y="1096858"/>
                    <a:pt x="90786" y="1094758"/>
                    <a:pt x="83147" y="1093994"/>
                  </a:cubicBezTo>
                  <a:cubicBezTo>
                    <a:pt x="55458" y="1090938"/>
                    <a:pt x="47629" y="1104115"/>
                    <a:pt x="49156" y="1129703"/>
                  </a:cubicBezTo>
                  <a:cubicBezTo>
                    <a:pt x="50684" y="1156438"/>
                    <a:pt x="50111" y="1183173"/>
                    <a:pt x="49156" y="1209907"/>
                  </a:cubicBezTo>
                  <a:cubicBezTo>
                    <a:pt x="48583" y="1229958"/>
                    <a:pt x="55649" y="1239315"/>
                    <a:pt x="76846" y="1239124"/>
                  </a:cubicBezTo>
                  <a:cubicBezTo>
                    <a:pt x="136807" y="1238360"/>
                    <a:pt x="196769" y="1238551"/>
                    <a:pt x="256731" y="1239124"/>
                  </a:cubicBezTo>
                  <a:cubicBezTo>
                    <a:pt x="275445" y="1239124"/>
                    <a:pt x="284993" y="1232823"/>
                    <a:pt x="284039" y="1212963"/>
                  </a:cubicBezTo>
                  <a:cubicBezTo>
                    <a:pt x="283466" y="1203415"/>
                    <a:pt x="284612" y="1193675"/>
                    <a:pt x="285375" y="1184127"/>
                  </a:cubicBezTo>
                  <a:cubicBezTo>
                    <a:pt x="285948" y="1178399"/>
                    <a:pt x="289386" y="1173243"/>
                    <a:pt x="295114" y="1172861"/>
                  </a:cubicBezTo>
                  <a:cubicBezTo>
                    <a:pt x="303135" y="1172288"/>
                    <a:pt x="305044" y="1178972"/>
                    <a:pt x="306381" y="1185655"/>
                  </a:cubicBezTo>
                  <a:cubicBezTo>
                    <a:pt x="309818" y="1202078"/>
                    <a:pt x="298743" y="1223656"/>
                    <a:pt x="314402" y="1234159"/>
                  </a:cubicBezTo>
                  <a:cubicBezTo>
                    <a:pt x="331397" y="1245617"/>
                    <a:pt x="354122" y="1236451"/>
                    <a:pt x="374172" y="1239124"/>
                  </a:cubicBezTo>
                  <a:cubicBezTo>
                    <a:pt x="409118" y="1243898"/>
                    <a:pt x="424013" y="1230531"/>
                    <a:pt x="419430" y="1195012"/>
                  </a:cubicBezTo>
                  <a:cubicBezTo>
                    <a:pt x="418284" y="1186228"/>
                    <a:pt x="417903" y="1172288"/>
                    <a:pt x="430888" y="1172861"/>
                  </a:cubicBezTo>
                  <a:cubicBezTo>
                    <a:pt x="443682" y="1173434"/>
                    <a:pt x="440818" y="1186992"/>
                    <a:pt x="441391" y="1196158"/>
                  </a:cubicBezTo>
                  <a:cubicBezTo>
                    <a:pt x="443300" y="1224674"/>
                    <a:pt x="458577" y="1238996"/>
                    <a:pt x="487222" y="1239124"/>
                  </a:cubicBezTo>
                  <a:cubicBezTo>
                    <a:pt x="496770" y="1239124"/>
                    <a:pt x="506700" y="1238169"/>
                    <a:pt x="516057" y="1239124"/>
                  </a:cubicBezTo>
                  <a:cubicBezTo>
                    <a:pt x="545465" y="1242753"/>
                    <a:pt x="558068" y="1230722"/>
                    <a:pt x="554058" y="1201123"/>
                  </a:cubicBezTo>
                  <a:cubicBezTo>
                    <a:pt x="553294" y="1194821"/>
                    <a:pt x="554249" y="1188329"/>
                    <a:pt x="555395" y="1182027"/>
                  </a:cubicBezTo>
                  <a:cubicBezTo>
                    <a:pt x="556350" y="1176489"/>
                    <a:pt x="559787" y="1171524"/>
                    <a:pt x="565898" y="1172670"/>
                  </a:cubicBezTo>
                  <a:cubicBezTo>
                    <a:pt x="569144" y="1173243"/>
                    <a:pt x="572008" y="1177635"/>
                    <a:pt x="574491" y="1180881"/>
                  </a:cubicBezTo>
                  <a:cubicBezTo>
                    <a:pt x="575637" y="1182409"/>
                    <a:pt x="575255" y="1185082"/>
                    <a:pt x="575828" y="1186992"/>
                  </a:cubicBezTo>
                  <a:cubicBezTo>
                    <a:pt x="580411" y="1203605"/>
                    <a:pt x="565898" y="1229194"/>
                    <a:pt x="587667" y="1235878"/>
                  </a:cubicBezTo>
                  <a:cubicBezTo>
                    <a:pt x="615930" y="1244662"/>
                    <a:pt x="647438" y="1242371"/>
                    <a:pt x="676655" y="1236642"/>
                  </a:cubicBezTo>
                  <a:cubicBezTo>
                    <a:pt x="694797" y="1233014"/>
                    <a:pt x="686012" y="1213345"/>
                    <a:pt x="688113" y="1200550"/>
                  </a:cubicBezTo>
                  <a:cubicBezTo>
                    <a:pt x="689832" y="1190620"/>
                    <a:pt x="684294" y="1174388"/>
                    <a:pt x="697852" y="1173625"/>
                  </a:cubicBezTo>
                  <a:cubicBezTo>
                    <a:pt x="715229" y="1172479"/>
                    <a:pt x="711601" y="1190238"/>
                    <a:pt x="710455" y="1200359"/>
                  </a:cubicBezTo>
                  <a:cubicBezTo>
                    <a:pt x="707018" y="1232441"/>
                    <a:pt x="721340" y="1243134"/>
                    <a:pt x="751130" y="1239315"/>
                  </a:cubicBezTo>
                  <a:cubicBezTo>
                    <a:pt x="759532" y="1238169"/>
                    <a:pt x="768317" y="1239315"/>
                    <a:pt x="776719" y="1239315"/>
                  </a:cubicBezTo>
                  <a:cubicBezTo>
                    <a:pt x="820258" y="1239315"/>
                    <a:pt x="820067" y="1239315"/>
                    <a:pt x="822741" y="1196922"/>
                  </a:cubicBezTo>
                  <a:cubicBezTo>
                    <a:pt x="823314" y="1187947"/>
                    <a:pt x="820258" y="1173816"/>
                    <a:pt x="832862" y="1173434"/>
                  </a:cubicBezTo>
                  <a:cubicBezTo>
                    <a:pt x="848520" y="1172861"/>
                    <a:pt x="846420" y="1188520"/>
                    <a:pt x="845083" y="1197877"/>
                  </a:cubicBezTo>
                  <a:cubicBezTo>
                    <a:pt x="840118" y="1233777"/>
                    <a:pt x="857496" y="1243707"/>
                    <a:pt x="889386" y="1239506"/>
                  </a:cubicBezTo>
                  <a:cubicBezTo>
                    <a:pt x="895688" y="1238742"/>
                    <a:pt x="902181" y="1239506"/>
                    <a:pt x="908673" y="1239506"/>
                  </a:cubicBezTo>
                  <a:cubicBezTo>
                    <a:pt x="939227" y="1239506"/>
                    <a:pt x="955522" y="1224166"/>
                    <a:pt x="957559" y="1193485"/>
                  </a:cubicBezTo>
                  <a:cubicBezTo>
                    <a:pt x="958132" y="1184318"/>
                    <a:pt x="955841" y="1170569"/>
                    <a:pt x="968826" y="1170760"/>
                  </a:cubicBezTo>
                  <a:cubicBezTo>
                    <a:pt x="981048" y="1171142"/>
                    <a:pt x="979138" y="1184891"/>
                    <a:pt x="979711" y="1194057"/>
                  </a:cubicBezTo>
                  <a:cubicBezTo>
                    <a:pt x="981875" y="1224101"/>
                    <a:pt x="997533" y="1239187"/>
                    <a:pt x="1026687" y="1239315"/>
                  </a:cubicBezTo>
                  <a:cubicBezTo>
                    <a:pt x="1035281" y="1239315"/>
                    <a:pt x="1043874" y="1238360"/>
                    <a:pt x="1052276" y="1239315"/>
                  </a:cubicBezTo>
                  <a:cubicBezTo>
                    <a:pt x="1082448" y="1243134"/>
                    <a:pt x="1096388" y="1232059"/>
                    <a:pt x="1092569" y="1200168"/>
                  </a:cubicBezTo>
                  <a:cubicBezTo>
                    <a:pt x="1091423" y="1190811"/>
                    <a:pt x="1087795" y="1174006"/>
                    <a:pt x="1101735" y="1173434"/>
                  </a:cubicBezTo>
                  <a:cubicBezTo>
                    <a:pt x="1118540" y="1172861"/>
                    <a:pt x="1114912" y="1190811"/>
                    <a:pt x="1113957" y="1200932"/>
                  </a:cubicBezTo>
                  <a:cubicBezTo>
                    <a:pt x="1111283" y="1230340"/>
                    <a:pt x="1122932" y="1242753"/>
                    <a:pt x="1152531" y="1239124"/>
                  </a:cubicBezTo>
                  <a:cubicBezTo>
                    <a:pt x="1162079" y="1237979"/>
                    <a:pt x="1171818" y="1239124"/>
                    <a:pt x="1181366" y="1239124"/>
                  </a:cubicBezTo>
                  <a:cubicBezTo>
                    <a:pt x="1224714" y="1239124"/>
                    <a:pt x="1224523" y="1239124"/>
                    <a:pt x="1227197" y="1196540"/>
                  </a:cubicBezTo>
                  <a:cubicBezTo>
                    <a:pt x="1227770" y="1187756"/>
                    <a:pt x="1223951" y="1173625"/>
                    <a:pt x="1237509" y="1173625"/>
                  </a:cubicBezTo>
                  <a:cubicBezTo>
                    <a:pt x="1249348" y="1173625"/>
                    <a:pt x="1249921" y="1187565"/>
                    <a:pt x="1248775" y="1196731"/>
                  </a:cubicBezTo>
                  <a:cubicBezTo>
                    <a:pt x="1243620" y="1234541"/>
                    <a:pt x="1263098" y="1243134"/>
                    <a:pt x="1295752" y="1239506"/>
                  </a:cubicBezTo>
                  <a:cubicBezTo>
                    <a:pt x="1309501" y="1237979"/>
                    <a:pt x="1323632" y="1239506"/>
                    <a:pt x="1337382" y="1239506"/>
                  </a:cubicBezTo>
                  <a:cubicBezTo>
                    <a:pt x="1353231" y="1239506"/>
                    <a:pt x="1364307" y="1243898"/>
                    <a:pt x="1364689" y="1262803"/>
                  </a:cubicBezTo>
                  <a:cubicBezTo>
                    <a:pt x="1365071" y="1283236"/>
                    <a:pt x="1353613" y="1287628"/>
                    <a:pt x="1336045" y="1287628"/>
                  </a:cubicBezTo>
                  <a:cubicBezTo>
                    <a:pt x="1223760" y="1287247"/>
                    <a:pt x="1111283" y="1287628"/>
                    <a:pt x="998998" y="1287628"/>
                  </a:cubicBezTo>
                  <a:cubicBezTo>
                    <a:pt x="894160" y="1287628"/>
                    <a:pt x="789322" y="1287628"/>
                    <a:pt x="684294" y="1287628"/>
                  </a:cubicBezTo>
                  <a:close/>
                </a:path>
              </a:pathLst>
            </a:custGeom>
            <a:solidFill>
              <a:srgbClr val="3CBEB4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id="{3020B451-C2F7-43D2-AE9D-7DC71FD9FDB4}"/>
                </a:ext>
              </a:extLst>
            </p:cNvPr>
            <p:cNvSpPr/>
            <p:nvPr/>
          </p:nvSpPr>
          <p:spPr>
            <a:xfrm>
              <a:off x="1596664" y="816945"/>
              <a:ext cx="149957" cy="921841"/>
            </a:xfrm>
            <a:custGeom>
              <a:avLst/>
              <a:gdLst>
                <a:gd name="connsiteX0" fmla="*/ 149375 w 149957"/>
                <a:gd name="connsiteY0" fmla="*/ 464825 h 921841"/>
                <a:gd name="connsiteX1" fmla="*/ 149948 w 149957"/>
                <a:gd name="connsiteY1" fmla="*/ 881693 h 921841"/>
                <a:gd name="connsiteX2" fmla="*/ 109082 w 149957"/>
                <a:gd name="connsiteY2" fmla="*/ 921413 h 921841"/>
                <a:gd name="connsiteX3" fmla="*/ 41864 w 149957"/>
                <a:gd name="connsiteY3" fmla="*/ 921413 h 921841"/>
                <a:gd name="connsiteX4" fmla="*/ 43 w 149957"/>
                <a:gd name="connsiteY4" fmla="*/ 878447 h 921841"/>
                <a:gd name="connsiteX5" fmla="*/ 425 w 149957"/>
                <a:gd name="connsiteY5" fmla="*/ 705245 h 921841"/>
                <a:gd name="connsiteX6" fmla="*/ 425 w 149957"/>
                <a:gd name="connsiteY6" fmla="*/ 131215 h 921841"/>
                <a:gd name="connsiteX7" fmla="*/ 425 w 149957"/>
                <a:gd name="connsiteY7" fmla="*/ 35162 h 921841"/>
                <a:gd name="connsiteX8" fmla="*/ 36708 w 149957"/>
                <a:gd name="connsiteY8" fmla="*/ 216 h 921841"/>
                <a:gd name="connsiteX9" fmla="*/ 100871 w 149957"/>
                <a:gd name="connsiteY9" fmla="*/ 407 h 921841"/>
                <a:gd name="connsiteX10" fmla="*/ 149375 w 149957"/>
                <a:gd name="connsiteY10" fmla="*/ 47574 h 921841"/>
                <a:gd name="connsiteX11" fmla="*/ 149375 w 149957"/>
                <a:gd name="connsiteY11" fmla="*/ 464443 h 92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957" h="921841">
                  <a:moveTo>
                    <a:pt x="149375" y="464825"/>
                  </a:moveTo>
                  <a:cubicBezTo>
                    <a:pt x="149375" y="603845"/>
                    <a:pt x="148611" y="742864"/>
                    <a:pt x="149948" y="881693"/>
                  </a:cubicBezTo>
                  <a:cubicBezTo>
                    <a:pt x="150330" y="913202"/>
                    <a:pt x="139063" y="923705"/>
                    <a:pt x="109082" y="921413"/>
                  </a:cubicBezTo>
                  <a:cubicBezTo>
                    <a:pt x="86740" y="919695"/>
                    <a:pt x="64015" y="919313"/>
                    <a:pt x="41864" y="921413"/>
                  </a:cubicBezTo>
                  <a:cubicBezTo>
                    <a:pt x="8446" y="924660"/>
                    <a:pt x="-721" y="909383"/>
                    <a:pt x="43" y="878447"/>
                  </a:cubicBezTo>
                  <a:cubicBezTo>
                    <a:pt x="1571" y="820777"/>
                    <a:pt x="425" y="762915"/>
                    <a:pt x="425" y="705245"/>
                  </a:cubicBezTo>
                  <a:cubicBezTo>
                    <a:pt x="425" y="513902"/>
                    <a:pt x="425" y="322559"/>
                    <a:pt x="425" y="131215"/>
                  </a:cubicBezTo>
                  <a:cubicBezTo>
                    <a:pt x="425" y="99134"/>
                    <a:pt x="1380" y="67243"/>
                    <a:pt x="425" y="35162"/>
                  </a:cubicBezTo>
                  <a:cubicBezTo>
                    <a:pt x="-339" y="9000"/>
                    <a:pt x="10164" y="-1694"/>
                    <a:pt x="36708" y="216"/>
                  </a:cubicBezTo>
                  <a:cubicBezTo>
                    <a:pt x="57905" y="1743"/>
                    <a:pt x="79483" y="216"/>
                    <a:pt x="100871" y="407"/>
                  </a:cubicBezTo>
                  <a:cubicBezTo>
                    <a:pt x="133206" y="407"/>
                    <a:pt x="149375" y="16129"/>
                    <a:pt x="149375" y="47574"/>
                  </a:cubicBezTo>
                  <a:cubicBezTo>
                    <a:pt x="149375" y="186594"/>
                    <a:pt x="149375" y="325614"/>
                    <a:pt x="149375" y="464443"/>
                  </a:cubicBezTo>
                  <a:close/>
                </a:path>
              </a:pathLst>
            </a:custGeom>
            <a:solidFill>
              <a:srgbClr val="3CBEB4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id="{E02CA53F-35BC-492A-912D-3ADBA3A0A78C}"/>
                </a:ext>
              </a:extLst>
            </p:cNvPr>
            <p:cNvSpPr/>
            <p:nvPr/>
          </p:nvSpPr>
          <p:spPr>
            <a:xfrm>
              <a:off x="1890203" y="1170134"/>
              <a:ext cx="149153" cy="568032"/>
            </a:xfrm>
            <a:custGeom>
              <a:avLst/>
              <a:gdLst>
                <a:gd name="connsiteX0" fmla="*/ 394 w 149153"/>
                <a:gd name="connsiteY0" fmla="*/ 282737 h 568032"/>
                <a:gd name="connsiteX1" fmla="*/ 12 w 149153"/>
                <a:gd name="connsiteY1" fmla="*/ 36014 h 568032"/>
                <a:gd name="connsiteX2" fmla="*/ 34767 w 149153"/>
                <a:gd name="connsiteY2" fmla="*/ 496 h 568032"/>
                <a:gd name="connsiteX3" fmla="*/ 41260 w 149153"/>
                <a:gd name="connsiteY3" fmla="*/ 496 h 568032"/>
                <a:gd name="connsiteX4" fmla="*/ 114971 w 149153"/>
                <a:gd name="connsiteY4" fmla="*/ 26848 h 568032"/>
                <a:gd name="connsiteX5" fmla="*/ 148007 w 149153"/>
                <a:gd name="connsiteY5" fmla="*/ 104761 h 568032"/>
                <a:gd name="connsiteX6" fmla="*/ 149153 w 149153"/>
                <a:gd name="connsiteY6" fmla="*/ 511508 h 568032"/>
                <a:gd name="connsiteX7" fmla="*/ 93201 w 149153"/>
                <a:gd name="connsiteY7" fmla="*/ 568033 h 568032"/>
                <a:gd name="connsiteX8" fmla="*/ 394 w 149153"/>
                <a:gd name="connsiteY8" fmla="*/ 475226 h 568032"/>
                <a:gd name="connsiteX9" fmla="*/ 394 w 149153"/>
                <a:gd name="connsiteY9" fmla="*/ 282928 h 56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153" h="568032">
                  <a:moveTo>
                    <a:pt x="394" y="282737"/>
                  </a:moveTo>
                  <a:cubicBezTo>
                    <a:pt x="394" y="200432"/>
                    <a:pt x="1158" y="118319"/>
                    <a:pt x="12" y="36014"/>
                  </a:cubicBezTo>
                  <a:cubicBezTo>
                    <a:pt x="-370" y="10235"/>
                    <a:pt x="8033" y="-2369"/>
                    <a:pt x="34767" y="496"/>
                  </a:cubicBezTo>
                  <a:cubicBezTo>
                    <a:pt x="36868" y="687"/>
                    <a:pt x="39159" y="305"/>
                    <a:pt x="41260" y="496"/>
                  </a:cubicBezTo>
                  <a:cubicBezTo>
                    <a:pt x="67613" y="4124"/>
                    <a:pt x="101031" y="-12490"/>
                    <a:pt x="114971" y="26848"/>
                  </a:cubicBezTo>
                  <a:cubicBezTo>
                    <a:pt x="124328" y="53392"/>
                    <a:pt x="148198" y="71724"/>
                    <a:pt x="148007" y="104761"/>
                  </a:cubicBezTo>
                  <a:cubicBezTo>
                    <a:pt x="146671" y="240343"/>
                    <a:pt x="148962" y="375926"/>
                    <a:pt x="149153" y="511508"/>
                  </a:cubicBezTo>
                  <a:cubicBezTo>
                    <a:pt x="149153" y="568033"/>
                    <a:pt x="148389" y="568033"/>
                    <a:pt x="93201" y="568033"/>
                  </a:cubicBezTo>
                  <a:cubicBezTo>
                    <a:pt x="31330" y="568033"/>
                    <a:pt x="394" y="537097"/>
                    <a:pt x="394" y="475226"/>
                  </a:cubicBezTo>
                  <a:cubicBezTo>
                    <a:pt x="394" y="411063"/>
                    <a:pt x="394" y="347091"/>
                    <a:pt x="394" y="282928"/>
                  </a:cubicBezTo>
                  <a:close/>
                </a:path>
              </a:pathLst>
            </a:custGeom>
            <a:solidFill>
              <a:srgbClr val="3CBEB4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id="{92C3CEBC-29AB-4029-ABCD-410FC5C72527}"/>
                </a:ext>
              </a:extLst>
            </p:cNvPr>
            <p:cNvSpPr/>
            <p:nvPr/>
          </p:nvSpPr>
          <p:spPr>
            <a:xfrm>
              <a:off x="2179521" y="1364081"/>
              <a:ext cx="149353" cy="374390"/>
            </a:xfrm>
            <a:custGeom>
              <a:avLst/>
              <a:gdLst>
                <a:gd name="connsiteX0" fmla="*/ 148950 w 149353"/>
                <a:gd name="connsiteY0" fmla="*/ 194773 h 374390"/>
                <a:gd name="connsiteX1" fmla="*/ 149332 w 149353"/>
                <a:gd name="connsiteY1" fmla="*/ 338949 h 374390"/>
                <a:gd name="connsiteX2" fmla="*/ 113049 w 149353"/>
                <a:gd name="connsiteY2" fmla="*/ 374277 h 374390"/>
                <a:gd name="connsiteX3" fmla="*/ 29790 w 149353"/>
                <a:gd name="connsiteY3" fmla="*/ 373895 h 374390"/>
                <a:gd name="connsiteX4" fmla="*/ 0 w 149353"/>
                <a:gd name="connsiteY4" fmla="*/ 346205 h 374390"/>
                <a:gd name="connsiteX5" fmla="*/ 0 w 149353"/>
                <a:gd name="connsiteY5" fmla="*/ 19470 h 374390"/>
                <a:gd name="connsiteX6" fmla="*/ 23870 w 149353"/>
                <a:gd name="connsiteY6" fmla="*/ 1711 h 374390"/>
                <a:gd name="connsiteX7" fmla="*/ 124507 w 149353"/>
                <a:gd name="connsiteY7" fmla="*/ 18325 h 374390"/>
                <a:gd name="connsiteX8" fmla="*/ 149141 w 149353"/>
                <a:gd name="connsiteY8" fmla="*/ 47351 h 374390"/>
                <a:gd name="connsiteX9" fmla="*/ 149141 w 149353"/>
                <a:gd name="connsiteY9" fmla="*/ 194773 h 374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353" h="374390">
                  <a:moveTo>
                    <a:pt x="148950" y="194773"/>
                  </a:moveTo>
                  <a:cubicBezTo>
                    <a:pt x="148950" y="242895"/>
                    <a:pt x="148186" y="290826"/>
                    <a:pt x="149332" y="338949"/>
                  </a:cubicBezTo>
                  <a:cubicBezTo>
                    <a:pt x="149905" y="365301"/>
                    <a:pt x="139020" y="375613"/>
                    <a:pt x="113049" y="374277"/>
                  </a:cubicBezTo>
                  <a:cubicBezTo>
                    <a:pt x="85360" y="372940"/>
                    <a:pt x="57479" y="373513"/>
                    <a:pt x="29790" y="373895"/>
                  </a:cubicBezTo>
                  <a:cubicBezTo>
                    <a:pt x="10503" y="374277"/>
                    <a:pt x="0" y="367593"/>
                    <a:pt x="0" y="346205"/>
                  </a:cubicBezTo>
                  <a:cubicBezTo>
                    <a:pt x="382" y="237357"/>
                    <a:pt x="191" y="128318"/>
                    <a:pt x="0" y="19470"/>
                  </a:cubicBezTo>
                  <a:cubicBezTo>
                    <a:pt x="0" y="1329"/>
                    <a:pt x="7448" y="-2872"/>
                    <a:pt x="23870" y="1711"/>
                  </a:cubicBezTo>
                  <a:cubicBezTo>
                    <a:pt x="56716" y="11068"/>
                    <a:pt x="89943" y="19470"/>
                    <a:pt x="124507" y="18325"/>
                  </a:cubicBezTo>
                  <a:cubicBezTo>
                    <a:pt x="145704" y="17561"/>
                    <a:pt x="149141" y="30737"/>
                    <a:pt x="149141" y="47351"/>
                  </a:cubicBezTo>
                  <a:cubicBezTo>
                    <a:pt x="149141" y="96428"/>
                    <a:pt x="149141" y="145696"/>
                    <a:pt x="149141" y="194773"/>
                  </a:cubicBezTo>
                  <a:close/>
                </a:path>
              </a:pathLst>
            </a:custGeom>
            <a:solidFill>
              <a:srgbClr val="3CBEB4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5" name="Forma libre: forma 14">
              <a:extLst>
                <a:ext uri="{FF2B5EF4-FFF2-40B4-BE49-F238E27FC236}">
                  <a16:creationId xmlns:a16="http://schemas.microsoft.com/office/drawing/2014/main" id="{8580FFFA-BCA7-4BF7-88F5-0A811B74D2AD}"/>
                </a:ext>
              </a:extLst>
            </p:cNvPr>
            <p:cNvSpPr/>
            <p:nvPr/>
          </p:nvSpPr>
          <p:spPr>
            <a:xfrm>
              <a:off x="2482004" y="1336421"/>
              <a:ext cx="149239" cy="402245"/>
            </a:xfrm>
            <a:custGeom>
              <a:avLst/>
              <a:gdLst>
                <a:gd name="connsiteX0" fmla="*/ 148759 w 149239"/>
                <a:gd name="connsiteY0" fmla="*/ 262726 h 402245"/>
                <a:gd name="connsiteX1" fmla="*/ 149141 w 149239"/>
                <a:gd name="connsiteY1" fmla="*/ 365273 h 402245"/>
                <a:gd name="connsiteX2" fmla="*/ 111140 w 149239"/>
                <a:gd name="connsiteY2" fmla="*/ 402128 h 402245"/>
                <a:gd name="connsiteX3" fmla="*/ 31127 w 149239"/>
                <a:gd name="connsiteY3" fmla="*/ 402128 h 402245"/>
                <a:gd name="connsiteX4" fmla="*/ 0 w 149239"/>
                <a:gd name="connsiteY4" fmla="*/ 372147 h 402245"/>
                <a:gd name="connsiteX5" fmla="*/ 382 w 149239"/>
                <a:gd name="connsiteY5" fmla="*/ 23070 h 402245"/>
                <a:gd name="connsiteX6" fmla="*/ 8593 w 149239"/>
                <a:gd name="connsiteY6" fmla="*/ 727 h 402245"/>
                <a:gd name="connsiteX7" fmla="*/ 29408 w 149239"/>
                <a:gd name="connsiteY7" fmla="*/ 12567 h 402245"/>
                <a:gd name="connsiteX8" fmla="*/ 133482 w 149239"/>
                <a:gd name="connsiteY8" fmla="*/ 117023 h 402245"/>
                <a:gd name="connsiteX9" fmla="*/ 148950 w 149239"/>
                <a:gd name="connsiteY9" fmla="*/ 157507 h 402245"/>
                <a:gd name="connsiteX10" fmla="*/ 148950 w 149239"/>
                <a:gd name="connsiteY10" fmla="*/ 263299 h 402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239" h="402245">
                  <a:moveTo>
                    <a:pt x="148759" y="262726"/>
                  </a:moveTo>
                  <a:cubicBezTo>
                    <a:pt x="148759" y="296908"/>
                    <a:pt x="147613" y="331091"/>
                    <a:pt x="149141" y="365273"/>
                  </a:cubicBezTo>
                  <a:cubicBezTo>
                    <a:pt x="150478" y="393535"/>
                    <a:pt x="138256" y="403465"/>
                    <a:pt x="111140" y="402128"/>
                  </a:cubicBezTo>
                  <a:cubicBezTo>
                    <a:pt x="84596" y="400600"/>
                    <a:pt x="57670" y="401173"/>
                    <a:pt x="31127" y="402128"/>
                  </a:cubicBezTo>
                  <a:cubicBezTo>
                    <a:pt x="9930" y="402701"/>
                    <a:pt x="0" y="394490"/>
                    <a:pt x="0" y="372147"/>
                  </a:cubicBezTo>
                  <a:cubicBezTo>
                    <a:pt x="573" y="255852"/>
                    <a:pt x="0" y="139365"/>
                    <a:pt x="382" y="23070"/>
                  </a:cubicBezTo>
                  <a:cubicBezTo>
                    <a:pt x="382" y="14668"/>
                    <a:pt x="-1146" y="4165"/>
                    <a:pt x="8593" y="727"/>
                  </a:cubicBezTo>
                  <a:cubicBezTo>
                    <a:pt x="18141" y="-2710"/>
                    <a:pt x="23679" y="6838"/>
                    <a:pt x="29408" y="12567"/>
                  </a:cubicBezTo>
                  <a:cubicBezTo>
                    <a:pt x="64163" y="47322"/>
                    <a:pt x="98345" y="82459"/>
                    <a:pt x="133482" y="117023"/>
                  </a:cubicBezTo>
                  <a:cubicBezTo>
                    <a:pt x="145131" y="128481"/>
                    <a:pt x="149141" y="141848"/>
                    <a:pt x="148950" y="157507"/>
                  </a:cubicBezTo>
                  <a:cubicBezTo>
                    <a:pt x="148759" y="192835"/>
                    <a:pt x="148950" y="227971"/>
                    <a:pt x="148950" y="263299"/>
                  </a:cubicBezTo>
                  <a:close/>
                </a:path>
              </a:pathLst>
            </a:custGeom>
            <a:solidFill>
              <a:srgbClr val="3CBEB4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896BFFF2-B4B5-410A-B1F5-08BF9AD67C41}"/>
                </a:ext>
              </a:extLst>
            </p:cNvPr>
            <p:cNvSpPr/>
            <p:nvPr/>
          </p:nvSpPr>
          <p:spPr>
            <a:xfrm>
              <a:off x="2219251" y="861742"/>
              <a:ext cx="169397" cy="349180"/>
            </a:xfrm>
            <a:custGeom>
              <a:avLst/>
              <a:gdLst>
                <a:gd name="connsiteX0" fmla="*/ 84777 w 169397"/>
                <a:gd name="connsiteY0" fmla="*/ 103 h 349180"/>
                <a:gd name="connsiteX1" fmla="*/ 108074 w 169397"/>
                <a:gd name="connsiteY1" fmla="*/ 10797 h 349180"/>
                <a:gd name="connsiteX2" fmla="*/ 145121 w 169397"/>
                <a:gd name="connsiteY2" fmla="*/ 47844 h 349180"/>
                <a:gd name="connsiteX3" fmla="*/ 156387 w 169397"/>
                <a:gd name="connsiteY3" fmla="*/ 78015 h 349180"/>
                <a:gd name="connsiteX4" fmla="*/ 125261 w 169397"/>
                <a:gd name="connsiteY4" fmla="*/ 94820 h 349180"/>
                <a:gd name="connsiteX5" fmla="*/ 63771 w 169397"/>
                <a:gd name="connsiteY5" fmla="*/ 104177 h 349180"/>
                <a:gd name="connsiteX6" fmla="*/ 105401 w 169397"/>
                <a:gd name="connsiteY6" fmla="*/ 146189 h 349180"/>
                <a:gd name="connsiteX7" fmla="*/ 168991 w 169397"/>
                <a:gd name="connsiteY7" fmla="*/ 219709 h 349180"/>
                <a:gd name="connsiteX8" fmla="*/ 119914 w 169397"/>
                <a:gd name="connsiteY8" fmla="*/ 302013 h 349180"/>
                <a:gd name="connsiteX9" fmla="*/ 105783 w 169397"/>
                <a:gd name="connsiteY9" fmla="*/ 324929 h 349180"/>
                <a:gd name="connsiteX10" fmla="*/ 83440 w 169397"/>
                <a:gd name="connsiteY10" fmla="*/ 349181 h 349180"/>
                <a:gd name="connsiteX11" fmla="*/ 59761 w 169397"/>
                <a:gd name="connsiteY11" fmla="*/ 328939 h 349180"/>
                <a:gd name="connsiteX12" fmla="*/ 27106 w 169397"/>
                <a:gd name="connsiteY12" fmla="*/ 299722 h 349180"/>
                <a:gd name="connsiteX13" fmla="*/ 1900 w 169397"/>
                <a:gd name="connsiteY13" fmla="*/ 268022 h 349180"/>
                <a:gd name="connsiteX14" fmla="*/ 43720 w 169397"/>
                <a:gd name="connsiteY14" fmla="*/ 251981 h 349180"/>
                <a:gd name="connsiteX15" fmla="*/ 62243 w 169397"/>
                <a:gd name="connsiteY15" fmla="*/ 256946 h 349180"/>
                <a:gd name="connsiteX16" fmla="*/ 111129 w 169397"/>
                <a:gd name="connsiteY16" fmla="*/ 237659 h 349180"/>
                <a:gd name="connsiteX17" fmla="*/ 80003 w 169397"/>
                <a:gd name="connsiteY17" fmla="*/ 196984 h 349180"/>
                <a:gd name="connsiteX18" fmla="*/ 29971 w 169397"/>
                <a:gd name="connsiteY18" fmla="*/ 168531 h 349180"/>
                <a:gd name="connsiteX19" fmla="*/ 35700 w 169397"/>
                <a:gd name="connsiteY19" fmla="*/ 54145 h 349180"/>
                <a:gd name="connsiteX20" fmla="*/ 63198 w 169397"/>
                <a:gd name="connsiteY20" fmla="*/ 16335 h 349180"/>
                <a:gd name="connsiteX21" fmla="*/ 84968 w 169397"/>
                <a:gd name="connsiteY21" fmla="*/ 294 h 34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9397" h="349180">
                  <a:moveTo>
                    <a:pt x="84777" y="103"/>
                  </a:moveTo>
                  <a:cubicBezTo>
                    <a:pt x="94325" y="103"/>
                    <a:pt x="107692" y="-1806"/>
                    <a:pt x="108074" y="10797"/>
                  </a:cubicBezTo>
                  <a:cubicBezTo>
                    <a:pt x="108838" y="36386"/>
                    <a:pt x="126788" y="41351"/>
                    <a:pt x="145121" y="47844"/>
                  </a:cubicBezTo>
                  <a:cubicBezTo>
                    <a:pt x="160207" y="53381"/>
                    <a:pt x="163453" y="63121"/>
                    <a:pt x="156387" y="78015"/>
                  </a:cubicBezTo>
                  <a:cubicBezTo>
                    <a:pt x="149895" y="92147"/>
                    <a:pt x="143975" y="101695"/>
                    <a:pt x="125261" y="94820"/>
                  </a:cubicBezTo>
                  <a:cubicBezTo>
                    <a:pt x="103300" y="86609"/>
                    <a:pt x="74274" y="75533"/>
                    <a:pt x="63771" y="104177"/>
                  </a:cubicBezTo>
                  <a:cubicBezTo>
                    <a:pt x="52886" y="134158"/>
                    <a:pt x="87259" y="137404"/>
                    <a:pt x="105401" y="146189"/>
                  </a:cubicBezTo>
                  <a:cubicBezTo>
                    <a:pt x="138055" y="161848"/>
                    <a:pt x="165553" y="180944"/>
                    <a:pt x="168991" y="219709"/>
                  </a:cubicBezTo>
                  <a:cubicBezTo>
                    <a:pt x="172428" y="258092"/>
                    <a:pt x="153905" y="285400"/>
                    <a:pt x="119914" y="302013"/>
                  </a:cubicBezTo>
                  <a:cubicBezTo>
                    <a:pt x="109984" y="306787"/>
                    <a:pt x="105401" y="314235"/>
                    <a:pt x="105783" y="324929"/>
                  </a:cubicBezTo>
                  <a:cubicBezTo>
                    <a:pt x="106355" y="340396"/>
                    <a:pt x="99863" y="349181"/>
                    <a:pt x="83440" y="349181"/>
                  </a:cubicBezTo>
                  <a:cubicBezTo>
                    <a:pt x="69309" y="349181"/>
                    <a:pt x="60334" y="343070"/>
                    <a:pt x="59761" y="328939"/>
                  </a:cubicBezTo>
                  <a:cubicBezTo>
                    <a:pt x="58997" y="307360"/>
                    <a:pt x="42001" y="305260"/>
                    <a:pt x="27106" y="299722"/>
                  </a:cubicBezTo>
                  <a:cubicBezTo>
                    <a:pt x="12975" y="294375"/>
                    <a:pt x="-6121" y="292465"/>
                    <a:pt x="1900" y="268022"/>
                  </a:cubicBezTo>
                  <a:cubicBezTo>
                    <a:pt x="9538" y="244152"/>
                    <a:pt x="23669" y="242242"/>
                    <a:pt x="43720" y="251981"/>
                  </a:cubicBezTo>
                  <a:cubicBezTo>
                    <a:pt x="49449" y="254655"/>
                    <a:pt x="55942" y="256373"/>
                    <a:pt x="62243" y="256946"/>
                  </a:cubicBezTo>
                  <a:cubicBezTo>
                    <a:pt x="81721" y="258856"/>
                    <a:pt x="103682" y="261147"/>
                    <a:pt x="111129" y="237659"/>
                  </a:cubicBezTo>
                  <a:cubicBezTo>
                    <a:pt x="118768" y="212643"/>
                    <a:pt x="97380" y="205769"/>
                    <a:pt x="80003" y="196984"/>
                  </a:cubicBezTo>
                  <a:cubicBezTo>
                    <a:pt x="62816" y="188391"/>
                    <a:pt x="45057" y="179989"/>
                    <a:pt x="29971" y="168531"/>
                  </a:cubicBezTo>
                  <a:cubicBezTo>
                    <a:pt x="-8412" y="139314"/>
                    <a:pt x="-5166" y="79543"/>
                    <a:pt x="35700" y="54145"/>
                  </a:cubicBezTo>
                  <a:cubicBezTo>
                    <a:pt x="50595" y="44788"/>
                    <a:pt x="65872" y="38486"/>
                    <a:pt x="63198" y="16335"/>
                  </a:cubicBezTo>
                  <a:cubicBezTo>
                    <a:pt x="61289" y="867"/>
                    <a:pt x="73701" y="294"/>
                    <a:pt x="84968" y="294"/>
                  </a:cubicBezTo>
                  <a:close/>
                </a:path>
              </a:pathLst>
            </a:custGeom>
            <a:solidFill>
              <a:srgbClr val="3CBEB4"/>
            </a:solidFill>
            <a:ln w="190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52497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B471DC0-F4D7-4A58-BFF9-48E6CDBA6A9F}"/>
              </a:ext>
            </a:extLst>
          </p:cNvPr>
          <p:cNvGrpSpPr/>
          <p:nvPr/>
        </p:nvGrpSpPr>
        <p:grpSpPr>
          <a:xfrm>
            <a:off x="1053339" y="1605434"/>
            <a:ext cx="10085316" cy="2350530"/>
            <a:chOff x="1053342" y="1053343"/>
            <a:chExt cx="10085316" cy="235053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E3CCFB0-C3B8-44FD-8CDD-D271936F2C85}"/>
                </a:ext>
              </a:extLst>
            </p:cNvPr>
            <p:cNvSpPr txBox="1"/>
            <p:nvPr/>
          </p:nvSpPr>
          <p:spPr>
            <a:xfrm>
              <a:off x="1053342" y="1823953"/>
              <a:ext cx="3101342" cy="1579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ts val="5800"/>
                </a:lnSpc>
              </a:pPr>
              <a:r>
                <a:rPr lang="fa-IR" sz="5000" b="1" dirty="0">
                  <a:latin typeface="+mj-lt"/>
                  <a:cs typeface="B Nazanin" panose="00000700000000000000" pitchFamily="2" charset="-78"/>
                </a:rPr>
                <a:t>خدمات</a:t>
              </a:r>
            </a:p>
            <a:p>
              <a:pPr algn="l">
                <a:lnSpc>
                  <a:spcPts val="5800"/>
                </a:lnSpc>
              </a:pPr>
              <a:r>
                <a:rPr lang="fa-IR" sz="5000" b="1" dirty="0">
                  <a:latin typeface="+mj-lt"/>
                  <a:cs typeface="B Nazanin" panose="00000700000000000000" pitchFamily="2" charset="-78"/>
                </a:rPr>
                <a:t>اسلاید</a:t>
              </a:r>
              <a:endParaRPr lang="en-US" sz="5000" b="1" dirty="0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16C8624-4C20-4891-8655-76F9B8618D99}"/>
                </a:ext>
              </a:extLst>
            </p:cNvPr>
            <p:cNvSpPr txBox="1"/>
            <p:nvPr/>
          </p:nvSpPr>
          <p:spPr>
            <a:xfrm>
              <a:off x="5778500" y="1053343"/>
              <a:ext cx="5360158" cy="1525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1900"/>
                </a:lnSpc>
              </a:pPr>
              <a:r>
                <a:rPr lang="fa-I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</a:p>
            <a:p>
              <a:pPr algn="r" rtl="1">
                <a:lnSpc>
                  <a:spcPts val="1900"/>
                </a:lnSpc>
              </a:pP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endParaRPr>
            </a:p>
            <a:p>
              <a:pPr algn="r" rtl="1">
                <a:lnSpc>
                  <a:spcPts val="1900"/>
                </a:lnSpc>
              </a:pPr>
              <a:r>
                <a:rPr lang="fa-I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cs typeface="B Nazanin" panose="00000700000000000000" pitchFamily="2" charset="-78"/>
                </a:rPr>
  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endParaRPr>
            </a:p>
          </p:txBody>
        </p:sp>
      </p:grp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234F4EB1-DE9D-438F-9596-E0626C31CF3F}"/>
              </a:ext>
            </a:extLst>
          </p:cNvPr>
          <p:cNvSpPr/>
          <p:nvPr/>
        </p:nvSpPr>
        <p:spPr>
          <a:xfrm>
            <a:off x="4248496" y="3672646"/>
            <a:ext cx="3695011" cy="3185354"/>
          </a:xfrm>
          <a:prstGeom prst="triangl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72447D1E-991F-42C8-B39F-573E7DCC034B}"/>
              </a:ext>
            </a:extLst>
          </p:cNvPr>
          <p:cNvSpPr/>
          <p:nvPr/>
        </p:nvSpPr>
        <p:spPr>
          <a:xfrm rot="10800000">
            <a:off x="3410856" y="3672646"/>
            <a:ext cx="2685143" cy="2314778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D727CE7A-987C-4162-A737-92E31415ED17}"/>
              </a:ext>
            </a:extLst>
          </p:cNvPr>
          <p:cNvSpPr/>
          <p:nvPr/>
        </p:nvSpPr>
        <p:spPr>
          <a:xfrm rot="10800000">
            <a:off x="6096003" y="3672646"/>
            <a:ext cx="2685143" cy="2314778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A865439-C180-4DCA-A2E7-6B2068862661}"/>
              </a:ext>
            </a:extLst>
          </p:cNvPr>
          <p:cNvSpPr/>
          <p:nvPr/>
        </p:nvSpPr>
        <p:spPr>
          <a:xfrm>
            <a:off x="4553692" y="4122058"/>
            <a:ext cx="399468" cy="60016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rtl="1"/>
            <a:r>
              <a:rPr lang="en-US" sz="3300" dirty="0">
                <a:latin typeface="FontAwesome" charset="0"/>
                <a:cs typeface="B Nazanin" panose="00000700000000000000" pitchFamily="2" charset="-78"/>
              </a:rPr>
              <a:t></a:t>
            </a:r>
            <a:endParaRPr lang="en-US" sz="3300" dirty="0">
              <a:cs typeface="B Nazanin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BCC066B-2387-4097-BCA7-83B647A49C39}"/>
              </a:ext>
            </a:extLst>
          </p:cNvPr>
          <p:cNvSpPr/>
          <p:nvPr/>
        </p:nvSpPr>
        <p:spPr>
          <a:xfrm>
            <a:off x="7240443" y="4122058"/>
            <a:ext cx="396262" cy="60016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rtl="1"/>
            <a:r>
              <a:rPr lang="en-US" sz="3300" dirty="0">
                <a:latin typeface="FontAwesome" charset="0"/>
                <a:cs typeface="B Nazanin" panose="00000700000000000000" pitchFamily="2" charset="-78"/>
              </a:rPr>
              <a:t></a:t>
            </a:r>
            <a:endParaRPr lang="en-US" sz="3300" dirty="0">
              <a:cs typeface="B Nazanin" panose="00000700000000000000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731D074-D1D3-4457-9395-D7475CE638C9}"/>
              </a:ext>
            </a:extLst>
          </p:cNvPr>
          <p:cNvSpPr/>
          <p:nvPr/>
        </p:nvSpPr>
        <p:spPr>
          <a:xfrm>
            <a:off x="5897866" y="4529953"/>
            <a:ext cx="396262" cy="60016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rtl="1"/>
            <a:r>
              <a:rPr lang="en-US" sz="3300" dirty="0">
                <a:latin typeface="FontAwesome" charset="0"/>
                <a:cs typeface="B Nazanin" panose="00000700000000000000" pitchFamily="2" charset="-78"/>
              </a:rPr>
              <a:t></a:t>
            </a:r>
            <a:endParaRPr lang="en-US" sz="3300" dirty="0">
              <a:cs typeface="B Nazanin" panose="000007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D200A46-CD60-4798-B78A-3DA74B0771C8}"/>
              </a:ext>
            </a:extLst>
          </p:cNvPr>
          <p:cNvSpPr txBox="1"/>
          <p:nvPr/>
        </p:nvSpPr>
        <p:spPr>
          <a:xfrm>
            <a:off x="5184253" y="5225062"/>
            <a:ext cx="1823497" cy="591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ts val="2000"/>
              </a:lnSpc>
            </a:pPr>
            <a:r>
              <a:rPr lang="fa-IR" sz="1300" b="1" dirty="0">
                <a:latin typeface="+mj-lt"/>
                <a:cs typeface="B Nazanin" panose="00000700000000000000" pitchFamily="2" charset="-78"/>
              </a:rPr>
              <a:t>عنوان مثال در اینجالورم اپیسوم</a:t>
            </a:r>
            <a:endParaRPr lang="en-US" sz="1300" b="1" dirty="0"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5D2E09A-F271-4308-B529-2A0D1AEBEDAC}"/>
              </a:ext>
            </a:extLst>
          </p:cNvPr>
          <p:cNvGrpSpPr/>
          <p:nvPr/>
        </p:nvGrpSpPr>
        <p:grpSpPr>
          <a:xfrm>
            <a:off x="8535193" y="4228145"/>
            <a:ext cx="2603465" cy="1584847"/>
            <a:chOff x="8885498" y="3831882"/>
            <a:chExt cx="2603465" cy="1584847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811D5D9-9072-4BEF-B0BD-35833DE18ECF}"/>
                </a:ext>
              </a:extLst>
            </p:cNvPr>
            <p:cNvSpPr txBox="1"/>
            <p:nvPr/>
          </p:nvSpPr>
          <p:spPr>
            <a:xfrm>
              <a:off x="9665466" y="3831882"/>
              <a:ext cx="1823497" cy="591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fa-IR" sz="1300" b="1" dirty="0">
                  <a:latin typeface="+mj-lt"/>
                  <a:cs typeface="B Nazanin" panose="00000700000000000000" pitchFamily="2" charset="-78"/>
                </a:rPr>
                <a:t>عنوان مثال در اینجالورم اپیسوم</a:t>
              </a:r>
              <a:endParaRPr lang="en-US" sz="1300" b="1" dirty="0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2063B7D-160B-46F8-9116-43EE39B9456D}"/>
                </a:ext>
              </a:extLst>
            </p:cNvPr>
            <p:cNvSpPr txBox="1"/>
            <p:nvPr/>
          </p:nvSpPr>
          <p:spPr>
            <a:xfrm>
              <a:off x="8885498" y="4615869"/>
              <a:ext cx="2603465" cy="80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fa-I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3137718-2D45-4E22-A4A6-6FD2DCF7D70C}"/>
              </a:ext>
            </a:extLst>
          </p:cNvPr>
          <p:cNvGrpSpPr/>
          <p:nvPr/>
        </p:nvGrpSpPr>
        <p:grpSpPr>
          <a:xfrm>
            <a:off x="1053342" y="4228145"/>
            <a:ext cx="2603465" cy="1584847"/>
            <a:chOff x="8885498" y="3831882"/>
            <a:chExt cx="2603465" cy="1584847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FB5A48D-7930-4301-95AA-43166ABC1124}"/>
                </a:ext>
              </a:extLst>
            </p:cNvPr>
            <p:cNvSpPr txBox="1"/>
            <p:nvPr/>
          </p:nvSpPr>
          <p:spPr>
            <a:xfrm>
              <a:off x="8885498" y="3831882"/>
              <a:ext cx="1823497" cy="591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2000"/>
                </a:lnSpc>
              </a:pPr>
              <a:r>
                <a:rPr lang="fa-IR" sz="1300" b="1" dirty="0">
                  <a:latin typeface="+mj-lt"/>
                  <a:cs typeface="B Nazanin" panose="00000700000000000000" pitchFamily="2" charset="-78"/>
                </a:rPr>
                <a:t>عنوان مثال در اینجالورم اپیسوم</a:t>
              </a:r>
              <a:endParaRPr lang="en-US" sz="1300" b="1" dirty="0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A966D84-AF10-4D65-A4DD-C5F1EE574B78}"/>
                </a:ext>
              </a:extLst>
            </p:cNvPr>
            <p:cNvSpPr txBox="1"/>
            <p:nvPr/>
          </p:nvSpPr>
          <p:spPr>
            <a:xfrm>
              <a:off x="8885498" y="4615869"/>
              <a:ext cx="2603465" cy="80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1900"/>
                </a:lnSpc>
              </a:pPr>
              <a:r>
                <a:rPr lang="fa-I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rupo 36">
            <a:extLst>
              <a:ext uri="{FF2B5EF4-FFF2-40B4-BE49-F238E27FC236}">
                <a16:creationId xmlns:a16="http://schemas.microsoft.com/office/drawing/2014/main" id="{7C5102D6-9AF2-409E-9732-DB23ED664EEF}"/>
              </a:ext>
            </a:extLst>
          </p:cNvPr>
          <p:cNvGrpSpPr/>
          <p:nvPr/>
        </p:nvGrpSpPr>
        <p:grpSpPr>
          <a:xfrm>
            <a:off x="1482118" y="695371"/>
            <a:ext cx="1305800" cy="1304975"/>
            <a:chOff x="1574146" y="971482"/>
            <a:chExt cx="1305800" cy="1304975"/>
          </a:xfrm>
        </p:grpSpPr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id="{BE4D74B8-2735-4FAA-8E74-265194254D58}"/>
                </a:ext>
              </a:extLst>
            </p:cNvPr>
            <p:cNvSpPr/>
            <p:nvPr/>
          </p:nvSpPr>
          <p:spPr>
            <a:xfrm>
              <a:off x="1811439" y="1205288"/>
              <a:ext cx="831413" cy="834792"/>
            </a:xfrm>
            <a:custGeom>
              <a:avLst/>
              <a:gdLst>
                <a:gd name="connsiteX0" fmla="*/ 0 w 831413"/>
                <a:gd name="connsiteY0" fmla="*/ 417316 h 834792"/>
                <a:gd name="connsiteX1" fmla="*/ 415064 w 831413"/>
                <a:gd name="connsiteY1" fmla="*/ 1 h 834792"/>
                <a:gd name="connsiteX2" fmla="*/ 831414 w 831413"/>
                <a:gd name="connsiteY2" fmla="*/ 416190 h 834792"/>
                <a:gd name="connsiteX3" fmla="*/ 414742 w 831413"/>
                <a:gd name="connsiteY3" fmla="*/ 834791 h 834792"/>
                <a:gd name="connsiteX4" fmla="*/ 0 w 831413"/>
                <a:gd name="connsiteY4" fmla="*/ 417316 h 834792"/>
                <a:gd name="connsiteX5" fmla="*/ 705174 w 831413"/>
                <a:gd name="connsiteY5" fmla="*/ 418120 h 834792"/>
                <a:gd name="connsiteX6" fmla="*/ 419888 w 831413"/>
                <a:gd name="connsiteY6" fmla="*/ 126241 h 834792"/>
                <a:gd name="connsiteX7" fmla="*/ 123989 w 831413"/>
                <a:gd name="connsiteY7" fmla="*/ 416512 h 834792"/>
                <a:gd name="connsiteX8" fmla="*/ 410561 w 831413"/>
                <a:gd name="connsiteY8" fmla="*/ 708069 h 834792"/>
                <a:gd name="connsiteX9" fmla="*/ 705013 w 831413"/>
                <a:gd name="connsiteY9" fmla="*/ 417959 h 83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1413" h="834792">
                  <a:moveTo>
                    <a:pt x="0" y="417316"/>
                  </a:moveTo>
                  <a:cubicBezTo>
                    <a:pt x="-321" y="187511"/>
                    <a:pt x="186546" y="-482"/>
                    <a:pt x="415064" y="1"/>
                  </a:cubicBezTo>
                  <a:cubicBezTo>
                    <a:pt x="644547" y="483"/>
                    <a:pt x="831253" y="187029"/>
                    <a:pt x="831414" y="416190"/>
                  </a:cubicBezTo>
                  <a:cubicBezTo>
                    <a:pt x="831574" y="647764"/>
                    <a:pt x="645029" y="835274"/>
                    <a:pt x="414742" y="834791"/>
                  </a:cubicBezTo>
                  <a:cubicBezTo>
                    <a:pt x="185420" y="834309"/>
                    <a:pt x="322" y="648085"/>
                    <a:pt x="0" y="417316"/>
                  </a:cubicBezTo>
                  <a:close/>
                  <a:moveTo>
                    <a:pt x="705174" y="418120"/>
                  </a:moveTo>
                  <a:cubicBezTo>
                    <a:pt x="705656" y="258270"/>
                    <a:pt x="577326" y="128653"/>
                    <a:pt x="419888" y="126241"/>
                  </a:cubicBezTo>
                  <a:cubicBezTo>
                    <a:pt x="262290" y="123828"/>
                    <a:pt x="123345" y="249747"/>
                    <a:pt x="123989" y="416512"/>
                  </a:cubicBezTo>
                  <a:cubicBezTo>
                    <a:pt x="124793" y="600001"/>
                    <a:pt x="276763" y="708552"/>
                    <a:pt x="410561" y="708069"/>
                  </a:cubicBezTo>
                  <a:cubicBezTo>
                    <a:pt x="576844" y="707587"/>
                    <a:pt x="704531" y="582794"/>
                    <a:pt x="705013" y="417959"/>
                  </a:cubicBezTo>
                  <a:close/>
                </a:path>
              </a:pathLst>
            </a:custGeom>
            <a:solidFill>
              <a:srgbClr val="3CBEB4"/>
            </a:solidFill>
            <a:ln w="15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0" name="Forma libre: forma 9">
              <a:extLst>
                <a:ext uri="{FF2B5EF4-FFF2-40B4-BE49-F238E27FC236}">
                  <a16:creationId xmlns:a16="http://schemas.microsoft.com/office/drawing/2014/main" id="{17240715-B198-4E51-A857-A59BE038D3B5}"/>
                </a:ext>
              </a:extLst>
            </p:cNvPr>
            <p:cNvSpPr/>
            <p:nvPr/>
          </p:nvSpPr>
          <p:spPr>
            <a:xfrm>
              <a:off x="1574533" y="2150398"/>
              <a:ext cx="560485" cy="126059"/>
            </a:xfrm>
            <a:custGeom>
              <a:avLst/>
              <a:gdLst>
                <a:gd name="connsiteX0" fmla="*/ 279201 w 560485"/>
                <a:gd name="connsiteY0" fmla="*/ 161 h 126059"/>
                <a:gd name="connsiteX1" fmla="*/ 490029 w 560485"/>
                <a:gd name="connsiteY1" fmla="*/ 161 h 126059"/>
                <a:gd name="connsiteX2" fmla="*/ 560466 w 560485"/>
                <a:gd name="connsiteY2" fmla="*/ 60788 h 126059"/>
                <a:gd name="connsiteX3" fmla="*/ 493246 w 560485"/>
                <a:gd name="connsiteY3" fmla="*/ 125275 h 126059"/>
                <a:gd name="connsiteX4" fmla="*/ 68855 w 560485"/>
                <a:gd name="connsiteY4" fmla="*/ 125275 h 126059"/>
                <a:gd name="connsiteX5" fmla="*/ 1152 w 560485"/>
                <a:gd name="connsiteY5" fmla="*/ 74296 h 126059"/>
                <a:gd name="connsiteX6" fmla="*/ 31867 w 560485"/>
                <a:gd name="connsiteY6" fmla="*/ 7558 h 126059"/>
                <a:gd name="connsiteX7" fmla="*/ 71106 w 560485"/>
                <a:gd name="connsiteY7" fmla="*/ 0 h 126059"/>
                <a:gd name="connsiteX8" fmla="*/ 279362 w 560485"/>
                <a:gd name="connsiteY8" fmla="*/ 0 h 126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0485" h="126059">
                  <a:moveTo>
                    <a:pt x="279201" y="161"/>
                  </a:moveTo>
                  <a:cubicBezTo>
                    <a:pt x="349477" y="161"/>
                    <a:pt x="419753" y="161"/>
                    <a:pt x="490029" y="161"/>
                  </a:cubicBezTo>
                  <a:cubicBezTo>
                    <a:pt x="534414" y="161"/>
                    <a:pt x="559501" y="22192"/>
                    <a:pt x="560466" y="60788"/>
                  </a:cubicBezTo>
                  <a:cubicBezTo>
                    <a:pt x="561270" y="99223"/>
                    <a:pt x="536987" y="124953"/>
                    <a:pt x="493246" y="125275"/>
                  </a:cubicBezTo>
                  <a:cubicBezTo>
                    <a:pt x="351728" y="126401"/>
                    <a:pt x="210211" y="126240"/>
                    <a:pt x="68855" y="125275"/>
                  </a:cubicBezTo>
                  <a:cubicBezTo>
                    <a:pt x="32028" y="124953"/>
                    <a:pt x="7424" y="104208"/>
                    <a:pt x="1152" y="74296"/>
                  </a:cubicBezTo>
                  <a:cubicBezTo>
                    <a:pt x="-4155" y="49531"/>
                    <a:pt x="9353" y="20745"/>
                    <a:pt x="31867" y="7558"/>
                  </a:cubicBezTo>
                  <a:cubicBezTo>
                    <a:pt x="44089" y="322"/>
                    <a:pt x="57437" y="0"/>
                    <a:pt x="71106" y="0"/>
                  </a:cubicBezTo>
                  <a:cubicBezTo>
                    <a:pt x="140578" y="0"/>
                    <a:pt x="209890" y="0"/>
                    <a:pt x="279362" y="0"/>
                  </a:cubicBezTo>
                  <a:close/>
                </a:path>
              </a:pathLst>
            </a:custGeom>
            <a:solidFill>
              <a:srgbClr val="3CBEB4"/>
            </a:solidFill>
            <a:ln w="15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1" name="Forma libre: forma 10">
              <a:extLst>
                <a:ext uri="{FF2B5EF4-FFF2-40B4-BE49-F238E27FC236}">
                  <a16:creationId xmlns:a16="http://schemas.microsoft.com/office/drawing/2014/main" id="{FD0125B8-700A-4309-876C-FD2063D13BCF}"/>
                </a:ext>
              </a:extLst>
            </p:cNvPr>
            <p:cNvSpPr/>
            <p:nvPr/>
          </p:nvSpPr>
          <p:spPr>
            <a:xfrm>
              <a:off x="2318311" y="971482"/>
              <a:ext cx="561589" cy="122804"/>
            </a:xfrm>
            <a:custGeom>
              <a:avLst/>
              <a:gdLst>
                <a:gd name="connsiteX0" fmla="*/ 282247 w 561589"/>
                <a:gd name="connsiteY0" fmla="*/ 143 h 122804"/>
                <a:gd name="connsiteX1" fmla="*/ 492754 w 561589"/>
                <a:gd name="connsiteY1" fmla="*/ 143 h 122804"/>
                <a:gd name="connsiteX2" fmla="*/ 561583 w 561589"/>
                <a:gd name="connsiteY2" fmla="*/ 59805 h 122804"/>
                <a:gd name="connsiteX3" fmla="*/ 492915 w 561589"/>
                <a:gd name="connsiteY3" fmla="*/ 122684 h 122804"/>
                <a:gd name="connsiteX4" fmla="*/ 66595 w 561589"/>
                <a:gd name="connsiteY4" fmla="*/ 122684 h 122804"/>
                <a:gd name="connsiteX5" fmla="*/ 17 w 561589"/>
                <a:gd name="connsiteY5" fmla="*/ 61253 h 122804"/>
                <a:gd name="connsiteX6" fmla="*/ 66434 w 561589"/>
                <a:gd name="connsiteY6" fmla="*/ 143 h 122804"/>
                <a:gd name="connsiteX7" fmla="*/ 282408 w 561589"/>
                <a:gd name="connsiteY7" fmla="*/ 143 h 122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589" h="122804">
                  <a:moveTo>
                    <a:pt x="282247" y="143"/>
                  </a:moveTo>
                  <a:cubicBezTo>
                    <a:pt x="352363" y="143"/>
                    <a:pt x="422639" y="143"/>
                    <a:pt x="492754" y="143"/>
                  </a:cubicBezTo>
                  <a:cubicBezTo>
                    <a:pt x="534405" y="143"/>
                    <a:pt x="561261" y="23783"/>
                    <a:pt x="561583" y="59805"/>
                  </a:cubicBezTo>
                  <a:cubicBezTo>
                    <a:pt x="562066" y="97436"/>
                    <a:pt x="535049" y="122684"/>
                    <a:pt x="492915" y="122684"/>
                  </a:cubicBezTo>
                  <a:cubicBezTo>
                    <a:pt x="350755" y="122845"/>
                    <a:pt x="208594" y="122845"/>
                    <a:pt x="66595" y="122684"/>
                  </a:cubicBezTo>
                  <a:cubicBezTo>
                    <a:pt x="26552" y="122684"/>
                    <a:pt x="-787" y="96954"/>
                    <a:pt x="17" y="61253"/>
                  </a:cubicBezTo>
                  <a:cubicBezTo>
                    <a:pt x="821" y="22496"/>
                    <a:pt x="24622" y="304"/>
                    <a:pt x="66434" y="143"/>
                  </a:cubicBezTo>
                  <a:cubicBezTo>
                    <a:pt x="138479" y="-179"/>
                    <a:pt x="210363" y="143"/>
                    <a:pt x="282408" y="143"/>
                  </a:cubicBezTo>
                  <a:close/>
                </a:path>
              </a:pathLst>
            </a:custGeom>
            <a:solidFill>
              <a:srgbClr val="3CBEB4"/>
            </a:solidFill>
            <a:ln w="15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id="{BA329372-7628-499C-94AC-32ACEA3F75B4}"/>
                </a:ext>
              </a:extLst>
            </p:cNvPr>
            <p:cNvSpPr/>
            <p:nvPr/>
          </p:nvSpPr>
          <p:spPr>
            <a:xfrm>
              <a:off x="2325376" y="1117966"/>
              <a:ext cx="554263" cy="126561"/>
            </a:xfrm>
            <a:custGeom>
              <a:avLst/>
              <a:gdLst>
                <a:gd name="connsiteX0" fmla="*/ 273574 w 554263"/>
                <a:gd name="connsiteY0" fmla="*/ 322 h 126561"/>
                <a:gd name="connsiteX1" fmla="*/ 486975 w 554263"/>
                <a:gd name="connsiteY1" fmla="*/ 322 h 126561"/>
                <a:gd name="connsiteX2" fmla="*/ 550015 w 554263"/>
                <a:gd name="connsiteY2" fmla="*/ 41973 h 126561"/>
                <a:gd name="connsiteX3" fmla="*/ 532969 w 554263"/>
                <a:gd name="connsiteY3" fmla="*/ 111123 h 126561"/>
                <a:gd name="connsiteX4" fmla="*/ 491478 w 554263"/>
                <a:gd name="connsiteY4" fmla="*/ 125918 h 126561"/>
                <a:gd name="connsiteX5" fmla="*/ 191719 w 554263"/>
                <a:gd name="connsiteY5" fmla="*/ 126561 h 126561"/>
                <a:gd name="connsiteX6" fmla="*/ 161486 w 554263"/>
                <a:gd name="connsiteY6" fmla="*/ 116430 h 126561"/>
                <a:gd name="connsiteX7" fmla="*/ 19647 w 554263"/>
                <a:gd name="connsiteY7" fmla="*/ 51943 h 126561"/>
                <a:gd name="connsiteX8" fmla="*/ 11446 w 554263"/>
                <a:gd name="connsiteY8" fmla="*/ 19298 h 126561"/>
                <a:gd name="connsiteX9" fmla="*/ 65801 w 554263"/>
                <a:gd name="connsiteY9" fmla="*/ 0 h 126561"/>
                <a:gd name="connsiteX10" fmla="*/ 273735 w 554263"/>
                <a:gd name="connsiteY10" fmla="*/ 0 h 126561"/>
                <a:gd name="connsiteX11" fmla="*/ 273735 w 554263"/>
                <a:gd name="connsiteY11" fmla="*/ 0 h 12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54263" h="126561">
                  <a:moveTo>
                    <a:pt x="273574" y="322"/>
                  </a:moveTo>
                  <a:cubicBezTo>
                    <a:pt x="344654" y="322"/>
                    <a:pt x="415895" y="161"/>
                    <a:pt x="486975" y="322"/>
                  </a:cubicBezTo>
                  <a:cubicBezTo>
                    <a:pt x="516726" y="322"/>
                    <a:pt x="538758" y="13187"/>
                    <a:pt x="550015" y="41973"/>
                  </a:cubicBezTo>
                  <a:cubicBezTo>
                    <a:pt x="560629" y="69150"/>
                    <a:pt x="550015" y="90700"/>
                    <a:pt x="532969" y="111123"/>
                  </a:cubicBezTo>
                  <a:cubicBezTo>
                    <a:pt x="521712" y="124471"/>
                    <a:pt x="506273" y="125757"/>
                    <a:pt x="491478" y="125918"/>
                  </a:cubicBezTo>
                  <a:cubicBezTo>
                    <a:pt x="391612" y="126561"/>
                    <a:pt x="291585" y="126401"/>
                    <a:pt x="191719" y="126561"/>
                  </a:cubicBezTo>
                  <a:cubicBezTo>
                    <a:pt x="180462" y="126561"/>
                    <a:pt x="170813" y="122541"/>
                    <a:pt x="161486" y="116430"/>
                  </a:cubicBezTo>
                  <a:cubicBezTo>
                    <a:pt x="117744" y="87001"/>
                    <a:pt x="70626" y="65452"/>
                    <a:pt x="19647" y="51943"/>
                  </a:cubicBezTo>
                  <a:cubicBezTo>
                    <a:pt x="-3993" y="45671"/>
                    <a:pt x="-5762" y="36666"/>
                    <a:pt x="11446" y="19298"/>
                  </a:cubicBezTo>
                  <a:cubicBezTo>
                    <a:pt x="26401" y="4020"/>
                    <a:pt x="45217" y="0"/>
                    <a:pt x="65801" y="0"/>
                  </a:cubicBezTo>
                  <a:cubicBezTo>
                    <a:pt x="135112" y="161"/>
                    <a:pt x="204424" y="0"/>
                    <a:pt x="273735" y="0"/>
                  </a:cubicBezTo>
                  <a:lnTo>
                    <a:pt x="273735" y="0"/>
                  </a:lnTo>
                  <a:close/>
                </a:path>
              </a:pathLst>
            </a:custGeom>
            <a:solidFill>
              <a:srgbClr val="3CBEB4"/>
            </a:solidFill>
            <a:ln w="15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A63838BC-3482-42C2-80EC-BB651829A02F}"/>
                </a:ext>
              </a:extLst>
            </p:cNvPr>
            <p:cNvSpPr/>
            <p:nvPr/>
          </p:nvSpPr>
          <p:spPr>
            <a:xfrm>
              <a:off x="1574709" y="2000346"/>
              <a:ext cx="554450" cy="126736"/>
            </a:xfrm>
            <a:custGeom>
              <a:avLst/>
              <a:gdLst>
                <a:gd name="connsiteX0" fmla="*/ 281437 w 554450"/>
                <a:gd name="connsiteY0" fmla="*/ 126573 h 126736"/>
                <a:gd name="connsiteX1" fmla="*/ 73664 w 554450"/>
                <a:gd name="connsiteY1" fmla="*/ 126573 h 126736"/>
                <a:gd name="connsiteX2" fmla="*/ 11 w 554450"/>
                <a:gd name="connsiteY2" fmla="*/ 64981 h 126736"/>
                <a:gd name="connsiteX3" fmla="*/ 71573 w 554450"/>
                <a:gd name="connsiteY3" fmla="*/ 494 h 126736"/>
                <a:gd name="connsiteX4" fmla="*/ 360236 w 554450"/>
                <a:gd name="connsiteY4" fmla="*/ 12 h 126736"/>
                <a:gd name="connsiteX5" fmla="*/ 394972 w 554450"/>
                <a:gd name="connsiteY5" fmla="*/ 12877 h 126736"/>
                <a:gd name="connsiteX6" fmla="*/ 537132 w 554450"/>
                <a:gd name="connsiteY6" fmla="*/ 75916 h 126736"/>
                <a:gd name="connsiteX7" fmla="*/ 545173 w 554450"/>
                <a:gd name="connsiteY7" fmla="*/ 105346 h 126736"/>
                <a:gd name="connsiteX8" fmla="*/ 491943 w 554450"/>
                <a:gd name="connsiteY8" fmla="*/ 126734 h 126736"/>
                <a:gd name="connsiteX9" fmla="*/ 281437 w 554450"/>
                <a:gd name="connsiteY9" fmla="*/ 126573 h 126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4450" h="126736">
                  <a:moveTo>
                    <a:pt x="281437" y="126573"/>
                  </a:moveTo>
                  <a:cubicBezTo>
                    <a:pt x="212125" y="126573"/>
                    <a:pt x="142975" y="126573"/>
                    <a:pt x="73664" y="126573"/>
                  </a:cubicBezTo>
                  <a:cubicBezTo>
                    <a:pt x="29440" y="126573"/>
                    <a:pt x="654" y="102129"/>
                    <a:pt x="11" y="64981"/>
                  </a:cubicBezTo>
                  <a:cubicBezTo>
                    <a:pt x="-633" y="28637"/>
                    <a:pt x="28153" y="977"/>
                    <a:pt x="71573" y="494"/>
                  </a:cubicBezTo>
                  <a:cubicBezTo>
                    <a:pt x="167741" y="-471"/>
                    <a:pt x="264069" y="333"/>
                    <a:pt x="360236" y="12"/>
                  </a:cubicBezTo>
                  <a:cubicBezTo>
                    <a:pt x="373745" y="12"/>
                    <a:pt x="384519" y="5801"/>
                    <a:pt x="394972" y="12877"/>
                  </a:cubicBezTo>
                  <a:cubicBezTo>
                    <a:pt x="438875" y="41824"/>
                    <a:pt x="485993" y="63373"/>
                    <a:pt x="537132" y="75916"/>
                  </a:cubicBezTo>
                  <a:cubicBezTo>
                    <a:pt x="558199" y="81063"/>
                    <a:pt x="559003" y="90872"/>
                    <a:pt x="545173" y="105346"/>
                  </a:cubicBezTo>
                  <a:cubicBezTo>
                    <a:pt x="530539" y="120623"/>
                    <a:pt x="513010" y="126895"/>
                    <a:pt x="491943" y="126734"/>
                  </a:cubicBezTo>
                  <a:cubicBezTo>
                    <a:pt x="421828" y="126252"/>
                    <a:pt x="351552" y="126573"/>
                    <a:pt x="281437" y="126573"/>
                  </a:cubicBezTo>
                  <a:close/>
                </a:path>
              </a:pathLst>
            </a:custGeom>
            <a:solidFill>
              <a:srgbClr val="3CBEB4"/>
            </a:solidFill>
            <a:ln w="15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8" name="Forma libre: forma 17">
              <a:extLst>
                <a:ext uri="{FF2B5EF4-FFF2-40B4-BE49-F238E27FC236}">
                  <a16:creationId xmlns:a16="http://schemas.microsoft.com/office/drawing/2014/main" id="{4ADA2EA4-87F5-46F3-90D9-235BD6981296}"/>
                </a:ext>
              </a:extLst>
            </p:cNvPr>
            <p:cNvSpPr/>
            <p:nvPr/>
          </p:nvSpPr>
          <p:spPr>
            <a:xfrm>
              <a:off x="1574432" y="1258334"/>
              <a:ext cx="346654" cy="125476"/>
            </a:xfrm>
            <a:custGeom>
              <a:avLst/>
              <a:gdLst>
                <a:gd name="connsiteX0" fmla="*/ 153383 w 346654"/>
                <a:gd name="connsiteY0" fmla="*/ 123369 h 125476"/>
                <a:gd name="connsiteX1" fmla="*/ 56412 w 346654"/>
                <a:gd name="connsiteY1" fmla="*/ 122887 h 125476"/>
                <a:gd name="connsiteX2" fmla="*/ 127 w 346654"/>
                <a:gd name="connsiteY2" fmla="*/ 59365 h 125476"/>
                <a:gd name="connsiteX3" fmla="*/ 62041 w 346654"/>
                <a:gd name="connsiteY3" fmla="*/ 506 h 125476"/>
                <a:gd name="connsiteX4" fmla="*/ 329154 w 346654"/>
                <a:gd name="connsiteY4" fmla="*/ 506 h 125476"/>
                <a:gd name="connsiteX5" fmla="*/ 346040 w 346654"/>
                <a:gd name="connsiteY5" fmla="*/ 5009 h 125476"/>
                <a:gd name="connsiteX6" fmla="*/ 336713 w 346654"/>
                <a:gd name="connsiteY6" fmla="*/ 19643 h 125476"/>
                <a:gd name="connsiteX7" fmla="*/ 264024 w 346654"/>
                <a:gd name="connsiteY7" fmla="*/ 106162 h 125476"/>
                <a:gd name="connsiteX8" fmla="*/ 226393 w 346654"/>
                <a:gd name="connsiteY8" fmla="*/ 125299 h 125476"/>
                <a:gd name="connsiteX9" fmla="*/ 153705 w 346654"/>
                <a:gd name="connsiteY9" fmla="*/ 124816 h 125476"/>
                <a:gd name="connsiteX10" fmla="*/ 153705 w 346654"/>
                <a:gd name="connsiteY10" fmla="*/ 123691 h 125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6654" h="125476">
                  <a:moveTo>
                    <a:pt x="153383" y="123369"/>
                  </a:moveTo>
                  <a:cubicBezTo>
                    <a:pt x="121060" y="123369"/>
                    <a:pt x="88575" y="125138"/>
                    <a:pt x="56412" y="122887"/>
                  </a:cubicBezTo>
                  <a:cubicBezTo>
                    <a:pt x="21998" y="120474"/>
                    <a:pt x="-1964" y="91206"/>
                    <a:pt x="127" y="59365"/>
                  </a:cubicBezTo>
                  <a:cubicBezTo>
                    <a:pt x="2217" y="25915"/>
                    <a:pt x="27465" y="667"/>
                    <a:pt x="62041" y="506"/>
                  </a:cubicBezTo>
                  <a:cubicBezTo>
                    <a:pt x="151132" y="-137"/>
                    <a:pt x="240063" y="185"/>
                    <a:pt x="329154" y="506"/>
                  </a:cubicBezTo>
                  <a:cubicBezTo>
                    <a:pt x="334944" y="506"/>
                    <a:pt x="343145" y="-2227"/>
                    <a:pt x="346040" y="5009"/>
                  </a:cubicBezTo>
                  <a:cubicBezTo>
                    <a:pt x="348934" y="12407"/>
                    <a:pt x="340894" y="15462"/>
                    <a:pt x="336713" y="19643"/>
                  </a:cubicBezTo>
                  <a:cubicBezTo>
                    <a:pt x="309856" y="46178"/>
                    <a:pt x="283965" y="73838"/>
                    <a:pt x="264024" y="106162"/>
                  </a:cubicBezTo>
                  <a:cubicBezTo>
                    <a:pt x="254858" y="120957"/>
                    <a:pt x="243922" y="126585"/>
                    <a:pt x="226393" y="125299"/>
                  </a:cubicBezTo>
                  <a:cubicBezTo>
                    <a:pt x="202271" y="123530"/>
                    <a:pt x="177827" y="124816"/>
                    <a:pt x="153705" y="124816"/>
                  </a:cubicBezTo>
                  <a:cubicBezTo>
                    <a:pt x="153705" y="124495"/>
                    <a:pt x="153705" y="124012"/>
                    <a:pt x="153705" y="123691"/>
                  </a:cubicBezTo>
                  <a:close/>
                </a:path>
              </a:pathLst>
            </a:custGeom>
            <a:solidFill>
              <a:srgbClr val="3CBEB4"/>
            </a:solidFill>
            <a:ln w="15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9" name="Forma libre: forma 18">
              <a:extLst>
                <a:ext uri="{FF2B5EF4-FFF2-40B4-BE49-F238E27FC236}">
                  <a16:creationId xmlns:a16="http://schemas.microsoft.com/office/drawing/2014/main" id="{E15C04B5-8332-4B85-B3CF-F236D7AA026D}"/>
                </a:ext>
              </a:extLst>
            </p:cNvPr>
            <p:cNvSpPr/>
            <p:nvPr/>
          </p:nvSpPr>
          <p:spPr>
            <a:xfrm>
              <a:off x="1574146" y="1853051"/>
              <a:ext cx="336824" cy="126061"/>
            </a:xfrm>
            <a:custGeom>
              <a:avLst/>
              <a:gdLst>
                <a:gd name="connsiteX0" fmla="*/ 194195 w 336824"/>
                <a:gd name="connsiteY0" fmla="*/ 125918 h 126061"/>
                <a:gd name="connsiteX1" fmla="*/ 75353 w 336824"/>
                <a:gd name="connsiteY1" fmla="*/ 125918 h 126061"/>
                <a:gd name="connsiteX2" fmla="*/ 18586 w 336824"/>
                <a:gd name="connsiteY2" fmla="*/ 105655 h 126061"/>
                <a:gd name="connsiteX3" fmla="*/ 4273 w 336824"/>
                <a:gd name="connsiteY3" fmla="*/ 41008 h 126061"/>
                <a:gd name="connsiteX4" fmla="*/ 56860 w 336824"/>
                <a:gd name="connsiteY4" fmla="*/ 965 h 126061"/>
                <a:gd name="connsiteX5" fmla="*/ 232469 w 336824"/>
                <a:gd name="connsiteY5" fmla="*/ 0 h 126061"/>
                <a:gd name="connsiteX6" fmla="*/ 253858 w 336824"/>
                <a:gd name="connsiteY6" fmla="*/ 13187 h 126061"/>
                <a:gd name="connsiteX7" fmla="*/ 329280 w 336824"/>
                <a:gd name="connsiteY7" fmla="*/ 108068 h 126061"/>
                <a:gd name="connsiteX8" fmla="*/ 335873 w 336824"/>
                <a:gd name="connsiteY8" fmla="*/ 121094 h 126061"/>
                <a:gd name="connsiteX9" fmla="*/ 321239 w 336824"/>
                <a:gd name="connsiteY9" fmla="*/ 125918 h 126061"/>
                <a:gd name="connsiteX10" fmla="*/ 194356 w 336824"/>
                <a:gd name="connsiteY10" fmla="*/ 125918 h 126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6824" h="126061">
                  <a:moveTo>
                    <a:pt x="194195" y="125918"/>
                  </a:moveTo>
                  <a:cubicBezTo>
                    <a:pt x="154635" y="125918"/>
                    <a:pt x="114914" y="126240"/>
                    <a:pt x="75353" y="125918"/>
                  </a:cubicBezTo>
                  <a:cubicBezTo>
                    <a:pt x="54286" y="125757"/>
                    <a:pt x="34024" y="122380"/>
                    <a:pt x="18586" y="105655"/>
                  </a:cubicBezTo>
                  <a:cubicBezTo>
                    <a:pt x="1057" y="86840"/>
                    <a:pt x="-4893" y="65291"/>
                    <a:pt x="4273" y="41008"/>
                  </a:cubicBezTo>
                  <a:cubicBezTo>
                    <a:pt x="13279" y="17046"/>
                    <a:pt x="30968" y="1447"/>
                    <a:pt x="56860" y="965"/>
                  </a:cubicBezTo>
                  <a:cubicBezTo>
                    <a:pt x="115396" y="-322"/>
                    <a:pt x="173933" y="482"/>
                    <a:pt x="232469" y="0"/>
                  </a:cubicBezTo>
                  <a:cubicBezTo>
                    <a:pt x="243083" y="0"/>
                    <a:pt x="248873" y="4664"/>
                    <a:pt x="253858" y="13187"/>
                  </a:cubicBezTo>
                  <a:cubicBezTo>
                    <a:pt x="274442" y="48405"/>
                    <a:pt x="301137" y="78799"/>
                    <a:pt x="329280" y="108068"/>
                  </a:cubicBezTo>
                  <a:cubicBezTo>
                    <a:pt x="332818" y="111606"/>
                    <a:pt x="339251" y="114661"/>
                    <a:pt x="335873" y="121094"/>
                  </a:cubicBezTo>
                  <a:cubicBezTo>
                    <a:pt x="332979" y="126561"/>
                    <a:pt x="326546" y="125918"/>
                    <a:pt x="321239" y="125918"/>
                  </a:cubicBezTo>
                  <a:cubicBezTo>
                    <a:pt x="278945" y="126079"/>
                    <a:pt x="236651" y="125918"/>
                    <a:pt x="194356" y="125918"/>
                  </a:cubicBezTo>
                  <a:close/>
                </a:path>
              </a:pathLst>
            </a:custGeom>
            <a:solidFill>
              <a:srgbClr val="3CBEB4"/>
            </a:solidFill>
            <a:ln w="15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id="{3666B1FD-8F93-42A3-81D5-7A589FA90B25}"/>
                </a:ext>
              </a:extLst>
            </p:cNvPr>
            <p:cNvSpPr/>
            <p:nvPr/>
          </p:nvSpPr>
          <p:spPr>
            <a:xfrm>
              <a:off x="2527066" y="1863285"/>
              <a:ext cx="352667" cy="124368"/>
            </a:xfrm>
            <a:custGeom>
              <a:avLst/>
              <a:gdLst>
                <a:gd name="connsiteX0" fmla="*/ 0 w 352667"/>
                <a:gd name="connsiteY0" fmla="*/ 120991 h 124368"/>
                <a:gd name="connsiteX1" fmla="*/ 96007 w 352667"/>
                <a:gd name="connsiteY1" fmla="*/ 8260 h 124368"/>
                <a:gd name="connsiteX2" fmla="*/ 119968 w 352667"/>
                <a:gd name="connsiteY2" fmla="*/ 59 h 124368"/>
                <a:gd name="connsiteX3" fmla="*/ 284642 w 352667"/>
                <a:gd name="connsiteY3" fmla="*/ 541 h 124368"/>
                <a:gd name="connsiteX4" fmla="*/ 352667 w 352667"/>
                <a:gd name="connsiteY4" fmla="*/ 61651 h 124368"/>
                <a:gd name="connsiteX5" fmla="*/ 285607 w 352667"/>
                <a:gd name="connsiteY5" fmla="*/ 123404 h 124368"/>
                <a:gd name="connsiteX6" fmla="*/ 18333 w 352667"/>
                <a:gd name="connsiteY6" fmla="*/ 124368 h 124368"/>
                <a:gd name="connsiteX7" fmla="*/ 0 w 352667"/>
                <a:gd name="connsiteY7" fmla="*/ 120991 h 124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2667" h="124368">
                  <a:moveTo>
                    <a:pt x="0" y="120991"/>
                  </a:moveTo>
                  <a:cubicBezTo>
                    <a:pt x="36827" y="84486"/>
                    <a:pt x="69633" y="48946"/>
                    <a:pt x="96007" y="8260"/>
                  </a:cubicBezTo>
                  <a:cubicBezTo>
                    <a:pt x="102117" y="-1228"/>
                    <a:pt x="111123" y="59"/>
                    <a:pt x="119968" y="59"/>
                  </a:cubicBezTo>
                  <a:cubicBezTo>
                    <a:pt x="174806" y="59"/>
                    <a:pt x="229805" y="59"/>
                    <a:pt x="284642" y="541"/>
                  </a:cubicBezTo>
                  <a:cubicBezTo>
                    <a:pt x="324525" y="863"/>
                    <a:pt x="352828" y="26432"/>
                    <a:pt x="352667" y="61651"/>
                  </a:cubicBezTo>
                  <a:cubicBezTo>
                    <a:pt x="352506" y="98638"/>
                    <a:pt x="326454" y="123082"/>
                    <a:pt x="285607" y="123404"/>
                  </a:cubicBezTo>
                  <a:cubicBezTo>
                    <a:pt x="196516" y="124047"/>
                    <a:pt x="107424" y="124208"/>
                    <a:pt x="18333" y="124368"/>
                  </a:cubicBezTo>
                  <a:cubicBezTo>
                    <a:pt x="13348" y="124368"/>
                    <a:pt x="8362" y="122600"/>
                    <a:pt x="0" y="120991"/>
                  </a:cubicBezTo>
                  <a:close/>
                </a:path>
              </a:pathLst>
            </a:custGeom>
            <a:solidFill>
              <a:srgbClr val="3CBEB4"/>
            </a:solidFill>
            <a:ln w="15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4" name="Forma libre: forma 23">
              <a:extLst>
                <a:ext uri="{FF2B5EF4-FFF2-40B4-BE49-F238E27FC236}">
                  <a16:creationId xmlns:a16="http://schemas.microsoft.com/office/drawing/2014/main" id="{92550DD0-7DEC-4D70-9562-93E253D8BEB7}"/>
                </a:ext>
              </a:extLst>
            </p:cNvPr>
            <p:cNvSpPr/>
            <p:nvPr/>
          </p:nvSpPr>
          <p:spPr>
            <a:xfrm>
              <a:off x="2536072" y="1269206"/>
              <a:ext cx="343662" cy="122862"/>
            </a:xfrm>
            <a:custGeom>
              <a:avLst/>
              <a:gdLst>
                <a:gd name="connsiteX0" fmla="*/ 161 w 343662"/>
                <a:gd name="connsiteY0" fmla="*/ 248 h 122862"/>
                <a:gd name="connsiteX1" fmla="*/ 289949 w 343662"/>
                <a:gd name="connsiteY1" fmla="*/ 731 h 122862"/>
                <a:gd name="connsiteX2" fmla="*/ 343662 w 343662"/>
                <a:gd name="connsiteY2" fmla="*/ 61679 h 122862"/>
                <a:gd name="connsiteX3" fmla="*/ 289145 w 343662"/>
                <a:gd name="connsiteY3" fmla="*/ 121985 h 122862"/>
                <a:gd name="connsiteX4" fmla="*/ 111284 w 343662"/>
                <a:gd name="connsiteY4" fmla="*/ 122628 h 122862"/>
                <a:gd name="connsiteX5" fmla="*/ 91182 w 343662"/>
                <a:gd name="connsiteY5" fmla="*/ 111371 h 122862"/>
                <a:gd name="connsiteX6" fmla="*/ 0 w 343662"/>
                <a:gd name="connsiteY6" fmla="*/ 248 h 122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3662" h="122862">
                  <a:moveTo>
                    <a:pt x="161" y="248"/>
                  </a:moveTo>
                  <a:cubicBezTo>
                    <a:pt x="101635" y="248"/>
                    <a:pt x="195712" y="-556"/>
                    <a:pt x="289949" y="731"/>
                  </a:cubicBezTo>
                  <a:cubicBezTo>
                    <a:pt x="319861" y="1213"/>
                    <a:pt x="343822" y="31125"/>
                    <a:pt x="343662" y="61679"/>
                  </a:cubicBezTo>
                  <a:cubicBezTo>
                    <a:pt x="343501" y="92074"/>
                    <a:pt x="319378" y="121181"/>
                    <a:pt x="289145" y="121985"/>
                  </a:cubicBezTo>
                  <a:cubicBezTo>
                    <a:pt x="229965" y="123593"/>
                    <a:pt x="170625" y="122468"/>
                    <a:pt x="111284" y="122628"/>
                  </a:cubicBezTo>
                  <a:cubicBezTo>
                    <a:pt x="102278" y="122628"/>
                    <a:pt x="95846" y="118769"/>
                    <a:pt x="91182" y="111371"/>
                  </a:cubicBezTo>
                  <a:cubicBezTo>
                    <a:pt x="67381" y="72132"/>
                    <a:pt x="36827" y="38361"/>
                    <a:pt x="0" y="248"/>
                  </a:cubicBezTo>
                  <a:close/>
                </a:path>
              </a:pathLst>
            </a:custGeom>
            <a:solidFill>
              <a:srgbClr val="3CBEB4"/>
            </a:solidFill>
            <a:ln w="15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5" name="Forma libre: forma 24">
              <a:extLst>
                <a:ext uri="{FF2B5EF4-FFF2-40B4-BE49-F238E27FC236}">
                  <a16:creationId xmlns:a16="http://schemas.microsoft.com/office/drawing/2014/main" id="{A246682E-228D-4283-9B52-A195D6BB8E4E}"/>
                </a:ext>
              </a:extLst>
            </p:cNvPr>
            <p:cNvSpPr/>
            <p:nvPr/>
          </p:nvSpPr>
          <p:spPr>
            <a:xfrm>
              <a:off x="2648993" y="1712876"/>
              <a:ext cx="230758" cy="126666"/>
            </a:xfrm>
            <a:custGeom>
              <a:avLst/>
              <a:gdLst>
                <a:gd name="connsiteX0" fmla="*/ 92279 w 230758"/>
                <a:gd name="connsiteY0" fmla="*/ 126667 h 126666"/>
                <a:gd name="connsiteX1" fmla="*/ 19269 w 230758"/>
                <a:gd name="connsiteY1" fmla="*/ 126667 h 126666"/>
                <a:gd name="connsiteX2" fmla="*/ 3348 w 230758"/>
                <a:gd name="connsiteY2" fmla="*/ 104153 h 126666"/>
                <a:gd name="connsiteX3" fmla="*/ 33421 w 230758"/>
                <a:gd name="connsiteY3" fmla="*/ 17634 h 126666"/>
                <a:gd name="connsiteX4" fmla="*/ 56578 w 230758"/>
                <a:gd name="connsiteY4" fmla="*/ 266 h 126666"/>
                <a:gd name="connsiteX5" fmla="*/ 167379 w 230758"/>
                <a:gd name="connsiteY5" fmla="*/ 749 h 126666"/>
                <a:gd name="connsiteX6" fmla="*/ 230741 w 230758"/>
                <a:gd name="connsiteY6" fmla="*/ 64753 h 126666"/>
                <a:gd name="connsiteX7" fmla="*/ 165128 w 230758"/>
                <a:gd name="connsiteY7" fmla="*/ 126667 h 126666"/>
                <a:gd name="connsiteX8" fmla="*/ 159660 w 230758"/>
                <a:gd name="connsiteY8" fmla="*/ 126667 h 126666"/>
                <a:gd name="connsiteX9" fmla="*/ 92118 w 230758"/>
                <a:gd name="connsiteY9" fmla="*/ 126667 h 12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0758" h="126666">
                  <a:moveTo>
                    <a:pt x="92279" y="126667"/>
                  </a:moveTo>
                  <a:cubicBezTo>
                    <a:pt x="67996" y="126667"/>
                    <a:pt x="43713" y="126667"/>
                    <a:pt x="19269" y="126667"/>
                  </a:cubicBezTo>
                  <a:cubicBezTo>
                    <a:pt x="3026" y="126667"/>
                    <a:pt x="-5014" y="122164"/>
                    <a:pt x="3348" y="104153"/>
                  </a:cubicBezTo>
                  <a:cubicBezTo>
                    <a:pt x="16374" y="76493"/>
                    <a:pt x="26827" y="47546"/>
                    <a:pt x="33421" y="17634"/>
                  </a:cubicBezTo>
                  <a:cubicBezTo>
                    <a:pt x="36315" y="4608"/>
                    <a:pt x="44195" y="266"/>
                    <a:pt x="56578" y="266"/>
                  </a:cubicBezTo>
                  <a:cubicBezTo>
                    <a:pt x="93565" y="427"/>
                    <a:pt x="130392" y="-699"/>
                    <a:pt x="167379" y="749"/>
                  </a:cubicBezTo>
                  <a:cubicBezTo>
                    <a:pt x="204849" y="2196"/>
                    <a:pt x="231545" y="30339"/>
                    <a:pt x="230741" y="64753"/>
                  </a:cubicBezTo>
                  <a:cubicBezTo>
                    <a:pt x="229936" y="99489"/>
                    <a:pt x="203080" y="124898"/>
                    <a:pt x="165128" y="126667"/>
                  </a:cubicBezTo>
                  <a:cubicBezTo>
                    <a:pt x="163359" y="126667"/>
                    <a:pt x="161590" y="126667"/>
                    <a:pt x="159660" y="126667"/>
                  </a:cubicBezTo>
                  <a:cubicBezTo>
                    <a:pt x="137146" y="126667"/>
                    <a:pt x="114632" y="126667"/>
                    <a:pt x="92118" y="126667"/>
                  </a:cubicBezTo>
                  <a:close/>
                </a:path>
              </a:pathLst>
            </a:custGeom>
            <a:solidFill>
              <a:srgbClr val="3CBEB4"/>
            </a:solidFill>
            <a:ln w="15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1" name="Forma libre: forma 30">
              <a:extLst>
                <a:ext uri="{FF2B5EF4-FFF2-40B4-BE49-F238E27FC236}">
                  <a16:creationId xmlns:a16="http://schemas.microsoft.com/office/drawing/2014/main" id="{48CA7B9C-BF64-4100-A572-A0A36EE279A8}"/>
                </a:ext>
              </a:extLst>
            </p:cNvPr>
            <p:cNvSpPr/>
            <p:nvPr/>
          </p:nvSpPr>
          <p:spPr>
            <a:xfrm>
              <a:off x="1574154" y="1405503"/>
              <a:ext cx="231295" cy="126782"/>
            </a:xfrm>
            <a:custGeom>
              <a:avLst/>
              <a:gdLst>
                <a:gd name="connsiteX0" fmla="*/ 140314 w 231295"/>
                <a:gd name="connsiteY0" fmla="*/ 0 h 126782"/>
                <a:gd name="connsiteX1" fmla="*/ 213163 w 231295"/>
                <a:gd name="connsiteY1" fmla="*/ 0 h 126782"/>
                <a:gd name="connsiteX2" fmla="*/ 228119 w 231295"/>
                <a:gd name="connsiteY2" fmla="*/ 20906 h 126782"/>
                <a:gd name="connsiteX3" fmla="*/ 197564 w 231295"/>
                <a:gd name="connsiteY3" fmla="*/ 107264 h 126782"/>
                <a:gd name="connsiteX4" fmla="*/ 172798 w 231295"/>
                <a:gd name="connsiteY4" fmla="*/ 126561 h 126782"/>
                <a:gd name="connsiteX5" fmla="*/ 62158 w 231295"/>
                <a:gd name="connsiteY5" fmla="*/ 126079 h 126782"/>
                <a:gd name="connsiteX6" fmla="*/ 83 w 231295"/>
                <a:gd name="connsiteY6" fmla="*/ 66577 h 126782"/>
                <a:gd name="connsiteX7" fmla="*/ 53956 w 231295"/>
                <a:gd name="connsiteY7" fmla="*/ 2895 h 126782"/>
                <a:gd name="connsiteX8" fmla="*/ 140153 w 231295"/>
                <a:gd name="connsiteY8" fmla="*/ 2251 h 126782"/>
                <a:gd name="connsiteX9" fmla="*/ 140153 w 231295"/>
                <a:gd name="connsiteY9" fmla="*/ 161 h 12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1295" h="126782">
                  <a:moveTo>
                    <a:pt x="140314" y="0"/>
                  </a:moveTo>
                  <a:cubicBezTo>
                    <a:pt x="164597" y="0"/>
                    <a:pt x="188880" y="0"/>
                    <a:pt x="213163" y="0"/>
                  </a:cubicBezTo>
                  <a:cubicBezTo>
                    <a:pt x="228119" y="0"/>
                    <a:pt x="236159" y="4342"/>
                    <a:pt x="228119" y="20906"/>
                  </a:cubicBezTo>
                  <a:cubicBezTo>
                    <a:pt x="214771" y="48566"/>
                    <a:pt x="204801" y="77352"/>
                    <a:pt x="197564" y="107264"/>
                  </a:cubicBezTo>
                  <a:cubicBezTo>
                    <a:pt x="194348" y="120933"/>
                    <a:pt x="186628" y="126722"/>
                    <a:pt x="172798" y="126561"/>
                  </a:cubicBezTo>
                  <a:cubicBezTo>
                    <a:pt x="135972" y="126240"/>
                    <a:pt x="98984" y="127526"/>
                    <a:pt x="62158" y="126079"/>
                  </a:cubicBezTo>
                  <a:cubicBezTo>
                    <a:pt x="27100" y="124792"/>
                    <a:pt x="2013" y="99384"/>
                    <a:pt x="83" y="66577"/>
                  </a:cubicBezTo>
                  <a:cubicBezTo>
                    <a:pt x="-1525" y="35701"/>
                    <a:pt x="20346" y="6754"/>
                    <a:pt x="53956" y="2895"/>
                  </a:cubicBezTo>
                  <a:cubicBezTo>
                    <a:pt x="82260" y="-482"/>
                    <a:pt x="111367" y="2251"/>
                    <a:pt x="140153" y="2251"/>
                  </a:cubicBezTo>
                  <a:cubicBezTo>
                    <a:pt x="140153" y="1608"/>
                    <a:pt x="140153" y="804"/>
                    <a:pt x="140153" y="161"/>
                  </a:cubicBezTo>
                  <a:close/>
                </a:path>
              </a:pathLst>
            </a:custGeom>
            <a:solidFill>
              <a:srgbClr val="3CBEB4"/>
            </a:solidFill>
            <a:ln w="15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2" name="Forma libre: forma 31">
              <a:extLst>
                <a:ext uri="{FF2B5EF4-FFF2-40B4-BE49-F238E27FC236}">
                  <a16:creationId xmlns:a16="http://schemas.microsoft.com/office/drawing/2014/main" id="{BB274D05-7F34-4739-999A-82128741F824}"/>
                </a:ext>
              </a:extLst>
            </p:cNvPr>
            <p:cNvSpPr/>
            <p:nvPr/>
          </p:nvSpPr>
          <p:spPr>
            <a:xfrm>
              <a:off x="2653283" y="1415320"/>
              <a:ext cx="226663" cy="126885"/>
            </a:xfrm>
            <a:custGeom>
              <a:avLst/>
              <a:gdLst>
                <a:gd name="connsiteX0" fmla="*/ 91526 w 226663"/>
                <a:gd name="connsiteY0" fmla="*/ 314 h 126885"/>
                <a:gd name="connsiteX1" fmla="*/ 158907 w 226663"/>
                <a:gd name="connsiteY1" fmla="*/ 475 h 126885"/>
                <a:gd name="connsiteX2" fmla="*/ 226611 w 226663"/>
                <a:gd name="connsiteY2" fmla="*/ 65766 h 126885"/>
                <a:gd name="connsiteX3" fmla="*/ 157621 w 226663"/>
                <a:gd name="connsiteY3" fmla="*/ 126554 h 126885"/>
                <a:gd name="connsiteX4" fmla="*/ 57916 w 226663"/>
                <a:gd name="connsiteY4" fmla="*/ 126875 h 126885"/>
                <a:gd name="connsiteX5" fmla="*/ 29773 w 226663"/>
                <a:gd name="connsiteY5" fmla="*/ 104683 h 126885"/>
                <a:gd name="connsiteX6" fmla="*/ 3239 w 226663"/>
                <a:gd name="connsiteY6" fmla="*/ 22828 h 126885"/>
                <a:gd name="connsiteX7" fmla="*/ 18838 w 226663"/>
                <a:gd name="connsiteY7" fmla="*/ 153 h 126885"/>
                <a:gd name="connsiteX8" fmla="*/ 91526 w 226663"/>
                <a:gd name="connsiteY8" fmla="*/ 153 h 12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6663" h="126885">
                  <a:moveTo>
                    <a:pt x="91526" y="314"/>
                  </a:moveTo>
                  <a:cubicBezTo>
                    <a:pt x="114040" y="314"/>
                    <a:pt x="136393" y="-490"/>
                    <a:pt x="158907" y="475"/>
                  </a:cubicBezTo>
                  <a:cubicBezTo>
                    <a:pt x="199754" y="2244"/>
                    <a:pt x="228058" y="30065"/>
                    <a:pt x="226611" y="65766"/>
                  </a:cubicBezTo>
                  <a:cubicBezTo>
                    <a:pt x="225163" y="101467"/>
                    <a:pt x="197986" y="125911"/>
                    <a:pt x="157621" y="126554"/>
                  </a:cubicBezTo>
                  <a:cubicBezTo>
                    <a:pt x="124493" y="127036"/>
                    <a:pt x="91204" y="126071"/>
                    <a:pt x="57916" y="126875"/>
                  </a:cubicBezTo>
                  <a:cubicBezTo>
                    <a:pt x="41513" y="127197"/>
                    <a:pt x="32989" y="120121"/>
                    <a:pt x="29773" y="104683"/>
                  </a:cubicBezTo>
                  <a:cubicBezTo>
                    <a:pt x="23823" y="76540"/>
                    <a:pt x="14978" y="49202"/>
                    <a:pt x="3239" y="22828"/>
                  </a:cubicBezTo>
                  <a:cubicBezTo>
                    <a:pt x="-4159" y="6425"/>
                    <a:pt x="1148" y="-329"/>
                    <a:pt x="18838" y="153"/>
                  </a:cubicBezTo>
                  <a:cubicBezTo>
                    <a:pt x="43121" y="636"/>
                    <a:pt x="67243" y="153"/>
                    <a:pt x="91526" y="153"/>
                  </a:cubicBezTo>
                  <a:close/>
                </a:path>
              </a:pathLst>
            </a:custGeom>
            <a:solidFill>
              <a:srgbClr val="3CBEB4"/>
            </a:solidFill>
            <a:ln w="15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3" name="Forma libre: forma 32">
              <a:extLst>
                <a:ext uri="{FF2B5EF4-FFF2-40B4-BE49-F238E27FC236}">
                  <a16:creationId xmlns:a16="http://schemas.microsoft.com/office/drawing/2014/main" id="{C5F32CBF-6CD0-4617-A41D-AD7F584BA7F6}"/>
                </a:ext>
              </a:extLst>
            </p:cNvPr>
            <p:cNvSpPr/>
            <p:nvPr/>
          </p:nvSpPr>
          <p:spPr>
            <a:xfrm>
              <a:off x="1574494" y="1702302"/>
              <a:ext cx="226569" cy="127109"/>
            </a:xfrm>
            <a:custGeom>
              <a:avLst/>
              <a:gdLst>
                <a:gd name="connsiteX0" fmla="*/ 134024 w 226569"/>
                <a:gd name="connsiteY0" fmla="*/ 126627 h 127109"/>
                <a:gd name="connsiteX1" fmla="*/ 61175 w 226569"/>
                <a:gd name="connsiteY1" fmla="*/ 126466 h 127109"/>
                <a:gd name="connsiteX2" fmla="*/ 226 w 226569"/>
                <a:gd name="connsiteY2" fmla="*/ 69055 h 127109"/>
                <a:gd name="connsiteX3" fmla="*/ 52330 w 226569"/>
                <a:gd name="connsiteY3" fmla="*/ 3604 h 127109"/>
                <a:gd name="connsiteX4" fmla="*/ 176157 w 226569"/>
                <a:gd name="connsiteY4" fmla="*/ 1352 h 127109"/>
                <a:gd name="connsiteX5" fmla="*/ 194169 w 226569"/>
                <a:gd name="connsiteY5" fmla="*/ 18077 h 127109"/>
                <a:gd name="connsiteX6" fmla="*/ 224080 w 226569"/>
                <a:gd name="connsiteY6" fmla="*/ 107490 h 127109"/>
                <a:gd name="connsiteX7" fmla="*/ 209607 w 226569"/>
                <a:gd name="connsiteY7" fmla="*/ 127110 h 127109"/>
                <a:gd name="connsiteX8" fmla="*/ 134024 w 226569"/>
                <a:gd name="connsiteY8" fmla="*/ 127110 h 127109"/>
                <a:gd name="connsiteX9" fmla="*/ 134024 w 226569"/>
                <a:gd name="connsiteY9" fmla="*/ 126949 h 12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6569" h="127109">
                  <a:moveTo>
                    <a:pt x="134024" y="126627"/>
                  </a:moveTo>
                  <a:cubicBezTo>
                    <a:pt x="109741" y="126627"/>
                    <a:pt x="85458" y="127592"/>
                    <a:pt x="61175" y="126466"/>
                  </a:cubicBezTo>
                  <a:cubicBezTo>
                    <a:pt x="27564" y="124858"/>
                    <a:pt x="2960" y="101058"/>
                    <a:pt x="226" y="69055"/>
                  </a:cubicBezTo>
                  <a:cubicBezTo>
                    <a:pt x="-2508" y="38822"/>
                    <a:pt x="19845" y="8750"/>
                    <a:pt x="52330" y="3604"/>
                  </a:cubicBezTo>
                  <a:cubicBezTo>
                    <a:pt x="93338" y="-2990"/>
                    <a:pt x="134828" y="1513"/>
                    <a:pt x="176157" y="1352"/>
                  </a:cubicBezTo>
                  <a:cubicBezTo>
                    <a:pt x="187254" y="1352"/>
                    <a:pt x="191757" y="8589"/>
                    <a:pt x="194169" y="18077"/>
                  </a:cubicBezTo>
                  <a:cubicBezTo>
                    <a:pt x="202049" y="48632"/>
                    <a:pt x="211215" y="78704"/>
                    <a:pt x="224080" y="107490"/>
                  </a:cubicBezTo>
                  <a:cubicBezTo>
                    <a:pt x="230674" y="122285"/>
                    <a:pt x="223598" y="127110"/>
                    <a:pt x="209607" y="127110"/>
                  </a:cubicBezTo>
                  <a:cubicBezTo>
                    <a:pt x="184359" y="127110"/>
                    <a:pt x="159272" y="127110"/>
                    <a:pt x="134024" y="127110"/>
                  </a:cubicBezTo>
                  <a:cubicBezTo>
                    <a:pt x="134024" y="127110"/>
                    <a:pt x="134024" y="127110"/>
                    <a:pt x="134024" y="126949"/>
                  </a:cubicBezTo>
                  <a:close/>
                </a:path>
              </a:pathLst>
            </a:custGeom>
            <a:solidFill>
              <a:srgbClr val="3CBEB4"/>
            </a:solidFill>
            <a:ln w="15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4" name="Forma libre: forma 33">
              <a:extLst>
                <a:ext uri="{FF2B5EF4-FFF2-40B4-BE49-F238E27FC236}">
                  <a16:creationId xmlns:a16="http://schemas.microsoft.com/office/drawing/2014/main" id="{C73FE47E-473E-4E2F-AF8C-246A2AB19D43}"/>
                </a:ext>
              </a:extLst>
            </p:cNvPr>
            <p:cNvSpPr/>
            <p:nvPr/>
          </p:nvSpPr>
          <p:spPr>
            <a:xfrm>
              <a:off x="1574377" y="1555368"/>
              <a:ext cx="187093" cy="126678"/>
            </a:xfrm>
            <a:custGeom>
              <a:avLst/>
              <a:gdLst>
                <a:gd name="connsiteX0" fmla="*/ 124814 w 187093"/>
                <a:gd name="connsiteY0" fmla="*/ 126576 h 126678"/>
                <a:gd name="connsiteX1" fmla="*/ 52930 w 187093"/>
                <a:gd name="connsiteY1" fmla="*/ 123520 h 126678"/>
                <a:gd name="connsiteX2" fmla="*/ 182 w 187093"/>
                <a:gd name="connsiteY2" fmla="*/ 58712 h 126678"/>
                <a:gd name="connsiteX3" fmla="*/ 62740 w 187093"/>
                <a:gd name="connsiteY3" fmla="*/ 497 h 126678"/>
                <a:gd name="connsiteX4" fmla="*/ 165179 w 187093"/>
                <a:gd name="connsiteY4" fmla="*/ 14 h 126678"/>
                <a:gd name="connsiteX5" fmla="*/ 187049 w 187093"/>
                <a:gd name="connsiteY5" fmla="*/ 21564 h 126678"/>
                <a:gd name="connsiteX6" fmla="*/ 187049 w 187093"/>
                <a:gd name="connsiteY6" fmla="*/ 107760 h 126678"/>
                <a:gd name="connsiteX7" fmla="*/ 168877 w 187093"/>
                <a:gd name="connsiteY7" fmla="*/ 126576 h 126678"/>
                <a:gd name="connsiteX8" fmla="*/ 124975 w 187093"/>
                <a:gd name="connsiteY8" fmla="*/ 126254 h 126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093" h="126678">
                  <a:moveTo>
                    <a:pt x="124814" y="126576"/>
                  </a:moveTo>
                  <a:cubicBezTo>
                    <a:pt x="97797" y="125289"/>
                    <a:pt x="75283" y="128184"/>
                    <a:pt x="52930" y="123520"/>
                  </a:cubicBezTo>
                  <a:cubicBezTo>
                    <a:pt x="19480" y="116766"/>
                    <a:pt x="-2230" y="90071"/>
                    <a:pt x="182" y="58712"/>
                  </a:cubicBezTo>
                  <a:cubicBezTo>
                    <a:pt x="2756" y="25102"/>
                    <a:pt x="27682" y="1301"/>
                    <a:pt x="62740" y="497"/>
                  </a:cubicBezTo>
                  <a:cubicBezTo>
                    <a:pt x="96832" y="-307"/>
                    <a:pt x="131086" y="819"/>
                    <a:pt x="165179" y="14"/>
                  </a:cubicBezTo>
                  <a:cubicBezTo>
                    <a:pt x="181260" y="-307"/>
                    <a:pt x="187693" y="4678"/>
                    <a:pt x="187049" y="21564"/>
                  </a:cubicBezTo>
                  <a:cubicBezTo>
                    <a:pt x="185763" y="50350"/>
                    <a:pt x="186085" y="79135"/>
                    <a:pt x="187049" y="107760"/>
                  </a:cubicBezTo>
                  <a:cubicBezTo>
                    <a:pt x="187532" y="121751"/>
                    <a:pt x="183672" y="127541"/>
                    <a:pt x="168877" y="126576"/>
                  </a:cubicBezTo>
                  <a:cubicBezTo>
                    <a:pt x="152796" y="125450"/>
                    <a:pt x="136554" y="126254"/>
                    <a:pt x="124975" y="126254"/>
                  </a:cubicBezTo>
                  <a:close/>
                </a:path>
              </a:pathLst>
            </a:custGeom>
            <a:solidFill>
              <a:srgbClr val="3CBEB4"/>
            </a:solidFill>
            <a:ln w="15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5" name="Forma libre: forma 34">
              <a:extLst>
                <a:ext uri="{FF2B5EF4-FFF2-40B4-BE49-F238E27FC236}">
                  <a16:creationId xmlns:a16="http://schemas.microsoft.com/office/drawing/2014/main" id="{7DE17796-1B5E-41F9-B78D-918CED1A7264}"/>
                </a:ext>
              </a:extLst>
            </p:cNvPr>
            <p:cNvSpPr/>
            <p:nvPr/>
          </p:nvSpPr>
          <p:spPr>
            <a:xfrm>
              <a:off x="2689841" y="1566466"/>
              <a:ext cx="190079" cy="125774"/>
            </a:xfrm>
            <a:custGeom>
              <a:avLst/>
              <a:gdLst>
                <a:gd name="connsiteX0" fmla="*/ 70729 w 190079"/>
                <a:gd name="connsiteY0" fmla="*/ 122875 h 125774"/>
                <a:gd name="connsiteX1" fmla="*/ 7368 w 190079"/>
                <a:gd name="connsiteY1" fmla="*/ 118694 h 125774"/>
                <a:gd name="connsiteX2" fmla="*/ 4634 w 190079"/>
                <a:gd name="connsiteY2" fmla="*/ 54047 h 125774"/>
                <a:gd name="connsiteX3" fmla="*/ 58989 w 190079"/>
                <a:gd name="connsiteY3" fmla="*/ 174 h 125774"/>
                <a:gd name="connsiteX4" fmla="*/ 129105 w 190079"/>
                <a:gd name="connsiteY4" fmla="*/ 334 h 125774"/>
                <a:gd name="connsiteX5" fmla="*/ 190053 w 190079"/>
                <a:gd name="connsiteY5" fmla="*/ 59997 h 125774"/>
                <a:gd name="connsiteX6" fmla="*/ 129265 w 190079"/>
                <a:gd name="connsiteY6" fmla="*/ 122715 h 125774"/>
                <a:gd name="connsiteX7" fmla="*/ 70729 w 190079"/>
                <a:gd name="connsiteY7" fmla="*/ 122715 h 12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079" h="125774">
                  <a:moveTo>
                    <a:pt x="70729" y="122875"/>
                  </a:moveTo>
                  <a:cubicBezTo>
                    <a:pt x="52074" y="121107"/>
                    <a:pt x="22806" y="132846"/>
                    <a:pt x="7368" y="118694"/>
                  </a:cubicBezTo>
                  <a:cubicBezTo>
                    <a:pt x="-7427" y="105186"/>
                    <a:pt x="4634" y="76239"/>
                    <a:pt x="4634" y="54047"/>
                  </a:cubicBezTo>
                  <a:cubicBezTo>
                    <a:pt x="4312" y="-4007"/>
                    <a:pt x="-7749" y="334"/>
                    <a:pt x="58989" y="174"/>
                  </a:cubicBezTo>
                  <a:cubicBezTo>
                    <a:pt x="82307" y="174"/>
                    <a:pt x="105786" y="-309"/>
                    <a:pt x="129105" y="334"/>
                  </a:cubicBezTo>
                  <a:cubicBezTo>
                    <a:pt x="163358" y="1299"/>
                    <a:pt x="189088" y="26869"/>
                    <a:pt x="190053" y="59997"/>
                  </a:cubicBezTo>
                  <a:cubicBezTo>
                    <a:pt x="191018" y="93607"/>
                    <a:pt x="164645" y="121267"/>
                    <a:pt x="129265" y="122715"/>
                  </a:cubicBezTo>
                  <a:cubicBezTo>
                    <a:pt x="111254" y="123519"/>
                    <a:pt x="93243" y="122715"/>
                    <a:pt x="70729" y="122715"/>
                  </a:cubicBezTo>
                  <a:close/>
                </a:path>
              </a:pathLst>
            </a:custGeom>
            <a:solidFill>
              <a:srgbClr val="3CBEB4"/>
            </a:solidFill>
            <a:ln w="15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6" name="Forma libre: forma 35">
              <a:extLst>
                <a:ext uri="{FF2B5EF4-FFF2-40B4-BE49-F238E27FC236}">
                  <a16:creationId xmlns:a16="http://schemas.microsoft.com/office/drawing/2014/main" id="{C6F52824-408B-402C-AEE9-77071B739C9C}"/>
                </a:ext>
              </a:extLst>
            </p:cNvPr>
            <p:cNvSpPr/>
            <p:nvPr/>
          </p:nvSpPr>
          <p:spPr>
            <a:xfrm>
              <a:off x="2072590" y="1378929"/>
              <a:ext cx="309106" cy="488961"/>
            </a:xfrm>
            <a:custGeom>
              <a:avLst/>
              <a:gdLst>
                <a:gd name="connsiteX0" fmla="*/ 134776 w 309106"/>
                <a:gd name="connsiteY0" fmla="*/ 322313 h 488961"/>
                <a:gd name="connsiteX1" fmla="*/ 134776 w 309106"/>
                <a:gd name="connsiteY1" fmla="*/ 298030 h 488961"/>
                <a:gd name="connsiteX2" fmla="*/ 110976 w 309106"/>
                <a:gd name="connsiteY2" fmla="*/ 265545 h 488961"/>
                <a:gd name="connsiteX3" fmla="*/ 41021 w 309106"/>
                <a:gd name="connsiteY3" fmla="*/ 232257 h 488961"/>
                <a:gd name="connsiteX4" fmla="*/ 56620 w 309106"/>
                <a:gd name="connsiteY4" fmla="*/ 69512 h 488961"/>
                <a:gd name="connsiteX5" fmla="*/ 101005 w 309106"/>
                <a:gd name="connsiteY5" fmla="*/ 50375 h 488961"/>
                <a:gd name="connsiteX6" fmla="*/ 137671 w 309106"/>
                <a:gd name="connsiteY6" fmla="*/ 15960 h 488961"/>
                <a:gd name="connsiteX7" fmla="*/ 156165 w 309106"/>
                <a:gd name="connsiteY7" fmla="*/ 40 h 488961"/>
                <a:gd name="connsiteX8" fmla="*/ 174015 w 309106"/>
                <a:gd name="connsiteY8" fmla="*/ 19820 h 488961"/>
                <a:gd name="connsiteX9" fmla="*/ 204087 w 309106"/>
                <a:gd name="connsiteY9" fmla="*/ 49088 h 488961"/>
                <a:gd name="connsiteX10" fmla="*/ 275650 w 309106"/>
                <a:gd name="connsiteY10" fmla="*/ 79322 h 488961"/>
                <a:gd name="connsiteX11" fmla="*/ 300255 w 309106"/>
                <a:gd name="connsiteY11" fmla="*/ 113575 h 488961"/>
                <a:gd name="connsiteX12" fmla="*/ 285299 w 309106"/>
                <a:gd name="connsiteY12" fmla="*/ 158443 h 488961"/>
                <a:gd name="connsiteX13" fmla="*/ 237215 w 309106"/>
                <a:gd name="connsiteY13" fmla="*/ 148794 h 488961"/>
                <a:gd name="connsiteX14" fmla="*/ 198298 w 309106"/>
                <a:gd name="connsiteY14" fmla="*/ 112128 h 488961"/>
                <a:gd name="connsiteX15" fmla="*/ 174819 w 309106"/>
                <a:gd name="connsiteY15" fmla="*/ 125958 h 488961"/>
                <a:gd name="connsiteX16" fmla="*/ 174819 w 309106"/>
                <a:gd name="connsiteY16" fmla="*/ 133999 h 488961"/>
                <a:gd name="connsiteX17" fmla="*/ 233195 w 309106"/>
                <a:gd name="connsiteY17" fmla="*/ 218105 h 488961"/>
                <a:gd name="connsiteX18" fmla="*/ 309100 w 309106"/>
                <a:gd name="connsiteY18" fmla="*/ 321026 h 488961"/>
                <a:gd name="connsiteX19" fmla="*/ 233356 w 309106"/>
                <a:gd name="connsiteY19" fmla="*/ 427325 h 488961"/>
                <a:gd name="connsiteX20" fmla="*/ 204570 w 309106"/>
                <a:gd name="connsiteY20" fmla="*/ 434562 h 488961"/>
                <a:gd name="connsiteX21" fmla="*/ 174498 w 309106"/>
                <a:gd name="connsiteY21" fmla="*/ 466564 h 488961"/>
                <a:gd name="connsiteX22" fmla="*/ 156165 w 309106"/>
                <a:gd name="connsiteY22" fmla="*/ 488917 h 488961"/>
                <a:gd name="connsiteX23" fmla="*/ 136063 w 309106"/>
                <a:gd name="connsiteY23" fmla="*/ 468333 h 488961"/>
                <a:gd name="connsiteX24" fmla="*/ 101327 w 309106"/>
                <a:gd name="connsiteY24" fmla="*/ 434079 h 488961"/>
                <a:gd name="connsiteX25" fmla="*/ 817 w 309106"/>
                <a:gd name="connsiteY25" fmla="*/ 348526 h 488961"/>
                <a:gd name="connsiteX26" fmla="*/ 53726 w 309106"/>
                <a:gd name="connsiteY26" fmla="*/ 303498 h 488961"/>
                <a:gd name="connsiteX27" fmla="*/ 77526 w 309106"/>
                <a:gd name="connsiteY27" fmla="*/ 330675 h 488961"/>
                <a:gd name="connsiteX28" fmla="*/ 107599 w 309106"/>
                <a:gd name="connsiteY28" fmla="*/ 370397 h 488961"/>
                <a:gd name="connsiteX29" fmla="*/ 134615 w 309106"/>
                <a:gd name="connsiteY29" fmla="*/ 354637 h 488961"/>
                <a:gd name="connsiteX30" fmla="*/ 134615 w 309106"/>
                <a:gd name="connsiteY30" fmla="*/ 322152 h 488961"/>
                <a:gd name="connsiteX31" fmla="*/ 232552 w 309106"/>
                <a:gd name="connsiteY31" fmla="*/ 328585 h 488961"/>
                <a:gd name="connsiteX32" fmla="*/ 187202 w 309106"/>
                <a:gd name="connsiteY32" fmla="*/ 282431 h 488961"/>
                <a:gd name="connsiteX33" fmla="*/ 175462 w 309106"/>
                <a:gd name="connsiteY33" fmla="*/ 295618 h 488961"/>
                <a:gd name="connsiteX34" fmla="*/ 175462 w 309106"/>
                <a:gd name="connsiteY34" fmla="*/ 360426 h 488961"/>
                <a:gd name="connsiteX35" fmla="*/ 189775 w 309106"/>
                <a:gd name="connsiteY35" fmla="*/ 374095 h 488961"/>
                <a:gd name="connsiteX36" fmla="*/ 232391 w 309106"/>
                <a:gd name="connsiteY36" fmla="*/ 328585 h 488961"/>
                <a:gd name="connsiteX37" fmla="*/ 135259 w 309106"/>
                <a:gd name="connsiteY37" fmla="*/ 149758 h 488961"/>
                <a:gd name="connsiteX38" fmla="*/ 135259 w 309106"/>
                <a:gd name="connsiteY38" fmla="*/ 122902 h 488961"/>
                <a:gd name="connsiteX39" fmla="*/ 118534 w 309106"/>
                <a:gd name="connsiteY39" fmla="*/ 109555 h 488961"/>
                <a:gd name="connsiteX40" fmla="*/ 84280 w 309106"/>
                <a:gd name="connsiteY40" fmla="*/ 140753 h 488961"/>
                <a:gd name="connsiteX41" fmla="*/ 96502 w 309106"/>
                <a:gd name="connsiteY41" fmla="*/ 176615 h 488961"/>
                <a:gd name="connsiteX42" fmla="*/ 127700 w 309106"/>
                <a:gd name="connsiteY42" fmla="*/ 189319 h 488961"/>
                <a:gd name="connsiteX43" fmla="*/ 135098 w 309106"/>
                <a:gd name="connsiteY43" fmla="*/ 155226 h 488961"/>
                <a:gd name="connsiteX44" fmla="*/ 135098 w 309106"/>
                <a:gd name="connsiteY44" fmla="*/ 149919 h 48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09106" h="488961">
                  <a:moveTo>
                    <a:pt x="134776" y="322313"/>
                  </a:moveTo>
                  <a:cubicBezTo>
                    <a:pt x="134776" y="314272"/>
                    <a:pt x="134133" y="306071"/>
                    <a:pt x="134776" y="298030"/>
                  </a:cubicBezTo>
                  <a:cubicBezTo>
                    <a:pt x="136545" y="279858"/>
                    <a:pt x="129309" y="270209"/>
                    <a:pt x="110976" y="265545"/>
                  </a:cubicBezTo>
                  <a:cubicBezTo>
                    <a:pt x="85728" y="259113"/>
                    <a:pt x="60962" y="250589"/>
                    <a:pt x="41021" y="232257"/>
                  </a:cubicBezTo>
                  <a:cubicBezTo>
                    <a:pt x="-8188" y="187228"/>
                    <a:pt x="-791" y="105374"/>
                    <a:pt x="56620" y="69512"/>
                  </a:cubicBezTo>
                  <a:cubicBezTo>
                    <a:pt x="70129" y="60989"/>
                    <a:pt x="85567" y="53752"/>
                    <a:pt x="101005" y="50375"/>
                  </a:cubicBezTo>
                  <a:cubicBezTo>
                    <a:pt x="121107" y="45872"/>
                    <a:pt x="136706" y="40565"/>
                    <a:pt x="137671" y="15960"/>
                  </a:cubicBezTo>
                  <a:cubicBezTo>
                    <a:pt x="137993" y="6633"/>
                    <a:pt x="145229" y="-603"/>
                    <a:pt x="156165" y="40"/>
                  </a:cubicBezTo>
                  <a:cubicBezTo>
                    <a:pt x="168226" y="683"/>
                    <a:pt x="174498" y="9206"/>
                    <a:pt x="174015" y="19820"/>
                  </a:cubicBezTo>
                  <a:cubicBezTo>
                    <a:pt x="173211" y="41852"/>
                    <a:pt x="185915" y="46033"/>
                    <a:pt x="204087" y="49088"/>
                  </a:cubicBezTo>
                  <a:cubicBezTo>
                    <a:pt x="229979" y="53270"/>
                    <a:pt x="254262" y="63240"/>
                    <a:pt x="275650" y="79322"/>
                  </a:cubicBezTo>
                  <a:cubicBezTo>
                    <a:pt x="287390" y="88166"/>
                    <a:pt x="296878" y="98298"/>
                    <a:pt x="300255" y="113575"/>
                  </a:cubicBezTo>
                  <a:cubicBezTo>
                    <a:pt x="304275" y="131908"/>
                    <a:pt x="302667" y="147990"/>
                    <a:pt x="285299" y="158443"/>
                  </a:cubicBezTo>
                  <a:cubicBezTo>
                    <a:pt x="266805" y="169539"/>
                    <a:pt x="250885" y="163910"/>
                    <a:pt x="237215" y="148794"/>
                  </a:cubicBezTo>
                  <a:cubicBezTo>
                    <a:pt x="225154" y="135607"/>
                    <a:pt x="215666" y="119847"/>
                    <a:pt x="198298" y="112128"/>
                  </a:cubicBezTo>
                  <a:cubicBezTo>
                    <a:pt x="183342" y="105534"/>
                    <a:pt x="173693" y="106017"/>
                    <a:pt x="174819" y="125958"/>
                  </a:cubicBezTo>
                  <a:cubicBezTo>
                    <a:pt x="174819" y="128692"/>
                    <a:pt x="174819" y="131426"/>
                    <a:pt x="174819" y="133999"/>
                  </a:cubicBezTo>
                  <a:cubicBezTo>
                    <a:pt x="174176" y="176132"/>
                    <a:pt x="193634" y="204167"/>
                    <a:pt x="233195" y="218105"/>
                  </a:cubicBezTo>
                  <a:cubicBezTo>
                    <a:pt x="283048" y="235634"/>
                    <a:pt x="309582" y="271656"/>
                    <a:pt x="309100" y="321026"/>
                  </a:cubicBezTo>
                  <a:cubicBezTo>
                    <a:pt x="308778" y="373452"/>
                    <a:pt x="282726" y="410118"/>
                    <a:pt x="233356" y="427325"/>
                  </a:cubicBezTo>
                  <a:cubicBezTo>
                    <a:pt x="224028" y="430541"/>
                    <a:pt x="214380" y="433436"/>
                    <a:pt x="204570" y="434562"/>
                  </a:cubicBezTo>
                  <a:cubicBezTo>
                    <a:pt x="185272" y="436974"/>
                    <a:pt x="172246" y="443246"/>
                    <a:pt x="174498" y="466564"/>
                  </a:cubicBezTo>
                  <a:cubicBezTo>
                    <a:pt x="175623" y="477982"/>
                    <a:pt x="169834" y="488113"/>
                    <a:pt x="156165" y="488917"/>
                  </a:cubicBezTo>
                  <a:cubicBezTo>
                    <a:pt x="142174" y="489721"/>
                    <a:pt x="135741" y="479429"/>
                    <a:pt x="136063" y="468333"/>
                  </a:cubicBezTo>
                  <a:cubicBezTo>
                    <a:pt x="137028" y="442763"/>
                    <a:pt x="122233" y="437778"/>
                    <a:pt x="101327" y="434079"/>
                  </a:cubicBezTo>
                  <a:cubicBezTo>
                    <a:pt x="47454" y="424913"/>
                    <a:pt x="7732" y="390016"/>
                    <a:pt x="817" y="348526"/>
                  </a:cubicBezTo>
                  <a:cubicBezTo>
                    <a:pt x="-4972" y="314111"/>
                    <a:pt x="20758" y="292562"/>
                    <a:pt x="53726" y="303498"/>
                  </a:cubicBezTo>
                  <a:cubicBezTo>
                    <a:pt x="67234" y="308000"/>
                    <a:pt x="73506" y="318132"/>
                    <a:pt x="77526" y="330675"/>
                  </a:cubicBezTo>
                  <a:cubicBezTo>
                    <a:pt x="82833" y="347400"/>
                    <a:pt x="90713" y="362517"/>
                    <a:pt x="107599" y="370397"/>
                  </a:cubicBezTo>
                  <a:cubicBezTo>
                    <a:pt x="123680" y="377794"/>
                    <a:pt x="135902" y="377955"/>
                    <a:pt x="134615" y="354637"/>
                  </a:cubicBezTo>
                  <a:cubicBezTo>
                    <a:pt x="133972" y="343862"/>
                    <a:pt x="134615" y="333088"/>
                    <a:pt x="134615" y="322152"/>
                  </a:cubicBezTo>
                  <a:close/>
                  <a:moveTo>
                    <a:pt x="232552" y="328585"/>
                  </a:moveTo>
                  <a:cubicBezTo>
                    <a:pt x="232713" y="306875"/>
                    <a:pt x="209877" y="284200"/>
                    <a:pt x="187202" y="282431"/>
                  </a:cubicBezTo>
                  <a:cubicBezTo>
                    <a:pt x="176267" y="281627"/>
                    <a:pt x="175462" y="287738"/>
                    <a:pt x="175462" y="295618"/>
                  </a:cubicBezTo>
                  <a:cubicBezTo>
                    <a:pt x="175462" y="317167"/>
                    <a:pt x="175462" y="338877"/>
                    <a:pt x="175462" y="360426"/>
                  </a:cubicBezTo>
                  <a:cubicBezTo>
                    <a:pt x="175462" y="369914"/>
                    <a:pt x="178035" y="375543"/>
                    <a:pt x="189775" y="374095"/>
                  </a:cubicBezTo>
                  <a:cubicBezTo>
                    <a:pt x="212128" y="371201"/>
                    <a:pt x="232230" y="350456"/>
                    <a:pt x="232391" y="328585"/>
                  </a:cubicBezTo>
                  <a:close/>
                  <a:moveTo>
                    <a:pt x="135259" y="149758"/>
                  </a:moveTo>
                  <a:cubicBezTo>
                    <a:pt x="135259" y="140753"/>
                    <a:pt x="135259" y="131747"/>
                    <a:pt x="135259" y="122902"/>
                  </a:cubicBezTo>
                  <a:cubicBezTo>
                    <a:pt x="135259" y="111324"/>
                    <a:pt x="130434" y="105695"/>
                    <a:pt x="118534" y="109555"/>
                  </a:cubicBezTo>
                  <a:cubicBezTo>
                    <a:pt x="102452" y="114701"/>
                    <a:pt x="88944" y="123385"/>
                    <a:pt x="84280" y="140753"/>
                  </a:cubicBezTo>
                  <a:cubicBezTo>
                    <a:pt x="80421" y="154905"/>
                    <a:pt x="84441" y="167609"/>
                    <a:pt x="96502" y="176615"/>
                  </a:cubicBezTo>
                  <a:cubicBezTo>
                    <a:pt x="105830" y="183530"/>
                    <a:pt x="117087" y="193822"/>
                    <a:pt x="127700" y="189319"/>
                  </a:cubicBezTo>
                  <a:cubicBezTo>
                    <a:pt x="141852" y="183369"/>
                    <a:pt x="132846" y="166966"/>
                    <a:pt x="135098" y="155226"/>
                  </a:cubicBezTo>
                  <a:cubicBezTo>
                    <a:pt x="135419" y="153457"/>
                    <a:pt x="135098" y="151688"/>
                    <a:pt x="135098" y="149919"/>
                  </a:cubicBezTo>
                  <a:close/>
                </a:path>
              </a:pathLst>
            </a:custGeom>
            <a:solidFill>
              <a:srgbClr val="3CBEB4"/>
            </a:solidFill>
            <a:ln w="1599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  <p:sp>
        <p:nvSpPr>
          <p:cNvPr id="38" name="Rectangle 14">
            <a:extLst>
              <a:ext uri="{FF2B5EF4-FFF2-40B4-BE49-F238E27FC236}">
                <a16:creationId xmlns:a16="http://schemas.microsoft.com/office/drawing/2014/main" id="{90448E97-E0E7-4648-B0A4-0C8FC4C638CC}"/>
              </a:ext>
            </a:extLst>
          </p:cNvPr>
          <p:cNvSpPr/>
          <p:nvPr/>
        </p:nvSpPr>
        <p:spPr>
          <a:xfrm>
            <a:off x="0" y="6611779"/>
            <a:ext cx="11138658" cy="2462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6375CC25-CC9F-CC4F-98D7-681B43589B7D}"/>
              </a:ext>
            </a:extLst>
          </p:cNvPr>
          <p:cNvGrpSpPr/>
          <p:nvPr/>
        </p:nvGrpSpPr>
        <p:grpSpPr>
          <a:xfrm>
            <a:off x="11344115" y="6049228"/>
            <a:ext cx="772490" cy="728930"/>
            <a:chOff x="11344115" y="6049228"/>
            <a:chExt cx="772490" cy="728930"/>
          </a:xfrm>
        </p:grpSpPr>
        <p:sp>
          <p:nvSpPr>
            <p:cNvPr id="39" name="Forma libre: forma 38">
              <a:extLst>
                <a:ext uri="{FF2B5EF4-FFF2-40B4-BE49-F238E27FC236}">
                  <a16:creationId xmlns:a16="http://schemas.microsoft.com/office/drawing/2014/main" id="{0C53E279-3774-4883-9A73-A442A2DF0BEA}"/>
                </a:ext>
              </a:extLst>
            </p:cNvPr>
            <p:cNvSpPr/>
            <p:nvPr/>
          </p:nvSpPr>
          <p:spPr>
            <a:xfrm>
              <a:off x="11344115" y="6049228"/>
              <a:ext cx="495682" cy="728549"/>
            </a:xfrm>
            <a:custGeom>
              <a:avLst/>
              <a:gdLst>
                <a:gd name="connsiteX0" fmla="*/ 369475 w 495682"/>
                <a:gd name="connsiteY0" fmla="*/ 728549 h 728549"/>
                <a:gd name="connsiteX1" fmla="*/ 353473 w 495682"/>
                <a:gd name="connsiteY1" fmla="*/ 728549 h 728549"/>
                <a:gd name="connsiteX2" fmla="*/ 71628 w 495682"/>
                <a:gd name="connsiteY2" fmla="*/ 728549 h 728549"/>
                <a:gd name="connsiteX3" fmla="*/ 0 w 495682"/>
                <a:gd name="connsiteY3" fmla="*/ 657588 h 728549"/>
                <a:gd name="connsiteX4" fmla="*/ 0 w 495682"/>
                <a:gd name="connsiteY4" fmla="*/ 71610 h 728549"/>
                <a:gd name="connsiteX5" fmla="*/ 70485 w 495682"/>
                <a:gd name="connsiteY5" fmla="*/ 268 h 728549"/>
                <a:gd name="connsiteX6" fmla="*/ 424339 w 495682"/>
                <a:gd name="connsiteY6" fmla="*/ 173 h 728549"/>
                <a:gd name="connsiteX7" fmla="*/ 495395 w 495682"/>
                <a:gd name="connsiteY7" fmla="*/ 71610 h 728549"/>
                <a:gd name="connsiteX8" fmla="*/ 495681 w 495682"/>
                <a:gd name="connsiteY8" fmla="*/ 321356 h 728549"/>
                <a:gd name="connsiteX9" fmla="*/ 475774 w 495682"/>
                <a:gd name="connsiteY9" fmla="*/ 341453 h 728549"/>
                <a:gd name="connsiteX10" fmla="*/ 433007 w 495682"/>
                <a:gd name="connsiteY10" fmla="*/ 346121 h 728549"/>
                <a:gd name="connsiteX11" fmla="*/ 419672 w 495682"/>
                <a:gd name="connsiteY11" fmla="*/ 335357 h 728549"/>
                <a:gd name="connsiteX12" fmla="*/ 402336 w 495682"/>
                <a:gd name="connsiteY12" fmla="*/ 318212 h 728549"/>
                <a:gd name="connsiteX13" fmla="*/ 355949 w 495682"/>
                <a:gd name="connsiteY13" fmla="*/ 318212 h 728549"/>
                <a:gd name="connsiteX14" fmla="*/ 341186 w 495682"/>
                <a:gd name="connsiteY14" fmla="*/ 333357 h 728549"/>
                <a:gd name="connsiteX15" fmla="*/ 341281 w 495682"/>
                <a:gd name="connsiteY15" fmla="*/ 355741 h 728549"/>
                <a:gd name="connsiteX16" fmla="*/ 351663 w 495682"/>
                <a:gd name="connsiteY16" fmla="*/ 368790 h 728549"/>
                <a:gd name="connsiteX17" fmla="*/ 356235 w 495682"/>
                <a:gd name="connsiteY17" fmla="*/ 380887 h 728549"/>
                <a:gd name="connsiteX18" fmla="*/ 341090 w 495682"/>
                <a:gd name="connsiteY18" fmla="*/ 423178 h 728549"/>
                <a:gd name="connsiteX19" fmla="*/ 341090 w 495682"/>
                <a:gd name="connsiteY19" fmla="*/ 663398 h 728549"/>
                <a:gd name="connsiteX20" fmla="*/ 365760 w 495682"/>
                <a:gd name="connsiteY20" fmla="*/ 719120 h 728549"/>
                <a:gd name="connsiteX21" fmla="*/ 369570 w 495682"/>
                <a:gd name="connsiteY21" fmla="*/ 728549 h 728549"/>
                <a:gd name="connsiteX22" fmla="*/ 334423 w 495682"/>
                <a:gd name="connsiteY22" fmla="*/ 204198 h 728549"/>
                <a:gd name="connsiteX23" fmla="*/ 334423 w 495682"/>
                <a:gd name="connsiteY23" fmla="*/ 204008 h 728549"/>
                <a:gd name="connsiteX24" fmla="*/ 406337 w 495682"/>
                <a:gd name="connsiteY24" fmla="*/ 204008 h 728549"/>
                <a:gd name="connsiteX25" fmla="*/ 419672 w 495682"/>
                <a:gd name="connsiteY25" fmla="*/ 190863 h 728549"/>
                <a:gd name="connsiteX26" fmla="*/ 419672 w 495682"/>
                <a:gd name="connsiteY26" fmla="*/ 110948 h 728549"/>
                <a:gd name="connsiteX27" fmla="*/ 407861 w 495682"/>
                <a:gd name="connsiteY27" fmla="*/ 97994 h 728549"/>
                <a:gd name="connsiteX28" fmla="*/ 299276 w 495682"/>
                <a:gd name="connsiteY28" fmla="*/ 98375 h 728549"/>
                <a:gd name="connsiteX29" fmla="*/ 206788 w 495682"/>
                <a:gd name="connsiteY29" fmla="*/ 98661 h 728549"/>
                <a:gd name="connsiteX30" fmla="*/ 88773 w 495682"/>
                <a:gd name="connsiteY30" fmla="*/ 99518 h 728549"/>
                <a:gd name="connsiteX31" fmla="*/ 75914 w 495682"/>
                <a:gd name="connsiteY31" fmla="*/ 113520 h 728549"/>
                <a:gd name="connsiteX32" fmla="*/ 75914 w 495682"/>
                <a:gd name="connsiteY32" fmla="*/ 190292 h 728549"/>
                <a:gd name="connsiteX33" fmla="*/ 90297 w 495682"/>
                <a:gd name="connsiteY33" fmla="*/ 204198 h 728549"/>
                <a:gd name="connsiteX34" fmla="*/ 144494 w 495682"/>
                <a:gd name="connsiteY34" fmla="*/ 204293 h 728549"/>
                <a:gd name="connsiteX35" fmla="*/ 334518 w 495682"/>
                <a:gd name="connsiteY35" fmla="*/ 204293 h 728549"/>
                <a:gd name="connsiteX36" fmla="*/ 114586 w 495682"/>
                <a:gd name="connsiteY36" fmla="*/ 492615 h 728549"/>
                <a:gd name="connsiteX37" fmla="*/ 114586 w 495682"/>
                <a:gd name="connsiteY37" fmla="*/ 492615 h 728549"/>
                <a:gd name="connsiteX38" fmla="*/ 141732 w 495682"/>
                <a:gd name="connsiteY38" fmla="*/ 492615 h 728549"/>
                <a:gd name="connsiteX39" fmla="*/ 152591 w 495682"/>
                <a:gd name="connsiteY39" fmla="*/ 488234 h 728549"/>
                <a:gd name="connsiteX40" fmla="*/ 152972 w 495682"/>
                <a:gd name="connsiteY40" fmla="*/ 445562 h 728549"/>
                <a:gd name="connsiteX41" fmla="*/ 144018 w 495682"/>
                <a:gd name="connsiteY41" fmla="*/ 440609 h 728549"/>
                <a:gd name="connsiteX42" fmla="*/ 86678 w 495682"/>
                <a:gd name="connsiteY42" fmla="*/ 440609 h 728549"/>
                <a:gd name="connsiteX43" fmla="*/ 75819 w 495682"/>
                <a:gd name="connsiteY43" fmla="*/ 451181 h 728549"/>
                <a:gd name="connsiteX44" fmla="*/ 111443 w 495682"/>
                <a:gd name="connsiteY44" fmla="*/ 492901 h 728549"/>
                <a:gd name="connsiteX45" fmla="*/ 114586 w 495682"/>
                <a:gd name="connsiteY45" fmla="*/ 492901 h 728549"/>
                <a:gd name="connsiteX46" fmla="*/ 114776 w 495682"/>
                <a:gd name="connsiteY46" fmla="*/ 614345 h 728549"/>
                <a:gd name="connsiteX47" fmla="*/ 141827 w 495682"/>
                <a:gd name="connsiteY47" fmla="*/ 614345 h 728549"/>
                <a:gd name="connsiteX48" fmla="*/ 153734 w 495682"/>
                <a:gd name="connsiteY48" fmla="*/ 603581 h 728549"/>
                <a:gd name="connsiteX49" fmla="*/ 146971 w 495682"/>
                <a:gd name="connsiteY49" fmla="*/ 562529 h 728549"/>
                <a:gd name="connsiteX50" fmla="*/ 143828 w 495682"/>
                <a:gd name="connsiteY50" fmla="*/ 562243 h 728549"/>
                <a:gd name="connsiteX51" fmla="*/ 86487 w 495682"/>
                <a:gd name="connsiteY51" fmla="*/ 562243 h 728549"/>
                <a:gd name="connsiteX52" fmla="*/ 75914 w 495682"/>
                <a:gd name="connsiteY52" fmla="*/ 571292 h 728549"/>
                <a:gd name="connsiteX53" fmla="*/ 111538 w 495682"/>
                <a:gd name="connsiteY53" fmla="*/ 614345 h 728549"/>
                <a:gd name="connsiteX54" fmla="*/ 114681 w 495682"/>
                <a:gd name="connsiteY54" fmla="*/ 614345 h 728549"/>
                <a:gd name="connsiteX55" fmla="*/ 247174 w 495682"/>
                <a:gd name="connsiteY55" fmla="*/ 440323 h 728549"/>
                <a:gd name="connsiteX56" fmla="*/ 221647 w 495682"/>
                <a:gd name="connsiteY56" fmla="*/ 440323 h 728549"/>
                <a:gd name="connsiteX57" fmla="*/ 209550 w 495682"/>
                <a:gd name="connsiteY57" fmla="*/ 449753 h 728549"/>
                <a:gd name="connsiteX58" fmla="*/ 218789 w 495682"/>
                <a:gd name="connsiteY58" fmla="*/ 492329 h 728549"/>
                <a:gd name="connsiteX59" fmla="*/ 220409 w 495682"/>
                <a:gd name="connsiteY59" fmla="*/ 492425 h 728549"/>
                <a:gd name="connsiteX60" fmla="*/ 274606 w 495682"/>
                <a:gd name="connsiteY60" fmla="*/ 492520 h 728549"/>
                <a:gd name="connsiteX61" fmla="*/ 285845 w 495682"/>
                <a:gd name="connsiteY61" fmla="*/ 482233 h 728549"/>
                <a:gd name="connsiteX62" fmla="*/ 250412 w 495682"/>
                <a:gd name="connsiteY62" fmla="*/ 440323 h 728549"/>
                <a:gd name="connsiteX63" fmla="*/ 247269 w 495682"/>
                <a:gd name="connsiteY63" fmla="*/ 440323 h 728549"/>
                <a:gd name="connsiteX64" fmla="*/ 246602 w 495682"/>
                <a:gd name="connsiteY64" fmla="*/ 614345 h 728549"/>
                <a:gd name="connsiteX65" fmla="*/ 273749 w 495682"/>
                <a:gd name="connsiteY65" fmla="*/ 614345 h 728549"/>
                <a:gd name="connsiteX66" fmla="*/ 285560 w 495682"/>
                <a:gd name="connsiteY66" fmla="*/ 601676 h 728549"/>
                <a:gd name="connsiteX67" fmla="*/ 278225 w 495682"/>
                <a:gd name="connsiteY67" fmla="*/ 562529 h 728549"/>
                <a:gd name="connsiteX68" fmla="*/ 275082 w 495682"/>
                <a:gd name="connsiteY68" fmla="*/ 562243 h 728549"/>
                <a:gd name="connsiteX69" fmla="*/ 220885 w 495682"/>
                <a:gd name="connsiteY69" fmla="*/ 562243 h 728549"/>
                <a:gd name="connsiteX70" fmla="*/ 209264 w 495682"/>
                <a:gd name="connsiteY70" fmla="*/ 574054 h 728549"/>
                <a:gd name="connsiteX71" fmla="*/ 244983 w 495682"/>
                <a:gd name="connsiteY71" fmla="*/ 614440 h 728549"/>
                <a:gd name="connsiteX72" fmla="*/ 246602 w 495682"/>
                <a:gd name="connsiteY72" fmla="*/ 614440 h 728549"/>
                <a:gd name="connsiteX73" fmla="*/ 117062 w 495682"/>
                <a:gd name="connsiteY73" fmla="*/ 368981 h 728549"/>
                <a:gd name="connsiteX74" fmla="*/ 154210 w 495682"/>
                <a:gd name="connsiteY74" fmla="*/ 331643 h 728549"/>
                <a:gd name="connsiteX75" fmla="*/ 140970 w 495682"/>
                <a:gd name="connsiteY75" fmla="*/ 318403 h 728549"/>
                <a:gd name="connsiteX76" fmla="*/ 101060 w 495682"/>
                <a:gd name="connsiteY76" fmla="*/ 318403 h 728549"/>
                <a:gd name="connsiteX77" fmla="*/ 75914 w 495682"/>
                <a:gd name="connsiteY77" fmla="*/ 343454 h 728549"/>
                <a:gd name="connsiteX78" fmla="*/ 101060 w 495682"/>
                <a:gd name="connsiteY78" fmla="*/ 368981 h 728549"/>
                <a:gd name="connsiteX79" fmla="*/ 117062 w 495682"/>
                <a:gd name="connsiteY79" fmla="*/ 368981 h 728549"/>
                <a:gd name="connsiteX80" fmla="*/ 249174 w 495682"/>
                <a:gd name="connsiteY80" fmla="*/ 368981 h 728549"/>
                <a:gd name="connsiteX81" fmla="*/ 249174 w 495682"/>
                <a:gd name="connsiteY81" fmla="*/ 368981 h 728549"/>
                <a:gd name="connsiteX82" fmla="*/ 276320 w 495682"/>
                <a:gd name="connsiteY82" fmla="*/ 369076 h 728549"/>
                <a:gd name="connsiteX83" fmla="*/ 285083 w 495682"/>
                <a:gd name="connsiteY83" fmla="*/ 364313 h 728549"/>
                <a:gd name="connsiteX84" fmla="*/ 284893 w 495682"/>
                <a:gd name="connsiteY84" fmla="*/ 324499 h 728549"/>
                <a:gd name="connsiteX85" fmla="*/ 274987 w 495682"/>
                <a:gd name="connsiteY85" fmla="*/ 318498 h 728549"/>
                <a:gd name="connsiteX86" fmla="*/ 220694 w 495682"/>
                <a:gd name="connsiteY86" fmla="*/ 318498 h 728549"/>
                <a:gd name="connsiteX87" fmla="*/ 209360 w 495682"/>
                <a:gd name="connsiteY87" fmla="*/ 328880 h 728549"/>
                <a:gd name="connsiteX88" fmla="*/ 242792 w 495682"/>
                <a:gd name="connsiteY88" fmla="*/ 368981 h 728549"/>
                <a:gd name="connsiteX89" fmla="*/ 249174 w 495682"/>
                <a:gd name="connsiteY89" fmla="*/ 368981 h 728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495682" h="728549">
                  <a:moveTo>
                    <a:pt x="369475" y="728549"/>
                  </a:moveTo>
                  <a:cubicBezTo>
                    <a:pt x="363950" y="728549"/>
                    <a:pt x="358712" y="728549"/>
                    <a:pt x="353473" y="728549"/>
                  </a:cubicBezTo>
                  <a:cubicBezTo>
                    <a:pt x="259556" y="728549"/>
                    <a:pt x="165640" y="728549"/>
                    <a:pt x="71628" y="728549"/>
                  </a:cubicBezTo>
                  <a:cubicBezTo>
                    <a:pt x="25432" y="728549"/>
                    <a:pt x="0" y="703403"/>
                    <a:pt x="0" y="657588"/>
                  </a:cubicBezTo>
                  <a:cubicBezTo>
                    <a:pt x="0" y="462326"/>
                    <a:pt x="0" y="266968"/>
                    <a:pt x="0" y="71610"/>
                  </a:cubicBezTo>
                  <a:cubicBezTo>
                    <a:pt x="0" y="27795"/>
                    <a:pt x="26575" y="363"/>
                    <a:pt x="70485" y="268"/>
                  </a:cubicBezTo>
                  <a:cubicBezTo>
                    <a:pt x="188405" y="-18"/>
                    <a:pt x="306419" y="-113"/>
                    <a:pt x="424339" y="173"/>
                  </a:cubicBezTo>
                  <a:cubicBezTo>
                    <a:pt x="467773" y="268"/>
                    <a:pt x="495300" y="28557"/>
                    <a:pt x="495395" y="71610"/>
                  </a:cubicBezTo>
                  <a:cubicBezTo>
                    <a:pt x="495395" y="154859"/>
                    <a:pt x="495014" y="238107"/>
                    <a:pt x="495681" y="321356"/>
                  </a:cubicBezTo>
                  <a:cubicBezTo>
                    <a:pt x="495776" y="336786"/>
                    <a:pt x="491204" y="341834"/>
                    <a:pt x="475774" y="341453"/>
                  </a:cubicBezTo>
                  <a:cubicBezTo>
                    <a:pt x="461582" y="341072"/>
                    <a:pt x="447104" y="343549"/>
                    <a:pt x="433007" y="346121"/>
                  </a:cubicBezTo>
                  <a:cubicBezTo>
                    <a:pt x="423100" y="347930"/>
                    <a:pt x="418338" y="345740"/>
                    <a:pt x="419672" y="335357"/>
                  </a:cubicBezTo>
                  <a:cubicBezTo>
                    <a:pt x="421481" y="321737"/>
                    <a:pt x="415290" y="317546"/>
                    <a:pt x="402336" y="318212"/>
                  </a:cubicBezTo>
                  <a:cubicBezTo>
                    <a:pt x="386906" y="319070"/>
                    <a:pt x="371380" y="318879"/>
                    <a:pt x="355949" y="318212"/>
                  </a:cubicBezTo>
                  <a:cubicBezTo>
                    <a:pt x="344710" y="317736"/>
                    <a:pt x="340424" y="322499"/>
                    <a:pt x="341186" y="333357"/>
                  </a:cubicBezTo>
                  <a:cubicBezTo>
                    <a:pt x="341662" y="340787"/>
                    <a:pt x="341376" y="348311"/>
                    <a:pt x="341281" y="355741"/>
                  </a:cubicBezTo>
                  <a:cubicBezTo>
                    <a:pt x="341281" y="362980"/>
                    <a:pt x="343186" y="368314"/>
                    <a:pt x="351663" y="368790"/>
                  </a:cubicBezTo>
                  <a:cubicBezTo>
                    <a:pt x="362236" y="369362"/>
                    <a:pt x="364236" y="373172"/>
                    <a:pt x="356235" y="380887"/>
                  </a:cubicBezTo>
                  <a:cubicBezTo>
                    <a:pt x="344138" y="392412"/>
                    <a:pt x="340995" y="406985"/>
                    <a:pt x="341090" y="423178"/>
                  </a:cubicBezTo>
                  <a:cubicBezTo>
                    <a:pt x="341471" y="503283"/>
                    <a:pt x="341852" y="583293"/>
                    <a:pt x="341090" y="663398"/>
                  </a:cubicBezTo>
                  <a:cubicBezTo>
                    <a:pt x="340900" y="686449"/>
                    <a:pt x="346329" y="705404"/>
                    <a:pt x="365760" y="719120"/>
                  </a:cubicBezTo>
                  <a:cubicBezTo>
                    <a:pt x="367856" y="720644"/>
                    <a:pt x="370046" y="722263"/>
                    <a:pt x="369570" y="728549"/>
                  </a:cubicBezTo>
                  <a:close/>
                  <a:moveTo>
                    <a:pt x="334423" y="204198"/>
                  </a:moveTo>
                  <a:cubicBezTo>
                    <a:pt x="334423" y="204198"/>
                    <a:pt x="334423" y="204103"/>
                    <a:pt x="334423" y="204008"/>
                  </a:cubicBezTo>
                  <a:cubicBezTo>
                    <a:pt x="358426" y="204008"/>
                    <a:pt x="382334" y="203817"/>
                    <a:pt x="406337" y="204008"/>
                  </a:cubicBezTo>
                  <a:cubicBezTo>
                    <a:pt x="415576" y="204008"/>
                    <a:pt x="419862" y="200769"/>
                    <a:pt x="419672" y="190863"/>
                  </a:cubicBezTo>
                  <a:cubicBezTo>
                    <a:pt x="419291" y="164193"/>
                    <a:pt x="419386" y="137523"/>
                    <a:pt x="419672" y="110948"/>
                  </a:cubicBezTo>
                  <a:cubicBezTo>
                    <a:pt x="419672" y="102471"/>
                    <a:pt x="417100" y="97899"/>
                    <a:pt x="407861" y="97994"/>
                  </a:cubicBezTo>
                  <a:cubicBezTo>
                    <a:pt x="371666" y="98280"/>
                    <a:pt x="335471" y="98280"/>
                    <a:pt x="299276" y="98375"/>
                  </a:cubicBezTo>
                  <a:cubicBezTo>
                    <a:pt x="268415" y="98375"/>
                    <a:pt x="237649" y="98375"/>
                    <a:pt x="206788" y="98661"/>
                  </a:cubicBezTo>
                  <a:cubicBezTo>
                    <a:pt x="167450" y="98852"/>
                    <a:pt x="128111" y="99328"/>
                    <a:pt x="88773" y="99518"/>
                  </a:cubicBezTo>
                  <a:cubicBezTo>
                    <a:pt x="79153" y="99518"/>
                    <a:pt x="75724" y="104281"/>
                    <a:pt x="75914" y="113520"/>
                  </a:cubicBezTo>
                  <a:cubicBezTo>
                    <a:pt x="76200" y="139142"/>
                    <a:pt x="76200" y="164669"/>
                    <a:pt x="75914" y="190292"/>
                  </a:cubicBezTo>
                  <a:cubicBezTo>
                    <a:pt x="75724" y="200674"/>
                    <a:pt x="80201" y="205246"/>
                    <a:pt x="90297" y="204198"/>
                  </a:cubicBezTo>
                  <a:cubicBezTo>
                    <a:pt x="108395" y="202198"/>
                    <a:pt x="126492" y="204198"/>
                    <a:pt x="144494" y="204293"/>
                  </a:cubicBezTo>
                  <a:cubicBezTo>
                    <a:pt x="207836" y="204389"/>
                    <a:pt x="271177" y="204293"/>
                    <a:pt x="334518" y="204293"/>
                  </a:cubicBezTo>
                  <a:close/>
                  <a:moveTo>
                    <a:pt x="114586" y="492615"/>
                  </a:moveTo>
                  <a:lnTo>
                    <a:pt x="114586" y="492615"/>
                  </a:lnTo>
                  <a:cubicBezTo>
                    <a:pt x="123634" y="492615"/>
                    <a:pt x="132683" y="492615"/>
                    <a:pt x="141732" y="492615"/>
                  </a:cubicBezTo>
                  <a:cubicBezTo>
                    <a:pt x="145923" y="492615"/>
                    <a:pt x="151638" y="493187"/>
                    <a:pt x="152591" y="488234"/>
                  </a:cubicBezTo>
                  <a:cubicBezTo>
                    <a:pt x="155353" y="474137"/>
                    <a:pt x="154781" y="459754"/>
                    <a:pt x="152972" y="445562"/>
                  </a:cubicBezTo>
                  <a:cubicBezTo>
                    <a:pt x="152400" y="441180"/>
                    <a:pt x="147923" y="440609"/>
                    <a:pt x="144018" y="440609"/>
                  </a:cubicBezTo>
                  <a:cubicBezTo>
                    <a:pt x="124873" y="440609"/>
                    <a:pt x="105728" y="440609"/>
                    <a:pt x="86678" y="440609"/>
                  </a:cubicBezTo>
                  <a:cubicBezTo>
                    <a:pt x="79439" y="440609"/>
                    <a:pt x="76676" y="444038"/>
                    <a:pt x="75819" y="451181"/>
                  </a:cubicBezTo>
                  <a:cubicBezTo>
                    <a:pt x="71152" y="490710"/>
                    <a:pt x="72866" y="492901"/>
                    <a:pt x="111443" y="492901"/>
                  </a:cubicBezTo>
                  <a:cubicBezTo>
                    <a:pt x="112490" y="492901"/>
                    <a:pt x="113538" y="492901"/>
                    <a:pt x="114586" y="492901"/>
                  </a:cubicBezTo>
                  <a:close/>
                  <a:moveTo>
                    <a:pt x="114776" y="614345"/>
                  </a:moveTo>
                  <a:cubicBezTo>
                    <a:pt x="123825" y="614345"/>
                    <a:pt x="132874" y="614154"/>
                    <a:pt x="141827" y="614345"/>
                  </a:cubicBezTo>
                  <a:cubicBezTo>
                    <a:pt x="149352" y="614535"/>
                    <a:pt x="155258" y="611868"/>
                    <a:pt x="153734" y="603581"/>
                  </a:cubicBezTo>
                  <a:cubicBezTo>
                    <a:pt x="151257" y="589961"/>
                    <a:pt x="161830" y="574054"/>
                    <a:pt x="146971" y="562529"/>
                  </a:cubicBezTo>
                  <a:cubicBezTo>
                    <a:pt x="146304" y="561957"/>
                    <a:pt x="144875" y="562243"/>
                    <a:pt x="143828" y="562243"/>
                  </a:cubicBezTo>
                  <a:cubicBezTo>
                    <a:pt x="124682" y="562243"/>
                    <a:pt x="105632" y="562243"/>
                    <a:pt x="86487" y="562243"/>
                  </a:cubicBezTo>
                  <a:cubicBezTo>
                    <a:pt x="80296" y="562243"/>
                    <a:pt x="77057" y="564624"/>
                    <a:pt x="75914" y="571292"/>
                  </a:cubicBezTo>
                  <a:cubicBezTo>
                    <a:pt x="69533" y="608534"/>
                    <a:pt x="74200" y="614345"/>
                    <a:pt x="111538" y="614345"/>
                  </a:cubicBezTo>
                  <a:cubicBezTo>
                    <a:pt x="112586" y="614345"/>
                    <a:pt x="113633" y="614345"/>
                    <a:pt x="114681" y="614345"/>
                  </a:cubicBezTo>
                  <a:close/>
                  <a:moveTo>
                    <a:pt x="247174" y="440323"/>
                  </a:moveTo>
                  <a:cubicBezTo>
                    <a:pt x="238697" y="440323"/>
                    <a:pt x="230124" y="440323"/>
                    <a:pt x="221647" y="440323"/>
                  </a:cubicBezTo>
                  <a:cubicBezTo>
                    <a:pt x="214884" y="440323"/>
                    <a:pt x="206978" y="440323"/>
                    <a:pt x="209550" y="449753"/>
                  </a:cubicBezTo>
                  <a:cubicBezTo>
                    <a:pt x="213265" y="463850"/>
                    <a:pt x="199168" y="481852"/>
                    <a:pt x="218789" y="492329"/>
                  </a:cubicBezTo>
                  <a:cubicBezTo>
                    <a:pt x="219170" y="492520"/>
                    <a:pt x="219837" y="492425"/>
                    <a:pt x="220409" y="492425"/>
                  </a:cubicBezTo>
                  <a:cubicBezTo>
                    <a:pt x="238506" y="492425"/>
                    <a:pt x="256604" y="492425"/>
                    <a:pt x="274606" y="492520"/>
                  </a:cubicBezTo>
                  <a:cubicBezTo>
                    <a:pt x="281750" y="492520"/>
                    <a:pt x="284798" y="489377"/>
                    <a:pt x="285845" y="482233"/>
                  </a:cubicBezTo>
                  <a:cubicBezTo>
                    <a:pt x="291370" y="444133"/>
                    <a:pt x="288227" y="440323"/>
                    <a:pt x="250412" y="440323"/>
                  </a:cubicBezTo>
                  <a:cubicBezTo>
                    <a:pt x="249365" y="440323"/>
                    <a:pt x="248317" y="440323"/>
                    <a:pt x="247269" y="440323"/>
                  </a:cubicBezTo>
                  <a:close/>
                  <a:moveTo>
                    <a:pt x="246602" y="614345"/>
                  </a:moveTo>
                  <a:cubicBezTo>
                    <a:pt x="255651" y="614345"/>
                    <a:pt x="264700" y="614154"/>
                    <a:pt x="273749" y="614345"/>
                  </a:cubicBezTo>
                  <a:cubicBezTo>
                    <a:pt x="282797" y="614630"/>
                    <a:pt x="287274" y="609773"/>
                    <a:pt x="285560" y="601676"/>
                  </a:cubicBezTo>
                  <a:cubicBezTo>
                    <a:pt x="282797" y="588627"/>
                    <a:pt x="294037" y="572911"/>
                    <a:pt x="278225" y="562529"/>
                  </a:cubicBezTo>
                  <a:cubicBezTo>
                    <a:pt x="277463" y="562052"/>
                    <a:pt x="276130" y="562243"/>
                    <a:pt x="275082" y="562243"/>
                  </a:cubicBezTo>
                  <a:cubicBezTo>
                    <a:pt x="256985" y="562243"/>
                    <a:pt x="238887" y="562243"/>
                    <a:pt x="220885" y="562243"/>
                  </a:cubicBezTo>
                  <a:cubicBezTo>
                    <a:pt x="212693" y="562243"/>
                    <a:pt x="210122" y="566529"/>
                    <a:pt x="209264" y="574054"/>
                  </a:cubicBezTo>
                  <a:cubicBezTo>
                    <a:pt x="205073" y="612916"/>
                    <a:pt x="206407" y="614630"/>
                    <a:pt x="244983" y="614440"/>
                  </a:cubicBezTo>
                  <a:cubicBezTo>
                    <a:pt x="245555" y="614440"/>
                    <a:pt x="246031" y="614440"/>
                    <a:pt x="246602" y="614440"/>
                  </a:cubicBezTo>
                  <a:close/>
                  <a:moveTo>
                    <a:pt x="117062" y="368981"/>
                  </a:moveTo>
                  <a:cubicBezTo>
                    <a:pt x="156305" y="368981"/>
                    <a:pt x="156019" y="368981"/>
                    <a:pt x="154210" y="331643"/>
                  </a:cubicBezTo>
                  <a:cubicBezTo>
                    <a:pt x="153734" y="322213"/>
                    <a:pt x="150590" y="318117"/>
                    <a:pt x="140970" y="318403"/>
                  </a:cubicBezTo>
                  <a:cubicBezTo>
                    <a:pt x="127635" y="318784"/>
                    <a:pt x="114300" y="318403"/>
                    <a:pt x="101060" y="318403"/>
                  </a:cubicBezTo>
                  <a:cubicBezTo>
                    <a:pt x="84296" y="318403"/>
                    <a:pt x="75914" y="326753"/>
                    <a:pt x="75914" y="343454"/>
                  </a:cubicBezTo>
                  <a:cubicBezTo>
                    <a:pt x="75914" y="360154"/>
                    <a:pt x="84296" y="368663"/>
                    <a:pt x="101060" y="368981"/>
                  </a:cubicBezTo>
                  <a:cubicBezTo>
                    <a:pt x="106394" y="368981"/>
                    <a:pt x="111728" y="368981"/>
                    <a:pt x="117062" y="368981"/>
                  </a:cubicBezTo>
                  <a:close/>
                  <a:moveTo>
                    <a:pt x="249174" y="368981"/>
                  </a:moveTo>
                  <a:lnTo>
                    <a:pt x="249174" y="368981"/>
                  </a:lnTo>
                  <a:cubicBezTo>
                    <a:pt x="258223" y="369076"/>
                    <a:pt x="267272" y="369076"/>
                    <a:pt x="276320" y="369076"/>
                  </a:cubicBezTo>
                  <a:cubicBezTo>
                    <a:pt x="280130" y="369076"/>
                    <a:pt x="284893" y="369076"/>
                    <a:pt x="285083" y="364313"/>
                  </a:cubicBezTo>
                  <a:cubicBezTo>
                    <a:pt x="285560" y="351074"/>
                    <a:pt x="285560" y="337739"/>
                    <a:pt x="284893" y="324499"/>
                  </a:cubicBezTo>
                  <a:cubicBezTo>
                    <a:pt x="284607" y="319451"/>
                    <a:pt x="279464" y="318498"/>
                    <a:pt x="274987" y="318498"/>
                  </a:cubicBezTo>
                  <a:cubicBezTo>
                    <a:pt x="256889" y="318498"/>
                    <a:pt x="238792" y="318498"/>
                    <a:pt x="220694" y="318498"/>
                  </a:cubicBezTo>
                  <a:cubicBezTo>
                    <a:pt x="213646" y="318498"/>
                    <a:pt x="210407" y="321737"/>
                    <a:pt x="209360" y="328880"/>
                  </a:cubicBezTo>
                  <a:cubicBezTo>
                    <a:pt x="204026" y="364028"/>
                    <a:pt x="208026" y="368885"/>
                    <a:pt x="242792" y="368981"/>
                  </a:cubicBezTo>
                  <a:cubicBezTo>
                    <a:pt x="244888" y="368981"/>
                    <a:pt x="247079" y="368981"/>
                    <a:pt x="249174" y="368981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0" name="Forma libre: forma 39">
              <a:extLst>
                <a:ext uri="{FF2B5EF4-FFF2-40B4-BE49-F238E27FC236}">
                  <a16:creationId xmlns:a16="http://schemas.microsoft.com/office/drawing/2014/main" id="{0C51348E-8FD1-48D0-A28F-29F6D2E9F295}"/>
                </a:ext>
              </a:extLst>
            </p:cNvPr>
            <p:cNvSpPr/>
            <p:nvPr/>
          </p:nvSpPr>
          <p:spPr>
            <a:xfrm>
              <a:off x="11704159" y="6411142"/>
              <a:ext cx="241554" cy="123452"/>
            </a:xfrm>
            <a:custGeom>
              <a:avLst/>
              <a:gdLst>
                <a:gd name="connsiteX0" fmla="*/ 120206 w 241554"/>
                <a:gd name="connsiteY0" fmla="*/ 123272 h 123452"/>
                <a:gd name="connsiteX1" fmla="*/ 32767 w 241554"/>
                <a:gd name="connsiteY1" fmla="*/ 106222 h 123452"/>
                <a:gd name="connsiteX2" fmla="*/ 1 w 241554"/>
                <a:gd name="connsiteY2" fmla="*/ 63169 h 123452"/>
                <a:gd name="connsiteX3" fmla="*/ 31338 w 241554"/>
                <a:gd name="connsiteY3" fmla="*/ 19163 h 123452"/>
                <a:gd name="connsiteX4" fmla="*/ 206788 w 241554"/>
                <a:gd name="connsiteY4" fmla="*/ 17354 h 123452"/>
                <a:gd name="connsiteX5" fmla="*/ 241555 w 241554"/>
                <a:gd name="connsiteY5" fmla="*/ 62216 h 123452"/>
                <a:gd name="connsiteX6" fmla="*/ 215456 w 241554"/>
                <a:gd name="connsiteY6" fmla="*/ 102793 h 123452"/>
                <a:gd name="connsiteX7" fmla="*/ 120301 w 241554"/>
                <a:gd name="connsiteY7" fmla="*/ 123272 h 12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554" h="123452">
                  <a:moveTo>
                    <a:pt x="120206" y="123272"/>
                  </a:moveTo>
                  <a:cubicBezTo>
                    <a:pt x="90488" y="124510"/>
                    <a:pt x="60675" y="119462"/>
                    <a:pt x="32767" y="106222"/>
                  </a:cubicBezTo>
                  <a:cubicBezTo>
                    <a:pt x="14764" y="97649"/>
                    <a:pt x="96" y="85838"/>
                    <a:pt x="1" y="63169"/>
                  </a:cubicBezTo>
                  <a:cubicBezTo>
                    <a:pt x="-95" y="40785"/>
                    <a:pt x="12478" y="27355"/>
                    <a:pt x="31338" y="19163"/>
                  </a:cubicBezTo>
                  <a:cubicBezTo>
                    <a:pt x="89440" y="-6078"/>
                    <a:pt x="148305" y="-6078"/>
                    <a:pt x="206788" y="17354"/>
                  </a:cubicBezTo>
                  <a:cubicBezTo>
                    <a:pt x="226029" y="25069"/>
                    <a:pt x="241459" y="37356"/>
                    <a:pt x="241555" y="62216"/>
                  </a:cubicBezTo>
                  <a:cubicBezTo>
                    <a:pt x="241555" y="82409"/>
                    <a:pt x="230887" y="94030"/>
                    <a:pt x="215456" y="102793"/>
                  </a:cubicBezTo>
                  <a:cubicBezTo>
                    <a:pt x="186310" y="119271"/>
                    <a:pt x="154496" y="124224"/>
                    <a:pt x="120301" y="123272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1" name="Forma libre: forma 40">
              <a:extLst>
                <a:ext uri="{FF2B5EF4-FFF2-40B4-BE49-F238E27FC236}">
                  <a16:creationId xmlns:a16="http://schemas.microsoft.com/office/drawing/2014/main" id="{EECAAEA6-AF2B-4160-8456-DDDBBF86C488}"/>
                </a:ext>
              </a:extLst>
            </p:cNvPr>
            <p:cNvSpPr/>
            <p:nvPr/>
          </p:nvSpPr>
          <p:spPr>
            <a:xfrm>
              <a:off x="11960374" y="6503147"/>
              <a:ext cx="156231" cy="122930"/>
            </a:xfrm>
            <a:custGeom>
              <a:avLst/>
              <a:gdLst>
                <a:gd name="connsiteX0" fmla="*/ 294 w 156231"/>
                <a:gd name="connsiteY0" fmla="*/ 62223 h 122930"/>
                <a:gd name="connsiteX1" fmla="*/ 294 w 156231"/>
                <a:gd name="connsiteY1" fmla="*/ 14217 h 122930"/>
                <a:gd name="connsiteX2" fmla="*/ 12391 w 156231"/>
                <a:gd name="connsiteY2" fmla="*/ 597 h 122930"/>
                <a:gd name="connsiteX3" fmla="*/ 126310 w 156231"/>
                <a:gd name="connsiteY3" fmla="*/ 18599 h 122930"/>
                <a:gd name="connsiteX4" fmla="*/ 156218 w 156231"/>
                <a:gd name="connsiteY4" fmla="*/ 60223 h 122930"/>
                <a:gd name="connsiteX5" fmla="*/ 127738 w 156231"/>
                <a:gd name="connsiteY5" fmla="*/ 102895 h 122930"/>
                <a:gd name="connsiteX6" fmla="*/ 14200 w 156231"/>
                <a:gd name="connsiteY6" fmla="*/ 122040 h 122930"/>
                <a:gd name="connsiteX7" fmla="*/ 8 w 156231"/>
                <a:gd name="connsiteY7" fmla="*/ 105372 h 122930"/>
                <a:gd name="connsiteX8" fmla="*/ 8 w 156231"/>
                <a:gd name="connsiteY8" fmla="*/ 62128 h 122930"/>
                <a:gd name="connsiteX9" fmla="*/ 199 w 156231"/>
                <a:gd name="connsiteY9" fmla="*/ 62128 h 12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231" h="122930">
                  <a:moveTo>
                    <a:pt x="294" y="62223"/>
                  </a:moveTo>
                  <a:cubicBezTo>
                    <a:pt x="294" y="46221"/>
                    <a:pt x="294" y="30219"/>
                    <a:pt x="294" y="14217"/>
                  </a:cubicBezTo>
                  <a:cubicBezTo>
                    <a:pt x="294" y="6216"/>
                    <a:pt x="3532" y="978"/>
                    <a:pt x="12391" y="597"/>
                  </a:cubicBezTo>
                  <a:cubicBezTo>
                    <a:pt x="51634" y="-1213"/>
                    <a:pt x="90210" y="120"/>
                    <a:pt x="126310" y="18599"/>
                  </a:cubicBezTo>
                  <a:cubicBezTo>
                    <a:pt x="143645" y="27457"/>
                    <a:pt x="155837" y="39459"/>
                    <a:pt x="156218" y="60223"/>
                  </a:cubicBezTo>
                  <a:cubicBezTo>
                    <a:pt x="156694" y="81178"/>
                    <a:pt x="144788" y="94227"/>
                    <a:pt x="127738" y="102895"/>
                  </a:cubicBezTo>
                  <a:cubicBezTo>
                    <a:pt x="92020" y="121088"/>
                    <a:pt x="53729" y="124993"/>
                    <a:pt x="14200" y="122040"/>
                  </a:cubicBezTo>
                  <a:cubicBezTo>
                    <a:pt x="2961" y="121183"/>
                    <a:pt x="-182" y="115373"/>
                    <a:pt x="8" y="105372"/>
                  </a:cubicBezTo>
                  <a:cubicBezTo>
                    <a:pt x="294" y="90989"/>
                    <a:pt x="8" y="76606"/>
                    <a:pt x="8" y="62128"/>
                  </a:cubicBezTo>
                  <a:cubicBezTo>
                    <a:pt x="8" y="62128"/>
                    <a:pt x="103" y="62128"/>
                    <a:pt x="199" y="62128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2" name="Forma libre: forma 41">
              <a:extLst>
                <a:ext uri="{FF2B5EF4-FFF2-40B4-BE49-F238E27FC236}">
                  <a16:creationId xmlns:a16="http://schemas.microsoft.com/office/drawing/2014/main" id="{535AE7FB-5552-4B6B-8B05-EF5222653115}"/>
                </a:ext>
              </a:extLst>
            </p:cNvPr>
            <p:cNvSpPr/>
            <p:nvPr/>
          </p:nvSpPr>
          <p:spPr>
            <a:xfrm>
              <a:off x="11703465" y="6577669"/>
              <a:ext cx="242272" cy="78188"/>
            </a:xfrm>
            <a:custGeom>
              <a:avLst/>
              <a:gdLst>
                <a:gd name="connsiteX0" fmla="*/ 120996 w 242272"/>
                <a:gd name="connsiteY0" fmla="*/ 78189 h 78188"/>
                <a:gd name="connsiteX1" fmla="*/ 26889 w 242272"/>
                <a:gd name="connsiteY1" fmla="*/ 55995 h 78188"/>
                <a:gd name="connsiteX2" fmla="*/ 1266 w 242272"/>
                <a:gd name="connsiteY2" fmla="*/ 7418 h 78188"/>
                <a:gd name="connsiteX3" fmla="*/ 10220 w 242272"/>
                <a:gd name="connsiteY3" fmla="*/ 2941 h 78188"/>
                <a:gd name="connsiteX4" fmla="*/ 85944 w 242272"/>
                <a:gd name="connsiteY4" fmla="*/ 36469 h 78188"/>
                <a:gd name="connsiteX5" fmla="*/ 187290 w 242272"/>
                <a:gd name="connsiteY5" fmla="*/ 30087 h 78188"/>
                <a:gd name="connsiteX6" fmla="*/ 230914 w 242272"/>
                <a:gd name="connsiteY6" fmla="*/ 4751 h 78188"/>
                <a:gd name="connsiteX7" fmla="*/ 238439 w 242272"/>
                <a:gd name="connsiteY7" fmla="*/ 465 h 78188"/>
                <a:gd name="connsiteX8" fmla="*/ 241773 w 242272"/>
                <a:gd name="connsiteY8" fmla="*/ 8751 h 78188"/>
                <a:gd name="connsiteX9" fmla="*/ 216531 w 242272"/>
                <a:gd name="connsiteY9" fmla="*/ 56091 h 78188"/>
                <a:gd name="connsiteX10" fmla="*/ 120996 w 242272"/>
                <a:gd name="connsiteY10" fmla="*/ 78093 h 7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2272" h="78188">
                  <a:moveTo>
                    <a:pt x="120996" y="78189"/>
                  </a:moveTo>
                  <a:cubicBezTo>
                    <a:pt x="88230" y="76093"/>
                    <a:pt x="55940" y="72855"/>
                    <a:pt x="26889" y="55995"/>
                  </a:cubicBezTo>
                  <a:cubicBezTo>
                    <a:pt x="5648" y="43613"/>
                    <a:pt x="-3591" y="25896"/>
                    <a:pt x="1266" y="7418"/>
                  </a:cubicBezTo>
                  <a:cubicBezTo>
                    <a:pt x="2505" y="2751"/>
                    <a:pt x="4219" y="-3917"/>
                    <a:pt x="10220" y="2941"/>
                  </a:cubicBezTo>
                  <a:cubicBezTo>
                    <a:pt x="30318" y="25992"/>
                    <a:pt x="57845" y="32754"/>
                    <a:pt x="85944" y="36469"/>
                  </a:cubicBezTo>
                  <a:cubicBezTo>
                    <a:pt x="119948" y="41041"/>
                    <a:pt x="154047" y="40565"/>
                    <a:pt x="187290" y="30087"/>
                  </a:cubicBezTo>
                  <a:cubicBezTo>
                    <a:pt x="203577" y="24944"/>
                    <a:pt x="219484" y="18467"/>
                    <a:pt x="230914" y="4751"/>
                  </a:cubicBezTo>
                  <a:cubicBezTo>
                    <a:pt x="232819" y="2465"/>
                    <a:pt x="234438" y="-1250"/>
                    <a:pt x="238439" y="465"/>
                  </a:cubicBezTo>
                  <a:cubicBezTo>
                    <a:pt x="241963" y="1989"/>
                    <a:pt x="241392" y="5703"/>
                    <a:pt x="241773" y="8751"/>
                  </a:cubicBezTo>
                  <a:cubicBezTo>
                    <a:pt x="244630" y="30564"/>
                    <a:pt x="235105" y="45804"/>
                    <a:pt x="216531" y="56091"/>
                  </a:cubicBezTo>
                  <a:cubicBezTo>
                    <a:pt x="186813" y="72664"/>
                    <a:pt x="154047" y="76093"/>
                    <a:pt x="120996" y="78093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3" name="Forma libre: forma 42">
              <a:extLst>
                <a:ext uri="{FF2B5EF4-FFF2-40B4-BE49-F238E27FC236}">
                  <a16:creationId xmlns:a16="http://schemas.microsoft.com/office/drawing/2014/main" id="{4E1DA9D4-668E-4A14-AF82-040B45C8E4CC}"/>
                </a:ext>
              </a:extLst>
            </p:cNvPr>
            <p:cNvSpPr/>
            <p:nvPr/>
          </p:nvSpPr>
          <p:spPr>
            <a:xfrm>
              <a:off x="11704235" y="6517174"/>
              <a:ext cx="241407" cy="77886"/>
            </a:xfrm>
            <a:custGeom>
              <a:avLst/>
              <a:gdLst>
                <a:gd name="connsiteX0" fmla="*/ 4496 w 241407"/>
                <a:gd name="connsiteY0" fmla="*/ 95 h 77886"/>
                <a:gd name="connsiteX1" fmla="*/ 170707 w 241407"/>
                <a:gd name="connsiteY1" fmla="*/ 34480 h 77886"/>
                <a:gd name="connsiteX2" fmla="*/ 230905 w 241407"/>
                <a:gd name="connsiteY2" fmla="*/ 4286 h 77886"/>
                <a:gd name="connsiteX3" fmla="*/ 237192 w 241407"/>
                <a:gd name="connsiteY3" fmla="*/ 571 h 77886"/>
                <a:gd name="connsiteX4" fmla="*/ 240907 w 241407"/>
                <a:gd name="connsiteY4" fmla="*/ 8668 h 77886"/>
                <a:gd name="connsiteX5" fmla="*/ 217475 w 241407"/>
                <a:gd name="connsiteY5" fmla="*/ 55340 h 77886"/>
                <a:gd name="connsiteX6" fmla="*/ 95270 w 241407"/>
                <a:gd name="connsiteY6" fmla="*/ 76295 h 77886"/>
                <a:gd name="connsiteX7" fmla="*/ 17450 w 241407"/>
                <a:gd name="connsiteY7" fmla="*/ 50578 h 77886"/>
                <a:gd name="connsiteX8" fmla="*/ 4496 w 241407"/>
                <a:gd name="connsiteY8" fmla="*/ 0 h 77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407" h="77886">
                  <a:moveTo>
                    <a:pt x="4496" y="95"/>
                  </a:moveTo>
                  <a:cubicBezTo>
                    <a:pt x="53074" y="44672"/>
                    <a:pt x="110891" y="44768"/>
                    <a:pt x="170707" y="34480"/>
                  </a:cubicBezTo>
                  <a:cubicBezTo>
                    <a:pt x="193568" y="30575"/>
                    <a:pt x="214903" y="22479"/>
                    <a:pt x="230905" y="4286"/>
                  </a:cubicBezTo>
                  <a:cubicBezTo>
                    <a:pt x="232620" y="2381"/>
                    <a:pt x="233953" y="-572"/>
                    <a:pt x="237192" y="571"/>
                  </a:cubicBezTo>
                  <a:cubicBezTo>
                    <a:pt x="240907" y="1905"/>
                    <a:pt x="240526" y="5524"/>
                    <a:pt x="240907" y="8668"/>
                  </a:cubicBezTo>
                  <a:cubicBezTo>
                    <a:pt x="243574" y="29527"/>
                    <a:pt x="235573" y="44863"/>
                    <a:pt x="217475" y="55340"/>
                  </a:cubicBezTo>
                  <a:cubicBezTo>
                    <a:pt x="179280" y="77343"/>
                    <a:pt x="137846" y="80486"/>
                    <a:pt x="95270" y="76295"/>
                  </a:cubicBezTo>
                  <a:cubicBezTo>
                    <a:pt x="67552" y="73533"/>
                    <a:pt x="40310" y="68104"/>
                    <a:pt x="17450" y="50578"/>
                  </a:cubicBezTo>
                  <a:cubicBezTo>
                    <a:pt x="-362" y="36957"/>
                    <a:pt x="-4267" y="20955"/>
                    <a:pt x="4496" y="0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4" name="Forma libre: forma 43">
              <a:extLst>
                <a:ext uri="{FF2B5EF4-FFF2-40B4-BE49-F238E27FC236}">
                  <a16:creationId xmlns:a16="http://schemas.microsoft.com/office/drawing/2014/main" id="{088925A1-C419-4890-92D0-959C22232043}"/>
                </a:ext>
              </a:extLst>
            </p:cNvPr>
            <p:cNvSpPr/>
            <p:nvPr/>
          </p:nvSpPr>
          <p:spPr>
            <a:xfrm>
              <a:off x="11704225" y="6641354"/>
              <a:ext cx="241627" cy="76701"/>
            </a:xfrm>
            <a:custGeom>
              <a:avLst/>
              <a:gdLst>
                <a:gd name="connsiteX0" fmla="*/ 116901 w 241627"/>
                <a:gd name="connsiteY0" fmla="*/ 76702 h 76701"/>
                <a:gd name="connsiteX1" fmla="*/ 16984 w 241627"/>
                <a:gd name="connsiteY1" fmla="*/ 49174 h 76701"/>
                <a:gd name="connsiteX2" fmla="*/ 792 w 241627"/>
                <a:gd name="connsiteY2" fmla="*/ 6788 h 76701"/>
                <a:gd name="connsiteX3" fmla="*/ 10126 w 241627"/>
                <a:gd name="connsiteY3" fmla="*/ 2597 h 76701"/>
                <a:gd name="connsiteX4" fmla="*/ 171575 w 241627"/>
                <a:gd name="connsiteY4" fmla="*/ 33172 h 76701"/>
                <a:gd name="connsiteX5" fmla="*/ 230630 w 241627"/>
                <a:gd name="connsiteY5" fmla="*/ 3835 h 76701"/>
                <a:gd name="connsiteX6" fmla="*/ 237202 w 241627"/>
                <a:gd name="connsiteY6" fmla="*/ 311 h 76701"/>
                <a:gd name="connsiteX7" fmla="*/ 241012 w 241627"/>
                <a:gd name="connsiteY7" fmla="*/ 8217 h 76701"/>
                <a:gd name="connsiteX8" fmla="*/ 217295 w 241627"/>
                <a:gd name="connsiteY8" fmla="*/ 54604 h 76701"/>
                <a:gd name="connsiteX9" fmla="*/ 116901 w 241627"/>
                <a:gd name="connsiteY9" fmla="*/ 76606 h 76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627" h="76701">
                  <a:moveTo>
                    <a:pt x="116901" y="76702"/>
                  </a:moveTo>
                  <a:cubicBezTo>
                    <a:pt x="84802" y="75463"/>
                    <a:pt x="48131" y="72511"/>
                    <a:pt x="16984" y="49174"/>
                  </a:cubicBezTo>
                  <a:cubicBezTo>
                    <a:pt x="2697" y="38506"/>
                    <a:pt x="-2066" y="24028"/>
                    <a:pt x="792" y="6788"/>
                  </a:cubicBezTo>
                  <a:cubicBezTo>
                    <a:pt x="1649" y="1454"/>
                    <a:pt x="3744" y="-3023"/>
                    <a:pt x="10126" y="2597"/>
                  </a:cubicBezTo>
                  <a:cubicBezTo>
                    <a:pt x="57751" y="45174"/>
                    <a:pt x="114330" y="42793"/>
                    <a:pt x="171575" y="33172"/>
                  </a:cubicBezTo>
                  <a:cubicBezTo>
                    <a:pt x="193673" y="29458"/>
                    <a:pt x="215009" y="21742"/>
                    <a:pt x="230630" y="3835"/>
                  </a:cubicBezTo>
                  <a:cubicBezTo>
                    <a:pt x="232344" y="1930"/>
                    <a:pt x="234154" y="-641"/>
                    <a:pt x="237202" y="311"/>
                  </a:cubicBezTo>
                  <a:cubicBezTo>
                    <a:pt x="241203" y="1454"/>
                    <a:pt x="240536" y="5169"/>
                    <a:pt x="241012" y="8217"/>
                  </a:cubicBezTo>
                  <a:cubicBezTo>
                    <a:pt x="243870" y="29458"/>
                    <a:pt x="236916" y="43269"/>
                    <a:pt x="217295" y="54604"/>
                  </a:cubicBezTo>
                  <a:cubicBezTo>
                    <a:pt x="187767" y="71844"/>
                    <a:pt x="155192" y="76225"/>
                    <a:pt x="116901" y="76606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5" name="Forma libre: forma 44">
              <a:extLst>
                <a:ext uri="{FF2B5EF4-FFF2-40B4-BE49-F238E27FC236}">
                  <a16:creationId xmlns:a16="http://schemas.microsoft.com/office/drawing/2014/main" id="{BC824000-6B1D-40FC-850E-07694A0CCAFB}"/>
                </a:ext>
              </a:extLst>
            </p:cNvPr>
            <p:cNvSpPr/>
            <p:nvPr/>
          </p:nvSpPr>
          <p:spPr>
            <a:xfrm>
              <a:off x="11703658" y="6701339"/>
              <a:ext cx="241955" cy="76819"/>
            </a:xfrm>
            <a:custGeom>
              <a:avLst/>
              <a:gdLst>
                <a:gd name="connsiteX0" fmla="*/ 120517 w 241955"/>
                <a:gd name="connsiteY0" fmla="*/ 76725 h 76819"/>
                <a:gd name="connsiteX1" fmla="*/ 26505 w 241955"/>
                <a:gd name="connsiteY1" fmla="*/ 55389 h 76819"/>
                <a:gd name="connsiteX2" fmla="*/ 1073 w 241955"/>
                <a:gd name="connsiteY2" fmla="*/ 8335 h 76819"/>
                <a:gd name="connsiteX3" fmla="*/ 10789 w 241955"/>
                <a:gd name="connsiteY3" fmla="*/ 3192 h 76819"/>
                <a:gd name="connsiteX4" fmla="*/ 105753 w 241955"/>
                <a:gd name="connsiteY4" fmla="*/ 38434 h 76819"/>
                <a:gd name="connsiteX5" fmla="*/ 211290 w 241955"/>
                <a:gd name="connsiteY5" fmla="*/ 19575 h 76819"/>
                <a:gd name="connsiteX6" fmla="*/ 225768 w 241955"/>
                <a:gd name="connsiteY6" fmla="*/ 9669 h 76819"/>
                <a:gd name="connsiteX7" fmla="*/ 237674 w 241955"/>
                <a:gd name="connsiteY7" fmla="*/ 906 h 76819"/>
                <a:gd name="connsiteX8" fmla="*/ 241579 w 241955"/>
                <a:gd name="connsiteY8" fmla="*/ 16717 h 76819"/>
                <a:gd name="connsiteX9" fmla="*/ 218815 w 241955"/>
                <a:gd name="connsiteY9" fmla="*/ 54055 h 76819"/>
                <a:gd name="connsiteX10" fmla="*/ 120612 w 241955"/>
                <a:gd name="connsiteY10" fmla="*/ 76820 h 7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1955" h="76819">
                  <a:moveTo>
                    <a:pt x="120517" y="76725"/>
                  </a:moveTo>
                  <a:cubicBezTo>
                    <a:pt x="87655" y="76153"/>
                    <a:pt x="55556" y="72343"/>
                    <a:pt x="26505" y="55389"/>
                  </a:cubicBezTo>
                  <a:cubicBezTo>
                    <a:pt x="5836" y="43292"/>
                    <a:pt x="-3308" y="26052"/>
                    <a:pt x="1073" y="8335"/>
                  </a:cubicBezTo>
                  <a:cubicBezTo>
                    <a:pt x="2311" y="3573"/>
                    <a:pt x="3550" y="-4524"/>
                    <a:pt x="10789" y="3192"/>
                  </a:cubicBezTo>
                  <a:cubicBezTo>
                    <a:pt x="36697" y="30719"/>
                    <a:pt x="71368" y="35672"/>
                    <a:pt x="105753" y="38434"/>
                  </a:cubicBezTo>
                  <a:cubicBezTo>
                    <a:pt x="142138" y="41387"/>
                    <a:pt x="178143" y="36910"/>
                    <a:pt x="211290" y="19575"/>
                  </a:cubicBezTo>
                  <a:cubicBezTo>
                    <a:pt x="216433" y="16908"/>
                    <a:pt x="220815" y="12717"/>
                    <a:pt x="225768" y="9669"/>
                  </a:cubicBezTo>
                  <a:cubicBezTo>
                    <a:pt x="230054" y="7002"/>
                    <a:pt x="231673" y="-1380"/>
                    <a:pt x="237674" y="906"/>
                  </a:cubicBezTo>
                  <a:cubicBezTo>
                    <a:pt x="244342" y="3477"/>
                    <a:pt x="241103" y="11193"/>
                    <a:pt x="241579" y="16717"/>
                  </a:cubicBezTo>
                  <a:cubicBezTo>
                    <a:pt x="243103" y="34624"/>
                    <a:pt x="232531" y="45673"/>
                    <a:pt x="218815" y="54055"/>
                  </a:cubicBezTo>
                  <a:cubicBezTo>
                    <a:pt x="188620" y="72438"/>
                    <a:pt x="154997" y="76344"/>
                    <a:pt x="120612" y="76820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6" name="Forma libre: forma 45">
              <a:extLst>
                <a:ext uri="{FF2B5EF4-FFF2-40B4-BE49-F238E27FC236}">
                  <a16:creationId xmlns:a16="http://schemas.microsoft.com/office/drawing/2014/main" id="{D9F24D38-D0A6-4E0E-A2D4-BB13F74447FC}"/>
                </a:ext>
              </a:extLst>
            </p:cNvPr>
            <p:cNvSpPr/>
            <p:nvPr/>
          </p:nvSpPr>
          <p:spPr>
            <a:xfrm>
              <a:off x="11958579" y="6665954"/>
              <a:ext cx="157729" cy="79957"/>
            </a:xfrm>
            <a:custGeom>
              <a:avLst/>
              <a:gdLst>
                <a:gd name="connsiteX0" fmla="*/ 152679 w 157729"/>
                <a:gd name="connsiteY0" fmla="*/ 0 h 79957"/>
                <a:gd name="connsiteX1" fmla="*/ 140678 w 157729"/>
                <a:gd name="connsiteY1" fmla="*/ 52769 h 79957"/>
                <a:gd name="connsiteX2" fmla="*/ 58191 w 157729"/>
                <a:gd name="connsiteY2" fmla="*/ 79343 h 79957"/>
                <a:gd name="connsiteX3" fmla="*/ 13519 w 157729"/>
                <a:gd name="connsiteY3" fmla="*/ 79343 h 79957"/>
                <a:gd name="connsiteX4" fmla="*/ 851 w 157729"/>
                <a:gd name="connsiteY4" fmla="*/ 63341 h 79957"/>
                <a:gd name="connsiteX5" fmla="*/ 2851 w 157729"/>
                <a:gd name="connsiteY5" fmla="*/ 50768 h 79957"/>
                <a:gd name="connsiteX6" fmla="*/ 16186 w 157729"/>
                <a:gd name="connsiteY6" fmla="*/ 41148 h 79957"/>
                <a:gd name="connsiteX7" fmla="*/ 110388 w 157729"/>
                <a:gd name="connsiteY7" fmla="*/ 30290 h 79957"/>
                <a:gd name="connsiteX8" fmla="*/ 152584 w 157729"/>
                <a:gd name="connsiteY8" fmla="*/ 95 h 7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729" h="79957">
                  <a:moveTo>
                    <a:pt x="152679" y="0"/>
                  </a:moveTo>
                  <a:cubicBezTo>
                    <a:pt x="162299" y="22384"/>
                    <a:pt x="158108" y="39815"/>
                    <a:pt x="140678" y="52769"/>
                  </a:cubicBezTo>
                  <a:cubicBezTo>
                    <a:pt x="116294" y="70961"/>
                    <a:pt x="87528" y="76581"/>
                    <a:pt x="58191" y="79343"/>
                  </a:cubicBezTo>
                  <a:cubicBezTo>
                    <a:pt x="43427" y="80677"/>
                    <a:pt x="28378" y="79438"/>
                    <a:pt x="13519" y="79343"/>
                  </a:cubicBezTo>
                  <a:cubicBezTo>
                    <a:pt x="2756" y="79343"/>
                    <a:pt x="-2102" y="74486"/>
                    <a:pt x="851" y="63341"/>
                  </a:cubicBezTo>
                  <a:cubicBezTo>
                    <a:pt x="1898" y="59246"/>
                    <a:pt x="3041" y="54959"/>
                    <a:pt x="2851" y="50768"/>
                  </a:cubicBezTo>
                  <a:cubicBezTo>
                    <a:pt x="2470" y="40386"/>
                    <a:pt x="7899" y="40100"/>
                    <a:pt x="16186" y="41148"/>
                  </a:cubicBezTo>
                  <a:cubicBezTo>
                    <a:pt x="48380" y="45053"/>
                    <a:pt x="79813" y="40577"/>
                    <a:pt x="110388" y="30290"/>
                  </a:cubicBezTo>
                  <a:cubicBezTo>
                    <a:pt x="126771" y="24765"/>
                    <a:pt x="141059" y="16002"/>
                    <a:pt x="152584" y="95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7" name="Forma libre: forma 46">
              <a:extLst>
                <a:ext uri="{FF2B5EF4-FFF2-40B4-BE49-F238E27FC236}">
                  <a16:creationId xmlns:a16="http://schemas.microsoft.com/office/drawing/2014/main" id="{D643AFBE-B6E2-49A3-B371-AF8BB52D7C01}"/>
                </a:ext>
              </a:extLst>
            </p:cNvPr>
            <p:cNvSpPr/>
            <p:nvPr/>
          </p:nvSpPr>
          <p:spPr>
            <a:xfrm>
              <a:off x="11960051" y="6608883"/>
              <a:ext cx="156399" cy="76377"/>
            </a:xfrm>
            <a:custGeom>
              <a:avLst/>
              <a:gdLst>
                <a:gd name="connsiteX0" fmla="*/ 40050 w 156399"/>
                <a:gd name="connsiteY0" fmla="*/ 76121 h 76377"/>
                <a:gd name="connsiteX1" fmla="*/ 19286 w 156399"/>
                <a:gd name="connsiteY1" fmla="*/ 76217 h 76377"/>
                <a:gd name="connsiteX2" fmla="*/ 45 w 156399"/>
                <a:gd name="connsiteY2" fmla="*/ 57833 h 76377"/>
                <a:gd name="connsiteX3" fmla="*/ 20048 w 156399"/>
                <a:gd name="connsiteY3" fmla="*/ 38498 h 76377"/>
                <a:gd name="connsiteX4" fmla="*/ 109678 w 156399"/>
                <a:gd name="connsiteY4" fmla="*/ 26972 h 76377"/>
                <a:gd name="connsiteX5" fmla="*/ 144158 w 156399"/>
                <a:gd name="connsiteY5" fmla="*/ 4779 h 76377"/>
                <a:gd name="connsiteX6" fmla="*/ 151874 w 156399"/>
                <a:gd name="connsiteY6" fmla="*/ 207 h 76377"/>
                <a:gd name="connsiteX7" fmla="*/ 155684 w 156399"/>
                <a:gd name="connsiteY7" fmla="*/ 8303 h 76377"/>
                <a:gd name="connsiteX8" fmla="*/ 138729 w 156399"/>
                <a:gd name="connsiteY8" fmla="*/ 50213 h 76377"/>
                <a:gd name="connsiteX9" fmla="*/ 39955 w 156399"/>
                <a:gd name="connsiteY9" fmla="*/ 76121 h 7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399" h="76377">
                  <a:moveTo>
                    <a:pt x="40050" y="76121"/>
                  </a:moveTo>
                  <a:cubicBezTo>
                    <a:pt x="33097" y="76121"/>
                    <a:pt x="26144" y="75645"/>
                    <a:pt x="19286" y="76217"/>
                  </a:cubicBezTo>
                  <a:cubicBezTo>
                    <a:pt x="5570" y="77455"/>
                    <a:pt x="617" y="71549"/>
                    <a:pt x="45" y="57833"/>
                  </a:cubicBezTo>
                  <a:cubicBezTo>
                    <a:pt x="-526" y="42498"/>
                    <a:pt x="4236" y="37164"/>
                    <a:pt x="20048" y="38498"/>
                  </a:cubicBezTo>
                  <a:cubicBezTo>
                    <a:pt x="50623" y="41069"/>
                    <a:pt x="80722" y="37736"/>
                    <a:pt x="109678" y="26972"/>
                  </a:cubicBezTo>
                  <a:cubicBezTo>
                    <a:pt x="122822" y="22115"/>
                    <a:pt x="135300" y="16304"/>
                    <a:pt x="144158" y="4779"/>
                  </a:cubicBezTo>
                  <a:cubicBezTo>
                    <a:pt x="146063" y="2303"/>
                    <a:pt x="148254" y="-841"/>
                    <a:pt x="151874" y="207"/>
                  </a:cubicBezTo>
                  <a:cubicBezTo>
                    <a:pt x="155398" y="1350"/>
                    <a:pt x="155207" y="5255"/>
                    <a:pt x="155684" y="8303"/>
                  </a:cubicBezTo>
                  <a:cubicBezTo>
                    <a:pt x="158446" y="25639"/>
                    <a:pt x="153302" y="40022"/>
                    <a:pt x="138729" y="50213"/>
                  </a:cubicBezTo>
                  <a:cubicBezTo>
                    <a:pt x="109106" y="71073"/>
                    <a:pt x="75197" y="76121"/>
                    <a:pt x="39955" y="76121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7877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19730F9-2783-47EB-A11D-D7F6FE7226F9}"/>
              </a:ext>
            </a:extLst>
          </p:cNvPr>
          <p:cNvGrpSpPr/>
          <p:nvPr/>
        </p:nvGrpSpPr>
        <p:grpSpPr>
          <a:xfrm>
            <a:off x="7544858" y="1053342"/>
            <a:ext cx="3593801" cy="4759650"/>
            <a:chOff x="1256923" y="1053342"/>
            <a:chExt cx="3593801" cy="475965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3E2E0E3-DB7E-430B-83C3-3AFC2ACCE295}"/>
                </a:ext>
              </a:extLst>
            </p:cNvPr>
            <p:cNvSpPr/>
            <p:nvPr/>
          </p:nvSpPr>
          <p:spPr>
            <a:xfrm>
              <a:off x="1256923" y="2858088"/>
              <a:ext cx="510076" cy="86177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rtl="1"/>
              <a:r>
                <a:rPr lang="en-US" sz="5000" dirty="0">
                  <a:latin typeface="FontAwesome" charset="0"/>
                  <a:cs typeface="B Nazanin" panose="00000700000000000000" pitchFamily="2" charset="-78"/>
                </a:rPr>
                <a:t></a:t>
              </a:r>
              <a:endParaRPr lang="en-US" sz="5000" dirty="0">
                <a:cs typeface="B Nazanin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6358C09-6C36-410C-95B4-7015D4B030BB}"/>
                </a:ext>
              </a:extLst>
            </p:cNvPr>
            <p:cNvSpPr txBox="1"/>
            <p:nvPr/>
          </p:nvSpPr>
          <p:spPr>
            <a:xfrm>
              <a:off x="2247259" y="3207389"/>
              <a:ext cx="2603465" cy="80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1900"/>
                </a:lnSpc>
              </a:pPr>
              <a:r>
                <a:rPr lang="fa-I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0A44FD5-EBF8-4E45-826D-0D7A05AB9EB8}"/>
                </a:ext>
              </a:extLst>
            </p:cNvPr>
            <p:cNvSpPr txBox="1"/>
            <p:nvPr/>
          </p:nvSpPr>
          <p:spPr>
            <a:xfrm>
              <a:off x="2247259" y="2858088"/>
              <a:ext cx="14620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cs typeface="B Nazanin" panose="00000700000000000000" pitchFamily="2" charset="-78"/>
                </a:rPr>
                <a:t>مثال در اینجا</a:t>
              </a:r>
              <a:endParaRPr lang="en-US" sz="1000" b="1" dirty="0">
                <a:cs typeface="B Nazanin" panose="00000700000000000000" pitchFamily="2" charset="-7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6C9F147-709C-4282-88DE-B8F8E16774DA}"/>
                </a:ext>
              </a:extLst>
            </p:cNvPr>
            <p:cNvSpPr/>
            <p:nvPr/>
          </p:nvSpPr>
          <p:spPr>
            <a:xfrm>
              <a:off x="1259327" y="4662831"/>
              <a:ext cx="505267" cy="86177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rtl="1"/>
              <a:r>
                <a:rPr lang="en-US" sz="5000" dirty="0">
                  <a:latin typeface="FontAwesome" charset="0"/>
                  <a:cs typeface="B Nazanin" panose="00000700000000000000" pitchFamily="2" charset="-78"/>
                </a:rPr>
                <a:t></a:t>
              </a:r>
              <a:endParaRPr lang="en-US" sz="5000" dirty="0">
                <a:cs typeface="B Nazanin" panose="00000700000000000000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D5486BF-97C1-45F2-A2AB-9DBFC9E6DE97}"/>
                </a:ext>
              </a:extLst>
            </p:cNvPr>
            <p:cNvSpPr txBox="1"/>
            <p:nvPr/>
          </p:nvSpPr>
          <p:spPr>
            <a:xfrm>
              <a:off x="2247259" y="5012132"/>
              <a:ext cx="2603465" cy="80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1900"/>
                </a:lnSpc>
              </a:pPr>
              <a:r>
                <a:rPr lang="fa-I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5641FB-868A-4E20-A62C-C0A3BC38B072}"/>
                </a:ext>
              </a:extLst>
            </p:cNvPr>
            <p:cNvSpPr txBox="1"/>
            <p:nvPr/>
          </p:nvSpPr>
          <p:spPr>
            <a:xfrm>
              <a:off x="2247259" y="4662831"/>
              <a:ext cx="14620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cs typeface="B Nazanin" panose="00000700000000000000" pitchFamily="2" charset="-78"/>
                </a:rPr>
                <a:t>مثال در اینجا</a:t>
              </a:r>
              <a:endParaRPr lang="en-US" sz="1000" b="1" dirty="0">
                <a:cs typeface="B Nazanin" panose="00000700000000000000" pitchFamily="2" charset="-7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6429518-0AB4-4D89-A5BC-7C4B6E9AFB39}"/>
                </a:ext>
              </a:extLst>
            </p:cNvPr>
            <p:cNvSpPr/>
            <p:nvPr/>
          </p:nvSpPr>
          <p:spPr>
            <a:xfrm>
              <a:off x="1259328" y="1053342"/>
              <a:ext cx="505267" cy="86177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rtl="1"/>
              <a:r>
                <a:rPr lang="en-US" sz="5000" dirty="0">
                  <a:latin typeface="FontAwesome" charset="0"/>
                  <a:cs typeface="B Nazanin" panose="00000700000000000000" pitchFamily="2" charset="-78"/>
                </a:rPr>
                <a:t></a:t>
              </a:r>
              <a:endParaRPr lang="en-US" sz="5000" dirty="0"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9050AF1-70AF-4EF8-B7EF-B3B2DAD43BA8}"/>
                </a:ext>
              </a:extLst>
            </p:cNvPr>
            <p:cNvSpPr txBox="1"/>
            <p:nvPr/>
          </p:nvSpPr>
          <p:spPr>
            <a:xfrm>
              <a:off x="2247259" y="1402643"/>
              <a:ext cx="2603464" cy="80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1900"/>
                </a:lnSpc>
              </a:pPr>
              <a:r>
                <a:rPr lang="fa-I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5871255-94FD-4521-8BA7-81061B7119FE}"/>
                </a:ext>
              </a:extLst>
            </p:cNvPr>
            <p:cNvSpPr txBox="1"/>
            <p:nvPr/>
          </p:nvSpPr>
          <p:spPr>
            <a:xfrm>
              <a:off x="2247259" y="1053342"/>
              <a:ext cx="14620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cs typeface="B Nazanin" panose="00000700000000000000" pitchFamily="2" charset="-78"/>
                </a:rPr>
                <a:t>مثال در اینجا</a:t>
              </a:r>
              <a:endParaRPr lang="en-US" sz="1000" b="1" dirty="0">
                <a:cs typeface="B Nazanin" panose="00000700000000000000" pitchFamily="2" charset="-78"/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2C46BF5B-847F-4482-BBE7-5EF208E0D179}"/>
              </a:ext>
            </a:extLst>
          </p:cNvPr>
          <p:cNvSpPr/>
          <p:nvPr/>
        </p:nvSpPr>
        <p:spPr>
          <a:xfrm rot="16200000" flipV="1">
            <a:off x="-54393" y="282352"/>
            <a:ext cx="6857998" cy="6293294"/>
          </a:xfrm>
          <a:prstGeom prst="rect">
            <a:avLst/>
          </a:prstGeom>
          <a:solidFill>
            <a:srgbClr val="3CBE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64C1E50-3D61-44CA-B34F-FDB80867623C}"/>
              </a:ext>
            </a:extLst>
          </p:cNvPr>
          <p:cNvSpPr txBox="1"/>
          <p:nvPr/>
        </p:nvSpPr>
        <p:spPr>
          <a:xfrm>
            <a:off x="459956" y="2309103"/>
            <a:ext cx="3942711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8000"/>
              </a:lnSpc>
            </a:pPr>
            <a:r>
              <a:rPr lang="fa-IR" sz="10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عالی</a:t>
            </a:r>
          </a:p>
          <a:p>
            <a:pPr algn="r" rtl="1">
              <a:lnSpc>
                <a:spcPts val="8000"/>
              </a:lnSpc>
            </a:pPr>
            <a:r>
              <a:rPr lang="fa-IR" sz="10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خدمات</a:t>
            </a:r>
          </a:p>
          <a:p>
            <a:pPr algn="r" rtl="1">
              <a:lnSpc>
                <a:spcPts val="8000"/>
              </a:lnSpc>
            </a:pPr>
            <a:r>
              <a:rPr lang="fa-IR" sz="10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اسلاید</a:t>
            </a:r>
            <a:endParaRPr lang="en-US" sz="100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50123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156709A-B06A-4E1F-B148-BE0F86B729FD}"/>
              </a:ext>
            </a:extLst>
          </p:cNvPr>
          <p:cNvSpPr txBox="1"/>
          <p:nvPr/>
        </p:nvSpPr>
        <p:spPr>
          <a:xfrm>
            <a:off x="1053342" y="1053343"/>
            <a:ext cx="3101342" cy="2208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5500"/>
              </a:lnSpc>
            </a:pPr>
            <a:r>
              <a:rPr lang="fa-IR" sz="5000" b="1" dirty="0">
                <a:latin typeface="+mj-lt"/>
                <a:cs typeface="B Nazanin" panose="00000700000000000000" pitchFamily="2" charset="-78"/>
              </a:rPr>
              <a:t>عالی</a:t>
            </a:r>
          </a:p>
          <a:p>
            <a:pPr algn="r" rtl="1">
              <a:lnSpc>
                <a:spcPts val="5500"/>
              </a:lnSpc>
            </a:pPr>
            <a:r>
              <a:rPr lang="fa-IR" sz="5000" b="1" dirty="0">
                <a:latin typeface="+mj-lt"/>
                <a:cs typeface="B Nazanin" panose="00000700000000000000" pitchFamily="2" charset="-78"/>
              </a:rPr>
              <a:t>خدمات</a:t>
            </a:r>
          </a:p>
          <a:p>
            <a:pPr algn="r" rtl="1">
              <a:lnSpc>
                <a:spcPts val="5500"/>
              </a:lnSpc>
            </a:pPr>
            <a:r>
              <a:rPr lang="fa-IR" sz="5000" b="1" dirty="0">
                <a:latin typeface="+mj-lt"/>
                <a:cs typeface="B Nazanin" panose="00000700000000000000" pitchFamily="2" charset="-78"/>
              </a:rPr>
              <a:t>اسلاید</a:t>
            </a:r>
            <a:endParaRPr lang="en-US" sz="5000" b="1" dirty="0"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4C3EC4-5071-4147-94E3-A72B12F00C52}"/>
              </a:ext>
            </a:extLst>
          </p:cNvPr>
          <p:cNvSpPr txBox="1"/>
          <p:nvPr/>
        </p:nvSpPr>
        <p:spPr>
          <a:xfrm>
            <a:off x="1053342" y="4281164"/>
            <a:ext cx="4330028" cy="1775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900"/>
              </a:lnSpc>
            </a:pPr>
            <a:r>
              <a:rPr lang="fa-I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</a:p>
          <a:p>
            <a:pPr algn="r" rtl="1">
              <a:lnSpc>
                <a:spcPts val="1900"/>
              </a:lnSpc>
            </a:pP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cs typeface="B Nazanin" panose="00000700000000000000" pitchFamily="2" charset="-78"/>
            </a:endParaRPr>
          </a:p>
          <a:p>
            <a:pPr algn="r" rtl="1">
              <a:lnSpc>
                <a:spcPts val="1900"/>
              </a:lnSpc>
            </a:pPr>
            <a:r>
              <a:rPr lang="fa-I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cs typeface="B Nazanin" panose="00000700000000000000" pitchFamily="2" charset="-78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A5CDF1A7-7A8E-4689-A907-4490FF2BD5FE}"/>
              </a:ext>
            </a:extLst>
          </p:cNvPr>
          <p:cNvSpPr/>
          <p:nvPr/>
        </p:nvSpPr>
        <p:spPr>
          <a:xfrm>
            <a:off x="4149263" y="1"/>
            <a:ext cx="7585778" cy="6857998"/>
          </a:xfrm>
          <a:custGeom>
            <a:avLst/>
            <a:gdLst>
              <a:gd name="connsiteX0" fmla="*/ 0 w 7585778"/>
              <a:gd name="connsiteY0" fmla="*/ 0 h 6857998"/>
              <a:gd name="connsiteX1" fmla="*/ 4124394 w 7585778"/>
              <a:gd name="connsiteY1" fmla="*/ 0 h 6857998"/>
              <a:gd name="connsiteX2" fmla="*/ 7585778 w 7585778"/>
              <a:gd name="connsiteY2" fmla="*/ 6857998 h 6857998"/>
              <a:gd name="connsiteX3" fmla="*/ 3461385 w 7585778"/>
              <a:gd name="connsiteY3" fmla="*/ 6857998 h 6857998"/>
              <a:gd name="connsiteX4" fmla="*/ 0 w 7585778"/>
              <a:gd name="connsiteY4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5778" h="6857998">
                <a:moveTo>
                  <a:pt x="0" y="0"/>
                </a:moveTo>
                <a:lnTo>
                  <a:pt x="4124394" y="0"/>
                </a:lnTo>
                <a:lnTo>
                  <a:pt x="7585778" y="6857998"/>
                </a:lnTo>
                <a:lnTo>
                  <a:pt x="3461385" y="6857998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9CAF01D-948D-48AF-8986-D1B27E717E94}"/>
              </a:ext>
            </a:extLst>
          </p:cNvPr>
          <p:cNvGrpSpPr/>
          <p:nvPr/>
        </p:nvGrpSpPr>
        <p:grpSpPr>
          <a:xfrm>
            <a:off x="5932224" y="1053343"/>
            <a:ext cx="2385547" cy="1393818"/>
            <a:chOff x="5921982" y="1169552"/>
            <a:chExt cx="2385547" cy="1393818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E882BAF-30A6-46DA-953C-6C0678D130D6}"/>
                </a:ext>
              </a:extLst>
            </p:cNvPr>
            <p:cNvSpPr/>
            <p:nvPr/>
          </p:nvSpPr>
          <p:spPr>
            <a:xfrm>
              <a:off x="5921982" y="1169552"/>
              <a:ext cx="505267" cy="86177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rtl="1"/>
              <a:r>
                <a:rPr lang="en-US" sz="5000" dirty="0">
                  <a:solidFill>
                    <a:schemeClr val="bg1"/>
                  </a:solidFill>
                  <a:latin typeface="FontAwesome" charset="0"/>
                  <a:cs typeface="B Nazanin" panose="00000700000000000000" pitchFamily="2" charset="-78"/>
                </a:rPr>
                <a:t></a:t>
              </a:r>
              <a:endParaRPr lang="en-US" sz="50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4E1CA09-15A5-4789-8FDB-D1AA44DC8705}"/>
                </a:ext>
              </a:extLst>
            </p:cNvPr>
            <p:cNvSpPr txBox="1"/>
            <p:nvPr/>
          </p:nvSpPr>
          <p:spPr>
            <a:xfrm>
              <a:off x="6533874" y="1518853"/>
              <a:ext cx="1773655" cy="1044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1900"/>
                </a:lnSpc>
              </a:pPr>
              <a:r>
                <a:rPr lang="fa-IR" sz="1000" b="1" dirty="0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1000" b="1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5933121-7979-4C98-BE1F-38DF72499668}"/>
                </a:ext>
              </a:extLst>
            </p:cNvPr>
            <p:cNvSpPr txBox="1"/>
            <p:nvPr/>
          </p:nvSpPr>
          <p:spPr>
            <a:xfrm>
              <a:off x="6845492" y="1169552"/>
              <a:ext cx="14620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مثال در اینجا</a:t>
              </a:r>
              <a:endParaRPr lang="en-US" sz="10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6DB35B0-315C-4529-A455-B622A2BD64D4}"/>
              </a:ext>
            </a:extLst>
          </p:cNvPr>
          <p:cNvGrpSpPr/>
          <p:nvPr/>
        </p:nvGrpSpPr>
        <p:grpSpPr>
          <a:xfrm>
            <a:off x="6806119" y="2858087"/>
            <a:ext cx="2387952" cy="1393818"/>
            <a:chOff x="5919577" y="1169552"/>
            <a:chExt cx="2387952" cy="1393818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13FE328-B250-44B3-9595-8E7DAD540C1A}"/>
                </a:ext>
              </a:extLst>
            </p:cNvPr>
            <p:cNvSpPr/>
            <p:nvPr/>
          </p:nvSpPr>
          <p:spPr>
            <a:xfrm>
              <a:off x="5919577" y="1169552"/>
              <a:ext cx="510076" cy="86177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rtl="1"/>
              <a:r>
                <a:rPr lang="en-US" sz="5000" dirty="0">
                  <a:solidFill>
                    <a:schemeClr val="bg1"/>
                  </a:solidFill>
                  <a:latin typeface="FontAwesome" charset="0"/>
                  <a:cs typeface="B Nazanin" panose="00000700000000000000" pitchFamily="2" charset="-78"/>
                </a:rPr>
                <a:t></a:t>
              </a:r>
              <a:endParaRPr lang="en-US" sz="50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2C1691E-7AC3-4705-861E-E9DE484376E0}"/>
                </a:ext>
              </a:extLst>
            </p:cNvPr>
            <p:cNvSpPr txBox="1"/>
            <p:nvPr/>
          </p:nvSpPr>
          <p:spPr>
            <a:xfrm>
              <a:off x="6629191" y="1518853"/>
              <a:ext cx="1678338" cy="1044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1900"/>
                </a:lnSpc>
              </a:pPr>
              <a:r>
                <a:rPr lang="fa-IR" sz="1000" b="1" dirty="0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1000" b="1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49880EA-881F-4017-944E-FB614BA496A6}"/>
                </a:ext>
              </a:extLst>
            </p:cNvPr>
            <p:cNvSpPr txBox="1"/>
            <p:nvPr/>
          </p:nvSpPr>
          <p:spPr>
            <a:xfrm>
              <a:off x="6845492" y="1169552"/>
              <a:ext cx="14620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مثال در اینجا</a:t>
              </a:r>
              <a:endParaRPr lang="en-US" sz="10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FCFC909-145D-49BA-AC30-0F521CAB6E03}"/>
              </a:ext>
            </a:extLst>
          </p:cNvPr>
          <p:cNvGrpSpPr/>
          <p:nvPr/>
        </p:nvGrpSpPr>
        <p:grpSpPr>
          <a:xfrm>
            <a:off x="7703874" y="4662832"/>
            <a:ext cx="2385547" cy="1393818"/>
            <a:chOff x="5921982" y="1169552"/>
            <a:chExt cx="2385547" cy="1393818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D863159-D6FE-4C20-A7BC-11CB1F86222C}"/>
                </a:ext>
              </a:extLst>
            </p:cNvPr>
            <p:cNvSpPr/>
            <p:nvPr/>
          </p:nvSpPr>
          <p:spPr>
            <a:xfrm>
              <a:off x="5921982" y="1169552"/>
              <a:ext cx="505267" cy="86177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rtl="1"/>
              <a:r>
                <a:rPr lang="en-US" sz="5000" dirty="0">
                  <a:solidFill>
                    <a:schemeClr val="bg1"/>
                  </a:solidFill>
                  <a:latin typeface="FontAwesome" charset="0"/>
                  <a:cs typeface="B Nazanin" panose="00000700000000000000" pitchFamily="2" charset="-78"/>
                </a:rPr>
                <a:t></a:t>
              </a:r>
              <a:endParaRPr lang="en-US" sz="50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4E8D60E-4DA8-4643-B0AB-57C0C4DA0EFD}"/>
                </a:ext>
              </a:extLst>
            </p:cNvPr>
            <p:cNvSpPr txBox="1"/>
            <p:nvPr/>
          </p:nvSpPr>
          <p:spPr>
            <a:xfrm>
              <a:off x="6427249" y="1518853"/>
              <a:ext cx="1880280" cy="1044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1900"/>
                </a:lnSpc>
              </a:pPr>
              <a:r>
                <a:rPr lang="fa-IR" sz="1000" b="1" dirty="0">
                  <a:solidFill>
                    <a:schemeClr val="bg1"/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1000" b="1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C8EEA0B-1885-41A7-81BD-BEE8626B3194}"/>
                </a:ext>
              </a:extLst>
            </p:cNvPr>
            <p:cNvSpPr txBox="1"/>
            <p:nvPr/>
          </p:nvSpPr>
          <p:spPr>
            <a:xfrm>
              <a:off x="6845492" y="1169552"/>
              <a:ext cx="14620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مثال در اینجا</a:t>
              </a:r>
              <a:endParaRPr lang="en-US" sz="10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" name="Triángulo rectángulo 1">
            <a:extLst>
              <a:ext uri="{FF2B5EF4-FFF2-40B4-BE49-F238E27FC236}">
                <a16:creationId xmlns:a16="http://schemas.microsoft.com/office/drawing/2014/main" id="{4E92102F-5488-4C55-8578-C0446A17BF01}"/>
              </a:ext>
            </a:extLst>
          </p:cNvPr>
          <p:cNvSpPr/>
          <p:nvPr/>
        </p:nvSpPr>
        <p:spPr>
          <a:xfrm rot="10800000">
            <a:off x="8826923" y="-1"/>
            <a:ext cx="3365075" cy="6858000"/>
          </a:xfrm>
          <a:prstGeom prst="rtTriangl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99873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Placeholder 46">
            <a:extLst>
              <a:ext uri="{FF2B5EF4-FFF2-40B4-BE49-F238E27FC236}">
                <a16:creationId xmlns:a16="http://schemas.microsoft.com/office/drawing/2014/main" id="{7CE701A6-1FCC-4E19-A73F-454DD3D4CAF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1999" cy="6875362"/>
          </a:xfr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8C31CAC6-143C-4D1A-AA26-0CF01EF5921B}"/>
              </a:ext>
            </a:extLst>
          </p:cNvPr>
          <p:cNvSpPr/>
          <p:nvPr/>
        </p:nvSpPr>
        <p:spPr>
          <a:xfrm>
            <a:off x="558799" y="558798"/>
            <a:ext cx="11074400" cy="5757763"/>
          </a:xfrm>
          <a:prstGeom prst="rect">
            <a:avLst/>
          </a:prstGeom>
          <a:solidFill>
            <a:schemeClr val="bg1">
              <a:alpha val="88000"/>
            </a:schemeClr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2CE59AD-3726-4B9B-B0F3-17376ACAA14F}"/>
              </a:ext>
            </a:extLst>
          </p:cNvPr>
          <p:cNvSpPr txBox="1"/>
          <p:nvPr/>
        </p:nvSpPr>
        <p:spPr>
          <a:xfrm>
            <a:off x="2069206" y="3168344"/>
            <a:ext cx="8053588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ts val="1900"/>
              </a:lnSpc>
            </a:pPr>
            <a:r>
              <a:rPr lang="fa-IR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cs typeface="B Nazanin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C1EF529-7FF0-4773-8650-E7D17E380F31}"/>
              </a:ext>
            </a:extLst>
          </p:cNvPr>
          <p:cNvSpPr txBox="1"/>
          <p:nvPr/>
        </p:nvSpPr>
        <p:spPr>
          <a:xfrm>
            <a:off x="5532664" y="1149865"/>
            <a:ext cx="112667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10000" b="1" dirty="0">
                <a:solidFill>
                  <a:schemeClr val="accent2"/>
                </a:solidFill>
                <a:latin typeface="+mj-lt"/>
                <a:cs typeface="B Nazanin" panose="00000700000000000000" pitchFamily="2" charset="-78"/>
              </a:rPr>
              <a:t>“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2E2AD474-9150-21C8-3B45-E8873C99C816}"/>
              </a:ext>
            </a:extLst>
          </p:cNvPr>
          <p:cNvGrpSpPr/>
          <p:nvPr/>
        </p:nvGrpSpPr>
        <p:grpSpPr>
          <a:xfrm>
            <a:off x="5710223" y="2194662"/>
            <a:ext cx="773539" cy="772219"/>
            <a:chOff x="5710223" y="2194662"/>
            <a:chExt cx="773539" cy="772219"/>
          </a:xfrm>
        </p:grpSpPr>
        <p:sp>
          <p:nvSpPr>
            <p:cNvPr id="5" name="Forma libre: forma 4">
              <a:extLst>
                <a:ext uri="{FF2B5EF4-FFF2-40B4-BE49-F238E27FC236}">
                  <a16:creationId xmlns:a16="http://schemas.microsoft.com/office/drawing/2014/main" id="{ECA87E4F-C4E8-4DB2-85E2-4775DA6B5558}"/>
                </a:ext>
              </a:extLst>
            </p:cNvPr>
            <p:cNvSpPr/>
            <p:nvPr/>
          </p:nvSpPr>
          <p:spPr>
            <a:xfrm>
              <a:off x="5710223" y="2194662"/>
              <a:ext cx="773539" cy="772219"/>
            </a:xfrm>
            <a:custGeom>
              <a:avLst/>
              <a:gdLst>
                <a:gd name="connsiteX0" fmla="*/ 389109 w 773539"/>
                <a:gd name="connsiteY0" fmla="*/ 111 h 772219"/>
                <a:gd name="connsiteX1" fmla="*/ 773538 w 773539"/>
                <a:gd name="connsiteY1" fmla="*/ 387017 h 772219"/>
                <a:gd name="connsiteX2" fmla="*/ 376631 w 773539"/>
                <a:gd name="connsiteY2" fmla="*/ 772113 h 772219"/>
                <a:gd name="connsiteX3" fmla="*/ 13 w 773539"/>
                <a:gd name="connsiteY3" fmla="*/ 384255 h 772219"/>
                <a:gd name="connsiteX4" fmla="*/ 389109 w 773539"/>
                <a:gd name="connsiteY4" fmla="*/ 111 h 772219"/>
                <a:gd name="connsiteX5" fmla="*/ 386347 w 773539"/>
                <a:gd name="connsiteY5" fmla="*/ 718773 h 772219"/>
                <a:gd name="connsiteX6" fmla="*/ 721055 w 773539"/>
                <a:gd name="connsiteY6" fmla="*/ 381302 h 772219"/>
                <a:gd name="connsiteX7" fmla="*/ 379298 w 773539"/>
                <a:gd name="connsiteY7" fmla="*/ 51737 h 772219"/>
                <a:gd name="connsiteX8" fmla="*/ 52591 w 773539"/>
                <a:gd name="connsiteY8" fmla="*/ 389874 h 772219"/>
                <a:gd name="connsiteX9" fmla="*/ 386347 w 773539"/>
                <a:gd name="connsiteY9" fmla="*/ 718868 h 772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3539" h="772219">
                  <a:moveTo>
                    <a:pt x="389109" y="111"/>
                  </a:moveTo>
                  <a:cubicBezTo>
                    <a:pt x="594944" y="-3032"/>
                    <a:pt x="774205" y="170799"/>
                    <a:pt x="773538" y="387017"/>
                  </a:cubicBezTo>
                  <a:cubicBezTo>
                    <a:pt x="772871" y="602091"/>
                    <a:pt x="591610" y="777161"/>
                    <a:pt x="376631" y="772113"/>
                  </a:cubicBezTo>
                  <a:cubicBezTo>
                    <a:pt x="171367" y="767255"/>
                    <a:pt x="-1702" y="593900"/>
                    <a:pt x="13" y="384255"/>
                  </a:cubicBezTo>
                  <a:cubicBezTo>
                    <a:pt x="1918" y="162322"/>
                    <a:pt x="184321" y="-4937"/>
                    <a:pt x="389109" y="111"/>
                  </a:cubicBezTo>
                  <a:close/>
                  <a:moveTo>
                    <a:pt x="386347" y="718773"/>
                  </a:moveTo>
                  <a:cubicBezTo>
                    <a:pt x="567703" y="722678"/>
                    <a:pt x="723436" y="567611"/>
                    <a:pt x="721055" y="381302"/>
                  </a:cubicBezTo>
                  <a:cubicBezTo>
                    <a:pt x="718769" y="200136"/>
                    <a:pt x="564940" y="47641"/>
                    <a:pt x="379298" y="51737"/>
                  </a:cubicBezTo>
                  <a:cubicBezTo>
                    <a:pt x="198990" y="55833"/>
                    <a:pt x="51829" y="205185"/>
                    <a:pt x="52591" y="389874"/>
                  </a:cubicBezTo>
                  <a:cubicBezTo>
                    <a:pt x="53353" y="570849"/>
                    <a:pt x="204324" y="719725"/>
                    <a:pt x="386347" y="71886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id="{3D5EC28E-DFF7-4A28-B91B-1AA68E12DCD6}"/>
                </a:ext>
              </a:extLst>
            </p:cNvPr>
            <p:cNvSpPr/>
            <p:nvPr/>
          </p:nvSpPr>
          <p:spPr>
            <a:xfrm>
              <a:off x="5806533" y="2290078"/>
              <a:ext cx="580835" cy="579728"/>
            </a:xfrm>
            <a:custGeom>
              <a:avLst/>
              <a:gdLst>
                <a:gd name="connsiteX0" fmla="*/ 289751 w 580835"/>
                <a:gd name="connsiteY0" fmla="*/ 579637 h 579728"/>
                <a:gd name="connsiteX1" fmla="*/ 0 w 580835"/>
                <a:gd name="connsiteY1" fmla="*/ 289887 h 579728"/>
                <a:gd name="connsiteX2" fmla="*/ 301752 w 580835"/>
                <a:gd name="connsiteY2" fmla="*/ 231 h 579728"/>
                <a:gd name="connsiteX3" fmla="*/ 580835 w 580835"/>
                <a:gd name="connsiteY3" fmla="*/ 291411 h 579728"/>
                <a:gd name="connsiteX4" fmla="*/ 289751 w 580835"/>
                <a:gd name="connsiteY4" fmla="*/ 579637 h 579728"/>
                <a:gd name="connsiteX5" fmla="*/ 270320 w 580835"/>
                <a:gd name="connsiteY5" fmla="*/ 500294 h 579728"/>
                <a:gd name="connsiteX6" fmla="*/ 270320 w 580835"/>
                <a:gd name="connsiteY6" fmla="*/ 519534 h 579728"/>
                <a:gd name="connsiteX7" fmla="*/ 278892 w 580835"/>
                <a:gd name="connsiteY7" fmla="*/ 529250 h 579728"/>
                <a:gd name="connsiteX8" fmla="*/ 310706 w 580835"/>
                <a:gd name="connsiteY8" fmla="*/ 504009 h 579728"/>
                <a:gd name="connsiteX9" fmla="*/ 310706 w 580835"/>
                <a:gd name="connsiteY9" fmla="*/ 492769 h 579728"/>
                <a:gd name="connsiteX10" fmla="*/ 328994 w 580835"/>
                <a:gd name="connsiteY10" fmla="*/ 471052 h 579728"/>
                <a:gd name="connsiteX11" fmla="*/ 421767 w 580835"/>
                <a:gd name="connsiteY11" fmla="*/ 359991 h 579728"/>
                <a:gd name="connsiteX12" fmla="*/ 352235 w 580835"/>
                <a:gd name="connsiteY12" fmla="*/ 260550 h 579728"/>
                <a:gd name="connsiteX13" fmla="*/ 283940 w 580835"/>
                <a:gd name="connsiteY13" fmla="*/ 233022 h 579728"/>
                <a:gd name="connsiteX14" fmla="*/ 252698 w 580835"/>
                <a:gd name="connsiteY14" fmla="*/ 209591 h 579728"/>
                <a:gd name="connsiteX15" fmla="*/ 255937 w 580835"/>
                <a:gd name="connsiteY15" fmla="*/ 167014 h 579728"/>
                <a:gd name="connsiteX16" fmla="*/ 298133 w 580835"/>
                <a:gd name="connsiteY16" fmla="*/ 149298 h 579728"/>
                <a:gd name="connsiteX17" fmla="*/ 345091 w 580835"/>
                <a:gd name="connsiteY17" fmla="*/ 188255 h 579728"/>
                <a:gd name="connsiteX18" fmla="*/ 364808 w 580835"/>
                <a:gd name="connsiteY18" fmla="*/ 195589 h 579728"/>
                <a:gd name="connsiteX19" fmla="*/ 397193 w 580835"/>
                <a:gd name="connsiteY19" fmla="*/ 181968 h 579728"/>
                <a:gd name="connsiteX20" fmla="*/ 405003 w 580835"/>
                <a:gd name="connsiteY20" fmla="*/ 163966 h 579728"/>
                <a:gd name="connsiteX21" fmla="*/ 334804 w 580835"/>
                <a:gd name="connsiteY21" fmla="*/ 99387 h 579728"/>
                <a:gd name="connsiteX22" fmla="*/ 310420 w 580835"/>
                <a:gd name="connsiteY22" fmla="*/ 66906 h 579728"/>
                <a:gd name="connsiteX23" fmla="*/ 306896 w 580835"/>
                <a:gd name="connsiteY23" fmla="*/ 54048 h 579728"/>
                <a:gd name="connsiteX24" fmla="*/ 275368 w 580835"/>
                <a:gd name="connsiteY24" fmla="*/ 54619 h 579728"/>
                <a:gd name="connsiteX25" fmla="*/ 270320 w 580835"/>
                <a:gd name="connsiteY25" fmla="*/ 72907 h 579728"/>
                <a:gd name="connsiteX26" fmla="*/ 249936 w 580835"/>
                <a:gd name="connsiteY26" fmla="*/ 98244 h 579728"/>
                <a:gd name="connsiteX27" fmla="*/ 189452 w 580835"/>
                <a:gd name="connsiteY27" fmla="*/ 261788 h 579728"/>
                <a:gd name="connsiteX28" fmla="*/ 258413 w 580835"/>
                <a:gd name="connsiteY28" fmla="*/ 308651 h 579728"/>
                <a:gd name="connsiteX29" fmla="*/ 323660 w 580835"/>
                <a:gd name="connsiteY29" fmla="*/ 335035 h 579728"/>
                <a:gd name="connsiteX30" fmla="*/ 343376 w 580835"/>
                <a:gd name="connsiteY30" fmla="*/ 378469 h 579728"/>
                <a:gd name="connsiteX31" fmla="*/ 314230 w 580835"/>
                <a:gd name="connsiteY31" fmla="*/ 412950 h 579728"/>
                <a:gd name="connsiteX32" fmla="*/ 229267 w 580835"/>
                <a:gd name="connsiteY32" fmla="*/ 369801 h 579728"/>
                <a:gd name="connsiteX33" fmla="*/ 213074 w 580835"/>
                <a:gd name="connsiteY33" fmla="*/ 360181 h 579728"/>
                <a:gd name="connsiteX34" fmla="*/ 171355 w 580835"/>
                <a:gd name="connsiteY34" fmla="*/ 371325 h 579728"/>
                <a:gd name="connsiteX35" fmla="*/ 163163 w 580835"/>
                <a:gd name="connsiteY35" fmla="*/ 386565 h 579728"/>
                <a:gd name="connsiteX36" fmla="*/ 247174 w 580835"/>
                <a:gd name="connsiteY36" fmla="*/ 470766 h 579728"/>
                <a:gd name="connsiteX37" fmla="*/ 270224 w 580835"/>
                <a:gd name="connsiteY37" fmla="*/ 500484 h 57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80835" h="579728">
                  <a:moveTo>
                    <a:pt x="289751" y="579637"/>
                  </a:moveTo>
                  <a:cubicBezTo>
                    <a:pt x="142494" y="583542"/>
                    <a:pt x="-95" y="462003"/>
                    <a:pt x="0" y="289887"/>
                  </a:cubicBezTo>
                  <a:cubicBezTo>
                    <a:pt x="0" y="120151"/>
                    <a:pt x="142304" y="-6150"/>
                    <a:pt x="301752" y="231"/>
                  </a:cubicBezTo>
                  <a:cubicBezTo>
                    <a:pt x="451485" y="6327"/>
                    <a:pt x="581311" y="128914"/>
                    <a:pt x="580835" y="291411"/>
                  </a:cubicBezTo>
                  <a:cubicBezTo>
                    <a:pt x="580358" y="453526"/>
                    <a:pt x="446723" y="583161"/>
                    <a:pt x="289751" y="579637"/>
                  </a:cubicBezTo>
                  <a:close/>
                  <a:moveTo>
                    <a:pt x="270320" y="500294"/>
                  </a:moveTo>
                  <a:cubicBezTo>
                    <a:pt x="270320" y="506676"/>
                    <a:pt x="270320" y="513057"/>
                    <a:pt x="270320" y="519534"/>
                  </a:cubicBezTo>
                  <a:cubicBezTo>
                    <a:pt x="270320" y="525154"/>
                    <a:pt x="273177" y="528012"/>
                    <a:pt x="278892" y="529250"/>
                  </a:cubicBezTo>
                  <a:cubicBezTo>
                    <a:pt x="303657" y="534584"/>
                    <a:pt x="310610" y="529155"/>
                    <a:pt x="310706" y="504009"/>
                  </a:cubicBezTo>
                  <a:cubicBezTo>
                    <a:pt x="310706" y="500294"/>
                    <a:pt x="311087" y="496484"/>
                    <a:pt x="310706" y="492769"/>
                  </a:cubicBezTo>
                  <a:cubicBezTo>
                    <a:pt x="309182" y="479053"/>
                    <a:pt x="314706" y="473433"/>
                    <a:pt x="328994" y="471052"/>
                  </a:cubicBezTo>
                  <a:cubicBezTo>
                    <a:pt x="385953" y="461622"/>
                    <a:pt x="421862" y="417712"/>
                    <a:pt x="421767" y="359991"/>
                  </a:cubicBezTo>
                  <a:cubicBezTo>
                    <a:pt x="421672" y="310746"/>
                    <a:pt x="395954" y="279123"/>
                    <a:pt x="352235" y="260550"/>
                  </a:cubicBezTo>
                  <a:cubicBezTo>
                    <a:pt x="329660" y="250929"/>
                    <a:pt x="306610" y="242452"/>
                    <a:pt x="283940" y="233022"/>
                  </a:cubicBezTo>
                  <a:cubicBezTo>
                    <a:pt x="271653" y="227879"/>
                    <a:pt x="258699" y="222926"/>
                    <a:pt x="252698" y="209591"/>
                  </a:cubicBezTo>
                  <a:cubicBezTo>
                    <a:pt x="246221" y="195018"/>
                    <a:pt x="246126" y="180254"/>
                    <a:pt x="255937" y="167014"/>
                  </a:cubicBezTo>
                  <a:cubicBezTo>
                    <a:pt x="266319" y="153012"/>
                    <a:pt x="280988" y="147202"/>
                    <a:pt x="298133" y="149298"/>
                  </a:cubicBezTo>
                  <a:cubicBezTo>
                    <a:pt x="321850" y="152250"/>
                    <a:pt x="336137" y="167681"/>
                    <a:pt x="345091" y="188255"/>
                  </a:cubicBezTo>
                  <a:cubicBezTo>
                    <a:pt x="349568" y="198542"/>
                    <a:pt x="354997" y="200447"/>
                    <a:pt x="364808" y="195589"/>
                  </a:cubicBezTo>
                  <a:cubicBezTo>
                    <a:pt x="375285" y="190350"/>
                    <a:pt x="386144" y="185588"/>
                    <a:pt x="397193" y="181968"/>
                  </a:cubicBezTo>
                  <a:cubicBezTo>
                    <a:pt x="407384" y="178539"/>
                    <a:pt x="408908" y="173396"/>
                    <a:pt x="405003" y="163966"/>
                  </a:cubicBezTo>
                  <a:cubicBezTo>
                    <a:pt x="391573" y="131486"/>
                    <a:pt x="369475" y="107292"/>
                    <a:pt x="334804" y="99387"/>
                  </a:cubicBezTo>
                  <a:cubicBezTo>
                    <a:pt x="315182" y="94910"/>
                    <a:pt x="307467" y="86433"/>
                    <a:pt x="310420" y="66906"/>
                  </a:cubicBezTo>
                  <a:cubicBezTo>
                    <a:pt x="311087" y="62620"/>
                    <a:pt x="312515" y="55953"/>
                    <a:pt x="306896" y="54048"/>
                  </a:cubicBezTo>
                  <a:cubicBezTo>
                    <a:pt x="296609" y="50714"/>
                    <a:pt x="285369" y="51666"/>
                    <a:pt x="275368" y="54619"/>
                  </a:cubicBezTo>
                  <a:cubicBezTo>
                    <a:pt x="266795" y="57191"/>
                    <a:pt x="269558" y="66621"/>
                    <a:pt x="270320" y="72907"/>
                  </a:cubicBezTo>
                  <a:cubicBezTo>
                    <a:pt x="272225" y="89004"/>
                    <a:pt x="265271" y="94434"/>
                    <a:pt x="249936" y="98244"/>
                  </a:cubicBezTo>
                  <a:cubicBezTo>
                    <a:pt x="180404" y="115579"/>
                    <a:pt x="148971" y="202638"/>
                    <a:pt x="189452" y="261788"/>
                  </a:cubicBezTo>
                  <a:cubicBezTo>
                    <a:pt x="206502" y="286743"/>
                    <a:pt x="232029" y="298078"/>
                    <a:pt x="258413" y="308651"/>
                  </a:cubicBezTo>
                  <a:cubicBezTo>
                    <a:pt x="280226" y="317319"/>
                    <a:pt x="302895" y="323605"/>
                    <a:pt x="323660" y="335035"/>
                  </a:cubicBezTo>
                  <a:cubicBezTo>
                    <a:pt x="341186" y="344655"/>
                    <a:pt x="345948" y="359991"/>
                    <a:pt x="343376" y="378469"/>
                  </a:cubicBezTo>
                  <a:cubicBezTo>
                    <a:pt x="340995" y="395900"/>
                    <a:pt x="331280" y="407520"/>
                    <a:pt x="314230" y="412950"/>
                  </a:cubicBezTo>
                  <a:cubicBezTo>
                    <a:pt x="275844" y="425046"/>
                    <a:pt x="243173" y="408663"/>
                    <a:pt x="229267" y="369801"/>
                  </a:cubicBezTo>
                  <a:cubicBezTo>
                    <a:pt x="226314" y="361419"/>
                    <a:pt x="222790" y="357133"/>
                    <a:pt x="213074" y="360181"/>
                  </a:cubicBezTo>
                  <a:cubicBezTo>
                    <a:pt x="199358" y="364467"/>
                    <a:pt x="185357" y="367896"/>
                    <a:pt x="171355" y="371325"/>
                  </a:cubicBezTo>
                  <a:cubicBezTo>
                    <a:pt x="162687" y="373421"/>
                    <a:pt x="160496" y="377802"/>
                    <a:pt x="163163" y="386565"/>
                  </a:cubicBezTo>
                  <a:cubicBezTo>
                    <a:pt x="176403" y="429428"/>
                    <a:pt x="202692" y="459241"/>
                    <a:pt x="247174" y="470766"/>
                  </a:cubicBezTo>
                  <a:cubicBezTo>
                    <a:pt x="270034" y="476672"/>
                    <a:pt x="270129" y="476386"/>
                    <a:pt x="270224" y="50048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93669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1B5BC40-4F2F-4D76-8744-E459CF85CC8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70CD636-DFBC-4E25-B64A-BA69B38F8D8F}"/>
              </a:ext>
            </a:extLst>
          </p:cNvPr>
          <p:cNvSpPr/>
          <p:nvPr/>
        </p:nvSpPr>
        <p:spPr>
          <a:xfrm>
            <a:off x="0" y="0"/>
            <a:ext cx="12192000" cy="6875362"/>
          </a:xfrm>
          <a:prstGeom prst="rect">
            <a:avLst/>
          </a:prstGeom>
          <a:solidFill>
            <a:schemeClr val="accent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751D52B-497B-47BE-ACC3-8C77E83849D5}"/>
              </a:ext>
            </a:extLst>
          </p:cNvPr>
          <p:cNvSpPr txBox="1"/>
          <p:nvPr/>
        </p:nvSpPr>
        <p:spPr>
          <a:xfrm>
            <a:off x="583293" y="3633290"/>
            <a:ext cx="5829300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0"/>
              </a:lnSpc>
            </a:pPr>
            <a:r>
              <a:rPr lang="fa-IR" sz="10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عالی</a:t>
            </a:r>
          </a:p>
          <a:p>
            <a:pPr>
              <a:lnSpc>
                <a:spcPts val="8000"/>
              </a:lnSpc>
            </a:pPr>
            <a:r>
              <a:rPr lang="fa-IR" sz="10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خدمات</a:t>
            </a:r>
          </a:p>
          <a:p>
            <a:pPr>
              <a:lnSpc>
                <a:spcPts val="8000"/>
              </a:lnSpc>
            </a:pPr>
            <a:r>
              <a:rPr lang="fa-IR" sz="100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اسلاید</a:t>
            </a:r>
            <a:endParaRPr lang="en-US" sz="10000" b="1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172390B6-38AB-4C5B-844A-76092E556F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5706" y="1538513"/>
            <a:ext cx="1193090" cy="1523093"/>
          </a:xfrm>
          <a:prstGeom prst="rect">
            <a:avLst/>
          </a:prstGeom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8ADB7982-3658-E7E9-7CD0-8E7C57D05A08}"/>
              </a:ext>
            </a:extLst>
          </p:cNvPr>
          <p:cNvGrpSpPr/>
          <p:nvPr/>
        </p:nvGrpSpPr>
        <p:grpSpPr>
          <a:xfrm>
            <a:off x="7134633" y="3392246"/>
            <a:ext cx="4326463" cy="2934199"/>
            <a:chOff x="7134633" y="3392246"/>
            <a:chExt cx="4326463" cy="2934199"/>
          </a:xfrm>
        </p:grpSpPr>
        <p:sp>
          <p:nvSpPr>
            <p:cNvPr id="8" name="Forma libre: forma 7">
              <a:extLst>
                <a:ext uri="{FF2B5EF4-FFF2-40B4-BE49-F238E27FC236}">
                  <a16:creationId xmlns:a16="http://schemas.microsoft.com/office/drawing/2014/main" id="{F828C825-E672-401B-B351-97BA34384D85}"/>
                </a:ext>
              </a:extLst>
            </p:cNvPr>
            <p:cNvSpPr/>
            <p:nvPr/>
          </p:nvSpPr>
          <p:spPr>
            <a:xfrm>
              <a:off x="7134633" y="5591218"/>
              <a:ext cx="1675411" cy="734820"/>
            </a:xfrm>
            <a:custGeom>
              <a:avLst/>
              <a:gdLst>
                <a:gd name="connsiteX0" fmla="*/ 829023 w 1675411"/>
                <a:gd name="connsiteY0" fmla="*/ 734820 h 734820"/>
                <a:gd name="connsiteX1" fmla="*/ 90558 w 1675411"/>
                <a:gd name="connsiteY1" fmla="*/ 734820 h 734820"/>
                <a:gd name="connsiteX2" fmla="*/ 21640 w 1675411"/>
                <a:gd name="connsiteY2" fmla="*/ 629847 h 734820"/>
                <a:gd name="connsiteX3" fmla="*/ 324238 w 1675411"/>
                <a:gd name="connsiteY3" fmla="*/ 70293 h 734820"/>
                <a:gd name="connsiteX4" fmla="*/ 443816 w 1675411"/>
                <a:gd name="connsiteY4" fmla="*/ 2288 h 734820"/>
                <a:gd name="connsiteX5" fmla="*/ 1250742 w 1675411"/>
                <a:gd name="connsiteY5" fmla="*/ 6 h 734820"/>
                <a:gd name="connsiteX6" fmla="*/ 1346131 w 1675411"/>
                <a:gd name="connsiteY6" fmla="*/ 64359 h 734820"/>
                <a:gd name="connsiteX7" fmla="*/ 1655118 w 1675411"/>
                <a:gd name="connsiteY7" fmla="*/ 633498 h 734820"/>
                <a:gd name="connsiteX8" fmla="*/ 1590765 w 1675411"/>
                <a:gd name="connsiteY8" fmla="*/ 733907 h 734820"/>
                <a:gd name="connsiteX9" fmla="*/ 829479 w 1675411"/>
                <a:gd name="connsiteY9" fmla="*/ 733907 h 734820"/>
                <a:gd name="connsiteX10" fmla="*/ 829479 w 1675411"/>
                <a:gd name="connsiteY10" fmla="*/ 733907 h 734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5411" h="734820">
                  <a:moveTo>
                    <a:pt x="829023" y="734820"/>
                  </a:moveTo>
                  <a:cubicBezTo>
                    <a:pt x="583020" y="734820"/>
                    <a:pt x="336561" y="734364"/>
                    <a:pt x="90558" y="734820"/>
                  </a:cubicBezTo>
                  <a:cubicBezTo>
                    <a:pt x="10230" y="734820"/>
                    <a:pt x="-26739" y="716564"/>
                    <a:pt x="21640" y="629847"/>
                  </a:cubicBezTo>
                  <a:cubicBezTo>
                    <a:pt x="125244" y="444546"/>
                    <a:pt x="224741" y="257876"/>
                    <a:pt x="324238" y="70293"/>
                  </a:cubicBezTo>
                  <a:cubicBezTo>
                    <a:pt x="350709" y="20088"/>
                    <a:pt x="389047" y="2288"/>
                    <a:pt x="443816" y="2288"/>
                  </a:cubicBezTo>
                  <a:cubicBezTo>
                    <a:pt x="712639" y="2745"/>
                    <a:pt x="981919" y="2745"/>
                    <a:pt x="1250742" y="6"/>
                  </a:cubicBezTo>
                  <a:cubicBezTo>
                    <a:pt x="1301860" y="-450"/>
                    <a:pt x="1324680" y="25108"/>
                    <a:pt x="1346131" y="64359"/>
                  </a:cubicBezTo>
                  <a:cubicBezTo>
                    <a:pt x="1448366" y="254681"/>
                    <a:pt x="1549688" y="445002"/>
                    <a:pt x="1655118" y="633498"/>
                  </a:cubicBezTo>
                  <a:cubicBezTo>
                    <a:pt x="1700759" y="714738"/>
                    <a:pt x="1665159" y="734364"/>
                    <a:pt x="1590765" y="733907"/>
                  </a:cubicBezTo>
                  <a:cubicBezTo>
                    <a:pt x="1337003" y="733907"/>
                    <a:pt x="1083241" y="733907"/>
                    <a:pt x="829479" y="733907"/>
                  </a:cubicBezTo>
                  <a:lnTo>
                    <a:pt x="829479" y="733907"/>
                  </a:lnTo>
                  <a:close/>
                </a:path>
              </a:pathLst>
            </a:custGeom>
            <a:solidFill>
              <a:srgbClr val="FEFEFE"/>
            </a:solidFill>
            <a:ln w="45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9" name="Forma libre: forma 8">
              <a:extLst>
                <a:ext uri="{FF2B5EF4-FFF2-40B4-BE49-F238E27FC236}">
                  <a16:creationId xmlns:a16="http://schemas.microsoft.com/office/drawing/2014/main" id="{8568BD40-BDED-4011-92D2-9921C5D9C06B}"/>
                </a:ext>
              </a:extLst>
            </p:cNvPr>
            <p:cNvSpPr/>
            <p:nvPr/>
          </p:nvSpPr>
          <p:spPr>
            <a:xfrm>
              <a:off x="9057624" y="5592977"/>
              <a:ext cx="1670190" cy="733468"/>
            </a:xfrm>
            <a:custGeom>
              <a:avLst/>
              <a:gdLst>
                <a:gd name="connsiteX0" fmla="*/ 827958 w 1670190"/>
                <a:gd name="connsiteY0" fmla="*/ 733061 h 733468"/>
                <a:gd name="connsiteX1" fmla="*/ 100446 w 1670190"/>
                <a:gd name="connsiteY1" fmla="*/ 732149 h 733468"/>
                <a:gd name="connsiteX2" fmla="*/ 30616 w 1670190"/>
                <a:gd name="connsiteY2" fmla="*/ 614852 h 733468"/>
                <a:gd name="connsiteX3" fmla="*/ 303090 w 1670190"/>
                <a:gd name="connsiteY3" fmla="*/ 103677 h 733468"/>
                <a:gd name="connsiteX4" fmla="*/ 471048 w 1670190"/>
                <a:gd name="connsiteY4" fmla="*/ 73 h 733468"/>
                <a:gd name="connsiteX5" fmla="*/ 1198560 w 1670190"/>
                <a:gd name="connsiteY5" fmla="*/ 529 h 733468"/>
                <a:gd name="connsiteX6" fmla="*/ 1360584 w 1670190"/>
                <a:gd name="connsiteY6" fmla="*/ 95005 h 733468"/>
                <a:gd name="connsiteX7" fmla="*/ 1635797 w 1670190"/>
                <a:gd name="connsiteY7" fmla="*/ 604811 h 733468"/>
                <a:gd name="connsiteX8" fmla="*/ 1555469 w 1670190"/>
                <a:gd name="connsiteY8" fmla="*/ 732149 h 733468"/>
                <a:gd name="connsiteX9" fmla="*/ 827958 w 1670190"/>
                <a:gd name="connsiteY9" fmla="*/ 732149 h 73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0190" h="733468">
                  <a:moveTo>
                    <a:pt x="827958" y="733061"/>
                  </a:moveTo>
                  <a:cubicBezTo>
                    <a:pt x="585606" y="733061"/>
                    <a:pt x="342798" y="734430"/>
                    <a:pt x="100446" y="732149"/>
                  </a:cubicBezTo>
                  <a:cubicBezTo>
                    <a:pt x="-12743" y="731236"/>
                    <a:pt x="-21414" y="712979"/>
                    <a:pt x="30616" y="614852"/>
                  </a:cubicBezTo>
                  <a:cubicBezTo>
                    <a:pt x="121441" y="444613"/>
                    <a:pt x="215917" y="275742"/>
                    <a:pt x="303090" y="103677"/>
                  </a:cubicBezTo>
                  <a:cubicBezTo>
                    <a:pt x="340059" y="30652"/>
                    <a:pt x="386613" y="-1753"/>
                    <a:pt x="471048" y="73"/>
                  </a:cubicBezTo>
                  <a:cubicBezTo>
                    <a:pt x="713400" y="4637"/>
                    <a:pt x="956208" y="3724"/>
                    <a:pt x="1198560" y="529"/>
                  </a:cubicBezTo>
                  <a:cubicBezTo>
                    <a:pt x="1275692" y="-384"/>
                    <a:pt x="1324071" y="23806"/>
                    <a:pt x="1360584" y="95005"/>
                  </a:cubicBezTo>
                  <a:cubicBezTo>
                    <a:pt x="1448214" y="267071"/>
                    <a:pt x="1545428" y="434115"/>
                    <a:pt x="1635797" y="604811"/>
                  </a:cubicBezTo>
                  <a:cubicBezTo>
                    <a:pt x="1694673" y="715718"/>
                    <a:pt x="1684176" y="731692"/>
                    <a:pt x="1555469" y="732149"/>
                  </a:cubicBezTo>
                  <a:cubicBezTo>
                    <a:pt x="1313118" y="733518"/>
                    <a:pt x="1070309" y="732149"/>
                    <a:pt x="827958" y="732149"/>
                  </a:cubicBezTo>
                  <a:close/>
                </a:path>
              </a:pathLst>
            </a:custGeom>
            <a:solidFill>
              <a:srgbClr val="FEFEFE"/>
            </a:solidFill>
            <a:ln w="45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id="{0CC70C39-DEEE-4648-A84D-3B1ACAE696A0}"/>
                </a:ext>
              </a:extLst>
            </p:cNvPr>
            <p:cNvSpPr/>
            <p:nvPr/>
          </p:nvSpPr>
          <p:spPr>
            <a:xfrm>
              <a:off x="8091752" y="4608569"/>
              <a:ext cx="1685354" cy="729853"/>
            </a:xfrm>
            <a:custGeom>
              <a:avLst/>
              <a:gdLst>
                <a:gd name="connsiteX0" fmla="*/ 855915 w 1685354"/>
                <a:gd name="connsiteY0" fmla="*/ 724329 h 729853"/>
                <a:gd name="connsiteX1" fmla="*/ 106496 w 1685354"/>
                <a:gd name="connsiteY1" fmla="*/ 724329 h 729853"/>
                <a:gd name="connsiteX2" fmla="*/ 29820 w 1685354"/>
                <a:gd name="connsiteY2" fmla="*/ 613422 h 729853"/>
                <a:gd name="connsiteX3" fmla="*/ 330135 w 1685354"/>
                <a:gd name="connsiteY3" fmla="*/ 53868 h 729853"/>
                <a:gd name="connsiteX4" fmla="*/ 432827 w 1685354"/>
                <a:gd name="connsiteY4" fmla="*/ 12 h 729853"/>
                <a:gd name="connsiteX5" fmla="*/ 1216476 w 1685354"/>
                <a:gd name="connsiteY5" fmla="*/ 5033 h 729853"/>
                <a:gd name="connsiteX6" fmla="*/ 1356136 w 1685354"/>
                <a:gd name="connsiteY6" fmla="*/ 78058 h 729853"/>
                <a:gd name="connsiteX7" fmla="*/ 1669231 w 1685354"/>
                <a:gd name="connsiteY7" fmla="*/ 657237 h 729853"/>
                <a:gd name="connsiteX8" fmla="*/ 1616745 w 1685354"/>
                <a:gd name="connsiteY8" fmla="*/ 729806 h 729853"/>
                <a:gd name="connsiteX9" fmla="*/ 855915 w 1685354"/>
                <a:gd name="connsiteY9" fmla="*/ 727980 h 729853"/>
                <a:gd name="connsiteX10" fmla="*/ 855915 w 1685354"/>
                <a:gd name="connsiteY10" fmla="*/ 724785 h 729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85354" h="729853">
                  <a:moveTo>
                    <a:pt x="855915" y="724329"/>
                  </a:moveTo>
                  <a:cubicBezTo>
                    <a:pt x="606261" y="724329"/>
                    <a:pt x="356151" y="724785"/>
                    <a:pt x="106496" y="724329"/>
                  </a:cubicBezTo>
                  <a:cubicBezTo>
                    <a:pt x="-12626" y="724329"/>
                    <a:pt x="-21754" y="712919"/>
                    <a:pt x="29820" y="613422"/>
                  </a:cubicBezTo>
                  <a:cubicBezTo>
                    <a:pt x="127491" y="425383"/>
                    <a:pt x="230182" y="240538"/>
                    <a:pt x="330135" y="53868"/>
                  </a:cubicBezTo>
                  <a:cubicBezTo>
                    <a:pt x="352499" y="11879"/>
                    <a:pt x="386273" y="-444"/>
                    <a:pt x="432827" y="12"/>
                  </a:cubicBezTo>
                  <a:cubicBezTo>
                    <a:pt x="693891" y="3207"/>
                    <a:pt x="954956" y="5489"/>
                    <a:pt x="1216476" y="5033"/>
                  </a:cubicBezTo>
                  <a:cubicBezTo>
                    <a:pt x="1279004" y="5033"/>
                    <a:pt x="1325101" y="19181"/>
                    <a:pt x="1356136" y="78058"/>
                  </a:cubicBezTo>
                  <a:cubicBezTo>
                    <a:pt x="1458828" y="272030"/>
                    <a:pt x="1564714" y="464177"/>
                    <a:pt x="1669231" y="657237"/>
                  </a:cubicBezTo>
                  <a:cubicBezTo>
                    <a:pt x="1702549" y="718852"/>
                    <a:pt x="1683836" y="730719"/>
                    <a:pt x="1616745" y="729806"/>
                  </a:cubicBezTo>
                  <a:cubicBezTo>
                    <a:pt x="1363439" y="725242"/>
                    <a:pt x="1109677" y="727980"/>
                    <a:pt x="855915" y="727980"/>
                  </a:cubicBezTo>
                  <a:cubicBezTo>
                    <a:pt x="855915" y="727067"/>
                    <a:pt x="855915" y="725698"/>
                    <a:pt x="855915" y="724785"/>
                  </a:cubicBezTo>
                  <a:close/>
                </a:path>
              </a:pathLst>
            </a:custGeom>
            <a:solidFill>
              <a:srgbClr val="FEFEFE"/>
            </a:solidFill>
            <a:ln w="45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id="{7ACA55B5-4307-495F-97B9-27D68B9B4BFC}"/>
                </a:ext>
              </a:extLst>
            </p:cNvPr>
            <p:cNvSpPr/>
            <p:nvPr/>
          </p:nvSpPr>
          <p:spPr>
            <a:xfrm>
              <a:off x="9666960" y="3392246"/>
              <a:ext cx="1794136" cy="1790158"/>
            </a:xfrm>
            <a:custGeom>
              <a:avLst/>
              <a:gdLst>
                <a:gd name="connsiteX0" fmla="*/ 1794136 w 1794136"/>
                <a:gd name="connsiteY0" fmla="*/ 891374 h 1790158"/>
                <a:gd name="connsiteX1" fmla="*/ 1677296 w 1794136"/>
                <a:gd name="connsiteY1" fmla="*/ 1006388 h 1790158"/>
                <a:gd name="connsiteX2" fmla="*/ 1451831 w 1794136"/>
                <a:gd name="connsiteY2" fmla="*/ 1028752 h 1790158"/>
                <a:gd name="connsiteX3" fmla="*/ 1026004 w 1794136"/>
                <a:gd name="connsiteY3" fmla="*/ 1474205 h 1790158"/>
                <a:gd name="connsiteX4" fmla="*/ 1008205 w 1794136"/>
                <a:gd name="connsiteY4" fmla="*/ 1677762 h 1790158"/>
                <a:gd name="connsiteX5" fmla="*/ 892277 w 1794136"/>
                <a:gd name="connsiteY5" fmla="*/ 1790038 h 1790158"/>
                <a:gd name="connsiteX6" fmla="*/ 787760 w 1794136"/>
                <a:gd name="connsiteY6" fmla="*/ 1677762 h 1790158"/>
                <a:gd name="connsiteX7" fmla="*/ 759007 w 1794136"/>
                <a:gd name="connsiteY7" fmla="*/ 1429934 h 1790158"/>
                <a:gd name="connsiteX8" fmla="*/ 342308 w 1794136"/>
                <a:gd name="connsiteY8" fmla="*/ 1029209 h 1790158"/>
                <a:gd name="connsiteX9" fmla="*/ 116843 w 1794136"/>
                <a:gd name="connsiteY9" fmla="*/ 1006388 h 1790158"/>
                <a:gd name="connsiteX10" fmla="*/ 3 w 1794136"/>
                <a:gd name="connsiteY10" fmla="*/ 894113 h 1790158"/>
                <a:gd name="connsiteX11" fmla="*/ 109541 w 1794136"/>
                <a:gd name="connsiteY11" fmla="*/ 788683 h 1790158"/>
                <a:gd name="connsiteX12" fmla="*/ 379277 w 1794136"/>
                <a:gd name="connsiteY12" fmla="*/ 754452 h 1790158"/>
                <a:gd name="connsiteX13" fmla="*/ 768135 w 1794136"/>
                <a:gd name="connsiteY13" fmla="*/ 312651 h 1790158"/>
                <a:gd name="connsiteX14" fmla="*/ 786848 w 1794136"/>
                <a:gd name="connsiteY14" fmla="*/ 120504 h 1790158"/>
                <a:gd name="connsiteX15" fmla="*/ 897298 w 1794136"/>
                <a:gd name="connsiteY15" fmla="*/ 13 h 1790158"/>
                <a:gd name="connsiteX16" fmla="*/ 1006835 w 1794136"/>
                <a:gd name="connsiteY16" fmla="*/ 117766 h 1790158"/>
                <a:gd name="connsiteX17" fmla="*/ 1026461 w 1794136"/>
                <a:gd name="connsiteY17" fmla="*/ 309913 h 1790158"/>
                <a:gd name="connsiteX18" fmla="*/ 1513903 w 1794136"/>
                <a:gd name="connsiteY18" fmla="*/ 770426 h 1790158"/>
                <a:gd name="connsiteX19" fmla="*/ 1683686 w 1794136"/>
                <a:gd name="connsiteY19" fmla="*/ 779555 h 1790158"/>
                <a:gd name="connsiteX20" fmla="*/ 1793680 w 1794136"/>
                <a:gd name="connsiteY20" fmla="*/ 891374 h 1790158"/>
                <a:gd name="connsiteX21" fmla="*/ 681874 w 1794136"/>
                <a:gd name="connsiteY21" fmla="*/ 902328 h 1790158"/>
                <a:gd name="connsiteX22" fmla="*/ 850288 w 1794136"/>
                <a:gd name="connsiteY22" fmla="*/ 1060244 h 1790158"/>
                <a:gd name="connsiteX23" fmla="*/ 939744 w 1794136"/>
                <a:gd name="connsiteY23" fmla="*/ 1066178 h 1790158"/>
                <a:gd name="connsiteX24" fmla="*/ 1093552 w 1794136"/>
                <a:gd name="connsiteY24" fmla="*/ 908261 h 1790158"/>
                <a:gd name="connsiteX25" fmla="*/ 961651 w 1794136"/>
                <a:gd name="connsiteY25" fmla="*/ 749432 h 1790158"/>
                <a:gd name="connsiteX26" fmla="*/ 941113 w 1794136"/>
                <a:gd name="connsiteY26" fmla="*/ 722504 h 1790158"/>
                <a:gd name="connsiteX27" fmla="*/ 849832 w 1794136"/>
                <a:gd name="connsiteY27" fmla="*/ 725699 h 1790158"/>
                <a:gd name="connsiteX28" fmla="*/ 682331 w 1794136"/>
                <a:gd name="connsiteY28" fmla="*/ 902784 h 1790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94136" h="1790158">
                  <a:moveTo>
                    <a:pt x="1794136" y="891374"/>
                  </a:moveTo>
                  <a:cubicBezTo>
                    <a:pt x="1785464" y="960292"/>
                    <a:pt x="1750321" y="1000912"/>
                    <a:pt x="1677296" y="1006388"/>
                  </a:cubicBezTo>
                  <a:cubicBezTo>
                    <a:pt x="1601989" y="1011865"/>
                    <a:pt x="1526226" y="1017799"/>
                    <a:pt x="1451831" y="1028752"/>
                  </a:cubicBezTo>
                  <a:cubicBezTo>
                    <a:pt x="1204459" y="1065721"/>
                    <a:pt x="1052476" y="1225920"/>
                    <a:pt x="1026004" y="1474205"/>
                  </a:cubicBezTo>
                  <a:cubicBezTo>
                    <a:pt x="1018702" y="1541753"/>
                    <a:pt x="1014138" y="1609758"/>
                    <a:pt x="1008205" y="1677762"/>
                  </a:cubicBezTo>
                  <a:cubicBezTo>
                    <a:pt x="1001815" y="1748505"/>
                    <a:pt x="965302" y="1792776"/>
                    <a:pt x="892277" y="1790038"/>
                  </a:cubicBezTo>
                  <a:cubicBezTo>
                    <a:pt x="825186" y="1787300"/>
                    <a:pt x="794150" y="1743028"/>
                    <a:pt x="787760" y="1677762"/>
                  </a:cubicBezTo>
                  <a:cubicBezTo>
                    <a:pt x="780001" y="1595153"/>
                    <a:pt x="772699" y="1511630"/>
                    <a:pt x="759007" y="1429934"/>
                  </a:cubicBezTo>
                  <a:cubicBezTo>
                    <a:pt x="721125" y="1202643"/>
                    <a:pt x="570511" y="1058875"/>
                    <a:pt x="342308" y="1029209"/>
                  </a:cubicBezTo>
                  <a:cubicBezTo>
                    <a:pt x="267457" y="1019624"/>
                    <a:pt x="192150" y="1013235"/>
                    <a:pt x="116843" y="1006388"/>
                  </a:cubicBezTo>
                  <a:cubicBezTo>
                    <a:pt x="47926" y="999999"/>
                    <a:pt x="-453" y="968050"/>
                    <a:pt x="3" y="894113"/>
                  </a:cubicBezTo>
                  <a:cubicBezTo>
                    <a:pt x="460" y="826108"/>
                    <a:pt x="42449" y="795072"/>
                    <a:pt x="109541" y="788683"/>
                  </a:cubicBezTo>
                  <a:cubicBezTo>
                    <a:pt x="199909" y="780011"/>
                    <a:pt x="291190" y="774078"/>
                    <a:pt x="379277" y="754452"/>
                  </a:cubicBezTo>
                  <a:cubicBezTo>
                    <a:pt x="616608" y="701053"/>
                    <a:pt x="742576" y="555003"/>
                    <a:pt x="768135" y="312651"/>
                  </a:cubicBezTo>
                  <a:cubicBezTo>
                    <a:pt x="774981" y="248754"/>
                    <a:pt x="780458" y="184401"/>
                    <a:pt x="786848" y="120504"/>
                  </a:cubicBezTo>
                  <a:cubicBezTo>
                    <a:pt x="793237" y="51130"/>
                    <a:pt x="822903" y="926"/>
                    <a:pt x="897298" y="13"/>
                  </a:cubicBezTo>
                  <a:cubicBezTo>
                    <a:pt x="972148" y="-900"/>
                    <a:pt x="1001815" y="47479"/>
                    <a:pt x="1006835" y="117766"/>
                  </a:cubicBezTo>
                  <a:cubicBezTo>
                    <a:pt x="1011399" y="182119"/>
                    <a:pt x="1019615" y="246016"/>
                    <a:pt x="1026461" y="309913"/>
                  </a:cubicBezTo>
                  <a:cubicBezTo>
                    <a:pt x="1057497" y="583756"/>
                    <a:pt x="1237777" y="753996"/>
                    <a:pt x="1513903" y="770426"/>
                  </a:cubicBezTo>
                  <a:cubicBezTo>
                    <a:pt x="1570497" y="773621"/>
                    <a:pt x="1627548" y="772709"/>
                    <a:pt x="1683686" y="779555"/>
                  </a:cubicBezTo>
                  <a:cubicBezTo>
                    <a:pt x="1746670" y="787770"/>
                    <a:pt x="1785008" y="826108"/>
                    <a:pt x="1793680" y="891374"/>
                  </a:cubicBezTo>
                  <a:close/>
                  <a:moveTo>
                    <a:pt x="681874" y="902328"/>
                  </a:moveTo>
                  <a:cubicBezTo>
                    <a:pt x="742120" y="956184"/>
                    <a:pt x="807842" y="995891"/>
                    <a:pt x="850288" y="1060244"/>
                  </a:cubicBezTo>
                  <a:cubicBezTo>
                    <a:pt x="876759" y="1099952"/>
                    <a:pt x="909164" y="1109536"/>
                    <a:pt x="939744" y="1066178"/>
                  </a:cubicBezTo>
                  <a:cubicBezTo>
                    <a:pt x="983559" y="1003194"/>
                    <a:pt x="1075753" y="966681"/>
                    <a:pt x="1093552" y="908261"/>
                  </a:cubicBezTo>
                  <a:cubicBezTo>
                    <a:pt x="1114547" y="838431"/>
                    <a:pt x="996338" y="813785"/>
                    <a:pt x="961651" y="749432"/>
                  </a:cubicBezTo>
                  <a:cubicBezTo>
                    <a:pt x="956174" y="739847"/>
                    <a:pt x="946590" y="732088"/>
                    <a:pt x="941113" y="722504"/>
                  </a:cubicBezTo>
                  <a:cubicBezTo>
                    <a:pt x="908251" y="666822"/>
                    <a:pt x="883606" y="684622"/>
                    <a:pt x="849832" y="725699"/>
                  </a:cubicBezTo>
                  <a:cubicBezTo>
                    <a:pt x="800083" y="785944"/>
                    <a:pt x="742576" y="839800"/>
                    <a:pt x="682331" y="902784"/>
                  </a:cubicBezTo>
                  <a:close/>
                </a:path>
              </a:pathLst>
            </a:custGeom>
            <a:solidFill>
              <a:srgbClr val="FEFEFE"/>
            </a:solidFill>
            <a:ln w="45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55136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09648D5-2AD3-40BF-B8AF-419A6003AB16}"/>
              </a:ext>
            </a:extLst>
          </p:cNvPr>
          <p:cNvSpPr txBox="1"/>
          <p:nvPr/>
        </p:nvSpPr>
        <p:spPr>
          <a:xfrm>
            <a:off x="800910" y="5014697"/>
            <a:ext cx="3101342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1">
              <a:lnSpc>
                <a:spcPts val="5800"/>
              </a:lnSpc>
            </a:pPr>
            <a:r>
              <a:rPr lang="fa-IR" sz="5000" b="1" dirty="0">
                <a:latin typeface="+mj-lt"/>
                <a:cs typeface="B Nazanin" panose="00000700000000000000" pitchFamily="2" charset="-78"/>
              </a:rPr>
              <a:t>خدمات</a:t>
            </a:r>
          </a:p>
          <a:p>
            <a:pPr algn="l" rtl="1">
              <a:lnSpc>
                <a:spcPts val="5800"/>
              </a:lnSpc>
            </a:pPr>
            <a:r>
              <a:rPr lang="fa-IR" sz="5000" b="1" dirty="0">
                <a:latin typeface="+mj-lt"/>
                <a:cs typeface="B Nazanin" panose="00000700000000000000" pitchFamily="2" charset="-78"/>
              </a:rPr>
              <a:t>اسلاید</a:t>
            </a:r>
            <a:endParaRPr lang="en-US" sz="5000" b="1" dirty="0"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A243F82-AA83-4F93-A134-F1D533A13AF2}"/>
              </a:ext>
            </a:extLst>
          </p:cNvPr>
          <p:cNvSpPr/>
          <p:nvPr/>
        </p:nvSpPr>
        <p:spPr>
          <a:xfrm>
            <a:off x="0" y="0"/>
            <a:ext cx="4064000" cy="31813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540F30A-63AD-4E13-9C80-A317CA4973DA}"/>
              </a:ext>
            </a:extLst>
          </p:cNvPr>
          <p:cNvSpPr/>
          <p:nvPr/>
        </p:nvSpPr>
        <p:spPr>
          <a:xfrm>
            <a:off x="4064000" y="0"/>
            <a:ext cx="4064000" cy="31813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B7491FA-D08E-4933-BFEF-C800C02C8602}"/>
              </a:ext>
            </a:extLst>
          </p:cNvPr>
          <p:cNvSpPr/>
          <p:nvPr/>
        </p:nvSpPr>
        <p:spPr>
          <a:xfrm>
            <a:off x="8128000" y="0"/>
            <a:ext cx="4064000" cy="31813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77F51B0-5048-4954-886D-8E16D740BCCC}"/>
              </a:ext>
            </a:extLst>
          </p:cNvPr>
          <p:cNvGrpSpPr/>
          <p:nvPr/>
        </p:nvGrpSpPr>
        <p:grpSpPr>
          <a:xfrm>
            <a:off x="1640328" y="1053343"/>
            <a:ext cx="9117330" cy="1393818"/>
            <a:chOff x="1640328" y="1019762"/>
            <a:chExt cx="9117330" cy="1393818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EB879A3-4D1C-4283-B5E2-724106ABE6A0}"/>
                </a:ext>
              </a:extLst>
            </p:cNvPr>
            <p:cNvGrpSpPr/>
            <p:nvPr/>
          </p:nvGrpSpPr>
          <p:grpSpPr>
            <a:xfrm>
              <a:off x="1640328" y="1019762"/>
              <a:ext cx="2385547" cy="1393818"/>
              <a:chOff x="5921982" y="1169552"/>
              <a:chExt cx="2385547" cy="1393818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63275E56-B513-4668-9FE9-BB207E72E758}"/>
                  </a:ext>
                </a:extLst>
              </p:cNvPr>
              <p:cNvSpPr/>
              <p:nvPr/>
            </p:nvSpPr>
            <p:spPr>
              <a:xfrm>
                <a:off x="5921982" y="1169552"/>
                <a:ext cx="505267" cy="861774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 rtl="1"/>
                <a:r>
                  <a:rPr lang="en-US" sz="5000" dirty="0">
                    <a:latin typeface="FontAwesome" charset="0"/>
                    <a:cs typeface="B Nazanin" panose="00000700000000000000" pitchFamily="2" charset="-78"/>
                  </a:rPr>
                  <a:t></a:t>
                </a:r>
                <a:endParaRPr lang="en-US" sz="50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6DE533B-0B49-4930-8402-71B040488442}"/>
                  </a:ext>
                </a:extLst>
              </p:cNvPr>
              <p:cNvSpPr txBox="1"/>
              <p:nvPr/>
            </p:nvSpPr>
            <p:spPr>
              <a:xfrm>
                <a:off x="6465374" y="1518853"/>
                <a:ext cx="1842155" cy="10445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>
                  <a:lnSpc>
                    <a:spcPts val="1900"/>
                  </a:lnSpc>
                </a:pPr>
                <a:r>
                  <a:rPr lang="fa-IR" sz="1000" b="1" dirty="0">
                    <a:latin typeface="Montserrat Light" panose="00000400000000000000" pitchFamily="50" charset="0"/>
                    <a:ea typeface="Open Sans Extrabold" panose="020B0906030804020204" pitchFamily="34" charset="0"/>
                    <a:cs typeface="B Nazanin" panose="00000700000000000000" pitchFamily="2" charset="-78"/>
                  </a:rPr>
                  <a:t>قالب پاورپوينت حرفه ای ، قابل ویرایش ، جهت استفاده در جلسات دفاع رساله ، پایان نامه ، پروپوزال و سمینار و .... می باشد.</a:t>
                </a:r>
                <a:endParaRPr lang="en-US" sz="1000" b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AAC36E1F-4443-44D9-AD8B-A9DB714DAB65}"/>
                  </a:ext>
                </a:extLst>
              </p:cNvPr>
              <p:cNvSpPr txBox="1"/>
              <p:nvPr/>
            </p:nvSpPr>
            <p:spPr>
              <a:xfrm>
                <a:off x="6845492" y="1169552"/>
                <a:ext cx="146203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000" b="1" dirty="0">
                    <a:cs typeface="B Nazanin" panose="00000700000000000000" pitchFamily="2" charset="-78"/>
                  </a:rPr>
                  <a:t>مثال در اینجا</a:t>
                </a:r>
                <a:endParaRPr lang="en-US" sz="1000" b="1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275FD80-5B77-41A2-80FB-D9BB78863BBF}"/>
                </a:ext>
              </a:extLst>
            </p:cNvPr>
            <p:cNvGrpSpPr/>
            <p:nvPr/>
          </p:nvGrpSpPr>
          <p:grpSpPr>
            <a:xfrm>
              <a:off x="5003814" y="1019762"/>
              <a:ext cx="2387952" cy="1393818"/>
              <a:chOff x="5919577" y="1169552"/>
              <a:chExt cx="2387952" cy="1393818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C4DD21E2-A011-42AB-AB1B-E94858A8F403}"/>
                  </a:ext>
                </a:extLst>
              </p:cNvPr>
              <p:cNvSpPr/>
              <p:nvPr/>
            </p:nvSpPr>
            <p:spPr>
              <a:xfrm>
                <a:off x="5919577" y="1169552"/>
                <a:ext cx="510076" cy="861774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 rtl="1"/>
                <a:r>
                  <a:rPr lang="en-US" sz="5000" dirty="0">
                    <a:latin typeface="FontAwesome" charset="0"/>
                    <a:cs typeface="B Nazanin" panose="00000700000000000000" pitchFamily="2" charset="-78"/>
                  </a:rPr>
                  <a:t></a:t>
                </a:r>
                <a:endParaRPr lang="en-US" sz="50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4F66A69-B3BE-414A-9C09-5095701F413A}"/>
                  </a:ext>
                </a:extLst>
              </p:cNvPr>
              <p:cNvSpPr txBox="1"/>
              <p:nvPr/>
            </p:nvSpPr>
            <p:spPr>
              <a:xfrm>
                <a:off x="6429653" y="1518853"/>
                <a:ext cx="1877876" cy="10445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>
                  <a:lnSpc>
                    <a:spcPts val="1900"/>
                  </a:lnSpc>
                </a:pPr>
                <a:r>
                  <a:rPr lang="fa-IR" sz="1000" b="1" dirty="0">
                    <a:latin typeface="Montserrat Light" panose="00000400000000000000" pitchFamily="50" charset="0"/>
                    <a:ea typeface="Open Sans Extrabold" panose="020B0906030804020204" pitchFamily="34" charset="0"/>
                    <a:cs typeface="B Nazanin" panose="00000700000000000000" pitchFamily="2" charset="-78"/>
                  </a:rPr>
                  <a:t>قالب پاورپوينت حرفه ای ، قابل ویرایش ، جهت استفاده در جلسات دفاع رساله ، پایان نامه ، پروپوزال و سمینار و .... می باشد.</a:t>
                </a:r>
                <a:endParaRPr lang="en-US" sz="1000" b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710806E-AEAF-4E04-8F56-9B6D774AB7AE}"/>
                  </a:ext>
                </a:extLst>
              </p:cNvPr>
              <p:cNvSpPr txBox="1"/>
              <p:nvPr/>
            </p:nvSpPr>
            <p:spPr>
              <a:xfrm>
                <a:off x="6845492" y="1169552"/>
                <a:ext cx="146203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000" b="1" dirty="0">
                    <a:cs typeface="B Nazanin" panose="00000700000000000000" pitchFamily="2" charset="-78"/>
                  </a:rPr>
                  <a:t>مثال در اینجا</a:t>
                </a:r>
                <a:endParaRPr lang="en-US" sz="1000" b="1" dirty="0"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4A2752ED-7015-4510-8BBF-2A7E51135FFC}"/>
                </a:ext>
              </a:extLst>
            </p:cNvPr>
            <p:cNvGrpSpPr/>
            <p:nvPr/>
          </p:nvGrpSpPr>
          <p:grpSpPr>
            <a:xfrm>
              <a:off x="8372111" y="1019762"/>
              <a:ext cx="2385547" cy="1393818"/>
              <a:chOff x="5921982" y="1169552"/>
              <a:chExt cx="2385547" cy="1393818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816AC177-1B62-4339-96CE-7EAE940BFB61}"/>
                  </a:ext>
                </a:extLst>
              </p:cNvPr>
              <p:cNvSpPr/>
              <p:nvPr/>
            </p:nvSpPr>
            <p:spPr>
              <a:xfrm>
                <a:off x="5921982" y="1169552"/>
                <a:ext cx="505267" cy="861774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 rtl="1"/>
                <a:r>
                  <a:rPr lang="en-US" sz="5000" dirty="0">
                    <a:latin typeface="FontAwesome" charset="0"/>
                    <a:cs typeface="B Nazanin" panose="00000700000000000000" pitchFamily="2" charset="-78"/>
                  </a:rPr>
                  <a:t></a:t>
                </a:r>
                <a:endParaRPr lang="en-US" sz="5000" dirty="0">
                  <a:cs typeface="B Nazanin" panose="00000700000000000000" pitchFamily="2" charset="-78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DE9FBE8-4738-41AF-A837-A1BE9C04F6B1}"/>
                  </a:ext>
                </a:extLst>
              </p:cNvPr>
              <p:cNvSpPr txBox="1"/>
              <p:nvPr/>
            </p:nvSpPr>
            <p:spPr>
              <a:xfrm>
                <a:off x="6427249" y="1518853"/>
                <a:ext cx="1880280" cy="10445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>
                  <a:lnSpc>
                    <a:spcPts val="1900"/>
                  </a:lnSpc>
                </a:pPr>
                <a:r>
                  <a:rPr lang="fa-IR" sz="1000" b="1" dirty="0">
                    <a:latin typeface="Montserrat Light" panose="00000400000000000000" pitchFamily="50" charset="0"/>
                    <a:ea typeface="Open Sans Extrabold" panose="020B0906030804020204" pitchFamily="34" charset="0"/>
                    <a:cs typeface="B Nazanin" panose="00000700000000000000" pitchFamily="2" charset="-78"/>
                  </a:rPr>
                  <a:t>قالب پاورپوينت حرفه ای ، قابل ویرایش ، جهت استفاده در جلسات دفاع رساله ، پایان نامه ، پروپوزال و سمینار و .... می باشد.</a:t>
                </a:r>
                <a:endParaRPr lang="en-US" sz="1000" b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9E7BD140-7376-4FE9-B52F-6F057D8EB7E0}"/>
                  </a:ext>
                </a:extLst>
              </p:cNvPr>
              <p:cNvSpPr txBox="1"/>
              <p:nvPr/>
            </p:nvSpPr>
            <p:spPr>
              <a:xfrm>
                <a:off x="6845492" y="1169552"/>
                <a:ext cx="146203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000" b="1" dirty="0">
                    <a:cs typeface="B Nazanin" panose="00000700000000000000" pitchFamily="2" charset="-78"/>
                  </a:rPr>
                  <a:t>مثال در اینجا</a:t>
                </a:r>
                <a:endParaRPr lang="en-US" sz="1000" b="1" dirty="0"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32" name="TextBox 8">
            <a:extLst>
              <a:ext uri="{FF2B5EF4-FFF2-40B4-BE49-F238E27FC236}">
                <a16:creationId xmlns:a16="http://schemas.microsoft.com/office/drawing/2014/main" id="{DAD0E1C6-7289-4910-8397-687DA5B6A615}"/>
              </a:ext>
            </a:extLst>
          </p:cNvPr>
          <p:cNvSpPr txBox="1"/>
          <p:nvPr/>
        </p:nvSpPr>
        <p:spPr>
          <a:xfrm>
            <a:off x="4638439" y="3712374"/>
            <a:ext cx="3101342" cy="2012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900"/>
              </a:lnSpc>
            </a:pPr>
            <a:r>
              <a:rPr lang="fa-I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</a:p>
          <a:p>
            <a:pPr algn="r" rtl="1">
              <a:lnSpc>
                <a:spcPts val="1900"/>
              </a:lnSpc>
            </a:pP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cs typeface="B Nazanin" panose="00000700000000000000" pitchFamily="2" charset="-78"/>
            </a:endParaRPr>
          </a:p>
          <a:p>
            <a:pPr algn="r" rtl="1">
              <a:lnSpc>
                <a:spcPts val="1900"/>
              </a:lnSpc>
            </a:pPr>
            <a:r>
              <a:rPr lang="fa-I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cs typeface="B Nazanin" panose="00000700000000000000" pitchFamily="2" charset="-78"/>
            </a:endParaRPr>
          </a:p>
        </p:txBody>
      </p:sp>
      <p:sp>
        <p:nvSpPr>
          <p:cNvPr id="33" name="TextBox 8">
            <a:extLst>
              <a:ext uri="{FF2B5EF4-FFF2-40B4-BE49-F238E27FC236}">
                <a16:creationId xmlns:a16="http://schemas.microsoft.com/office/drawing/2014/main" id="{6FF771DA-6DE9-4A3C-9969-041F80DD2539}"/>
              </a:ext>
            </a:extLst>
          </p:cNvPr>
          <p:cNvSpPr txBox="1"/>
          <p:nvPr/>
        </p:nvSpPr>
        <p:spPr>
          <a:xfrm>
            <a:off x="8475968" y="3764867"/>
            <a:ext cx="3101342" cy="2012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900"/>
              </a:lnSpc>
            </a:pPr>
            <a:r>
              <a:rPr lang="fa-I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</a:p>
          <a:p>
            <a:pPr algn="r" rtl="1">
              <a:lnSpc>
                <a:spcPts val="1900"/>
              </a:lnSpc>
            </a:pP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cs typeface="B Nazanin" panose="00000700000000000000" pitchFamily="2" charset="-78"/>
            </a:endParaRPr>
          </a:p>
          <a:p>
            <a:pPr algn="r" rtl="1">
              <a:lnSpc>
                <a:spcPts val="1900"/>
              </a:lnSpc>
            </a:pPr>
            <a:r>
              <a:rPr lang="fa-I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cs typeface="B Nazanin" panose="00000700000000000000" pitchFamily="2" charset="-78"/>
            </a:endParaRP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5DB5AF4B-9F62-486C-931E-297F9513CD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36790" y="3561651"/>
            <a:ext cx="1416010" cy="1346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6410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1">
            <a:extLst>
              <a:ext uri="{FF2B5EF4-FFF2-40B4-BE49-F238E27FC236}">
                <a16:creationId xmlns:a16="http://schemas.microsoft.com/office/drawing/2014/main" id="{4319D430-69AF-4200-912A-0EE1B1BCFBDB}"/>
              </a:ext>
            </a:extLst>
          </p:cNvPr>
          <p:cNvSpPr/>
          <p:nvPr/>
        </p:nvSpPr>
        <p:spPr>
          <a:xfrm>
            <a:off x="449914" y="1"/>
            <a:ext cx="5562600" cy="5804658"/>
          </a:xfrm>
          <a:custGeom>
            <a:avLst/>
            <a:gdLst>
              <a:gd name="connsiteX0" fmla="*/ 0 w 5562600"/>
              <a:gd name="connsiteY0" fmla="*/ 0 h 5587999"/>
              <a:gd name="connsiteX1" fmla="*/ 5562600 w 5562600"/>
              <a:gd name="connsiteY1" fmla="*/ 0 h 5587999"/>
              <a:gd name="connsiteX2" fmla="*/ 5562600 w 5562600"/>
              <a:gd name="connsiteY2" fmla="*/ 5118071 h 5587999"/>
              <a:gd name="connsiteX3" fmla="*/ 5092672 w 5562600"/>
              <a:gd name="connsiteY3" fmla="*/ 5587999 h 5587999"/>
              <a:gd name="connsiteX4" fmla="*/ 469928 w 5562600"/>
              <a:gd name="connsiteY4" fmla="*/ 5587999 h 5587999"/>
              <a:gd name="connsiteX5" fmla="*/ 0 w 5562600"/>
              <a:gd name="connsiteY5" fmla="*/ 5118071 h 558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62600" h="5587999">
                <a:moveTo>
                  <a:pt x="0" y="0"/>
                </a:moveTo>
                <a:lnTo>
                  <a:pt x="5562600" y="0"/>
                </a:lnTo>
                <a:lnTo>
                  <a:pt x="5562600" y="5118071"/>
                </a:lnTo>
                <a:cubicBezTo>
                  <a:pt x="5562600" y="5377605"/>
                  <a:pt x="5352206" y="5587999"/>
                  <a:pt x="5092672" y="5587999"/>
                </a:cubicBezTo>
                <a:lnTo>
                  <a:pt x="469928" y="5587999"/>
                </a:lnTo>
                <a:cubicBezTo>
                  <a:pt x="210394" y="5587999"/>
                  <a:pt x="0" y="5377605"/>
                  <a:pt x="0" y="511807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88B987F-9F06-44C3-B953-FE769C0DAEFE}"/>
              </a:ext>
            </a:extLst>
          </p:cNvPr>
          <p:cNvGrpSpPr/>
          <p:nvPr/>
        </p:nvGrpSpPr>
        <p:grpSpPr>
          <a:xfrm>
            <a:off x="8037316" y="1053343"/>
            <a:ext cx="3101342" cy="4759650"/>
            <a:chOff x="5168142" y="1053343"/>
            <a:chExt cx="3101342" cy="475965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3836B97-D501-4A3A-B3E8-5FE656F53133}"/>
                </a:ext>
              </a:extLst>
            </p:cNvPr>
            <p:cNvSpPr txBox="1"/>
            <p:nvPr/>
          </p:nvSpPr>
          <p:spPr>
            <a:xfrm>
              <a:off x="5168142" y="1053343"/>
              <a:ext cx="3101342" cy="2208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5500"/>
                </a:lnSpc>
              </a:pPr>
              <a:r>
                <a:rPr lang="fa-IR" sz="5000" b="1" dirty="0">
                  <a:latin typeface="+mj-lt"/>
                  <a:cs typeface="B Nazanin" panose="00000700000000000000" pitchFamily="2" charset="-78"/>
                </a:rPr>
                <a:t>عالی</a:t>
              </a:r>
            </a:p>
            <a:p>
              <a:pPr>
                <a:lnSpc>
                  <a:spcPts val="5500"/>
                </a:lnSpc>
              </a:pPr>
              <a:r>
                <a:rPr lang="fa-IR" sz="5000" b="1" dirty="0">
                  <a:latin typeface="+mj-lt"/>
                  <a:cs typeface="B Nazanin" panose="00000700000000000000" pitchFamily="2" charset="-78"/>
                </a:rPr>
                <a:t>خدمات</a:t>
              </a:r>
            </a:p>
            <a:p>
              <a:pPr>
                <a:lnSpc>
                  <a:spcPts val="5500"/>
                </a:lnSpc>
              </a:pPr>
              <a:r>
                <a:rPr lang="fa-IR" sz="5000" b="1" dirty="0">
                  <a:latin typeface="+mj-lt"/>
                  <a:cs typeface="B Nazanin" panose="00000700000000000000" pitchFamily="2" charset="-78"/>
                </a:rPr>
                <a:t>اسلاید</a:t>
              </a:r>
              <a:endParaRPr lang="en-US" sz="5000" b="1" dirty="0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FF2E999-4C83-4532-A285-85D90B4CA7F9}"/>
                </a:ext>
              </a:extLst>
            </p:cNvPr>
            <p:cNvSpPr txBox="1"/>
            <p:nvPr/>
          </p:nvSpPr>
          <p:spPr>
            <a:xfrm>
              <a:off x="5168142" y="3793851"/>
              <a:ext cx="3101342" cy="2019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1900"/>
                </a:lnSpc>
              </a:pPr>
              <a:r>
                <a:rPr lang="fa-I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</a:p>
            <a:p>
              <a:pPr algn="r" rtl="1">
                <a:lnSpc>
                  <a:spcPts val="1900"/>
                </a:lnSpc>
              </a:pP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endParaRPr>
            </a:p>
            <a:p>
              <a:pPr algn="r" rtl="1">
                <a:lnSpc>
                  <a:spcPts val="1900"/>
                </a:lnSpc>
              </a:pPr>
              <a:r>
                <a:rPr lang="fa-I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cs typeface="B Nazanin" panose="00000700000000000000" pitchFamily="2" charset="-78"/>
                </a:rPr>
  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D166571-D60E-4CC8-BED5-971FA89CC0D1}"/>
              </a:ext>
            </a:extLst>
          </p:cNvPr>
          <p:cNvGrpSpPr/>
          <p:nvPr/>
        </p:nvGrpSpPr>
        <p:grpSpPr>
          <a:xfrm>
            <a:off x="1742507" y="1603441"/>
            <a:ext cx="1571624" cy="1029816"/>
            <a:chOff x="5310190" y="4529953"/>
            <a:chExt cx="1571624" cy="1029816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9373A9A-9322-4263-B800-0324DB22AB76}"/>
                </a:ext>
              </a:extLst>
            </p:cNvPr>
            <p:cNvSpPr/>
            <p:nvPr/>
          </p:nvSpPr>
          <p:spPr>
            <a:xfrm>
              <a:off x="5896263" y="4529953"/>
              <a:ext cx="399468" cy="60016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3300" dirty="0">
                  <a:solidFill>
                    <a:schemeClr val="bg1"/>
                  </a:solidFill>
                  <a:latin typeface="FontAwesome" charset="0"/>
                  <a:cs typeface="B Nazanin" panose="00000700000000000000" pitchFamily="2" charset="-78"/>
                </a:rPr>
                <a:t></a:t>
              </a:r>
              <a:endParaRPr lang="en-US" sz="33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F2B4E34-3E06-4322-9B48-235355829A41}"/>
                </a:ext>
              </a:extLst>
            </p:cNvPr>
            <p:cNvSpPr txBox="1"/>
            <p:nvPr/>
          </p:nvSpPr>
          <p:spPr>
            <a:xfrm>
              <a:off x="5310190" y="5225062"/>
              <a:ext cx="1571624" cy="3347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fa-IR" sz="1300" b="1" dirty="0">
                  <a:solidFill>
                    <a:schemeClr val="bg1"/>
                  </a:solidFill>
                  <a:latin typeface="+mj-lt"/>
                  <a:cs typeface="B Nazanin" panose="00000700000000000000" pitchFamily="2" charset="-78"/>
                </a:rPr>
                <a:t>مثال لورم ایپسوم</a:t>
              </a:r>
              <a:endParaRPr lang="en-US" sz="13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D5535F5-70BE-4BA3-9D0A-730FAFD287A7}"/>
              </a:ext>
            </a:extLst>
          </p:cNvPr>
          <p:cNvGrpSpPr/>
          <p:nvPr/>
        </p:nvGrpSpPr>
        <p:grpSpPr>
          <a:xfrm>
            <a:off x="1742507" y="3979098"/>
            <a:ext cx="1571624" cy="1029816"/>
            <a:chOff x="5310190" y="4529953"/>
            <a:chExt cx="1571624" cy="1029816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07D2910-C105-4528-8DF2-7C8E5DB39BF9}"/>
                </a:ext>
              </a:extLst>
            </p:cNvPr>
            <p:cNvSpPr/>
            <p:nvPr/>
          </p:nvSpPr>
          <p:spPr>
            <a:xfrm>
              <a:off x="5896263" y="4529953"/>
              <a:ext cx="399468" cy="60016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3300" dirty="0">
                  <a:solidFill>
                    <a:schemeClr val="bg1"/>
                  </a:solidFill>
                  <a:latin typeface="FontAwesome" charset="0"/>
                  <a:cs typeface="B Nazanin" panose="00000700000000000000" pitchFamily="2" charset="-78"/>
                </a:rPr>
                <a:t></a:t>
              </a:r>
              <a:endParaRPr lang="en-US" sz="33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A5E4A5B-B260-4562-8217-23CC35BDBD2F}"/>
                </a:ext>
              </a:extLst>
            </p:cNvPr>
            <p:cNvSpPr txBox="1"/>
            <p:nvPr/>
          </p:nvSpPr>
          <p:spPr>
            <a:xfrm>
              <a:off x="5310190" y="5225062"/>
              <a:ext cx="1571624" cy="3347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fa-IR" sz="1300" b="1" dirty="0">
                  <a:solidFill>
                    <a:schemeClr val="bg1"/>
                  </a:solidFill>
                  <a:latin typeface="+mj-lt"/>
                  <a:cs typeface="B Nazanin" panose="00000700000000000000" pitchFamily="2" charset="-78"/>
                </a:rPr>
                <a:t>مثال لورم ایپسوم</a:t>
              </a:r>
              <a:endParaRPr lang="en-US" sz="1300" b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endParaRPr>
            </a:p>
          </p:txBody>
        </p:sp>
      </p:grpSp>
      <p:pic>
        <p:nvPicPr>
          <p:cNvPr id="7" name="Marcador de posición de imagen 6">
            <a:extLst>
              <a:ext uri="{FF2B5EF4-FFF2-40B4-BE49-F238E27FC236}">
                <a16:creationId xmlns:a16="http://schemas.microsoft.com/office/drawing/2014/main" id="{31994367-F502-4FB4-9626-856A5237BF3E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20727" y="374103"/>
            <a:ext cx="4034020" cy="6497354"/>
          </a:xfr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F01E28C5-0C04-45E3-85DD-77549D13BD3C}"/>
              </a:ext>
            </a:extLst>
          </p:cNvPr>
          <p:cNvSpPr/>
          <p:nvPr/>
        </p:nvSpPr>
        <p:spPr>
          <a:xfrm>
            <a:off x="174171" y="130629"/>
            <a:ext cx="11858172" cy="6618514"/>
          </a:xfrm>
          <a:prstGeom prst="rect">
            <a:avLst/>
          </a:prstGeom>
          <a:noFill/>
          <a:ln w="57150">
            <a:solidFill>
              <a:srgbClr val="3CBE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211906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6D5969E-6820-4CA7-8305-BD18EAEAF7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12192000" cy="6880969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74B775B3-4EED-B140-BD37-ED3586DDC4FC}"/>
              </a:ext>
            </a:extLst>
          </p:cNvPr>
          <p:cNvSpPr/>
          <p:nvPr/>
        </p:nvSpPr>
        <p:spPr>
          <a:xfrm>
            <a:off x="-16562" y="2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533400 w 12192000"/>
              <a:gd name="connsiteY1" fmla="*/ 0 h 6858000"/>
              <a:gd name="connsiteX2" fmla="*/ 533400 w 12192000"/>
              <a:gd name="connsiteY2" fmla="*/ 5118072 h 6858000"/>
              <a:gd name="connsiteX3" fmla="*/ 1003328 w 12192000"/>
              <a:gd name="connsiteY3" fmla="*/ 5588000 h 6858000"/>
              <a:gd name="connsiteX4" fmla="*/ 5626072 w 12192000"/>
              <a:gd name="connsiteY4" fmla="*/ 5588000 h 6858000"/>
              <a:gd name="connsiteX5" fmla="*/ 6096000 w 12192000"/>
              <a:gd name="connsiteY5" fmla="*/ 5118072 h 6858000"/>
              <a:gd name="connsiteX6" fmla="*/ 60960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6858000 h 6858000"/>
              <a:gd name="connsiteX9" fmla="*/ 0 w 12192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533400" y="0"/>
                </a:lnTo>
                <a:lnTo>
                  <a:pt x="533400" y="5118072"/>
                </a:lnTo>
                <a:cubicBezTo>
                  <a:pt x="533400" y="5377606"/>
                  <a:pt x="743794" y="5588000"/>
                  <a:pt x="1003328" y="5588000"/>
                </a:cubicBezTo>
                <a:lnTo>
                  <a:pt x="5626072" y="5588000"/>
                </a:lnTo>
                <a:cubicBezTo>
                  <a:pt x="5885606" y="5588000"/>
                  <a:pt x="6096000" y="5377606"/>
                  <a:pt x="6096000" y="5118072"/>
                </a:cubicBezTo>
                <a:lnTo>
                  <a:pt x="60960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100000">
                <a:schemeClr val="tx1">
                  <a:lumMod val="95000"/>
                  <a:lumOff val="5000"/>
                  <a:alpha val="67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F7B95B97-4D6E-DC4F-A072-89BAE3F6FAEF}"/>
              </a:ext>
            </a:extLst>
          </p:cNvPr>
          <p:cNvSpPr/>
          <p:nvPr/>
        </p:nvSpPr>
        <p:spPr>
          <a:xfrm>
            <a:off x="533400" y="2"/>
            <a:ext cx="5562600" cy="5587999"/>
          </a:xfrm>
          <a:custGeom>
            <a:avLst/>
            <a:gdLst>
              <a:gd name="connsiteX0" fmla="*/ 0 w 5562600"/>
              <a:gd name="connsiteY0" fmla="*/ 0 h 5587999"/>
              <a:gd name="connsiteX1" fmla="*/ 5562600 w 5562600"/>
              <a:gd name="connsiteY1" fmla="*/ 0 h 5587999"/>
              <a:gd name="connsiteX2" fmla="*/ 5562600 w 5562600"/>
              <a:gd name="connsiteY2" fmla="*/ 5118071 h 5587999"/>
              <a:gd name="connsiteX3" fmla="*/ 5092672 w 5562600"/>
              <a:gd name="connsiteY3" fmla="*/ 5587999 h 5587999"/>
              <a:gd name="connsiteX4" fmla="*/ 469928 w 5562600"/>
              <a:gd name="connsiteY4" fmla="*/ 5587999 h 5587999"/>
              <a:gd name="connsiteX5" fmla="*/ 0 w 5562600"/>
              <a:gd name="connsiteY5" fmla="*/ 5118071 h 558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62600" h="5587999">
                <a:moveTo>
                  <a:pt x="0" y="0"/>
                </a:moveTo>
                <a:lnTo>
                  <a:pt x="5562600" y="0"/>
                </a:lnTo>
                <a:lnTo>
                  <a:pt x="5562600" y="5118071"/>
                </a:lnTo>
                <a:cubicBezTo>
                  <a:pt x="5562600" y="5377605"/>
                  <a:pt x="5352206" y="5587999"/>
                  <a:pt x="5092672" y="5587999"/>
                </a:cubicBezTo>
                <a:lnTo>
                  <a:pt x="469928" y="5587999"/>
                </a:lnTo>
                <a:cubicBezTo>
                  <a:pt x="210394" y="5587999"/>
                  <a:pt x="0" y="5377605"/>
                  <a:pt x="0" y="5118071"/>
                </a:cubicBezTo>
                <a:close/>
              </a:path>
            </a:pathLst>
          </a:custGeom>
          <a:solidFill>
            <a:srgbClr val="3CBE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7BC269-86E9-1D40-9949-AA258634A5A5}"/>
              </a:ext>
            </a:extLst>
          </p:cNvPr>
          <p:cNvSpPr txBox="1"/>
          <p:nvPr/>
        </p:nvSpPr>
        <p:spPr>
          <a:xfrm>
            <a:off x="1832636" y="1524000"/>
            <a:ext cx="2964129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rtl="1"/>
            <a:r>
              <a:rPr lang="fa-IR" sz="6600" b="1" dirty="0">
                <a:solidFill>
                  <a:schemeClr val="bg1"/>
                </a:solidFill>
                <a:latin typeface="Segoe UI" panose="020B0502040204020203" pitchFamily="34" charset="0"/>
                <a:cs typeface="B Nazanin" panose="00000700000000000000" pitchFamily="2" charset="-78"/>
              </a:rPr>
              <a:t>با تشکر</a:t>
            </a:r>
            <a:endParaRPr lang="en-US" sz="6600" b="1" dirty="0">
              <a:solidFill>
                <a:schemeClr val="bg1"/>
              </a:solidFill>
              <a:latin typeface="Segoe UI" panose="020B0502040204020203" pitchFamily="34" charset="0"/>
              <a:cs typeface="B Nazanin" panose="00000700000000000000" pitchFamily="2" charset="-78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B5A1987-BFF6-C140-86D0-0B8AC2E80103}"/>
              </a:ext>
            </a:extLst>
          </p:cNvPr>
          <p:cNvCxnSpPr>
            <a:cxnSpLocks/>
          </p:cNvCxnSpPr>
          <p:nvPr/>
        </p:nvCxnSpPr>
        <p:spPr>
          <a:xfrm flipH="1">
            <a:off x="981297" y="3972775"/>
            <a:ext cx="42002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0">
            <a:extLst>
              <a:ext uri="{FF2B5EF4-FFF2-40B4-BE49-F238E27FC236}">
                <a16:creationId xmlns:a16="http://schemas.microsoft.com/office/drawing/2014/main" id="{2178EF45-8992-4095-AC9E-D95EDFB792AC}"/>
              </a:ext>
            </a:extLst>
          </p:cNvPr>
          <p:cNvSpPr txBox="1"/>
          <p:nvPr/>
        </p:nvSpPr>
        <p:spPr>
          <a:xfrm>
            <a:off x="10586859" y="6407726"/>
            <a:ext cx="107561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 rtl="1"/>
            <a:r>
              <a:rPr lang="en-US" sz="1600" dirty="0">
                <a:solidFill>
                  <a:schemeClr val="bg1"/>
                </a:solidFill>
                <a:latin typeface="Segoe UI Light" panose="020B0502040204020203" pitchFamily="34" charset="0"/>
                <a:cs typeface="B Nazanin" panose="00000700000000000000" pitchFamily="2" charset="-78"/>
              </a:rPr>
              <a:t>slidesppt.net</a:t>
            </a: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ECBB9C68-BA81-4AE5-8F94-A243EFBC615E}"/>
              </a:ext>
            </a:extLst>
          </p:cNvPr>
          <p:cNvSpPr txBox="1"/>
          <p:nvPr/>
        </p:nvSpPr>
        <p:spPr>
          <a:xfrm>
            <a:off x="692895" y="4580709"/>
            <a:ext cx="4777096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fa-IR" altLang="ko-KR" sz="1867" dirty="0">
                <a:solidFill>
                  <a:schemeClr val="bg1"/>
                </a:solidFill>
                <a:cs typeface="B Nazanin" panose="00000700000000000000" pitchFamily="2" charset="-78"/>
              </a:rPr>
              <a:t>عنوان فرعی ارائه خود را وارد کنید</a:t>
            </a:r>
            <a:endParaRPr lang="ko-KR" altLang="en-US" sz="1867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F5144912-A6E3-415A-8F12-BC1C8C6858A4}"/>
              </a:ext>
            </a:extLst>
          </p:cNvPr>
          <p:cNvCxnSpPr>
            <a:cxnSpLocks/>
          </p:cNvCxnSpPr>
          <p:nvPr/>
        </p:nvCxnSpPr>
        <p:spPr>
          <a:xfrm flipH="1">
            <a:off x="368511" y="6514899"/>
            <a:ext cx="9936632" cy="15938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Gráfico 21">
            <a:extLst>
              <a:ext uri="{FF2B5EF4-FFF2-40B4-BE49-F238E27FC236}">
                <a16:creationId xmlns:a16="http://schemas.microsoft.com/office/drawing/2014/main" id="{B07BDD65-327A-44A3-9939-4DA3D9BEED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09074" y="3242905"/>
            <a:ext cx="3164821" cy="316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256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ipse 4">
            <a:extLst>
              <a:ext uri="{FF2B5EF4-FFF2-40B4-BE49-F238E27FC236}">
                <a16:creationId xmlns:a16="http://schemas.microsoft.com/office/drawing/2014/main" id="{54AEC976-1A38-4E97-BA87-6ACE4A1B8B75}"/>
              </a:ext>
            </a:extLst>
          </p:cNvPr>
          <p:cNvSpPr/>
          <p:nvPr/>
        </p:nvSpPr>
        <p:spPr>
          <a:xfrm>
            <a:off x="5058216" y="6173980"/>
            <a:ext cx="5653327" cy="30777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cs typeface="B Nazanin" panose="00000700000000000000" pitchFamily="2" charset="-78"/>
            </a:endParaRPr>
          </a:p>
        </p:txBody>
      </p:sp>
      <p:sp>
        <p:nvSpPr>
          <p:cNvPr id="10" name="Google Shape;263;p42"/>
          <p:cNvSpPr txBox="1"/>
          <p:nvPr userDrawn="1"/>
        </p:nvSpPr>
        <p:spPr>
          <a:xfrm>
            <a:off x="3384035" y="238342"/>
            <a:ext cx="5423929" cy="1031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89" tIns="121889" rIns="121889" bIns="12188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R="0" lvl="0" algn="ctr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3600" b="1" i="0" u="none" strike="noStrike" cap="none">
                <a:solidFill>
                  <a:srgbClr val="27348B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R="0" lvl="1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l" rtl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r>
              <a:rPr lang="es-PE" sz="6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(Títulos)"/>
                <a:cs typeface="B Nazanin" panose="00000700000000000000" pitchFamily="2" charset="-78"/>
              </a:rPr>
              <a:t>FUENTE</a:t>
            </a:r>
          </a:p>
        </p:txBody>
      </p:sp>
      <p:sp>
        <p:nvSpPr>
          <p:cNvPr id="12" name="Google Shape;270;p42"/>
          <p:cNvSpPr txBox="1"/>
          <p:nvPr userDrawn="1"/>
        </p:nvSpPr>
        <p:spPr>
          <a:xfrm>
            <a:off x="1170327" y="1991149"/>
            <a:ext cx="5543071" cy="565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89" tIns="121889" rIns="121889" bIns="121889" anchor="t" anchorCtr="0">
            <a:noAutofit/>
          </a:bodyPr>
          <a:lstStyle>
            <a:defPPr/>
          </a:lstStyle>
          <a:p>
            <a:r>
              <a:rPr lang="es-PE" sz="2133" dirty="0">
                <a:solidFill>
                  <a:schemeClr val="accent1">
                    <a:lumMod val="60000"/>
                    <a:lumOff val="40000"/>
                  </a:schemeClr>
                </a:solidFill>
                <a:latin typeface="Source Sans Pro" panose="020B0503030403020204" pitchFamily="34" charset="0"/>
                <a:ea typeface="Rubik"/>
                <a:cs typeface="B Nazanin" panose="00000700000000000000" pitchFamily="2" charset="-78"/>
                <a:sym typeface="Rubik"/>
              </a:rPr>
              <a:t>ELABORADO POR  </a:t>
            </a:r>
            <a:r>
              <a:rPr lang="es-PE" sz="2133" dirty="0">
                <a:solidFill>
                  <a:schemeClr val="accent1">
                    <a:lumMod val="60000"/>
                    <a:lumOff val="40000"/>
                  </a:schemeClr>
                </a:solidFill>
                <a:latin typeface="Source Sans Pro" panose="020B0503030403020204" pitchFamily="34" charset="0"/>
                <a:ea typeface="Montserrat"/>
                <a:cs typeface="B Nazanin" panose="00000700000000000000" pitchFamily="2" charset="-78"/>
                <a:sym typeface="Montserrat"/>
              </a:rPr>
              <a:t>: </a:t>
            </a:r>
            <a:r>
              <a:rPr lang="es-PE" sz="2133" dirty="0">
                <a:latin typeface="Source Sans Pro" panose="020B0503030403020204" pitchFamily="34" charset="0"/>
                <a:ea typeface="Montserrat"/>
                <a:cs typeface="B Nazanin" panose="00000700000000000000" pitchFamily="2" charset="-78"/>
                <a:sym typeface="Montserrat"/>
              </a:rPr>
              <a:t>slidesppt.net</a:t>
            </a:r>
          </a:p>
          <a:p>
            <a:pPr lvl="0"/>
            <a:endParaRPr sz="2133" b="1" dirty="0">
              <a:solidFill>
                <a:srgbClr val="02FFB3"/>
              </a:solidFill>
              <a:latin typeface="Source Sans Pro" panose="020B0503030403020204" pitchFamily="34" charset="0"/>
              <a:ea typeface="Rubik"/>
              <a:cs typeface="B Nazanin" panose="00000700000000000000" pitchFamily="2" charset="-78"/>
              <a:sym typeface="Rubik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ADD76EE0-86EE-4091-9946-7B9B8D3CFA51}"/>
              </a:ext>
            </a:extLst>
          </p:cNvPr>
          <p:cNvGrpSpPr/>
          <p:nvPr userDrawn="1"/>
        </p:nvGrpSpPr>
        <p:grpSpPr>
          <a:xfrm>
            <a:off x="1170327" y="2996905"/>
            <a:ext cx="3985230" cy="2125887"/>
            <a:chOff x="877424" y="2601843"/>
            <a:chExt cx="2989182" cy="1594553"/>
          </a:xfrm>
        </p:grpSpPr>
        <p:sp>
          <p:nvSpPr>
            <p:cNvPr id="14" name="Google Shape;272;p42"/>
            <p:cNvSpPr txBox="1"/>
            <p:nvPr/>
          </p:nvSpPr>
          <p:spPr>
            <a:xfrm>
              <a:off x="877424" y="2601843"/>
              <a:ext cx="21171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889" tIns="121889" rIns="121889" bIns="121889" anchor="t" anchorCtr="0">
              <a:noAutofit/>
            </a:bodyPr>
            <a:lstStyle>
              <a:defPPr/>
            </a:lstStyle>
            <a:p>
              <a:pPr lvl="0" algn="r" rtl="1"/>
              <a:r>
                <a:rPr lang="fa-IR" sz="2133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Source Sans Pro" panose="020B0503030403020204" pitchFamily="34" charset="0"/>
                  <a:ea typeface="Rubik"/>
                  <a:cs typeface="B Nazanin" panose="00000700000000000000" pitchFamily="2" charset="-78"/>
                  <a:sym typeface="Rubik"/>
                </a:rPr>
                <a:t>تصاویر :</a:t>
              </a:r>
              <a:endParaRPr sz="2133" dirty="0">
                <a:solidFill>
                  <a:schemeClr val="accent1">
                    <a:lumMod val="60000"/>
                    <a:lumOff val="40000"/>
                  </a:schemeClr>
                </a:solidFill>
                <a:latin typeface="Source Sans Pro" panose="020B0503030403020204" pitchFamily="34" charset="0"/>
                <a:ea typeface="Rubik"/>
                <a:cs typeface="B Nazanin" panose="00000700000000000000" pitchFamily="2" charset="-78"/>
                <a:sym typeface="Rubik"/>
              </a:endParaRPr>
            </a:p>
          </p:txBody>
        </p:sp>
        <p:sp>
          <p:nvSpPr>
            <p:cNvPr id="15" name="Google Shape;273;p42"/>
            <p:cNvSpPr txBox="1"/>
            <p:nvPr/>
          </p:nvSpPr>
          <p:spPr>
            <a:xfrm>
              <a:off x="877424" y="2910468"/>
              <a:ext cx="2989182" cy="12859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889" tIns="121889" rIns="121889" bIns="121889" anchor="t" anchorCtr="0">
              <a:noAutofit/>
            </a:bodyPr>
            <a:lstStyle>
              <a:defPPr/>
            </a:lstStyle>
            <a:p>
              <a:pPr marL="380956" indent="-380956">
                <a:buFont typeface="Arial" panose="020B0604020202020204" pitchFamily="34" charset="0"/>
                <a:buChar char="•"/>
              </a:pPr>
              <a:r>
                <a:rPr lang="es-PE" sz="2000" dirty="0">
                  <a:latin typeface="Source Sans Pro" panose="020B0503030403020204" pitchFamily="34" charset="0"/>
                  <a:ea typeface="Montserrat"/>
                  <a:cs typeface="B Nazanin" panose="00000700000000000000" pitchFamily="2" charset="-78"/>
                  <a:sym typeface="Montserrat"/>
                </a:rPr>
                <a:t>unsplash.com</a:t>
              </a:r>
            </a:p>
            <a:p>
              <a:pPr marL="380956" indent="-380956">
                <a:buFont typeface="Arial" panose="020B0604020202020204" pitchFamily="34" charset="0"/>
                <a:buChar char="•"/>
              </a:pPr>
              <a:r>
                <a:rPr lang="es-PE" sz="2000" dirty="0">
                  <a:latin typeface="Source Sans Pro" panose="020B0503030403020204" pitchFamily="34" charset="0"/>
                  <a:ea typeface="Montserrat"/>
                  <a:cs typeface="B Nazanin" panose="00000700000000000000" pitchFamily="2" charset="-78"/>
                  <a:sym typeface="Montserrat"/>
                </a:rPr>
                <a:t>pexels.com</a:t>
              </a:r>
            </a:p>
            <a:p>
              <a:pPr marL="380956" indent="-380956">
                <a:buFont typeface="Arial" panose="020B0604020202020204" pitchFamily="34" charset="0"/>
                <a:buChar char="•"/>
              </a:pPr>
              <a:r>
                <a:rPr lang="es-PE" sz="2000" dirty="0">
                  <a:latin typeface="Source Sans Pro" panose="020B0503030403020204" pitchFamily="34" charset="0"/>
                  <a:ea typeface="Montserrat"/>
                  <a:cs typeface="B Nazanin" panose="00000700000000000000" pitchFamily="2" charset="-78"/>
                  <a:sym typeface="Montserrat"/>
                </a:rPr>
                <a:t>pixabay.com</a:t>
              </a:r>
            </a:p>
            <a:p>
              <a:endParaRPr lang="es-PE" sz="2000" dirty="0">
                <a:latin typeface="Source Sans Pro" panose="020B0503030403020204" pitchFamily="34" charset="0"/>
                <a:ea typeface="Montserrat"/>
                <a:cs typeface="B Nazanin" panose="00000700000000000000" pitchFamily="2" charset="-78"/>
                <a:sym typeface="Montserrat"/>
              </a:endParaRPr>
            </a:p>
          </p:txBody>
        </p:sp>
      </p:grpSp>
      <p:sp>
        <p:nvSpPr>
          <p:cNvPr id="16" name="Google Shape;274;p42"/>
          <p:cNvSpPr txBox="1"/>
          <p:nvPr userDrawn="1"/>
        </p:nvSpPr>
        <p:spPr>
          <a:xfrm>
            <a:off x="1170327" y="4483485"/>
            <a:ext cx="2822555" cy="4115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89" tIns="121889" rIns="121889" bIns="121889" anchor="t" anchorCtr="0">
            <a:noAutofit/>
          </a:bodyPr>
          <a:lstStyle>
            <a:defPPr/>
          </a:lstStyle>
          <a:p>
            <a:pPr algn="r" rtl="1"/>
            <a:r>
              <a:rPr lang="fa-IR" sz="2133" dirty="0">
                <a:solidFill>
                  <a:schemeClr val="accent1">
                    <a:lumMod val="60000"/>
                    <a:lumOff val="40000"/>
                  </a:schemeClr>
                </a:solidFill>
                <a:latin typeface="Source Sans Pro" panose="020B0503030403020204" pitchFamily="34" charset="0"/>
                <a:ea typeface="Rubik"/>
                <a:cs typeface="B Nazanin" panose="00000700000000000000" pitchFamily="2" charset="-78"/>
                <a:sym typeface="Rubik"/>
              </a:rPr>
              <a:t>فونت ها:</a:t>
            </a:r>
            <a:endParaRPr sz="2133" dirty="0">
              <a:solidFill>
                <a:schemeClr val="accent1">
                  <a:lumMod val="60000"/>
                  <a:lumOff val="40000"/>
                </a:schemeClr>
              </a:solidFill>
              <a:latin typeface="Source Sans Pro" panose="020B0503030403020204" pitchFamily="34" charset="0"/>
              <a:ea typeface="Rubik"/>
              <a:cs typeface="B Nazanin" panose="00000700000000000000" pitchFamily="2" charset="-78"/>
              <a:sym typeface="Rubik"/>
            </a:endParaRPr>
          </a:p>
        </p:txBody>
      </p:sp>
      <p:sp>
        <p:nvSpPr>
          <p:cNvPr id="17" name="Google Shape;275;p42"/>
          <p:cNvSpPr txBox="1"/>
          <p:nvPr userDrawn="1"/>
        </p:nvSpPr>
        <p:spPr>
          <a:xfrm>
            <a:off x="1170327" y="4894950"/>
            <a:ext cx="3526862" cy="91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89" tIns="121889" rIns="121889" bIns="121889" anchor="t" anchorCtr="0">
            <a:noAutofit/>
          </a:bodyPr>
          <a:lstStyle>
            <a:defPPr/>
          </a:lstStyle>
          <a:p>
            <a:pPr marL="380956" indent="-380956">
              <a:buFont typeface="Arial" panose="020B0604020202020204" pitchFamily="34" charset="0"/>
              <a:buChar char="•"/>
            </a:pPr>
            <a:r>
              <a:rPr lang="es-PE" sz="2000" dirty="0">
                <a:latin typeface="Source Sans Pro" panose="020B0503030403020204" pitchFamily="34" charset="0"/>
                <a:ea typeface="Montserrat"/>
                <a:cs typeface="B Nazanin" panose="00000700000000000000" pitchFamily="2" charset="-78"/>
                <a:sym typeface="Montserrat"/>
              </a:rPr>
              <a:t>Segoe UI</a:t>
            </a:r>
          </a:p>
          <a:p>
            <a:pPr marL="380956" indent="-380956">
              <a:buFont typeface="Arial" panose="020B0604020202020204" pitchFamily="34" charset="0"/>
              <a:buChar char="•"/>
            </a:pPr>
            <a:r>
              <a:rPr lang="es-PE" sz="2000" dirty="0">
                <a:latin typeface="Source Sans Pro" panose="020B0503030403020204" pitchFamily="34" charset="0"/>
                <a:ea typeface="Montserrat"/>
                <a:cs typeface="B Nazanin" panose="00000700000000000000" pitchFamily="2" charset="-78"/>
                <a:sym typeface="Montserrat"/>
              </a:rPr>
              <a:t>Calibri (Cuerpo)</a:t>
            </a:r>
          </a:p>
          <a:p>
            <a:pPr marL="380956" indent="-380956">
              <a:buFont typeface="Arial" panose="020B0604020202020204" pitchFamily="34" charset="0"/>
              <a:buChar char="•"/>
            </a:pPr>
            <a:r>
              <a:rPr lang="es-PE" sz="2000" dirty="0">
                <a:latin typeface="Source Sans Pro" panose="020B0503030403020204" pitchFamily="34" charset="0"/>
                <a:ea typeface="Montserrat"/>
                <a:cs typeface="B Nazanin" panose="00000700000000000000" pitchFamily="2" charset="-78"/>
                <a:sym typeface="Montserrat"/>
              </a:rPr>
              <a:t>Montserrat (Títulos)</a:t>
            </a:r>
          </a:p>
        </p:txBody>
      </p:sp>
      <p:sp>
        <p:nvSpPr>
          <p:cNvPr id="18" name="TextBox 59">
            <a:extLst>
              <a:ext uri="{FF2B5EF4-FFF2-40B4-BE49-F238E27FC236}">
                <a16:creationId xmlns:a16="http://schemas.microsoft.com/office/drawing/2014/main" id="{6E6EB432-42F1-4645-91AE-46F9C6679D9A}"/>
              </a:ext>
            </a:extLst>
          </p:cNvPr>
          <p:cNvSpPr txBox="1"/>
          <p:nvPr userDrawn="1"/>
        </p:nvSpPr>
        <p:spPr>
          <a:xfrm>
            <a:off x="9885271" y="6470557"/>
            <a:ext cx="2231806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/>
          </a:lstStyle>
          <a:p>
            <a:pPr algn="r"/>
            <a:r>
              <a:rPr lang="en-US" altLang="ko-KR" sz="14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B Nazanin" panose="00000700000000000000" pitchFamily="2" charset="-78"/>
              </a:rPr>
              <a:t>slidesppt.net</a:t>
            </a:r>
            <a:endParaRPr lang="ko-KR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 pitchFamily="34" charset="0"/>
              <a:cs typeface="B Nazanin" panose="00000700000000000000" pitchFamily="2" charset="-78"/>
            </a:endParaRPr>
          </a:p>
        </p:txBody>
      </p:sp>
      <p:grpSp>
        <p:nvGrpSpPr>
          <p:cNvPr id="24" name="Gráfico 10">
            <a:extLst>
              <a:ext uri="{FF2B5EF4-FFF2-40B4-BE49-F238E27FC236}">
                <a16:creationId xmlns:a16="http://schemas.microsoft.com/office/drawing/2014/main" id="{0B92C103-B335-482C-91C3-ABCDF9BE6FCF}"/>
              </a:ext>
            </a:extLst>
          </p:cNvPr>
          <p:cNvGrpSpPr/>
          <p:nvPr userDrawn="1"/>
        </p:nvGrpSpPr>
        <p:grpSpPr>
          <a:xfrm>
            <a:off x="11420880" y="5850085"/>
            <a:ext cx="539891" cy="539891"/>
            <a:chOff x="627235" y="5458033"/>
            <a:chExt cx="849367" cy="849367"/>
          </a:xfrm>
          <a:solidFill>
            <a:srgbClr val="00BFF3"/>
          </a:solidFill>
        </p:grpSpPr>
        <p:sp>
          <p:nvSpPr>
            <p:cNvPr id="25" name="Forma libre: forma 30">
              <a:extLst>
                <a:ext uri="{FF2B5EF4-FFF2-40B4-BE49-F238E27FC236}">
                  <a16:creationId xmlns:a16="http://schemas.microsoft.com/office/drawing/2014/main" id="{ED8218C5-7565-472F-9A30-B07F56E15EE8}"/>
                </a:ext>
              </a:extLst>
            </p:cNvPr>
            <p:cNvSpPr/>
            <p:nvPr userDrawn="1"/>
          </p:nvSpPr>
          <p:spPr>
            <a:xfrm>
              <a:off x="627235" y="5458033"/>
              <a:ext cx="849367" cy="849367"/>
            </a:xfrm>
            <a:custGeom>
              <a:avLst/>
              <a:gdLst>
                <a:gd name="connsiteX0" fmla="*/ 849367 w 849367"/>
                <a:gd name="connsiteY0" fmla="*/ 424684 h 849367"/>
                <a:gd name="connsiteX1" fmla="*/ 424684 w 849367"/>
                <a:gd name="connsiteY1" fmla="*/ 849367 h 849367"/>
                <a:gd name="connsiteX2" fmla="*/ 0 w 849367"/>
                <a:gd name="connsiteY2" fmla="*/ 424684 h 849367"/>
                <a:gd name="connsiteX3" fmla="*/ 424684 w 849367"/>
                <a:gd name="connsiteY3" fmla="*/ 0 h 849367"/>
                <a:gd name="connsiteX4" fmla="*/ 849367 w 849367"/>
                <a:gd name="connsiteY4" fmla="*/ 424684 h 849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367" h="849367">
                  <a:moveTo>
                    <a:pt x="849367" y="424684"/>
                  </a:moveTo>
                  <a:cubicBezTo>
                    <a:pt x="849367" y="659230"/>
                    <a:pt x="659230" y="849367"/>
                    <a:pt x="424684" y="849367"/>
                  </a:cubicBezTo>
                  <a:cubicBezTo>
                    <a:pt x="190137" y="849367"/>
                    <a:pt x="0" y="659230"/>
                    <a:pt x="0" y="424684"/>
                  </a:cubicBezTo>
                  <a:cubicBezTo>
                    <a:pt x="0" y="190137"/>
                    <a:pt x="190137" y="0"/>
                    <a:pt x="424684" y="0"/>
                  </a:cubicBezTo>
                  <a:cubicBezTo>
                    <a:pt x="659230" y="0"/>
                    <a:pt x="849367" y="190137"/>
                    <a:pt x="849367" y="424684"/>
                  </a:cubicBezTo>
                  <a:close/>
                </a:path>
              </a:pathLst>
            </a:custGeom>
            <a:solidFill>
              <a:srgbClr val="2D8E87"/>
            </a:solidFill>
            <a:ln w="2285" cap="flat">
              <a:noFill/>
              <a:prstDash val="solid"/>
              <a:miter/>
            </a:ln>
          </p:spPr>
          <p:txBody>
            <a:bodyPr rtlCol="0" anchor="ctr"/>
            <a:lstStyle>
              <a:defPPr/>
            </a:lstStyle>
            <a:p>
              <a:endParaRPr lang="es-PE" sz="1400" dirty="0">
                <a:cs typeface="B Nazanin" panose="00000700000000000000" pitchFamily="2" charset="-78"/>
              </a:endParaRPr>
            </a:p>
          </p:txBody>
        </p:sp>
        <p:sp>
          <p:nvSpPr>
            <p:cNvPr id="26" name="Forma libre: forma 31">
              <a:extLst>
                <a:ext uri="{FF2B5EF4-FFF2-40B4-BE49-F238E27FC236}">
                  <a16:creationId xmlns:a16="http://schemas.microsoft.com/office/drawing/2014/main" id="{8572C50D-C910-41E4-92BA-57286595EB7A}"/>
                </a:ext>
              </a:extLst>
            </p:cNvPr>
            <p:cNvSpPr/>
            <p:nvPr/>
          </p:nvSpPr>
          <p:spPr>
            <a:xfrm>
              <a:off x="736500" y="5562370"/>
              <a:ext cx="662009" cy="640647"/>
            </a:xfrm>
            <a:custGeom>
              <a:avLst/>
              <a:gdLst>
                <a:gd name="connsiteX0" fmla="*/ 398577 w 662009"/>
                <a:gd name="connsiteY0" fmla="*/ 121941 h 640647"/>
                <a:gd name="connsiteX1" fmla="*/ 398577 w 662009"/>
                <a:gd name="connsiteY1" fmla="*/ 121941 h 640647"/>
                <a:gd name="connsiteX2" fmla="*/ 383196 w 662009"/>
                <a:gd name="connsiteY2" fmla="*/ 121941 h 640647"/>
                <a:gd name="connsiteX3" fmla="*/ 383219 w 662009"/>
                <a:gd name="connsiteY3" fmla="*/ 0 h 640647"/>
                <a:gd name="connsiteX4" fmla="*/ 0 w 662009"/>
                <a:gd name="connsiteY4" fmla="*/ 64133 h 640647"/>
                <a:gd name="connsiteX5" fmla="*/ 0 w 662009"/>
                <a:gd name="connsiteY5" fmla="*/ 576124 h 640647"/>
                <a:gd name="connsiteX6" fmla="*/ 383128 w 662009"/>
                <a:gd name="connsiteY6" fmla="*/ 640647 h 640647"/>
                <a:gd name="connsiteX7" fmla="*/ 383219 w 662009"/>
                <a:gd name="connsiteY7" fmla="*/ 122514 h 640647"/>
                <a:gd name="connsiteX8" fmla="*/ 398072 w 662009"/>
                <a:gd name="connsiteY8" fmla="*/ 122514 h 640647"/>
                <a:gd name="connsiteX9" fmla="*/ 398049 w 662009"/>
                <a:gd name="connsiteY9" fmla="*/ 152655 h 640647"/>
                <a:gd name="connsiteX10" fmla="*/ 630608 w 662009"/>
                <a:gd name="connsiteY10" fmla="*/ 152655 h 640647"/>
                <a:gd name="connsiteX11" fmla="*/ 630608 w 662009"/>
                <a:gd name="connsiteY11" fmla="*/ 440087 h 640647"/>
                <a:gd name="connsiteX12" fmla="*/ 614907 w 662009"/>
                <a:gd name="connsiteY12" fmla="*/ 440087 h 640647"/>
                <a:gd name="connsiteX13" fmla="*/ 614907 w 662009"/>
                <a:gd name="connsiteY13" fmla="*/ 168264 h 640647"/>
                <a:gd name="connsiteX14" fmla="*/ 397958 w 662009"/>
                <a:gd name="connsiteY14" fmla="*/ 168242 h 640647"/>
                <a:gd name="connsiteX15" fmla="*/ 397958 w 662009"/>
                <a:gd name="connsiteY15" fmla="*/ 208010 h 640647"/>
                <a:gd name="connsiteX16" fmla="*/ 413177 w 662009"/>
                <a:gd name="connsiteY16" fmla="*/ 206337 h 640647"/>
                <a:gd name="connsiteX17" fmla="*/ 427457 w 662009"/>
                <a:gd name="connsiteY17" fmla="*/ 205236 h 640647"/>
                <a:gd name="connsiteX18" fmla="*/ 427457 w 662009"/>
                <a:gd name="connsiteY18" fmla="*/ 287340 h 640647"/>
                <a:gd name="connsiteX19" fmla="*/ 511509 w 662009"/>
                <a:gd name="connsiteY19" fmla="*/ 287340 h 640647"/>
                <a:gd name="connsiteX20" fmla="*/ 497298 w 662009"/>
                <a:gd name="connsiteY20" fmla="*/ 333435 h 640647"/>
                <a:gd name="connsiteX21" fmla="*/ 455879 w 662009"/>
                <a:gd name="connsiteY21" fmla="*/ 363003 h 640647"/>
                <a:gd name="connsiteX22" fmla="*/ 421933 w 662009"/>
                <a:gd name="connsiteY22" fmla="*/ 366624 h 640647"/>
                <a:gd name="connsiteX23" fmla="*/ 397958 w 662009"/>
                <a:gd name="connsiteY23" fmla="*/ 363988 h 640647"/>
                <a:gd name="connsiteX24" fmla="*/ 397958 w 662009"/>
                <a:gd name="connsiteY24" fmla="*/ 394428 h 640647"/>
                <a:gd name="connsiteX25" fmla="*/ 548412 w 662009"/>
                <a:gd name="connsiteY25" fmla="*/ 394428 h 640647"/>
                <a:gd name="connsiteX26" fmla="*/ 548412 w 662009"/>
                <a:gd name="connsiteY26" fmla="*/ 423079 h 640647"/>
                <a:gd name="connsiteX27" fmla="*/ 397935 w 662009"/>
                <a:gd name="connsiteY27" fmla="*/ 423079 h 640647"/>
                <a:gd name="connsiteX28" fmla="*/ 397935 w 662009"/>
                <a:gd name="connsiteY28" fmla="*/ 449851 h 640647"/>
                <a:gd name="connsiteX29" fmla="*/ 547518 w 662009"/>
                <a:gd name="connsiteY29" fmla="*/ 449851 h 640647"/>
                <a:gd name="connsiteX30" fmla="*/ 547518 w 662009"/>
                <a:gd name="connsiteY30" fmla="*/ 480313 h 640647"/>
                <a:gd name="connsiteX31" fmla="*/ 397912 w 662009"/>
                <a:gd name="connsiteY31" fmla="*/ 480313 h 640647"/>
                <a:gd name="connsiteX32" fmla="*/ 397912 w 662009"/>
                <a:gd name="connsiteY32" fmla="*/ 515406 h 640647"/>
                <a:gd name="connsiteX33" fmla="*/ 614907 w 662009"/>
                <a:gd name="connsiteY33" fmla="*/ 515406 h 640647"/>
                <a:gd name="connsiteX34" fmla="*/ 614907 w 662009"/>
                <a:gd name="connsiteY34" fmla="*/ 440591 h 640647"/>
                <a:gd name="connsiteX35" fmla="*/ 630608 w 662009"/>
                <a:gd name="connsiteY35" fmla="*/ 440591 h 640647"/>
                <a:gd name="connsiteX36" fmla="*/ 630608 w 662009"/>
                <a:gd name="connsiteY36" fmla="*/ 440591 h 640647"/>
                <a:gd name="connsiteX37" fmla="*/ 662010 w 662009"/>
                <a:gd name="connsiteY37" fmla="*/ 440591 h 640647"/>
                <a:gd name="connsiteX38" fmla="*/ 662010 w 662009"/>
                <a:gd name="connsiteY38" fmla="*/ 122101 h 640647"/>
                <a:gd name="connsiteX39" fmla="*/ 398577 w 662009"/>
                <a:gd name="connsiteY39" fmla="*/ 121941 h 640647"/>
                <a:gd name="connsiteX40" fmla="*/ 267834 w 662009"/>
                <a:gd name="connsiteY40" fmla="*/ 452946 h 640647"/>
                <a:gd name="connsiteX41" fmla="*/ 177387 w 662009"/>
                <a:gd name="connsiteY41" fmla="*/ 482743 h 640647"/>
                <a:gd name="connsiteX42" fmla="*/ 90470 w 662009"/>
                <a:gd name="connsiteY42" fmla="*/ 460808 h 640647"/>
                <a:gd name="connsiteX43" fmla="*/ 86230 w 662009"/>
                <a:gd name="connsiteY43" fmla="*/ 457988 h 640647"/>
                <a:gd name="connsiteX44" fmla="*/ 100899 w 662009"/>
                <a:gd name="connsiteY44" fmla="*/ 409281 h 640647"/>
                <a:gd name="connsiteX45" fmla="*/ 108509 w 662009"/>
                <a:gd name="connsiteY45" fmla="*/ 413957 h 640647"/>
                <a:gd name="connsiteX46" fmla="*/ 180275 w 662009"/>
                <a:gd name="connsiteY46" fmla="*/ 434196 h 640647"/>
                <a:gd name="connsiteX47" fmla="*/ 241521 w 662009"/>
                <a:gd name="connsiteY47" fmla="*/ 385511 h 640647"/>
                <a:gd name="connsiteX48" fmla="*/ 184561 w 662009"/>
                <a:gd name="connsiteY48" fmla="*/ 327177 h 640647"/>
                <a:gd name="connsiteX49" fmla="*/ 94160 w 662009"/>
                <a:gd name="connsiteY49" fmla="*/ 228478 h 640647"/>
                <a:gd name="connsiteX50" fmla="*/ 206359 w 662009"/>
                <a:gd name="connsiteY50" fmla="*/ 133195 h 640647"/>
                <a:gd name="connsiteX51" fmla="*/ 281747 w 662009"/>
                <a:gd name="connsiteY51" fmla="*/ 150042 h 640647"/>
                <a:gd name="connsiteX52" fmla="*/ 286698 w 662009"/>
                <a:gd name="connsiteY52" fmla="*/ 152838 h 640647"/>
                <a:gd name="connsiteX53" fmla="*/ 270653 w 662009"/>
                <a:gd name="connsiteY53" fmla="*/ 200285 h 640647"/>
                <a:gd name="connsiteX54" fmla="*/ 263479 w 662009"/>
                <a:gd name="connsiteY54" fmla="*/ 196366 h 640647"/>
                <a:gd name="connsiteX55" fmla="*/ 204938 w 662009"/>
                <a:gd name="connsiteY55" fmla="*/ 181742 h 640647"/>
                <a:gd name="connsiteX56" fmla="*/ 150455 w 662009"/>
                <a:gd name="connsiteY56" fmla="*/ 223665 h 640647"/>
                <a:gd name="connsiteX57" fmla="*/ 210806 w 662009"/>
                <a:gd name="connsiteY57" fmla="*/ 280051 h 640647"/>
                <a:gd name="connsiteX58" fmla="*/ 298296 w 662009"/>
                <a:gd name="connsiteY58" fmla="*/ 382119 h 640647"/>
                <a:gd name="connsiteX59" fmla="*/ 267834 w 662009"/>
                <a:gd name="connsiteY59" fmla="*/ 452946 h 64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62009" h="640647">
                  <a:moveTo>
                    <a:pt x="398577" y="121941"/>
                  </a:moveTo>
                  <a:lnTo>
                    <a:pt x="398577" y="121941"/>
                  </a:lnTo>
                  <a:lnTo>
                    <a:pt x="383196" y="121941"/>
                  </a:lnTo>
                  <a:cubicBezTo>
                    <a:pt x="383196" y="81301"/>
                    <a:pt x="383219" y="40662"/>
                    <a:pt x="383219" y="0"/>
                  </a:cubicBezTo>
                  <a:cubicBezTo>
                    <a:pt x="255480" y="21385"/>
                    <a:pt x="127740" y="42748"/>
                    <a:pt x="0" y="64133"/>
                  </a:cubicBezTo>
                  <a:cubicBezTo>
                    <a:pt x="0" y="234805"/>
                    <a:pt x="0" y="405476"/>
                    <a:pt x="0" y="576124"/>
                  </a:cubicBezTo>
                  <a:cubicBezTo>
                    <a:pt x="127717" y="597624"/>
                    <a:pt x="255411" y="619147"/>
                    <a:pt x="383128" y="640647"/>
                  </a:cubicBezTo>
                  <a:cubicBezTo>
                    <a:pt x="383151" y="467982"/>
                    <a:pt x="383196" y="295179"/>
                    <a:pt x="383219" y="122514"/>
                  </a:cubicBezTo>
                  <a:lnTo>
                    <a:pt x="398072" y="122514"/>
                  </a:lnTo>
                  <a:cubicBezTo>
                    <a:pt x="398072" y="132530"/>
                    <a:pt x="398049" y="142639"/>
                    <a:pt x="398049" y="152655"/>
                  </a:cubicBezTo>
                  <a:cubicBezTo>
                    <a:pt x="475569" y="152655"/>
                    <a:pt x="553088" y="152655"/>
                    <a:pt x="630608" y="152655"/>
                  </a:cubicBezTo>
                  <a:cubicBezTo>
                    <a:pt x="630608" y="248397"/>
                    <a:pt x="630608" y="344322"/>
                    <a:pt x="630608" y="440087"/>
                  </a:cubicBezTo>
                  <a:lnTo>
                    <a:pt x="614907" y="440087"/>
                  </a:lnTo>
                  <a:cubicBezTo>
                    <a:pt x="614907" y="349548"/>
                    <a:pt x="614907" y="258803"/>
                    <a:pt x="614907" y="168264"/>
                  </a:cubicBezTo>
                  <a:cubicBezTo>
                    <a:pt x="542590" y="168264"/>
                    <a:pt x="470274" y="168242"/>
                    <a:pt x="397958" y="168242"/>
                  </a:cubicBezTo>
                  <a:cubicBezTo>
                    <a:pt x="397958" y="181490"/>
                    <a:pt x="397958" y="194761"/>
                    <a:pt x="397958" y="208010"/>
                  </a:cubicBezTo>
                  <a:cubicBezTo>
                    <a:pt x="400296" y="207781"/>
                    <a:pt x="407149" y="206910"/>
                    <a:pt x="413177" y="206337"/>
                  </a:cubicBezTo>
                  <a:cubicBezTo>
                    <a:pt x="419435" y="205741"/>
                    <a:pt x="424890" y="205488"/>
                    <a:pt x="427457" y="205236"/>
                  </a:cubicBezTo>
                  <a:cubicBezTo>
                    <a:pt x="427457" y="232604"/>
                    <a:pt x="427457" y="259972"/>
                    <a:pt x="427457" y="287340"/>
                  </a:cubicBezTo>
                  <a:cubicBezTo>
                    <a:pt x="455467" y="287340"/>
                    <a:pt x="483499" y="287340"/>
                    <a:pt x="511509" y="287340"/>
                  </a:cubicBezTo>
                  <a:cubicBezTo>
                    <a:pt x="511601" y="294491"/>
                    <a:pt x="510867" y="314272"/>
                    <a:pt x="497298" y="333435"/>
                  </a:cubicBezTo>
                  <a:cubicBezTo>
                    <a:pt x="495648" y="335772"/>
                    <a:pt x="481551" y="355118"/>
                    <a:pt x="455879" y="363003"/>
                  </a:cubicBezTo>
                  <a:cubicBezTo>
                    <a:pt x="442677" y="367060"/>
                    <a:pt x="430597" y="366808"/>
                    <a:pt x="421933" y="366624"/>
                  </a:cubicBezTo>
                  <a:cubicBezTo>
                    <a:pt x="412100" y="366418"/>
                    <a:pt x="403894" y="365180"/>
                    <a:pt x="397958" y="363988"/>
                  </a:cubicBezTo>
                  <a:cubicBezTo>
                    <a:pt x="397958" y="374143"/>
                    <a:pt x="397958" y="384274"/>
                    <a:pt x="397958" y="394428"/>
                  </a:cubicBezTo>
                  <a:cubicBezTo>
                    <a:pt x="448109" y="394428"/>
                    <a:pt x="498261" y="394428"/>
                    <a:pt x="548412" y="394428"/>
                  </a:cubicBezTo>
                  <a:cubicBezTo>
                    <a:pt x="548412" y="403986"/>
                    <a:pt x="548412" y="413521"/>
                    <a:pt x="548412" y="423079"/>
                  </a:cubicBezTo>
                  <a:cubicBezTo>
                    <a:pt x="498261" y="423079"/>
                    <a:pt x="448086" y="423079"/>
                    <a:pt x="397935" y="423079"/>
                  </a:cubicBezTo>
                  <a:cubicBezTo>
                    <a:pt x="397935" y="431996"/>
                    <a:pt x="397935" y="440935"/>
                    <a:pt x="397935" y="449851"/>
                  </a:cubicBezTo>
                  <a:cubicBezTo>
                    <a:pt x="447788" y="449851"/>
                    <a:pt x="497665" y="449851"/>
                    <a:pt x="547518" y="449851"/>
                  </a:cubicBezTo>
                  <a:cubicBezTo>
                    <a:pt x="547518" y="460005"/>
                    <a:pt x="547518" y="470159"/>
                    <a:pt x="547518" y="480313"/>
                  </a:cubicBezTo>
                  <a:cubicBezTo>
                    <a:pt x="497642" y="480313"/>
                    <a:pt x="447765" y="480313"/>
                    <a:pt x="397912" y="480313"/>
                  </a:cubicBezTo>
                  <a:cubicBezTo>
                    <a:pt x="397912" y="492003"/>
                    <a:pt x="397912" y="503693"/>
                    <a:pt x="397912" y="515406"/>
                  </a:cubicBezTo>
                  <a:cubicBezTo>
                    <a:pt x="470251" y="515406"/>
                    <a:pt x="542567" y="515406"/>
                    <a:pt x="614907" y="515406"/>
                  </a:cubicBezTo>
                  <a:cubicBezTo>
                    <a:pt x="614907" y="490468"/>
                    <a:pt x="614907" y="465529"/>
                    <a:pt x="614907" y="440591"/>
                  </a:cubicBezTo>
                  <a:lnTo>
                    <a:pt x="630608" y="440591"/>
                  </a:lnTo>
                  <a:cubicBezTo>
                    <a:pt x="630608" y="440591"/>
                    <a:pt x="630608" y="440591"/>
                    <a:pt x="630608" y="440591"/>
                  </a:cubicBezTo>
                  <a:cubicBezTo>
                    <a:pt x="641083" y="440591"/>
                    <a:pt x="651535" y="440591"/>
                    <a:pt x="662010" y="440591"/>
                  </a:cubicBezTo>
                  <a:cubicBezTo>
                    <a:pt x="662010" y="334420"/>
                    <a:pt x="662010" y="228249"/>
                    <a:pt x="662010" y="122101"/>
                  </a:cubicBezTo>
                  <a:cubicBezTo>
                    <a:pt x="574199" y="122032"/>
                    <a:pt x="486388" y="121987"/>
                    <a:pt x="398577" y="121941"/>
                  </a:cubicBezTo>
                  <a:close/>
                  <a:moveTo>
                    <a:pt x="267834" y="452946"/>
                  </a:moveTo>
                  <a:cubicBezTo>
                    <a:pt x="246334" y="472451"/>
                    <a:pt x="215070" y="482743"/>
                    <a:pt x="177387" y="482743"/>
                  </a:cubicBezTo>
                  <a:cubicBezTo>
                    <a:pt x="145572" y="482743"/>
                    <a:pt x="109838" y="473735"/>
                    <a:pt x="90470" y="460808"/>
                  </a:cubicBezTo>
                  <a:lnTo>
                    <a:pt x="86230" y="457988"/>
                  </a:lnTo>
                  <a:lnTo>
                    <a:pt x="100899" y="409281"/>
                  </a:lnTo>
                  <a:lnTo>
                    <a:pt x="108509" y="413957"/>
                  </a:lnTo>
                  <a:cubicBezTo>
                    <a:pt x="129092" y="426632"/>
                    <a:pt x="155933" y="434196"/>
                    <a:pt x="180275" y="434196"/>
                  </a:cubicBezTo>
                  <a:cubicBezTo>
                    <a:pt x="218049" y="434196"/>
                    <a:pt x="241521" y="415538"/>
                    <a:pt x="241521" y="385511"/>
                  </a:cubicBezTo>
                  <a:cubicBezTo>
                    <a:pt x="241521" y="358625"/>
                    <a:pt x="226622" y="343359"/>
                    <a:pt x="184561" y="327177"/>
                  </a:cubicBezTo>
                  <a:cubicBezTo>
                    <a:pt x="122926" y="305333"/>
                    <a:pt x="94160" y="273954"/>
                    <a:pt x="94160" y="228478"/>
                  </a:cubicBezTo>
                  <a:cubicBezTo>
                    <a:pt x="94160" y="172367"/>
                    <a:pt x="140301" y="133195"/>
                    <a:pt x="206359" y="133195"/>
                  </a:cubicBezTo>
                  <a:cubicBezTo>
                    <a:pt x="246082" y="133195"/>
                    <a:pt x="270630" y="143739"/>
                    <a:pt x="281747" y="150042"/>
                  </a:cubicBezTo>
                  <a:lnTo>
                    <a:pt x="286698" y="152838"/>
                  </a:lnTo>
                  <a:lnTo>
                    <a:pt x="270653" y="200285"/>
                  </a:lnTo>
                  <a:lnTo>
                    <a:pt x="263479" y="196366"/>
                  </a:lnTo>
                  <a:cubicBezTo>
                    <a:pt x="251262" y="189696"/>
                    <a:pt x="231160" y="181742"/>
                    <a:pt x="204938" y="181742"/>
                  </a:cubicBezTo>
                  <a:cubicBezTo>
                    <a:pt x="167302" y="181742"/>
                    <a:pt x="150455" y="202807"/>
                    <a:pt x="150455" y="223665"/>
                  </a:cubicBezTo>
                  <a:cubicBezTo>
                    <a:pt x="150455" y="248672"/>
                    <a:pt x="165124" y="262379"/>
                    <a:pt x="210806" y="280051"/>
                  </a:cubicBezTo>
                  <a:cubicBezTo>
                    <a:pt x="272143" y="303729"/>
                    <a:pt x="298296" y="334260"/>
                    <a:pt x="298296" y="382119"/>
                  </a:cubicBezTo>
                  <a:cubicBezTo>
                    <a:pt x="298296" y="409968"/>
                    <a:pt x="287478" y="435113"/>
                    <a:pt x="267834" y="452946"/>
                  </a:cubicBezTo>
                  <a:close/>
                </a:path>
              </a:pathLst>
            </a:custGeom>
            <a:solidFill>
              <a:srgbClr val="FFFFFF"/>
            </a:solidFill>
            <a:ln w="2285" cap="flat">
              <a:noFill/>
              <a:prstDash val="solid"/>
              <a:miter/>
            </a:ln>
          </p:spPr>
          <p:txBody>
            <a:bodyPr rtlCol="0" anchor="ctr"/>
            <a:lstStyle>
              <a:defPPr/>
            </a:lstStyle>
            <a:p>
              <a:endParaRPr lang="es-PE" sz="1400" dirty="0">
                <a:cs typeface="B Nazanin" panose="00000700000000000000" pitchFamily="2" charset="-78"/>
              </a:endParaRPr>
            </a:p>
          </p:txBody>
        </p:sp>
      </p:grpSp>
      <p:pic>
        <p:nvPicPr>
          <p:cNvPr id="3" name="Gráfico 2">
            <a:extLst>
              <a:ext uri="{FF2B5EF4-FFF2-40B4-BE49-F238E27FC236}">
                <a16:creationId xmlns:a16="http://schemas.microsoft.com/office/drawing/2014/main" id="{C518D9FB-0889-4747-8BBB-33BB83130C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02011" y="1721390"/>
            <a:ext cx="4824503" cy="4602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1744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7CFBE909-D393-4EDF-8521-739F36507F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685" y="259262"/>
            <a:ext cx="2960915" cy="518660"/>
          </a:xfrm>
        </p:spPr>
        <p:txBody>
          <a:bodyPr>
            <a:noAutofit/>
          </a:bodyPr>
          <a:lstStyle>
            <a:defPPr/>
          </a:lstStyle>
          <a:p>
            <a:r>
              <a:rPr lang="fa-IR" sz="3600" b="1" dirty="0">
                <a:solidFill>
                  <a:schemeClr val="accent4">
                    <a:lumMod val="25000"/>
                  </a:schemeClr>
                </a:solidFill>
                <a:cs typeface="B Nazanin" panose="00000700000000000000" pitchFamily="2" charset="-78"/>
              </a:rPr>
              <a:t>منابع:</a:t>
            </a:r>
            <a:endParaRPr lang="en-US" sz="3600" b="1" dirty="0">
              <a:solidFill>
                <a:schemeClr val="accent4">
                  <a:lumMod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51" name="Grupo 50">
            <a:extLst>
              <a:ext uri="{FF2B5EF4-FFF2-40B4-BE49-F238E27FC236}">
                <a16:creationId xmlns:a16="http://schemas.microsoft.com/office/drawing/2014/main" id="{C4C3F186-02AC-4EA1-A24D-323245151C2E}"/>
              </a:ext>
            </a:extLst>
          </p:cNvPr>
          <p:cNvGrpSpPr/>
          <p:nvPr/>
        </p:nvGrpSpPr>
        <p:grpSpPr>
          <a:xfrm>
            <a:off x="539575" y="1169261"/>
            <a:ext cx="5562056" cy="5436197"/>
            <a:chOff x="539575" y="1169261"/>
            <a:chExt cx="5562056" cy="5436197"/>
          </a:xfrm>
          <a:solidFill>
            <a:srgbClr val="2D8E87"/>
          </a:solidFill>
        </p:grpSpPr>
        <p:sp>
          <p:nvSpPr>
            <p:cNvPr id="5" name="Forma libre: forma 4">
              <a:extLst>
                <a:ext uri="{FF2B5EF4-FFF2-40B4-BE49-F238E27FC236}">
                  <a16:creationId xmlns:a16="http://schemas.microsoft.com/office/drawing/2014/main" id="{680FF9CD-6018-4F72-B74C-8AEEAF08DDB2}"/>
                </a:ext>
              </a:extLst>
            </p:cNvPr>
            <p:cNvSpPr/>
            <p:nvPr/>
          </p:nvSpPr>
          <p:spPr>
            <a:xfrm>
              <a:off x="4886290" y="5621798"/>
              <a:ext cx="1215341" cy="982089"/>
            </a:xfrm>
            <a:custGeom>
              <a:avLst/>
              <a:gdLst>
                <a:gd name="connsiteX0" fmla="*/ 558 w 1215341"/>
                <a:gd name="connsiteY0" fmla="*/ 491953 h 982089"/>
                <a:gd name="connsiteX1" fmla="*/ 840 w 1215341"/>
                <a:gd name="connsiteY1" fmla="*/ 393659 h 982089"/>
                <a:gd name="connsiteX2" fmla="*/ 79955 w 1215341"/>
                <a:gd name="connsiteY2" fmla="*/ 318915 h 982089"/>
                <a:gd name="connsiteX3" fmla="*/ 150891 w 1215341"/>
                <a:gd name="connsiteY3" fmla="*/ 310454 h 982089"/>
                <a:gd name="connsiteX4" fmla="*/ 210685 w 1215341"/>
                <a:gd name="connsiteY4" fmla="*/ 207929 h 982089"/>
                <a:gd name="connsiteX5" fmla="*/ 200250 w 1215341"/>
                <a:gd name="connsiteY5" fmla="*/ 172108 h 982089"/>
                <a:gd name="connsiteX6" fmla="*/ 140455 w 1215341"/>
                <a:gd name="connsiteY6" fmla="*/ 76916 h 982089"/>
                <a:gd name="connsiteX7" fmla="*/ 135801 w 1215341"/>
                <a:gd name="connsiteY7" fmla="*/ 18109 h 982089"/>
                <a:gd name="connsiteX8" fmla="*/ 193057 w 1215341"/>
                <a:gd name="connsiteY8" fmla="*/ 3019 h 982089"/>
                <a:gd name="connsiteX9" fmla="*/ 352980 w 1215341"/>
                <a:gd name="connsiteY9" fmla="*/ 63378 h 982089"/>
                <a:gd name="connsiteX10" fmla="*/ 402198 w 1215341"/>
                <a:gd name="connsiteY10" fmla="*/ 62954 h 982089"/>
                <a:gd name="connsiteX11" fmla="*/ 859261 w 1215341"/>
                <a:gd name="connsiteY11" fmla="*/ 63942 h 982089"/>
                <a:gd name="connsiteX12" fmla="*/ 1139197 w 1215341"/>
                <a:gd name="connsiteY12" fmla="*/ 455287 h 982089"/>
                <a:gd name="connsiteX13" fmla="*/ 1119876 w 1215341"/>
                <a:gd name="connsiteY13" fmla="*/ 583197 h 982089"/>
                <a:gd name="connsiteX14" fmla="*/ 1180799 w 1215341"/>
                <a:gd name="connsiteY14" fmla="*/ 688120 h 982089"/>
                <a:gd name="connsiteX15" fmla="*/ 1214504 w 1215341"/>
                <a:gd name="connsiteY15" fmla="*/ 716043 h 982089"/>
                <a:gd name="connsiteX16" fmla="*/ 1168389 w 1215341"/>
                <a:gd name="connsiteY16" fmla="*/ 734799 h 982089"/>
                <a:gd name="connsiteX17" fmla="*/ 1095902 w 1215341"/>
                <a:gd name="connsiteY17" fmla="*/ 695312 h 982089"/>
                <a:gd name="connsiteX18" fmla="*/ 1060222 w 1215341"/>
                <a:gd name="connsiteY18" fmla="*/ 698415 h 982089"/>
                <a:gd name="connsiteX19" fmla="*/ 1051620 w 1215341"/>
                <a:gd name="connsiteY19" fmla="*/ 709415 h 982089"/>
                <a:gd name="connsiteX20" fmla="*/ 1020453 w 1215341"/>
                <a:gd name="connsiteY20" fmla="*/ 869620 h 982089"/>
                <a:gd name="connsiteX21" fmla="*/ 938235 w 1215341"/>
                <a:gd name="connsiteY21" fmla="*/ 981594 h 982089"/>
                <a:gd name="connsiteX22" fmla="*/ 906646 w 1215341"/>
                <a:gd name="connsiteY22" fmla="*/ 981594 h 982089"/>
                <a:gd name="connsiteX23" fmla="*/ 796082 w 1215341"/>
                <a:gd name="connsiteY23" fmla="*/ 906004 h 982089"/>
                <a:gd name="connsiteX24" fmla="*/ 768018 w 1215341"/>
                <a:gd name="connsiteY24" fmla="*/ 888940 h 982089"/>
                <a:gd name="connsiteX25" fmla="*/ 544915 w 1215341"/>
                <a:gd name="connsiteY25" fmla="*/ 898812 h 982089"/>
                <a:gd name="connsiteX26" fmla="*/ 510082 w 1215341"/>
                <a:gd name="connsiteY26" fmla="*/ 924620 h 982089"/>
                <a:gd name="connsiteX27" fmla="*/ 433788 w 1215341"/>
                <a:gd name="connsiteY27" fmla="*/ 981171 h 982089"/>
                <a:gd name="connsiteX28" fmla="*/ 335493 w 1215341"/>
                <a:gd name="connsiteY28" fmla="*/ 980466 h 982089"/>
                <a:gd name="connsiteX29" fmla="*/ 282185 w 1215341"/>
                <a:gd name="connsiteY29" fmla="*/ 904030 h 982089"/>
                <a:gd name="connsiteX30" fmla="*/ 248198 w 1215341"/>
                <a:gd name="connsiteY30" fmla="*/ 747351 h 982089"/>
                <a:gd name="connsiteX31" fmla="*/ 233250 w 1215341"/>
                <a:gd name="connsiteY31" fmla="*/ 728030 h 982089"/>
                <a:gd name="connsiteX32" fmla="*/ 88557 w 1215341"/>
                <a:gd name="connsiteY32" fmla="*/ 659351 h 982089"/>
                <a:gd name="connsiteX33" fmla="*/ 416 w 1215341"/>
                <a:gd name="connsiteY33" fmla="*/ 579531 h 982089"/>
                <a:gd name="connsiteX34" fmla="*/ 275 w 1215341"/>
                <a:gd name="connsiteY34" fmla="*/ 491672 h 982089"/>
                <a:gd name="connsiteX35" fmla="*/ 416 w 1215341"/>
                <a:gd name="connsiteY35" fmla="*/ 491672 h 982089"/>
                <a:gd name="connsiteX36" fmla="*/ 699902 w 1215341"/>
                <a:gd name="connsiteY36" fmla="*/ 375749 h 982089"/>
                <a:gd name="connsiteX37" fmla="*/ 774787 w 1215341"/>
                <a:gd name="connsiteY37" fmla="*/ 409031 h 982089"/>
                <a:gd name="connsiteX38" fmla="*/ 790300 w 1215341"/>
                <a:gd name="connsiteY38" fmla="*/ 368133 h 982089"/>
                <a:gd name="connsiteX39" fmla="*/ 685800 w 1215341"/>
                <a:gd name="connsiteY39" fmla="*/ 310313 h 982089"/>
                <a:gd name="connsiteX40" fmla="*/ 676351 w 1215341"/>
                <a:gd name="connsiteY40" fmla="*/ 312570 h 982089"/>
                <a:gd name="connsiteX41" fmla="*/ 623890 w 1215341"/>
                <a:gd name="connsiteY41" fmla="*/ 337390 h 982089"/>
                <a:gd name="connsiteX42" fmla="*/ 558877 w 1215341"/>
                <a:gd name="connsiteY42" fmla="*/ 418762 h 982089"/>
                <a:gd name="connsiteX43" fmla="*/ 621492 w 1215341"/>
                <a:gd name="connsiteY43" fmla="*/ 504787 h 982089"/>
                <a:gd name="connsiteX44" fmla="*/ 670851 w 1215341"/>
                <a:gd name="connsiteY44" fmla="*/ 584467 h 982089"/>
                <a:gd name="connsiteX45" fmla="*/ 663236 w 1215341"/>
                <a:gd name="connsiteY45" fmla="*/ 602377 h 982089"/>
                <a:gd name="connsiteX46" fmla="*/ 643351 w 1215341"/>
                <a:gd name="connsiteY46" fmla="*/ 591941 h 982089"/>
                <a:gd name="connsiteX47" fmla="*/ 567479 w 1215341"/>
                <a:gd name="connsiteY47" fmla="*/ 567261 h 982089"/>
                <a:gd name="connsiteX48" fmla="*/ 553377 w 1215341"/>
                <a:gd name="connsiteY48" fmla="*/ 595890 h 982089"/>
                <a:gd name="connsiteX49" fmla="*/ 626569 w 1215341"/>
                <a:gd name="connsiteY49" fmla="*/ 656107 h 982089"/>
                <a:gd name="connsiteX50" fmla="*/ 672825 w 1215341"/>
                <a:gd name="connsiteY50" fmla="*/ 693761 h 982089"/>
                <a:gd name="connsiteX51" fmla="*/ 685518 w 1215341"/>
                <a:gd name="connsiteY51" fmla="*/ 702645 h 982089"/>
                <a:gd name="connsiteX52" fmla="*/ 694543 w 1215341"/>
                <a:gd name="connsiteY52" fmla="*/ 693761 h 982089"/>
                <a:gd name="connsiteX53" fmla="*/ 737133 w 1215341"/>
                <a:gd name="connsiteY53" fmla="*/ 657799 h 982089"/>
                <a:gd name="connsiteX54" fmla="*/ 817095 w 1215341"/>
                <a:gd name="connsiteY54" fmla="*/ 566697 h 982089"/>
                <a:gd name="connsiteX55" fmla="*/ 750531 w 1215341"/>
                <a:gd name="connsiteY55" fmla="*/ 471223 h 982089"/>
                <a:gd name="connsiteX56" fmla="*/ 699761 w 1215341"/>
                <a:gd name="connsiteY56" fmla="*/ 375749 h 982089"/>
                <a:gd name="connsiteX57" fmla="*/ 644762 w 1215341"/>
                <a:gd name="connsiteY57" fmla="*/ 109775 h 982089"/>
                <a:gd name="connsiteX58" fmla="*/ 537018 w 1215341"/>
                <a:gd name="connsiteY58" fmla="*/ 121198 h 982089"/>
                <a:gd name="connsiteX59" fmla="*/ 507121 w 1215341"/>
                <a:gd name="connsiteY59" fmla="*/ 146159 h 982089"/>
                <a:gd name="connsiteX60" fmla="*/ 543646 w 1215341"/>
                <a:gd name="connsiteY60" fmla="*/ 153211 h 982089"/>
                <a:gd name="connsiteX61" fmla="*/ 778736 w 1215341"/>
                <a:gd name="connsiteY61" fmla="*/ 172672 h 982089"/>
                <a:gd name="connsiteX62" fmla="*/ 810043 w 1215341"/>
                <a:gd name="connsiteY62" fmla="*/ 171403 h 982089"/>
                <a:gd name="connsiteX63" fmla="*/ 792274 w 1215341"/>
                <a:gd name="connsiteY63" fmla="*/ 143480 h 982089"/>
                <a:gd name="connsiteX64" fmla="*/ 644762 w 1215341"/>
                <a:gd name="connsiteY64" fmla="*/ 109775 h 982089"/>
                <a:gd name="connsiteX65" fmla="*/ 375121 w 1215341"/>
                <a:gd name="connsiteY65" fmla="*/ 338236 h 982089"/>
                <a:gd name="connsiteX66" fmla="*/ 345647 w 1215341"/>
                <a:gd name="connsiteY66" fmla="*/ 278159 h 982089"/>
                <a:gd name="connsiteX67" fmla="*/ 313634 w 1215341"/>
                <a:gd name="connsiteY67" fmla="*/ 338236 h 982089"/>
                <a:gd name="connsiteX68" fmla="*/ 344941 w 1215341"/>
                <a:gd name="connsiteY68" fmla="*/ 395351 h 982089"/>
                <a:gd name="connsiteX69" fmla="*/ 375121 w 1215341"/>
                <a:gd name="connsiteY69" fmla="*/ 338095 h 982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215341" h="982089">
                  <a:moveTo>
                    <a:pt x="558" y="491953"/>
                  </a:moveTo>
                  <a:cubicBezTo>
                    <a:pt x="558" y="459236"/>
                    <a:pt x="-853" y="426377"/>
                    <a:pt x="840" y="393659"/>
                  </a:cubicBezTo>
                  <a:cubicBezTo>
                    <a:pt x="3378" y="344159"/>
                    <a:pt x="30455" y="320467"/>
                    <a:pt x="79955" y="318915"/>
                  </a:cubicBezTo>
                  <a:cubicBezTo>
                    <a:pt x="103929" y="318211"/>
                    <a:pt x="132557" y="330338"/>
                    <a:pt x="150891" y="310454"/>
                  </a:cubicBezTo>
                  <a:cubicBezTo>
                    <a:pt x="177967" y="281262"/>
                    <a:pt x="195737" y="244877"/>
                    <a:pt x="210685" y="207929"/>
                  </a:cubicBezTo>
                  <a:cubicBezTo>
                    <a:pt x="216044" y="194813"/>
                    <a:pt x="206878" y="182967"/>
                    <a:pt x="200250" y="172108"/>
                  </a:cubicBezTo>
                  <a:cubicBezTo>
                    <a:pt x="180506" y="140237"/>
                    <a:pt x="160057" y="108929"/>
                    <a:pt x="140455" y="76916"/>
                  </a:cubicBezTo>
                  <a:cubicBezTo>
                    <a:pt x="129032" y="58300"/>
                    <a:pt x="120429" y="38416"/>
                    <a:pt x="135801" y="18109"/>
                  </a:cubicBezTo>
                  <a:cubicBezTo>
                    <a:pt x="150468" y="-1212"/>
                    <a:pt x="171339" y="-2905"/>
                    <a:pt x="193057" y="3019"/>
                  </a:cubicBezTo>
                  <a:cubicBezTo>
                    <a:pt x="248198" y="18109"/>
                    <a:pt x="305313" y="28685"/>
                    <a:pt x="352980" y="63378"/>
                  </a:cubicBezTo>
                  <a:cubicBezTo>
                    <a:pt x="370749" y="76352"/>
                    <a:pt x="385980" y="69724"/>
                    <a:pt x="402198" y="62954"/>
                  </a:cubicBezTo>
                  <a:cubicBezTo>
                    <a:pt x="554646" y="-930"/>
                    <a:pt x="708505" y="-3468"/>
                    <a:pt x="859261" y="63942"/>
                  </a:cubicBezTo>
                  <a:cubicBezTo>
                    <a:pt x="1027081" y="138967"/>
                    <a:pt x="1129466" y="265608"/>
                    <a:pt x="1139197" y="455287"/>
                  </a:cubicBezTo>
                  <a:cubicBezTo>
                    <a:pt x="1141453" y="498582"/>
                    <a:pt x="1132145" y="541595"/>
                    <a:pt x="1119876" y="583197"/>
                  </a:cubicBezTo>
                  <a:cubicBezTo>
                    <a:pt x="1103658" y="638620"/>
                    <a:pt x="1124812" y="676838"/>
                    <a:pt x="1180799" y="688120"/>
                  </a:cubicBezTo>
                  <a:cubicBezTo>
                    <a:pt x="1198427" y="691645"/>
                    <a:pt x="1219863" y="690236"/>
                    <a:pt x="1214504" y="716043"/>
                  </a:cubicBezTo>
                  <a:cubicBezTo>
                    <a:pt x="1209286" y="741004"/>
                    <a:pt x="1187004" y="737479"/>
                    <a:pt x="1168389" y="734799"/>
                  </a:cubicBezTo>
                  <a:cubicBezTo>
                    <a:pt x="1139620" y="730710"/>
                    <a:pt x="1115222" y="717312"/>
                    <a:pt x="1095902" y="695312"/>
                  </a:cubicBezTo>
                  <a:cubicBezTo>
                    <a:pt x="1082363" y="679799"/>
                    <a:pt x="1070799" y="680645"/>
                    <a:pt x="1060222" y="698415"/>
                  </a:cubicBezTo>
                  <a:cubicBezTo>
                    <a:pt x="1057825" y="702364"/>
                    <a:pt x="1055145" y="706735"/>
                    <a:pt x="1051620" y="709415"/>
                  </a:cubicBezTo>
                  <a:cubicBezTo>
                    <a:pt x="992671" y="753556"/>
                    <a:pt x="997889" y="807005"/>
                    <a:pt x="1020453" y="869620"/>
                  </a:cubicBezTo>
                  <a:cubicBezTo>
                    <a:pt x="1052184" y="957337"/>
                    <a:pt x="1031735" y="981594"/>
                    <a:pt x="938235" y="981594"/>
                  </a:cubicBezTo>
                  <a:cubicBezTo>
                    <a:pt x="927658" y="981594"/>
                    <a:pt x="917223" y="981594"/>
                    <a:pt x="906646" y="981594"/>
                  </a:cubicBezTo>
                  <a:cubicBezTo>
                    <a:pt x="838671" y="981171"/>
                    <a:pt x="815825" y="988504"/>
                    <a:pt x="796082" y="906004"/>
                  </a:cubicBezTo>
                  <a:cubicBezTo>
                    <a:pt x="792274" y="890209"/>
                    <a:pt x="783954" y="885273"/>
                    <a:pt x="768018" y="888940"/>
                  </a:cubicBezTo>
                  <a:cubicBezTo>
                    <a:pt x="694402" y="906286"/>
                    <a:pt x="619941" y="910658"/>
                    <a:pt x="544915" y="898812"/>
                  </a:cubicBezTo>
                  <a:cubicBezTo>
                    <a:pt x="524185" y="895568"/>
                    <a:pt x="516146" y="906991"/>
                    <a:pt x="510082" y="924620"/>
                  </a:cubicBezTo>
                  <a:cubicBezTo>
                    <a:pt x="494428" y="969889"/>
                    <a:pt x="481031" y="979761"/>
                    <a:pt x="433788" y="981171"/>
                  </a:cubicBezTo>
                  <a:cubicBezTo>
                    <a:pt x="401070" y="982017"/>
                    <a:pt x="368070" y="983004"/>
                    <a:pt x="335493" y="980466"/>
                  </a:cubicBezTo>
                  <a:cubicBezTo>
                    <a:pt x="288249" y="976799"/>
                    <a:pt x="265544" y="947748"/>
                    <a:pt x="282185" y="904030"/>
                  </a:cubicBezTo>
                  <a:cubicBezTo>
                    <a:pt x="305736" y="842120"/>
                    <a:pt x="311377" y="788812"/>
                    <a:pt x="248198" y="747351"/>
                  </a:cubicBezTo>
                  <a:cubicBezTo>
                    <a:pt x="241711" y="743120"/>
                    <a:pt x="237198" y="735081"/>
                    <a:pt x="233250" y="728030"/>
                  </a:cubicBezTo>
                  <a:cubicBezTo>
                    <a:pt x="200813" y="671479"/>
                    <a:pt x="152724" y="652159"/>
                    <a:pt x="88557" y="659351"/>
                  </a:cubicBezTo>
                  <a:cubicBezTo>
                    <a:pt x="28480" y="666120"/>
                    <a:pt x="2109" y="640030"/>
                    <a:pt x="416" y="579531"/>
                  </a:cubicBezTo>
                  <a:cubicBezTo>
                    <a:pt x="-430" y="550338"/>
                    <a:pt x="275" y="521005"/>
                    <a:pt x="275" y="491672"/>
                  </a:cubicBezTo>
                  <a:lnTo>
                    <a:pt x="416" y="491672"/>
                  </a:lnTo>
                  <a:close/>
                  <a:moveTo>
                    <a:pt x="699902" y="375749"/>
                  </a:moveTo>
                  <a:cubicBezTo>
                    <a:pt x="720210" y="400851"/>
                    <a:pt x="741223" y="417915"/>
                    <a:pt x="774787" y="409031"/>
                  </a:cubicBezTo>
                  <a:cubicBezTo>
                    <a:pt x="806095" y="400710"/>
                    <a:pt x="808633" y="394928"/>
                    <a:pt x="790300" y="368133"/>
                  </a:cubicBezTo>
                  <a:cubicBezTo>
                    <a:pt x="764774" y="331044"/>
                    <a:pt x="714992" y="339646"/>
                    <a:pt x="685800" y="310313"/>
                  </a:cubicBezTo>
                  <a:cubicBezTo>
                    <a:pt x="684531" y="309044"/>
                    <a:pt x="677761" y="310595"/>
                    <a:pt x="676351" y="312570"/>
                  </a:cubicBezTo>
                  <a:cubicBezTo>
                    <a:pt x="663800" y="331467"/>
                    <a:pt x="642082" y="330762"/>
                    <a:pt x="623890" y="337390"/>
                  </a:cubicBezTo>
                  <a:cubicBezTo>
                    <a:pt x="580877" y="353044"/>
                    <a:pt x="560005" y="378569"/>
                    <a:pt x="558877" y="418762"/>
                  </a:cubicBezTo>
                  <a:cubicBezTo>
                    <a:pt x="557608" y="462056"/>
                    <a:pt x="575659" y="486877"/>
                    <a:pt x="621492" y="504787"/>
                  </a:cubicBezTo>
                  <a:cubicBezTo>
                    <a:pt x="672685" y="524813"/>
                    <a:pt x="676774" y="531441"/>
                    <a:pt x="670851" y="584467"/>
                  </a:cubicBezTo>
                  <a:cubicBezTo>
                    <a:pt x="670146" y="591235"/>
                    <a:pt x="671556" y="599556"/>
                    <a:pt x="663236" y="602377"/>
                  </a:cubicBezTo>
                  <a:cubicBezTo>
                    <a:pt x="653646" y="605620"/>
                    <a:pt x="645749" y="598992"/>
                    <a:pt x="643351" y="591941"/>
                  </a:cubicBezTo>
                  <a:cubicBezTo>
                    <a:pt x="628826" y="548787"/>
                    <a:pt x="596390" y="564582"/>
                    <a:pt x="567479" y="567261"/>
                  </a:cubicBezTo>
                  <a:cubicBezTo>
                    <a:pt x="546326" y="569236"/>
                    <a:pt x="545621" y="579671"/>
                    <a:pt x="553377" y="595890"/>
                  </a:cubicBezTo>
                  <a:cubicBezTo>
                    <a:pt x="568608" y="627197"/>
                    <a:pt x="592723" y="647364"/>
                    <a:pt x="626569" y="656107"/>
                  </a:cubicBezTo>
                  <a:cubicBezTo>
                    <a:pt x="647441" y="661466"/>
                    <a:pt x="672120" y="662594"/>
                    <a:pt x="672825" y="693761"/>
                  </a:cubicBezTo>
                  <a:cubicBezTo>
                    <a:pt x="672967" y="699825"/>
                    <a:pt x="679031" y="704338"/>
                    <a:pt x="685518" y="702645"/>
                  </a:cubicBezTo>
                  <a:cubicBezTo>
                    <a:pt x="689184" y="701659"/>
                    <a:pt x="694685" y="696723"/>
                    <a:pt x="694543" y="693761"/>
                  </a:cubicBezTo>
                  <a:cubicBezTo>
                    <a:pt x="693979" y="663723"/>
                    <a:pt x="717248" y="663300"/>
                    <a:pt x="737133" y="657799"/>
                  </a:cubicBezTo>
                  <a:cubicBezTo>
                    <a:pt x="782966" y="645248"/>
                    <a:pt x="814838" y="608582"/>
                    <a:pt x="817095" y="566697"/>
                  </a:cubicBezTo>
                  <a:cubicBezTo>
                    <a:pt x="819633" y="520018"/>
                    <a:pt x="799608" y="491390"/>
                    <a:pt x="750531" y="471223"/>
                  </a:cubicBezTo>
                  <a:cubicBezTo>
                    <a:pt x="710860" y="454963"/>
                    <a:pt x="693937" y="423133"/>
                    <a:pt x="699761" y="375749"/>
                  </a:cubicBezTo>
                  <a:close/>
                  <a:moveTo>
                    <a:pt x="644762" y="109775"/>
                  </a:moveTo>
                  <a:cubicBezTo>
                    <a:pt x="605698" y="109352"/>
                    <a:pt x="570723" y="110762"/>
                    <a:pt x="537018" y="121198"/>
                  </a:cubicBezTo>
                  <a:cubicBezTo>
                    <a:pt x="524185" y="125147"/>
                    <a:pt x="500915" y="123878"/>
                    <a:pt x="507121" y="146159"/>
                  </a:cubicBezTo>
                  <a:cubicBezTo>
                    <a:pt x="512057" y="163646"/>
                    <a:pt x="530108" y="155890"/>
                    <a:pt x="543646" y="153211"/>
                  </a:cubicBezTo>
                  <a:cubicBezTo>
                    <a:pt x="623890" y="137134"/>
                    <a:pt x="703146" y="132762"/>
                    <a:pt x="778736" y="172672"/>
                  </a:cubicBezTo>
                  <a:cubicBezTo>
                    <a:pt x="789313" y="178313"/>
                    <a:pt x="802851" y="183954"/>
                    <a:pt x="810043" y="171403"/>
                  </a:cubicBezTo>
                  <a:cubicBezTo>
                    <a:pt x="819351" y="155185"/>
                    <a:pt x="802428" y="149262"/>
                    <a:pt x="792274" y="143480"/>
                  </a:cubicBezTo>
                  <a:cubicBezTo>
                    <a:pt x="745313" y="116967"/>
                    <a:pt x="694262" y="107519"/>
                    <a:pt x="644762" y="109775"/>
                  </a:cubicBezTo>
                  <a:close/>
                  <a:moveTo>
                    <a:pt x="375121" y="338236"/>
                  </a:moveTo>
                  <a:cubicBezTo>
                    <a:pt x="372583" y="315249"/>
                    <a:pt x="377801" y="279005"/>
                    <a:pt x="345647" y="278159"/>
                  </a:cubicBezTo>
                  <a:cubicBezTo>
                    <a:pt x="314480" y="277454"/>
                    <a:pt x="314057" y="312710"/>
                    <a:pt x="313634" y="338236"/>
                  </a:cubicBezTo>
                  <a:cubicBezTo>
                    <a:pt x="313352" y="363198"/>
                    <a:pt x="315749" y="395351"/>
                    <a:pt x="344941" y="395351"/>
                  </a:cubicBezTo>
                  <a:cubicBezTo>
                    <a:pt x="371454" y="395351"/>
                    <a:pt x="373288" y="363480"/>
                    <a:pt x="375121" y="338095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0" name="Forma libre: forma 9">
              <a:extLst>
                <a:ext uri="{FF2B5EF4-FFF2-40B4-BE49-F238E27FC236}">
                  <a16:creationId xmlns:a16="http://schemas.microsoft.com/office/drawing/2014/main" id="{617705CF-A423-4274-BF00-960B8F61D614}"/>
                </a:ext>
              </a:extLst>
            </p:cNvPr>
            <p:cNvSpPr/>
            <p:nvPr/>
          </p:nvSpPr>
          <p:spPr>
            <a:xfrm>
              <a:off x="2605977" y="5373559"/>
              <a:ext cx="1099149" cy="1231899"/>
            </a:xfrm>
            <a:custGeom>
              <a:avLst/>
              <a:gdLst>
                <a:gd name="connsiteX0" fmla="*/ 1097527 w 1099149"/>
                <a:gd name="connsiteY0" fmla="*/ 961602 h 1231899"/>
                <a:gd name="connsiteX1" fmla="*/ 888387 w 1099149"/>
                <a:gd name="connsiteY1" fmla="*/ 1191897 h 1231899"/>
                <a:gd name="connsiteX2" fmla="*/ 217106 w 1099149"/>
                <a:gd name="connsiteY2" fmla="*/ 1194153 h 1231899"/>
                <a:gd name="connsiteX3" fmla="*/ 39978 w 1099149"/>
                <a:gd name="connsiteY3" fmla="*/ 1106576 h 1231899"/>
                <a:gd name="connsiteX4" fmla="*/ 4299 w 1099149"/>
                <a:gd name="connsiteY4" fmla="*/ 1032538 h 1231899"/>
                <a:gd name="connsiteX5" fmla="*/ 9798 w 1099149"/>
                <a:gd name="connsiteY5" fmla="*/ 854422 h 1231899"/>
                <a:gd name="connsiteX6" fmla="*/ 243477 w 1099149"/>
                <a:gd name="connsiteY6" fmla="*/ 653038 h 1231899"/>
                <a:gd name="connsiteX7" fmla="*/ 324144 w 1099149"/>
                <a:gd name="connsiteY7" fmla="*/ 652474 h 1231899"/>
                <a:gd name="connsiteX8" fmla="*/ 369836 w 1099149"/>
                <a:gd name="connsiteY8" fmla="*/ 637385 h 1231899"/>
                <a:gd name="connsiteX9" fmla="*/ 371670 w 1099149"/>
                <a:gd name="connsiteY9" fmla="*/ 595923 h 1231899"/>
                <a:gd name="connsiteX10" fmla="*/ 323580 w 1099149"/>
                <a:gd name="connsiteY10" fmla="*/ 536269 h 1231899"/>
                <a:gd name="connsiteX11" fmla="*/ 257157 w 1099149"/>
                <a:gd name="connsiteY11" fmla="*/ 446013 h 1231899"/>
                <a:gd name="connsiteX12" fmla="*/ 258990 w 1099149"/>
                <a:gd name="connsiteY12" fmla="*/ 293706 h 1231899"/>
                <a:gd name="connsiteX13" fmla="*/ 291849 w 1099149"/>
                <a:gd name="connsiteY13" fmla="*/ 232360 h 1231899"/>
                <a:gd name="connsiteX14" fmla="*/ 506349 w 1099149"/>
                <a:gd name="connsiteY14" fmla="*/ 4321 h 1231899"/>
                <a:gd name="connsiteX15" fmla="*/ 809130 w 1099149"/>
                <a:gd name="connsiteY15" fmla="*/ 220231 h 1231899"/>
                <a:gd name="connsiteX16" fmla="*/ 845374 w 1099149"/>
                <a:gd name="connsiteY16" fmla="*/ 298641 h 1231899"/>
                <a:gd name="connsiteX17" fmla="*/ 822669 w 1099149"/>
                <a:gd name="connsiteY17" fmla="*/ 463500 h 1231899"/>
                <a:gd name="connsiteX18" fmla="*/ 797989 w 1099149"/>
                <a:gd name="connsiteY18" fmla="*/ 491282 h 1231899"/>
                <a:gd name="connsiteX19" fmla="*/ 729310 w 1099149"/>
                <a:gd name="connsiteY19" fmla="*/ 595641 h 1231899"/>
                <a:gd name="connsiteX20" fmla="*/ 733118 w 1099149"/>
                <a:gd name="connsiteY20" fmla="*/ 637102 h 1231899"/>
                <a:gd name="connsiteX21" fmla="*/ 789669 w 1099149"/>
                <a:gd name="connsiteY21" fmla="*/ 652192 h 1231899"/>
                <a:gd name="connsiteX22" fmla="*/ 901643 w 1099149"/>
                <a:gd name="connsiteY22" fmla="*/ 657128 h 1231899"/>
                <a:gd name="connsiteX23" fmla="*/ 1089630 w 1099149"/>
                <a:gd name="connsiteY23" fmla="*/ 845679 h 1231899"/>
                <a:gd name="connsiteX24" fmla="*/ 1097386 w 1099149"/>
                <a:gd name="connsiteY24" fmla="*/ 961743 h 1231899"/>
                <a:gd name="connsiteX25" fmla="*/ 552464 w 1099149"/>
                <a:gd name="connsiteY25" fmla="*/ 360834 h 1231899"/>
                <a:gd name="connsiteX26" fmla="*/ 476593 w 1099149"/>
                <a:gd name="connsiteY26" fmla="*/ 407090 h 1231899"/>
                <a:gd name="connsiteX27" fmla="*/ 427516 w 1099149"/>
                <a:gd name="connsiteY27" fmla="*/ 407936 h 1231899"/>
                <a:gd name="connsiteX28" fmla="*/ 365182 w 1099149"/>
                <a:gd name="connsiteY28" fmla="*/ 372539 h 1231899"/>
                <a:gd name="connsiteX29" fmla="*/ 349106 w 1099149"/>
                <a:gd name="connsiteY29" fmla="*/ 356744 h 1231899"/>
                <a:gd name="connsiteX30" fmla="*/ 337683 w 1099149"/>
                <a:gd name="connsiteY30" fmla="*/ 379026 h 1231899"/>
                <a:gd name="connsiteX31" fmla="*/ 431464 w 1099149"/>
                <a:gd name="connsiteY31" fmla="*/ 579000 h 1231899"/>
                <a:gd name="connsiteX32" fmla="*/ 665707 w 1099149"/>
                <a:gd name="connsiteY32" fmla="*/ 580974 h 1231899"/>
                <a:gd name="connsiteX33" fmla="*/ 763156 w 1099149"/>
                <a:gd name="connsiteY33" fmla="*/ 376065 h 1231899"/>
                <a:gd name="connsiteX34" fmla="*/ 753284 w 1099149"/>
                <a:gd name="connsiteY34" fmla="*/ 356039 h 1231899"/>
                <a:gd name="connsiteX35" fmla="*/ 737207 w 1099149"/>
                <a:gd name="connsiteY35" fmla="*/ 370706 h 1231899"/>
                <a:gd name="connsiteX36" fmla="*/ 676990 w 1099149"/>
                <a:gd name="connsiteY36" fmla="*/ 408077 h 1231899"/>
                <a:gd name="connsiteX37" fmla="*/ 620862 w 1099149"/>
                <a:gd name="connsiteY37" fmla="*/ 408077 h 1231899"/>
                <a:gd name="connsiteX38" fmla="*/ 552605 w 1099149"/>
                <a:gd name="connsiteY38" fmla="*/ 360975 h 1231899"/>
                <a:gd name="connsiteX39" fmla="*/ 550772 w 1099149"/>
                <a:gd name="connsiteY39" fmla="*/ 734410 h 1231899"/>
                <a:gd name="connsiteX40" fmla="*/ 510580 w 1099149"/>
                <a:gd name="connsiteY40" fmla="*/ 805487 h 1231899"/>
                <a:gd name="connsiteX41" fmla="*/ 514951 w 1099149"/>
                <a:gd name="connsiteY41" fmla="*/ 887705 h 1231899"/>
                <a:gd name="connsiteX42" fmla="*/ 584759 w 1099149"/>
                <a:gd name="connsiteY42" fmla="*/ 886717 h 1231899"/>
                <a:gd name="connsiteX43" fmla="*/ 603515 w 1099149"/>
                <a:gd name="connsiteY43" fmla="*/ 834397 h 1231899"/>
                <a:gd name="connsiteX44" fmla="*/ 550772 w 1099149"/>
                <a:gd name="connsiteY44" fmla="*/ 734410 h 1231899"/>
                <a:gd name="connsiteX45" fmla="*/ 512272 w 1099149"/>
                <a:gd name="connsiteY45" fmla="*/ 665307 h 1231899"/>
                <a:gd name="connsiteX46" fmla="*/ 456285 w 1099149"/>
                <a:gd name="connsiteY46" fmla="*/ 649090 h 1231899"/>
                <a:gd name="connsiteX47" fmla="*/ 414682 w 1099149"/>
                <a:gd name="connsiteY47" fmla="*/ 686602 h 1231899"/>
                <a:gd name="connsiteX48" fmla="*/ 458400 w 1099149"/>
                <a:gd name="connsiteY48" fmla="*/ 789692 h 1231899"/>
                <a:gd name="connsiteX49" fmla="*/ 473772 w 1099149"/>
                <a:gd name="connsiteY49" fmla="*/ 799564 h 1231899"/>
                <a:gd name="connsiteX50" fmla="*/ 492669 w 1099149"/>
                <a:gd name="connsiteY50" fmla="*/ 715936 h 1231899"/>
                <a:gd name="connsiteX51" fmla="*/ 471375 w 1099149"/>
                <a:gd name="connsiteY51" fmla="*/ 682936 h 1231899"/>
                <a:gd name="connsiteX52" fmla="*/ 512272 w 1099149"/>
                <a:gd name="connsiteY52" fmla="*/ 665307 h 1231899"/>
                <a:gd name="connsiteX53" fmla="*/ 597310 w 1099149"/>
                <a:gd name="connsiteY53" fmla="*/ 664461 h 1231899"/>
                <a:gd name="connsiteX54" fmla="*/ 622977 w 1099149"/>
                <a:gd name="connsiteY54" fmla="*/ 701692 h 1231899"/>
                <a:gd name="connsiteX55" fmla="*/ 619028 w 1099149"/>
                <a:gd name="connsiteY55" fmla="*/ 789269 h 1231899"/>
                <a:gd name="connsiteX56" fmla="*/ 643144 w 1099149"/>
                <a:gd name="connsiteY56" fmla="*/ 789128 h 1231899"/>
                <a:gd name="connsiteX57" fmla="*/ 686015 w 1099149"/>
                <a:gd name="connsiteY57" fmla="*/ 686038 h 1231899"/>
                <a:gd name="connsiteX58" fmla="*/ 646669 w 1099149"/>
                <a:gd name="connsiteY58" fmla="*/ 648666 h 1231899"/>
                <a:gd name="connsiteX59" fmla="*/ 597310 w 1099149"/>
                <a:gd name="connsiteY59" fmla="*/ 664602 h 1231899"/>
                <a:gd name="connsiteX60" fmla="*/ 649067 w 1099149"/>
                <a:gd name="connsiteY60" fmla="*/ 303295 h 1231899"/>
                <a:gd name="connsiteX61" fmla="*/ 621144 w 1099149"/>
                <a:gd name="connsiteY61" fmla="*/ 303577 h 1231899"/>
                <a:gd name="connsiteX62" fmla="*/ 588990 w 1099149"/>
                <a:gd name="connsiteY62" fmla="*/ 321911 h 1231899"/>
                <a:gd name="connsiteX63" fmla="*/ 620297 w 1099149"/>
                <a:gd name="connsiteY63" fmla="*/ 363513 h 1231899"/>
                <a:gd name="connsiteX64" fmla="*/ 669374 w 1099149"/>
                <a:gd name="connsiteY64" fmla="*/ 363513 h 1231899"/>
                <a:gd name="connsiteX65" fmla="*/ 703784 w 1099149"/>
                <a:gd name="connsiteY65" fmla="*/ 320359 h 1231899"/>
                <a:gd name="connsiteX66" fmla="*/ 670079 w 1099149"/>
                <a:gd name="connsiteY66" fmla="*/ 303437 h 1231899"/>
                <a:gd name="connsiteX67" fmla="*/ 649067 w 1099149"/>
                <a:gd name="connsiteY67" fmla="*/ 303295 h 1231899"/>
                <a:gd name="connsiteX68" fmla="*/ 458400 w 1099149"/>
                <a:gd name="connsiteY68" fmla="*/ 303437 h 1231899"/>
                <a:gd name="connsiteX69" fmla="*/ 458400 w 1099149"/>
                <a:gd name="connsiteY69" fmla="*/ 302590 h 1231899"/>
                <a:gd name="connsiteX70" fmla="*/ 430336 w 1099149"/>
                <a:gd name="connsiteY70" fmla="*/ 302731 h 1231899"/>
                <a:gd name="connsiteX71" fmla="*/ 396631 w 1099149"/>
                <a:gd name="connsiteY71" fmla="*/ 320924 h 1231899"/>
                <a:gd name="connsiteX72" fmla="*/ 427939 w 1099149"/>
                <a:gd name="connsiteY72" fmla="*/ 363231 h 1231899"/>
                <a:gd name="connsiteX73" fmla="*/ 480541 w 1099149"/>
                <a:gd name="connsiteY73" fmla="*/ 363795 h 1231899"/>
                <a:gd name="connsiteX74" fmla="*/ 511426 w 1099149"/>
                <a:gd name="connsiteY74" fmla="*/ 321488 h 1231899"/>
                <a:gd name="connsiteX75" fmla="*/ 479272 w 1099149"/>
                <a:gd name="connsiteY75" fmla="*/ 303577 h 1231899"/>
                <a:gd name="connsiteX76" fmla="*/ 458259 w 1099149"/>
                <a:gd name="connsiteY76" fmla="*/ 303295 h 123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1099149" h="1231899">
                  <a:moveTo>
                    <a:pt x="1097527" y="961602"/>
                  </a:moveTo>
                  <a:cubicBezTo>
                    <a:pt x="1111066" y="1107422"/>
                    <a:pt x="1039707" y="1154243"/>
                    <a:pt x="888387" y="1191897"/>
                  </a:cubicBezTo>
                  <a:cubicBezTo>
                    <a:pt x="666413" y="1247178"/>
                    <a:pt x="440772" y="1242525"/>
                    <a:pt x="217106" y="1194153"/>
                  </a:cubicBezTo>
                  <a:cubicBezTo>
                    <a:pt x="151670" y="1179909"/>
                    <a:pt x="89478" y="1154948"/>
                    <a:pt x="39978" y="1106576"/>
                  </a:cubicBezTo>
                  <a:cubicBezTo>
                    <a:pt x="19106" y="1086127"/>
                    <a:pt x="7824" y="1062012"/>
                    <a:pt x="4299" y="1032538"/>
                  </a:cubicBezTo>
                  <a:cubicBezTo>
                    <a:pt x="-2894" y="972743"/>
                    <a:pt x="-1061" y="913653"/>
                    <a:pt x="9798" y="854422"/>
                  </a:cubicBezTo>
                  <a:cubicBezTo>
                    <a:pt x="34478" y="721294"/>
                    <a:pt x="107106" y="658115"/>
                    <a:pt x="243477" y="653038"/>
                  </a:cubicBezTo>
                  <a:cubicBezTo>
                    <a:pt x="270413" y="652051"/>
                    <a:pt x="297349" y="652615"/>
                    <a:pt x="324144" y="652474"/>
                  </a:cubicBezTo>
                  <a:cubicBezTo>
                    <a:pt x="341067" y="652474"/>
                    <a:pt x="356439" y="647962"/>
                    <a:pt x="369836" y="637385"/>
                  </a:cubicBezTo>
                  <a:cubicBezTo>
                    <a:pt x="386336" y="624269"/>
                    <a:pt x="392682" y="611859"/>
                    <a:pt x="371670" y="595923"/>
                  </a:cubicBezTo>
                  <a:cubicBezTo>
                    <a:pt x="350939" y="580269"/>
                    <a:pt x="334298" y="559961"/>
                    <a:pt x="323580" y="536269"/>
                  </a:cubicBezTo>
                  <a:cubicBezTo>
                    <a:pt x="307644" y="501436"/>
                    <a:pt x="291708" y="470128"/>
                    <a:pt x="257157" y="446013"/>
                  </a:cubicBezTo>
                  <a:cubicBezTo>
                    <a:pt x="212170" y="414705"/>
                    <a:pt x="214849" y="326283"/>
                    <a:pt x="258990" y="293706"/>
                  </a:cubicBezTo>
                  <a:cubicBezTo>
                    <a:pt x="281836" y="276783"/>
                    <a:pt x="288747" y="257321"/>
                    <a:pt x="291849" y="232360"/>
                  </a:cubicBezTo>
                  <a:cubicBezTo>
                    <a:pt x="306798" y="112347"/>
                    <a:pt x="387041" y="27450"/>
                    <a:pt x="506349" y="4321"/>
                  </a:cubicBezTo>
                  <a:cubicBezTo>
                    <a:pt x="645823" y="-22614"/>
                    <a:pt x="789669" y="79629"/>
                    <a:pt x="809130" y="220231"/>
                  </a:cubicBezTo>
                  <a:cubicBezTo>
                    <a:pt x="813361" y="250270"/>
                    <a:pt x="818015" y="275513"/>
                    <a:pt x="845374" y="298641"/>
                  </a:cubicBezTo>
                  <a:cubicBezTo>
                    <a:pt x="895861" y="341231"/>
                    <a:pt x="881194" y="429795"/>
                    <a:pt x="822669" y="463500"/>
                  </a:cubicBezTo>
                  <a:cubicBezTo>
                    <a:pt x="810682" y="470411"/>
                    <a:pt x="802502" y="478449"/>
                    <a:pt x="797989" y="491282"/>
                  </a:cubicBezTo>
                  <a:cubicBezTo>
                    <a:pt x="783887" y="531756"/>
                    <a:pt x="761746" y="567436"/>
                    <a:pt x="729310" y="595641"/>
                  </a:cubicBezTo>
                  <a:cubicBezTo>
                    <a:pt x="709849" y="612705"/>
                    <a:pt x="716195" y="624692"/>
                    <a:pt x="733118" y="637102"/>
                  </a:cubicBezTo>
                  <a:cubicBezTo>
                    <a:pt x="750041" y="649654"/>
                    <a:pt x="769502" y="651910"/>
                    <a:pt x="789669" y="652192"/>
                  </a:cubicBezTo>
                  <a:cubicBezTo>
                    <a:pt x="827041" y="652615"/>
                    <a:pt x="864271" y="651205"/>
                    <a:pt x="901643" y="657128"/>
                  </a:cubicBezTo>
                  <a:cubicBezTo>
                    <a:pt x="1007130" y="673628"/>
                    <a:pt x="1073835" y="740051"/>
                    <a:pt x="1089630" y="845679"/>
                  </a:cubicBezTo>
                  <a:cubicBezTo>
                    <a:pt x="1095553" y="885166"/>
                    <a:pt x="1099220" y="924653"/>
                    <a:pt x="1097386" y="961743"/>
                  </a:cubicBezTo>
                  <a:close/>
                  <a:moveTo>
                    <a:pt x="552464" y="360834"/>
                  </a:moveTo>
                  <a:cubicBezTo>
                    <a:pt x="535160" y="391013"/>
                    <a:pt x="509874" y="406427"/>
                    <a:pt x="476593" y="407090"/>
                  </a:cubicBezTo>
                  <a:cubicBezTo>
                    <a:pt x="460234" y="407372"/>
                    <a:pt x="443875" y="407513"/>
                    <a:pt x="427516" y="407936"/>
                  </a:cubicBezTo>
                  <a:cubicBezTo>
                    <a:pt x="399452" y="408782"/>
                    <a:pt x="377029" y="400180"/>
                    <a:pt x="365182" y="372539"/>
                  </a:cubicBezTo>
                  <a:cubicBezTo>
                    <a:pt x="362080" y="365205"/>
                    <a:pt x="359682" y="355334"/>
                    <a:pt x="349106" y="356744"/>
                  </a:cubicBezTo>
                  <a:cubicBezTo>
                    <a:pt x="336272" y="358577"/>
                    <a:pt x="337823" y="370000"/>
                    <a:pt x="337683" y="379026"/>
                  </a:cubicBezTo>
                  <a:cubicBezTo>
                    <a:pt x="336836" y="460680"/>
                    <a:pt x="359965" y="532039"/>
                    <a:pt x="431464" y="579000"/>
                  </a:cubicBezTo>
                  <a:cubicBezTo>
                    <a:pt x="508464" y="629628"/>
                    <a:pt x="588708" y="630615"/>
                    <a:pt x="665707" y="580974"/>
                  </a:cubicBezTo>
                  <a:cubicBezTo>
                    <a:pt x="739041" y="533731"/>
                    <a:pt x="767669" y="461949"/>
                    <a:pt x="763156" y="376065"/>
                  </a:cubicBezTo>
                  <a:cubicBezTo>
                    <a:pt x="762733" y="368026"/>
                    <a:pt x="763579" y="358295"/>
                    <a:pt x="753284" y="356039"/>
                  </a:cubicBezTo>
                  <a:cubicBezTo>
                    <a:pt x="742425" y="353642"/>
                    <a:pt x="739605" y="362808"/>
                    <a:pt x="737207" y="370706"/>
                  </a:cubicBezTo>
                  <a:cubicBezTo>
                    <a:pt x="727759" y="400462"/>
                    <a:pt x="705195" y="408500"/>
                    <a:pt x="676990" y="408077"/>
                  </a:cubicBezTo>
                  <a:cubicBezTo>
                    <a:pt x="658233" y="407795"/>
                    <a:pt x="639618" y="407654"/>
                    <a:pt x="620862" y="408077"/>
                  </a:cubicBezTo>
                  <a:cubicBezTo>
                    <a:pt x="587580" y="408923"/>
                    <a:pt x="559515" y="402013"/>
                    <a:pt x="552605" y="360975"/>
                  </a:cubicBezTo>
                  <a:close/>
                  <a:moveTo>
                    <a:pt x="550772" y="734410"/>
                  </a:moveTo>
                  <a:cubicBezTo>
                    <a:pt x="535682" y="761487"/>
                    <a:pt x="524964" y="784756"/>
                    <a:pt x="510580" y="805487"/>
                  </a:cubicBezTo>
                  <a:cubicBezTo>
                    <a:pt x="490272" y="834961"/>
                    <a:pt x="493797" y="859640"/>
                    <a:pt x="514951" y="887705"/>
                  </a:cubicBezTo>
                  <a:cubicBezTo>
                    <a:pt x="552041" y="937064"/>
                    <a:pt x="551336" y="938333"/>
                    <a:pt x="584759" y="886717"/>
                  </a:cubicBezTo>
                  <a:cubicBezTo>
                    <a:pt x="594772" y="871204"/>
                    <a:pt x="615362" y="857666"/>
                    <a:pt x="603515" y="834397"/>
                  </a:cubicBezTo>
                  <a:cubicBezTo>
                    <a:pt x="587297" y="802384"/>
                    <a:pt x="570092" y="771076"/>
                    <a:pt x="550772" y="734410"/>
                  </a:cubicBezTo>
                  <a:close/>
                  <a:moveTo>
                    <a:pt x="512272" y="665307"/>
                  </a:moveTo>
                  <a:cubicBezTo>
                    <a:pt x="491964" y="659526"/>
                    <a:pt x="474054" y="654590"/>
                    <a:pt x="456285" y="649090"/>
                  </a:cubicBezTo>
                  <a:cubicBezTo>
                    <a:pt x="428644" y="640628"/>
                    <a:pt x="405516" y="659666"/>
                    <a:pt x="414682" y="686602"/>
                  </a:cubicBezTo>
                  <a:cubicBezTo>
                    <a:pt x="426810" y="721859"/>
                    <a:pt x="443311" y="755564"/>
                    <a:pt x="458400" y="789692"/>
                  </a:cubicBezTo>
                  <a:cubicBezTo>
                    <a:pt x="461080" y="795615"/>
                    <a:pt x="464323" y="803230"/>
                    <a:pt x="473772" y="799564"/>
                  </a:cubicBezTo>
                  <a:cubicBezTo>
                    <a:pt x="494080" y="791666"/>
                    <a:pt x="507618" y="731166"/>
                    <a:pt x="492669" y="715936"/>
                  </a:cubicBezTo>
                  <a:cubicBezTo>
                    <a:pt x="483221" y="706346"/>
                    <a:pt x="466439" y="700141"/>
                    <a:pt x="471375" y="682936"/>
                  </a:cubicBezTo>
                  <a:cubicBezTo>
                    <a:pt x="476874" y="663474"/>
                    <a:pt x="496336" y="670103"/>
                    <a:pt x="512272" y="665307"/>
                  </a:cubicBezTo>
                  <a:close/>
                  <a:moveTo>
                    <a:pt x="597310" y="664461"/>
                  </a:moveTo>
                  <a:cubicBezTo>
                    <a:pt x="611554" y="672782"/>
                    <a:pt x="648079" y="667423"/>
                    <a:pt x="622977" y="701692"/>
                  </a:cubicBezTo>
                  <a:cubicBezTo>
                    <a:pt x="594067" y="741038"/>
                    <a:pt x="593080" y="750487"/>
                    <a:pt x="619028" y="789269"/>
                  </a:cubicBezTo>
                  <a:cubicBezTo>
                    <a:pt x="628336" y="803230"/>
                    <a:pt x="635951" y="805205"/>
                    <a:pt x="643144" y="789128"/>
                  </a:cubicBezTo>
                  <a:cubicBezTo>
                    <a:pt x="658092" y="755000"/>
                    <a:pt x="673746" y="721154"/>
                    <a:pt x="686015" y="686038"/>
                  </a:cubicBezTo>
                  <a:cubicBezTo>
                    <a:pt x="694900" y="660513"/>
                    <a:pt x="673182" y="641051"/>
                    <a:pt x="646669" y="648666"/>
                  </a:cubicBezTo>
                  <a:cubicBezTo>
                    <a:pt x="630028" y="653461"/>
                    <a:pt x="613669" y="659243"/>
                    <a:pt x="597310" y="664602"/>
                  </a:cubicBezTo>
                  <a:close/>
                  <a:moveTo>
                    <a:pt x="649067" y="303295"/>
                  </a:moveTo>
                  <a:cubicBezTo>
                    <a:pt x="639759" y="303295"/>
                    <a:pt x="630169" y="302167"/>
                    <a:pt x="621144" y="303577"/>
                  </a:cubicBezTo>
                  <a:cubicBezTo>
                    <a:pt x="608310" y="305552"/>
                    <a:pt x="586310" y="295116"/>
                    <a:pt x="588990" y="321911"/>
                  </a:cubicBezTo>
                  <a:cubicBezTo>
                    <a:pt x="590964" y="340949"/>
                    <a:pt x="590823" y="363936"/>
                    <a:pt x="620297" y="363513"/>
                  </a:cubicBezTo>
                  <a:cubicBezTo>
                    <a:pt x="636656" y="363231"/>
                    <a:pt x="653015" y="362949"/>
                    <a:pt x="669374" y="363513"/>
                  </a:cubicBezTo>
                  <a:cubicBezTo>
                    <a:pt x="700400" y="364642"/>
                    <a:pt x="702374" y="340244"/>
                    <a:pt x="703784" y="320359"/>
                  </a:cubicBezTo>
                  <a:cubicBezTo>
                    <a:pt x="705618" y="294693"/>
                    <a:pt x="682913" y="305975"/>
                    <a:pt x="670079" y="303437"/>
                  </a:cubicBezTo>
                  <a:cubicBezTo>
                    <a:pt x="663310" y="302167"/>
                    <a:pt x="656118" y="303154"/>
                    <a:pt x="649067" y="303295"/>
                  </a:cubicBezTo>
                  <a:close/>
                  <a:moveTo>
                    <a:pt x="458400" y="303437"/>
                  </a:moveTo>
                  <a:cubicBezTo>
                    <a:pt x="458400" y="303437"/>
                    <a:pt x="458400" y="302872"/>
                    <a:pt x="458400" y="302590"/>
                  </a:cubicBezTo>
                  <a:cubicBezTo>
                    <a:pt x="449092" y="302590"/>
                    <a:pt x="439644" y="301885"/>
                    <a:pt x="430336" y="302731"/>
                  </a:cubicBezTo>
                  <a:cubicBezTo>
                    <a:pt x="416516" y="304000"/>
                    <a:pt x="395080" y="297090"/>
                    <a:pt x="396631" y="320924"/>
                  </a:cubicBezTo>
                  <a:cubicBezTo>
                    <a:pt x="397759" y="339398"/>
                    <a:pt x="399452" y="362808"/>
                    <a:pt x="427939" y="363231"/>
                  </a:cubicBezTo>
                  <a:cubicBezTo>
                    <a:pt x="445426" y="363513"/>
                    <a:pt x="462913" y="364077"/>
                    <a:pt x="480541" y="363795"/>
                  </a:cubicBezTo>
                  <a:cubicBezTo>
                    <a:pt x="509028" y="363231"/>
                    <a:pt x="509733" y="341090"/>
                    <a:pt x="511426" y="321488"/>
                  </a:cubicBezTo>
                  <a:cubicBezTo>
                    <a:pt x="513823" y="294129"/>
                    <a:pt x="491823" y="305834"/>
                    <a:pt x="479272" y="303577"/>
                  </a:cubicBezTo>
                  <a:cubicBezTo>
                    <a:pt x="472503" y="302308"/>
                    <a:pt x="465311" y="303295"/>
                    <a:pt x="458259" y="303295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1" name="Forma libre: forma 10">
              <a:extLst>
                <a:ext uri="{FF2B5EF4-FFF2-40B4-BE49-F238E27FC236}">
                  <a16:creationId xmlns:a16="http://schemas.microsoft.com/office/drawing/2014/main" id="{7665926C-AC5B-42EC-8013-FC4FFF7A6B5B}"/>
                </a:ext>
              </a:extLst>
            </p:cNvPr>
            <p:cNvSpPr/>
            <p:nvPr/>
          </p:nvSpPr>
          <p:spPr>
            <a:xfrm>
              <a:off x="560612" y="1169261"/>
              <a:ext cx="793620" cy="1063289"/>
            </a:xfrm>
            <a:custGeom>
              <a:avLst/>
              <a:gdLst>
                <a:gd name="connsiteX0" fmla="*/ 0 w 793620"/>
                <a:gd name="connsiteY0" fmla="*/ 529409 h 1063289"/>
                <a:gd name="connsiteX1" fmla="*/ 0 w 793620"/>
                <a:gd name="connsiteY1" fmla="*/ 65718 h 1063289"/>
                <a:gd name="connsiteX2" fmla="*/ 64167 w 793620"/>
                <a:gd name="connsiteY2" fmla="*/ 0 h 1063289"/>
                <a:gd name="connsiteX3" fmla="*/ 724588 w 793620"/>
                <a:gd name="connsiteY3" fmla="*/ 0 h 1063289"/>
                <a:gd name="connsiteX4" fmla="*/ 793268 w 793620"/>
                <a:gd name="connsiteY4" fmla="*/ 69384 h 1063289"/>
                <a:gd name="connsiteX5" fmla="*/ 793550 w 793620"/>
                <a:gd name="connsiteY5" fmla="*/ 585819 h 1063289"/>
                <a:gd name="connsiteX6" fmla="*/ 793550 w 793620"/>
                <a:gd name="connsiteY6" fmla="*/ 968703 h 1063289"/>
                <a:gd name="connsiteX7" fmla="*/ 792140 w 793620"/>
                <a:gd name="connsiteY7" fmla="*/ 1010870 h 1063289"/>
                <a:gd name="connsiteX8" fmla="*/ 736999 w 793620"/>
                <a:gd name="connsiteY8" fmla="*/ 1062908 h 1063289"/>
                <a:gd name="connsiteX9" fmla="*/ 635178 w 793620"/>
                <a:gd name="connsiteY9" fmla="*/ 1063049 h 1063289"/>
                <a:gd name="connsiteX10" fmla="*/ 69526 w 793620"/>
                <a:gd name="connsiteY10" fmla="*/ 1063049 h 1063289"/>
                <a:gd name="connsiteX11" fmla="*/ 282 w 793620"/>
                <a:gd name="connsiteY11" fmla="*/ 992819 h 1063289"/>
                <a:gd name="connsiteX12" fmla="*/ 282 w 793620"/>
                <a:gd name="connsiteY12" fmla="*/ 529409 h 1063289"/>
                <a:gd name="connsiteX13" fmla="*/ 396422 w 793620"/>
                <a:gd name="connsiteY13" fmla="*/ 330564 h 1063289"/>
                <a:gd name="connsiteX14" fmla="*/ 659717 w 793620"/>
                <a:gd name="connsiteY14" fmla="*/ 330846 h 1063289"/>
                <a:gd name="connsiteX15" fmla="*/ 696101 w 793620"/>
                <a:gd name="connsiteY15" fmla="*/ 297140 h 1063289"/>
                <a:gd name="connsiteX16" fmla="*/ 695819 w 793620"/>
                <a:gd name="connsiteY16" fmla="*/ 135666 h 1063289"/>
                <a:gd name="connsiteX17" fmla="*/ 663101 w 793620"/>
                <a:gd name="connsiteY17" fmla="*/ 101961 h 1063289"/>
                <a:gd name="connsiteX18" fmla="*/ 125936 w 793620"/>
                <a:gd name="connsiteY18" fmla="*/ 101961 h 1063289"/>
                <a:gd name="connsiteX19" fmla="*/ 94910 w 793620"/>
                <a:gd name="connsiteY19" fmla="*/ 134256 h 1063289"/>
                <a:gd name="connsiteX20" fmla="*/ 93500 w 793620"/>
                <a:gd name="connsiteY20" fmla="*/ 292205 h 1063289"/>
                <a:gd name="connsiteX21" fmla="*/ 132987 w 793620"/>
                <a:gd name="connsiteY21" fmla="*/ 331128 h 1063289"/>
                <a:gd name="connsiteX22" fmla="*/ 396281 w 793620"/>
                <a:gd name="connsiteY22" fmla="*/ 330705 h 1063289"/>
                <a:gd name="connsiteX23" fmla="*/ 498807 w 793620"/>
                <a:gd name="connsiteY23" fmla="*/ 846998 h 1063289"/>
                <a:gd name="connsiteX24" fmla="*/ 421525 w 793620"/>
                <a:gd name="connsiteY24" fmla="*/ 846998 h 1063289"/>
                <a:gd name="connsiteX25" fmla="*/ 337192 w 793620"/>
                <a:gd name="connsiteY25" fmla="*/ 934011 h 1063289"/>
                <a:gd name="connsiteX26" fmla="*/ 375128 w 793620"/>
                <a:gd name="connsiteY26" fmla="*/ 969549 h 1063289"/>
                <a:gd name="connsiteX27" fmla="*/ 564807 w 793620"/>
                <a:gd name="connsiteY27" fmla="*/ 969126 h 1063289"/>
                <a:gd name="connsiteX28" fmla="*/ 656050 w 793620"/>
                <a:gd name="connsiteY28" fmla="*/ 882537 h 1063289"/>
                <a:gd name="connsiteX29" fmla="*/ 621781 w 793620"/>
                <a:gd name="connsiteY29" fmla="*/ 846716 h 1063289"/>
                <a:gd name="connsiteX30" fmla="*/ 498807 w 793620"/>
                <a:gd name="connsiteY30" fmla="*/ 846998 h 1063289"/>
                <a:gd name="connsiteX31" fmla="*/ 139756 w 793620"/>
                <a:gd name="connsiteY31" fmla="*/ 906088 h 1063289"/>
                <a:gd name="connsiteX32" fmla="*/ 198423 w 793620"/>
                <a:gd name="connsiteY32" fmla="*/ 969126 h 1063289"/>
                <a:gd name="connsiteX33" fmla="*/ 258076 w 793620"/>
                <a:gd name="connsiteY33" fmla="*/ 886345 h 1063289"/>
                <a:gd name="connsiteX34" fmla="*/ 176141 w 793620"/>
                <a:gd name="connsiteY34" fmla="*/ 846293 h 1063289"/>
                <a:gd name="connsiteX35" fmla="*/ 139756 w 793620"/>
                <a:gd name="connsiteY35" fmla="*/ 906088 h 1063289"/>
                <a:gd name="connsiteX36" fmla="*/ 198000 w 793620"/>
                <a:gd name="connsiteY36" fmla="*/ 410807 h 1063289"/>
                <a:gd name="connsiteX37" fmla="*/ 137359 w 793620"/>
                <a:gd name="connsiteY37" fmla="*/ 471025 h 1063289"/>
                <a:gd name="connsiteX38" fmla="*/ 211397 w 793620"/>
                <a:gd name="connsiteY38" fmla="*/ 528845 h 1063289"/>
                <a:gd name="connsiteX39" fmla="*/ 258076 w 793620"/>
                <a:gd name="connsiteY39" fmla="*/ 450576 h 1063289"/>
                <a:gd name="connsiteX40" fmla="*/ 198000 w 793620"/>
                <a:gd name="connsiteY40" fmla="*/ 410666 h 1063289"/>
                <a:gd name="connsiteX41" fmla="*/ 535332 w 793620"/>
                <a:gd name="connsiteY41" fmla="*/ 688627 h 1063289"/>
                <a:gd name="connsiteX42" fmla="*/ 593858 w 793620"/>
                <a:gd name="connsiteY42" fmla="*/ 747294 h 1063289"/>
                <a:gd name="connsiteX43" fmla="*/ 618396 w 793620"/>
                <a:gd name="connsiteY43" fmla="*/ 747294 h 1063289"/>
                <a:gd name="connsiteX44" fmla="*/ 654076 w 793620"/>
                <a:gd name="connsiteY44" fmla="*/ 712037 h 1063289"/>
                <a:gd name="connsiteX45" fmla="*/ 572422 w 793620"/>
                <a:gd name="connsiteY45" fmla="*/ 628268 h 1063289"/>
                <a:gd name="connsiteX46" fmla="*/ 535191 w 793620"/>
                <a:gd name="connsiteY46" fmla="*/ 664089 h 1063289"/>
                <a:gd name="connsiteX47" fmla="*/ 535191 w 793620"/>
                <a:gd name="connsiteY47" fmla="*/ 688627 h 1063289"/>
                <a:gd name="connsiteX48" fmla="*/ 195038 w 793620"/>
                <a:gd name="connsiteY48" fmla="*/ 747294 h 1063289"/>
                <a:gd name="connsiteX49" fmla="*/ 258217 w 793620"/>
                <a:gd name="connsiteY49" fmla="*/ 688345 h 1063289"/>
                <a:gd name="connsiteX50" fmla="*/ 199833 w 793620"/>
                <a:gd name="connsiteY50" fmla="*/ 628691 h 1063289"/>
                <a:gd name="connsiteX51" fmla="*/ 137641 w 793620"/>
                <a:gd name="connsiteY51" fmla="*/ 712319 h 1063289"/>
                <a:gd name="connsiteX52" fmla="*/ 195038 w 793620"/>
                <a:gd name="connsiteY52" fmla="*/ 747294 h 1063289"/>
                <a:gd name="connsiteX53" fmla="*/ 455794 w 793620"/>
                <a:gd name="connsiteY53" fmla="*/ 470884 h 1063289"/>
                <a:gd name="connsiteX54" fmla="*/ 401640 w 793620"/>
                <a:gd name="connsiteY54" fmla="*/ 410666 h 1063289"/>
                <a:gd name="connsiteX55" fmla="*/ 337615 w 793620"/>
                <a:gd name="connsiteY55" fmla="*/ 464820 h 1063289"/>
                <a:gd name="connsiteX56" fmla="*/ 395435 w 793620"/>
                <a:gd name="connsiteY56" fmla="*/ 529127 h 1063289"/>
                <a:gd name="connsiteX57" fmla="*/ 455794 w 793620"/>
                <a:gd name="connsiteY57" fmla="*/ 471025 h 1063289"/>
                <a:gd name="connsiteX58" fmla="*/ 535332 w 793620"/>
                <a:gd name="connsiteY58" fmla="*/ 466089 h 1063289"/>
                <a:gd name="connsiteX59" fmla="*/ 590614 w 793620"/>
                <a:gd name="connsiteY59" fmla="*/ 528986 h 1063289"/>
                <a:gd name="connsiteX60" fmla="*/ 653653 w 793620"/>
                <a:gd name="connsiteY60" fmla="*/ 476384 h 1063289"/>
                <a:gd name="connsiteX61" fmla="*/ 593999 w 793620"/>
                <a:gd name="connsiteY61" fmla="*/ 410525 h 1063289"/>
                <a:gd name="connsiteX62" fmla="*/ 535332 w 793620"/>
                <a:gd name="connsiteY62" fmla="*/ 465948 h 1063289"/>
                <a:gd name="connsiteX63" fmla="*/ 455794 w 793620"/>
                <a:gd name="connsiteY63" fmla="*/ 689191 h 1063289"/>
                <a:gd name="connsiteX64" fmla="*/ 412358 w 793620"/>
                <a:gd name="connsiteY64" fmla="*/ 628691 h 1063289"/>
                <a:gd name="connsiteX65" fmla="*/ 337615 w 793620"/>
                <a:gd name="connsiteY65" fmla="*/ 675653 h 1063289"/>
                <a:gd name="connsiteX66" fmla="*/ 384717 w 793620"/>
                <a:gd name="connsiteY66" fmla="*/ 747435 h 1063289"/>
                <a:gd name="connsiteX67" fmla="*/ 455935 w 793620"/>
                <a:gd name="connsiteY67" fmla="*/ 689332 h 1063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793620" h="1063289">
                  <a:moveTo>
                    <a:pt x="0" y="529409"/>
                  </a:moveTo>
                  <a:cubicBezTo>
                    <a:pt x="0" y="374845"/>
                    <a:pt x="0" y="220282"/>
                    <a:pt x="0" y="65718"/>
                  </a:cubicBezTo>
                  <a:cubicBezTo>
                    <a:pt x="141" y="7756"/>
                    <a:pt x="7897" y="0"/>
                    <a:pt x="64167" y="0"/>
                  </a:cubicBezTo>
                  <a:cubicBezTo>
                    <a:pt x="284307" y="0"/>
                    <a:pt x="504448" y="0"/>
                    <a:pt x="724588" y="0"/>
                  </a:cubicBezTo>
                  <a:cubicBezTo>
                    <a:pt x="783960" y="0"/>
                    <a:pt x="792986" y="8179"/>
                    <a:pt x="793268" y="69384"/>
                  </a:cubicBezTo>
                  <a:cubicBezTo>
                    <a:pt x="793832" y="241576"/>
                    <a:pt x="793550" y="413627"/>
                    <a:pt x="793550" y="585819"/>
                  </a:cubicBezTo>
                  <a:cubicBezTo>
                    <a:pt x="793550" y="713447"/>
                    <a:pt x="793550" y="841075"/>
                    <a:pt x="793550" y="968703"/>
                  </a:cubicBezTo>
                  <a:cubicBezTo>
                    <a:pt x="793550" y="982806"/>
                    <a:pt x="793550" y="996908"/>
                    <a:pt x="792140" y="1010870"/>
                  </a:cubicBezTo>
                  <a:cubicBezTo>
                    <a:pt x="788050" y="1051908"/>
                    <a:pt x="777755" y="1061921"/>
                    <a:pt x="736999" y="1062908"/>
                  </a:cubicBezTo>
                  <a:cubicBezTo>
                    <a:pt x="703012" y="1063754"/>
                    <a:pt x="669024" y="1062908"/>
                    <a:pt x="635178" y="1063049"/>
                  </a:cubicBezTo>
                  <a:cubicBezTo>
                    <a:pt x="446627" y="1063049"/>
                    <a:pt x="258076" y="1063049"/>
                    <a:pt x="69526" y="1063049"/>
                  </a:cubicBezTo>
                  <a:cubicBezTo>
                    <a:pt x="10859" y="1063049"/>
                    <a:pt x="282" y="1052472"/>
                    <a:pt x="282" y="992819"/>
                  </a:cubicBezTo>
                  <a:cubicBezTo>
                    <a:pt x="0" y="838396"/>
                    <a:pt x="282" y="683832"/>
                    <a:pt x="282" y="529409"/>
                  </a:cubicBezTo>
                  <a:close/>
                  <a:moveTo>
                    <a:pt x="396422" y="330564"/>
                  </a:moveTo>
                  <a:cubicBezTo>
                    <a:pt x="484140" y="330564"/>
                    <a:pt x="571999" y="329999"/>
                    <a:pt x="659717" y="330846"/>
                  </a:cubicBezTo>
                  <a:cubicBezTo>
                    <a:pt x="684255" y="331128"/>
                    <a:pt x="696665" y="323935"/>
                    <a:pt x="696101" y="297140"/>
                  </a:cubicBezTo>
                  <a:cubicBezTo>
                    <a:pt x="694973" y="243269"/>
                    <a:pt x="695114" y="189397"/>
                    <a:pt x="695819" y="135666"/>
                  </a:cubicBezTo>
                  <a:cubicBezTo>
                    <a:pt x="696101" y="112256"/>
                    <a:pt x="687781" y="101820"/>
                    <a:pt x="663101" y="101961"/>
                  </a:cubicBezTo>
                  <a:cubicBezTo>
                    <a:pt x="483999" y="102525"/>
                    <a:pt x="305038" y="102384"/>
                    <a:pt x="125936" y="101961"/>
                  </a:cubicBezTo>
                  <a:cubicBezTo>
                    <a:pt x="102808" y="101961"/>
                    <a:pt x="94910" y="112820"/>
                    <a:pt x="94910" y="134256"/>
                  </a:cubicBezTo>
                  <a:cubicBezTo>
                    <a:pt x="94910" y="186859"/>
                    <a:pt x="94910" y="239602"/>
                    <a:pt x="93500" y="292205"/>
                  </a:cubicBezTo>
                  <a:cubicBezTo>
                    <a:pt x="92654" y="320974"/>
                    <a:pt x="104218" y="331551"/>
                    <a:pt x="132987" y="331128"/>
                  </a:cubicBezTo>
                  <a:cubicBezTo>
                    <a:pt x="220705" y="329999"/>
                    <a:pt x="308564" y="330705"/>
                    <a:pt x="396281" y="330705"/>
                  </a:cubicBezTo>
                  <a:close/>
                  <a:moveTo>
                    <a:pt x="498807" y="846998"/>
                  </a:moveTo>
                  <a:cubicBezTo>
                    <a:pt x="472999" y="846998"/>
                    <a:pt x="447333" y="846575"/>
                    <a:pt x="421525" y="846998"/>
                  </a:cubicBezTo>
                  <a:cubicBezTo>
                    <a:pt x="326756" y="848973"/>
                    <a:pt x="339025" y="829793"/>
                    <a:pt x="337192" y="934011"/>
                  </a:cubicBezTo>
                  <a:cubicBezTo>
                    <a:pt x="336628" y="962498"/>
                    <a:pt x="348897" y="970114"/>
                    <a:pt x="375128" y="969549"/>
                  </a:cubicBezTo>
                  <a:cubicBezTo>
                    <a:pt x="438307" y="968280"/>
                    <a:pt x="501627" y="969126"/>
                    <a:pt x="564807" y="969126"/>
                  </a:cubicBezTo>
                  <a:cubicBezTo>
                    <a:pt x="652101" y="969126"/>
                    <a:pt x="651537" y="969126"/>
                    <a:pt x="656050" y="882537"/>
                  </a:cubicBezTo>
                  <a:cubicBezTo>
                    <a:pt x="657460" y="856447"/>
                    <a:pt x="647166" y="846152"/>
                    <a:pt x="621781" y="846716"/>
                  </a:cubicBezTo>
                  <a:cubicBezTo>
                    <a:pt x="580743" y="847422"/>
                    <a:pt x="539845" y="846857"/>
                    <a:pt x="498807" y="846998"/>
                  </a:cubicBezTo>
                  <a:close/>
                  <a:moveTo>
                    <a:pt x="139756" y="906088"/>
                  </a:moveTo>
                  <a:cubicBezTo>
                    <a:pt x="140415" y="948865"/>
                    <a:pt x="159969" y="969878"/>
                    <a:pt x="198423" y="969126"/>
                  </a:cubicBezTo>
                  <a:cubicBezTo>
                    <a:pt x="239038" y="968375"/>
                    <a:pt x="258923" y="940780"/>
                    <a:pt x="258076" y="886345"/>
                  </a:cubicBezTo>
                  <a:cubicBezTo>
                    <a:pt x="257512" y="845306"/>
                    <a:pt x="257512" y="847139"/>
                    <a:pt x="176141" y="846293"/>
                  </a:cubicBezTo>
                  <a:cubicBezTo>
                    <a:pt x="125231" y="845729"/>
                    <a:pt x="139051" y="878447"/>
                    <a:pt x="139756" y="906088"/>
                  </a:cubicBezTo>
                  <a:close/>
                  <a:moveTo>
                    <a:pt x="198000" y="410807"/>
                  </a:moveTo>
                  <a:cubicBezTo>
                    <a:pt x="127346" y="412076"/>
                    <a:pt x="141872" y="401499"/>
                    <a:pt x="137359" y="471025"/>
                  </a:cubicBezTo>
                  <a:cubicBezTo>
                    <a:pt x="133551" y="527294"/>
                    <a:pt x="139333" y="528986"/>
                    <a:pt x="211397" y="528845"/>
                  </a:cubicBezTo>
                  <a:cubicBezTo>
                    <a:pt x="242799" y="528845"/>
                    <a:pt x="258358" y="502756"/>
                    <a:pt x="258076" y="450576"/>
                  </a:cubicBezTo>
                  <a:cubicBezTo>
                    <a:pt x="257889" y="423876"/>
                    <a:pt x="237863" y="410571"/>
                    <a:pt x="198000" y="410666"/>
                  </a:cubicBezTo>
                  <a:close/>
                  <a:moveTo>
                    <a:pt x="535332" y="688627"/>
                  </a:moveTo>
                  <a:cubicBezTo>
                    <a:pt x="535332" y="728114"/>
                    <a:pt x="554840" y="747670"/>
                    <a:pt x="593858" y="747294"/>
                  </a:cubicBezTo>
                  <a:cubicBezTo>
                    <a:pt x="602037" y="747294"/>
                    <a:pt x="610217" y="746729"/>
                    <a:pt x="618396" y="747294"/>
                  </a:cubicBezTo>
                  <a:cubicBezTo>
                    <a:pt x="643781" y="748986"/>
                    <a:pt x="653230" y="737563"/>
                    <a:pt x="654076" y="712037"/>
                  </a:cubicBezTo>
                  <a:cubicBezTo>
                    <a:pt x="656896" y="626858"/>
                    <a:pt x="657601" y="627704"/>
                    <a:pt x="572422" y="628268"/>
                  </a:cubicBezTo>
                  <a:cubicBezTo>
                    <a:pt x="545909" y="628409"/>
                    <a:pt x="532089" y="635742"/>
                    <a:pt x="535191" y="664089"/>
                  </a:cubicBezTo>
                  <a:cubicBezTo>
                    <a:pt x="536038" y="672127"/>
                    <a:pt x="535191" y="680447"/>
                    <a:pt x="535191" y="688627"/>
                  </a:cubicBezTo>
                  <a:close/>
                  <a:moveTo>
                    <a:pt x="195038" y="747294"/>
                  </a:moveTo>
                  <a:cubicBezTo>
                    <a:pt x="237158" y="747294"/>
                    <a:pt x="258217" y="727644"/>
                    <a:pt x="258217" y="688345"/>
                  </a:cubicBezTo>
                  <a:cubicBezTo>
                    <a:pt x="258217" y="649045"/>
                    <a:pt x="238756" y="629161"/>
                    <a:pt x="199833" y="628691"/>
                  </a:cubicBezTo>
                  <a:cubicBezTo>
                    <a:pt x="138064" y="628691"/>
                    <a:pt x="138487" y="628691"/>
                    <a:pt x="137641" y="712319"/>
                  </a:cubicBezTo>
                  <a:cubicBezTo>
                    <a:pt x="137218" y="760973"/>
                    <a:pt x="173884" y="742922"/>
                    <a:pt x="195038" y="747294"/>
                  </a:cubicBezTo>
                  <a:close/>
                  <a:moveTo>
                    <a:pt x="455794" y="470884"/>
                  </a:moveTo>
                  <a:cubicBezTo>
                    <a:pt x="455794" y="430738"/>
                    <a:pt x="437743" y="410666"/>
                    <a:pt x="401640" y="410666"/>
                  </a:cubicBezTo>
                  <a:cubicBezTo>
                    <a:pt x="359051" y="410666"/>
                    <a:pt x="337709" y="428717"/>
                    <a:pt x="337615" y="464820"/>
                  </a:cubicBezTo>
                  <a:cubicBezTo>
                    <a:pt x="337615" y="507691"/>
                    <a:pt x="356889" y="529127"/>
                    <a:pt x="395435" y="529127"/>
                  </a:cubicBezTo>
                  <a:cubicBezTo>
                    <a:pt x="435674" y="529127"/>
                    <a:pt x="455794" y="509760"/>
                    <a:pt x="455794" y="471025"/>
                  </a:cubicBezTo>
                  <a:close/>
                  <a:moveTo>
                    <a:pt x="535332" y="466089"/>
                  </a:moveTo>
                  <a:cubicBezTo>
                    <a:pt x="535332" y="508020"/>
                    <a:pt x="553760" y="528986"/>
                    <a:pt x="590614" y="528986"/>
                  </a:cubicBezTo>
                  <a:cubicBezTo>
                    <a:pt x="632640" y="528986"/>
                    <a:pt x="653653" y="511453"/>
                    <a:pt x="653653" y="476384"/>
                  </a:cubicBezTo>
                  <a:cubicBezTo>
                    <a:pt x="653653" y="432478"/>
                    <a:pt x="633768" y="410525"/>
                    <a:pt x="593999" y="410525"/>
                  </a:cubicBezTo>
                  <a:cubicBezTo>
                    <a:pt x="554888" y="410525"/>
                    <a:pt x="535332" y="428999"/>
                    <a:pt x="535332" y="465948"/>
                  </a:cubicBezTo>
                  <a:close/>
                  <a:moveTo>
                    <a:pt x="455794" y="689191"/>
                  </a:moveTo>
                  <a:cubicBezTo>
                    <a:pt x="456076" y="649045"/>
                    <a:pt x="441597" y="628879"/>
                    <a:pt x="412358" y="628691"/>
                  </a:cubicBezTo>
                  <a:cubicBezTo>
                    <a:pt x="362717" y="628315"/>
                    <a:pt x="337802" y="643968"/>
                    <a:pt x="337615" y="675653"/>
                  </a:cubicBezTo>
                  <a:cubicBezTo>
                    <a:pt x="337333" y="723225"/>
                    <a:pt x="353033" y="747152"/>
                    <a:pt x="384717" y="747435"/>
                  </a:cubicBezTo>
                  <a:cubicBezTo>
                    <a:pt x="431914" y="747811"/>
                    <a:pt x="455653" y="728443"/>
                    <a:pt x="455935" y="689332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id="{95B69C16-BC85-4E69-9901-82BEE3A6CB39}"/>
                </a:ext>
              </a:extLst>
            </p:cNvPr>
            <p:cNvSpPr/>
            <p:nvPr/>
          </p:nvSpPr>
          <p:spPr>
            <a:xfrm>
              <a:off x="4999595" y="3234001"/>
              <a:ext cx="991369" cy="992728"/>
            </a:xfrm>
            <a:custGeom>
              <a:avLst/>
              <a:gdLst>
                <a:gd name="connsiteX0" fmla="*/ 73 w 991369"/>
                <a:gd name="connsiteY0" fmla="*/ 496562 h 992728"/>
                <a:gd name="connsiteX1" fmla="*/ 465880 w 991369"/>
                <a:gd name="connsiteY1" fmla="*/ 435 h 992728"/>
                <a:gd name="connsiteX2" fmla="*/ 991340 w 991369"/>
                <a:gd name="connsiteY2" fmla="*/ 490921 h 992728"/>
                <a:gd name="connsiteX3" fmla="*/ 497751 w 991369"/>
                <a:gd name="connsiteY3" fmla="*/ 992690 h 992728"/>
                <a:gd name="connsiteX4" fmla="*/ 73 w 991369"/>
                <a:gd name="connsiteY4" fmla="*/ 496562 h 992728"/>
                <a:gd name="connsiteX5" fmla="*/ 491829 w 991369"/>
                <a:gd name="connsiteY5" fmla="*/ 931061 h 992728"/>
                <a:gd name="connsiteX6" fmla="*/ 804764 w 991369"/>
                <a:gd name="connsiteY6" fmla="*/ 804280 h 992728"/>
                <a:gd name="connsiteX7" fmla="*/ 801661 w 991369"/>
                <a:gd name="connsiteY7" fmla="*/ 750690 h 992728"/>
                <a:gd name="connsiteX8" fmla="*/ 491970 w 991369"/>
                <a:gd name="connsiteY8" fmla="*/ 532242 h 992728"/>
                <a:gd name="connsiteX9" fmla="*/ 463765 w 991369"/>
                <a:gd name="connsiteY9" fmla="*/ 487537 h 992728"/>
                <a:gd name="connsiteX10" fmla="*/ 443175 w 991369"/>
                <a:gd name="connsiteY10" fmla="*/ 105781 h 992728"/>
                <a:gd name="connsiteX11" fmla="*/ 398752 w 991369"/>
                <a:gd name="connsiteY11" fmla="*/ 70666 h 992728"/>
                <a:gd name="connsiteX12" fmla="*/ 68470 w 991369"/>
                <a:gd name="connsiteY12" fmla="*/ 403345 h 992728"/>
                <a:gd name="connsiteX13" fmla="*/ 491687 w 991369"/>
                <a:gd name="connsiteY13" fmla="*/ 931061 h 992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1369" h="992728">
                  <a:moveTo>
                    <a:pt x="73" y="496562"/>
                  </a:moveTo>
                  <a:cubicBezTo>
                    <a:pt x="-4581" y="237358"/>
                    <a:pt x="213445" y="10589"/>
                    <a:pt x="465880" y="435"/>
                  </a:cubicBezTo>
                  <a:cubicBezTo>
                    <a:pt x="752443" y="-10988"/>
                    <a:pt x="988379" y="203794"/>
                    <a:pt x="991340" y="490921"/>
                  </a:cubicBezTo>
                  <a:cubicBezTo>
                    <a:pt x="994161" y="761408"/>
                    <a:pt x="789815" y="989164"/>
                    <a:pt x="497751" y="992690"/>
                  </a:cubicBezTo>
                  <a:cubicBezTo>
                    <a:pt x="218944" y="996074"/>
                    <a:pt x="-209" y="774947"/>
                    <a:pt x="73" y="496562"/>
                  </a:cubicBezTo>
                  <a:close/>
                  <a:moveTo>
                    <a:pt x="491829" y="931061"/>
                  </a:moveTo>
                  <a:cubicBezTo>
                    <a:pt x="616354" y="933318"/>
                    <a:pt x="717469" y="886075"/>
                    <a:pt x="804764" y="804280"/>
                  </a:cubicBezTo>
                  <a:cubicBezTo>
                    <a:pt x="826905" y="783549"/>
                    <a:pt x="829584" y="770011"/>
                    <a:pt x="801661" y="750690"/>
                  </a:cubicBezTo>
                  <a:cubicBezTo>
                    <a:pt x="697726" y="678908"/>
                    <a:pt x="595200" y="604870"/>
                    <a:pt x="491970" y="532242"/>
                  </a:cubicBezTo>
                  <a:cubicBezTo>
                    <a:pt x="475893" y="520960"/>
                    <a:pt x="464752" y="509396"/>
                    <a:pt x="463765" y="487537"/>
                  </a:cubicBezTo>
                  <a:cubicBezTo>
                    <a:pt x="457700" y="360332"/>
                    <a:pt x="450085" y="233127"/>
                    <a:pt x="443175" y="105781"/>
                  </a:cubicBezTo>
                  <a:cubicBezTo>
                    <a:pt x="441201" y="67986"/>
                    <a:pt x="434431" y="61217"/>
                    <a:pt x="398752" y="70666"/>
                  </a:cubicBezTo>
                  <a:cubicBezTo>
                    <a:pt x="223598" y="116781"/>
                    <a:pt x="106970" y="227345"/>
                    <a:pt x="68470" y="403345"/>
                  </a:cubicBezTo>
                  <a:cubicBezTo>
                    <a:pt x="5996" y="689626"/>
                    <a:pt x="232765" y="937267"/>
                    <a:pt x="491687" y="931061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5" name="Forma libre: forma 14">
              <a:extLst>
                <a:ext uri="{FF2B5EF4-FFF2-40B4-BE49-F238E27FC236}">
                  <a16:creationId xmlns:a16="http://schemas.microsoft.com/office/drawing/2014/main" id="{718BB521-B8D1-45B8-9CFB-AB2DA94E1830}"/>
                </a:ext>
              </a:extLst>
            </p:cNvPr>
            <p:cNvSpPr/>
            <p:nvPr/>
          </p:nvSpPr>
          <p:spPr>
            <a:xfrm>
              <a:off x="2647061" y="3389141"/>
              <a:ext cx="1016391" cy="839445"/>
            </a:xfrm>
            <a:custGeom>
              <a:avLst/>
              <a:gdLst>
                <a:gd name="connsiteX0" fmla="*/ 513072 w 1016391"/>
                <a:gd name="connsiteY0" fmla="*/ 839383 h 839445"/>
                <a:gd name="connsiteX1" fmla="*/ 101983 w 1016391"/>
                <a:gd name="connsiteY1" fmla="*/ 839383 h 839445"/>
                <a:gd name="connsiteX2" fmla="*/ 163 w 1016391"/>
                <a:gd name="connsiteY2" fmla="*/ 738268 h 839445"/>
                <a:gd name="connsiteX3" fmla="*/ 163 w 1016391"/>
                <a:gd name="connsiteY3" fmla="*/ 109577 h 839445"/>
                <a:gd name="connsiteX4" fmla="*/ 5099 w 1016391"/>
                <a:gd name="connsiteY4" fmla="*/ 53872 h 839445"/>
                <a:gd name="connsiteX5" fmla="*/ 63483 w 1016391"/>
                <a:gd name="connsiteY5" fmla="*/ 1410 h 839445"/>
                <a:gd name="connsiteX6" fmla="*/ 88022 w 1016391"/>
                <a:gd name="connsiteY6" fmla="*/ 423 h 839445"/>
                <a:gd name="connsiteX7" fmla="*/ 149368 w 1016391"/>
                <a:gd name="connsiteY7" fmla="*/ 59090 h 839445"/>
                <a:gd name="connsiteX8" fmla="*/ 151765 w 1016391"/>
                <a:gd name="connsiteY8" fmla="*/ 90538 h 839445"/>
                <a:gd name="connsiteX9" fmla="*/ 204932 w 1016391"/>
                <a:gd name="connsiteY9" fmla="*/ 133692 h 839445"/>
                <a:gd name="connsiteX10" fmla="*/ 258521 w 1016391"/>
                <a:gd name="connsiteY10" fmla="*/ 92231 h 839445"/>
                <a:gd name="connsiteX11" fmla="*/ 264445 w 1016391"/>
                <a:gd name="connsiteY11" fmla="*/ 22564 h 839445"/>
                <a:gd name="connsiteX12" fmla="*/ 286444 w 1016391"/>
                <a:gd name="connsiteY12" fmla="*/ 0 h 839445"/>
                <a:gd name="connsiteX13" fmla="*/ 732508 w 1016391"/>
                <a:gd name="connsiteY13" fmla="*/ 0 h 839445"/>
                <a:gd name="connsiteX14" fmla="*/ 754790 w 1016391"/>
                <a:gd name="connsiteY14" fmla="*/ 22423 h 839445"/>
                <a:gd name="connsiteX15" fmla="*/ 755495 w 1016391"/>
                <a:gd name="connsiteY15" fmla="*/ 78551 h 839445"/>
                <a:gd name="connsiteX16" fmla="*/ 812469 w 1016391"/>
                <a:gd name="connsiteY16" fmla="*/ 133974 h 839445"/>
                <a:gd name="connsiteX17" fmla="*/ 869866 w 1016391"/>
                <a:gd name="connsiteY17" fmla="*/ 74602 h 839445"/>
                <a:gd name="connsiteX18" fmla="*/ 870148 w 1016391"/>
                <a:gd name="connsiteY18" fmla="*/ 67551 h 839445"/>
                <a:gd name="connsiteX19" fmla="*/ 933469 w 1016391"/>
                <a:gd name="connsiteY19" fmla="*/ 282 h 839445"/>
                <a:gd name="connsiteX20" fmla="*/ 1014699 w 1016391"/>
                <a:gd name="connsiteY20" fmla="*/ 80667 h 839445"/>
                <a:gd name="connsiteX21" fmla="*/ 1016392 w 1016391"/>
                <a:gd name="connsiteY21" fmla="*/ 751524 h 839445"/>
                <a:gd name="connsiteX22" fmla="*/ 927546 w 1016391"/>
                <a:gd name="connsiteY22" fmla="*/ 839101 h 839445"/>
                <a:gd name="connsiteX23" fmla="*/ 513072 w 1016391"/>
                <a:gd name="connsiteY23" fmla="*/ 839242 h 839445"/>
                <a:gd name="connsiteX24" fmla="*/ 513072 w 1016391"/>
                <a:gd name="connsiteY24" fmla="*/ 839242 h 839445"/>
                <a:gd name="connsiteX25" fmla="*/ 506021 w 1016391"/>
                <a:gd name="connsiteY25" fmla="*/ 241294 h 839445"/>
                <a:gd name="connsiteX26" fmla="*/ 506021 w 1016391"/>
                <a:gd name="connsiteY26" fmla="*/ 241294 h 839445"/>
                <a:gd name="connsiteX27" fmla="*/ 98881 w 1016391"/>
                <a:gd name="connsiteY27" fmla="*/ 240589 h 839445"/>
                <a:gd name="connsiteX28" fmla="*/ 64329 w 1016391"/>
                <a:gd name="connsiteY28" fmla="*/ 273448 h 839445"/>
                <a:gd name="connsiteX29" fmla="*/ 64329 w 1016391"/>
                <a:gd name="connsiteY29" fmla="*/ 729806 h 839445"/>
                <a:gd name="connsiteX30" fmla="*/ 111573 w 1016391"/>
                <a:gd name="connsiteY30" fmla="*/ 775498 h 839445"/>
                <a:gd name="connsiteX31" fmla="*/ 908507 w 1016391"/>
                <a:gd name="connsiteY31" fmla="*/ 775498 h 839445"/>
                <a:gd name="connsiteX32" fmla="*/ 955328 w 1016391"/>
                <a:gd name="connsiteY32" fmla="*/ 729665 h 839445"/>
                <a:gd name="connsiteX33" fmla="*/ 954623 w 1016391"/>
                <a:gd name="connsiteY33" fmla="*/ 290794 h 839445"/>
                <a:gd name="connsiteX34" fmla="*/ 906533 w 1016391"/>
                <a:gd name="connsiteY34" fmla="*/ 241435 h 839445"/>
                <a:gd name="connsiteX35" fmla="*/ 506303 w 1016391"/>
                <a:gd name="connsiteY35" fmla="*/ 241435 h 83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016391" h="839445">
                  <a:moveTo>
                    <a:pt x="513072" y="839383"/>
                  </a:moveTo>
                  <a:cubicBezTo>
                    <a:pt x="375996" y="839383"/>
                    <a:pt x="239060" y="839524"/>
                    <a:pt x="101983" y="839383"/>
                  </a:cubicBezTo>
                  <a:cubicBezTo>
                    <a:pt x="25830" y="839383"/>
                    <a:pt x="304" y="813857"/>
                    <a:pt x="163" y="738268"/>
                  </a:cubicBezTo>
                  <a:cubicBezTo>
                    <a:pt x="22" y="528704"/>
                    <a:pt x="-119" y="319140"/>
                    <a:pt x="163" y="109577"/>
                  </a:cubicBezTo>
                  <a:cubicBezTo>
                    <a:pt x="163" y="90961"/>
                    <a:pt x="1573" y="72064"/>
                    <a:pt x="5099" y="53872"/>
                  </a:cubicBezTo>
                  <a:cubicBezTo>
                    <a:pt x="11163" y="22423"/>
                    <a:pt x="32881" y="6205"/>
                    <a:pt x="63483" y="1410"/>
                  </a:cubicBezTo>
                  <a:cubicBezTo>
                    <a:pt x="71522" y="141"/>
                    <a:pt x="79842" y="423"/>
                    <a:pt x="88022" y="423"/>
                  </a:cubicBezTo>
                  <a:cubicBezTo>
                    <a:pt x="163329" y="423"/>
                    <a:pt x="147816" y="-1833"/>
                    <a:pt x="149368" y="59090"/>
                  </a:cubicBezTo>
                  <a:cubicBezTo>
                    <a:pt x="149650" y="69667"/>
                    <a:pt x="148945" y="80525"/>
                    <a:pt x="151765" y="90538"/>
                  </a:cubicBezTo>
                  <a:cubicBezTo>
                    <a:pt x="159239" y="116769"/>
                    <a:pt x="176868" y="132846"/>
                    <a:pt x="204932" y="133692"/>
                  </a:cubicBezTo>
                  <a:cubicBezTo>
                    <a:pt x="233419" y="134538"/>
                    <a:pt x="251329" y="118884"/>
                    <a:pt x="258521" y="92231"/>
                  </a:cubicBezTo>
                  <a:cubicBezTo>
                    <a:pt x="264727" y="69525"/>
                    <a:pt x="266137" y="45974"/>
                    <a:pt x="264445" y="22564"/>
                  </a:cubicBezTo>
                  <a:cubicBezTo>
                    <a:pt x="263175" y="5782"/>
                    <a:pt x="269521" y="0"/>
                    <a:pt x="286444" y="0"/>
                  </a:cubicBezTo>
                  <a:cubicBezTo>
                    <a:pt x="435085" y="423"/>
                    <a:pt x="583867" y="423"/>
                    <a:pt x="732508" y="0"/>
                  </a:cubicBezTo>
                  <a:cubicBezTo>
                    <a:pt x="749431" y="0"/>
                    <a:pt x="755495" y="5641"/>
                    <a:pt x="754790" y="22423"/>
                  </a:cubicBezTo>
                  <a:cubicBezTo>
                    <a:pt x="753803" y="41038"/>
                    <a:pt x="753520" y="60077"/>
                    <a:pt x="755495" y="78551"/>
                  </a:cubicBezTo>
                  <a:cubicBezTo>
                    <a:pt x="759162" y="112538"/>
                    <a:pt x="782431" y="134115"/>
                    <a:pt x="812469" y="133974"/>
                  </a:cubicBezTo>
                  <a:cubicBezTo>
                    <a:pt x="843072" y="133974"/>
                    <a:pt x="867328" y="108872"/>
                    <a:pt x="869866" y="74602"/>
                  </a:cubicBezTo>
                  <a:cubicBezTo>
                    <a:pt x="870008" y="72205"/>
                    <a:pt x="870008" y="69948"/>
                    <a:pt x="870148" y="67551"/>
                  </a:cubicBezTo>
                  <a:cubicBezTo>
                    <a:pt x="871841" y="22141"/>
                    <a:pt x="892952" y="-282"/>
                    <a:pt x="933469" y="282"/>
                  </a:cubicBezTo>
                  <a:cubicBezTo>
                    <a:pt x="992700" y="1128"/>
                    <a:pt x="1014559" y="22141"/>
                    <a:pt x="1014699" y="80667"/>
                  </a:cubicBezTo>
                  <a:cubicBezTo>
                    <a:pt x="1015546" y="304333"/>
                    <a:pt x="1016110" y="527999"/>
                    <a:pt x="1016392" y="751524"/>
                  </a:cubicBezTo>
                  <a:cubicBezTo>
                    <a:pt x="1016392" y="811883"/>
                    <a:pt x="989033" y="838819"/>
                    <a:pt x="927546" y="839101"/>
                  </a:cubicBezTo>
                  <a:cubicBezTo>
                    <a:pt x="789341" y="839524"/>
                    <a:pt x="651136" y="839242"/>
                    <a:pt x="513072" y="839242"/>
                  </a:cubicBezTo>
                  <a:lnTo>
                    <a:pt x="513072" y="839242"/>
                  </a:lnTo>
                  <a:close/>
                  <a:moveTo>
                    <a:pt x="506021" y="241294"/>
                  </a:moveTo>
                  <a:lnTo>
                    <a:pt x="506021" y="241294"/>
                  </a:lnTo>
                  <a:cubicBezTo>
                    <a:pt x="370354" y="241294"/>
                    <a:pt x="234547" y="241858"/>
                    <a:pt x="98881" y="240589"/>
                  </a:cubicBezTo>
                  <a:cubicBezTo>
                    <a:pt x="73355" y="240307"/>
                    <a:pt x="64047" y="246230"/>
                    <a:pt x="64329" y="273448"/>
                  </a:cubicBezTo>
                  <a:cubicBezTo>
                    <a:pt x="65458" y="425614"/>
                    <a:pt x="65740" y="577640"/>
                    <a:pt x="64329" y="729806"/>
                  </a:cubicBezTo>
                  <a:cubicBezTo>
                    <a:pt x="63906" y="765909"/>
                    <a:pt x="77163" y="775640"/>
                    <a:pt x="111573" y="775498"/>
                  </a:cubicBezTo>
                  <a:cubicBezTo>
                    <a:pt x="377265" y="774370"/>
                    <a:pt x="642816" y="774370"/>
                    <a:pt x="908507" y="775498"/>
                  </a:cubicBezTo>
                  <a:cubicBezTo>
                    <a:pt x="943341" y="775640"/>
                    <a:pt x="955610" y="765486"/>
                    <a:pt x="955328" y="729665"/>
                  </a:cubicBezTo>
                  <a:cubicBezTo>
                    <a:pt x="953777" y="583422"/>
                    <a:pt x="954764" y="437179"/>
                    <a:pt x="954623" y="290794"/>
                  </a:cubicBezTo>
                  <a:cubicBezTo>
                    <a:pt x="954623" y="241576"/>
                    <a:pt x="954482" y="241435"/>
                    <a:pt x="906533" y="241435"/>
                  </a:cubicBezTo>
                  <a:cubicBezTo>
                    <a:pt x="773123" y="241435"/>
                    <a:pt x="639713" y="241435"/>
                    <a:pt x="506303" y="241435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726A35D4-538D-43D3-8E6B-AE5419BD218C}"/>
                </a:ext>
              </a:extLst>
            </p:cNvPr>
            <p:cNvSpPr/>
            <p:nvPr/>
          </p:nvSpPr>
          <p:spPr>
            <a:xfrm>
              <a:off x="622099" y="5582227"/>
              <a:ext cx="670540" cy="1021446"/>
            </a:xfrm>
            <a:custGeom>
              <a:avLst/>
              <a:gdLst>
                <a:gd name="connsiteX0" fmla="*/ 0 w 670540"/>
                <a:gd name="connsiteY0" fmla="*/ 507832 h 1021446"/>
                <a:gd name="connsiteX1" fmla="*/ 0 w 670540"/>
                <a:gd name="connsiteY1" fmla="*/ 65577 h 1021446"/>
                <a:gd name="connsiteX2" fmla="*/ 66705 w 670540"/>
                <a:gd name="connsiteY2" fmla="*/ 0 h 1021446"/>
                <a:gd name="connsiteX3" fmla="*/ 603730 w 670540"/>
                <a:gd name="connsiteY3" fmla="*/ 0 h 1021446"/>
                <a:gd name="connsiteX4" fmla="*/ 670435 w 670540"/>
                <a:gd name="connsiteY4" fmla="*/ 65859 h 1021446"/>
                <a:gd name="connsiteX5" fmla="*/ 670435 w 670540"/>
                <a:gd name="connsiteY5" fmla="*/ 954037 h 1021446"/>
                <a:gd name="connsiteX6" fmla="*/ 603307 w 670540"/>
                <a:gd name="connsiteY6" fmla="*/ 1021024 h 1021446"/>
                <a:gd name="connsiteX7" fmla="*/ 66282 w 670540"/>
                <a:gd name="connsiteY7" fmla="*/ 1021024 h 1021446"/>
                <a:gd name="connsiteX8" fmla="*/ 141 w 670540"/>
                <a:gd name="connsiteY8" fmla="*/ 953614 h 1021446"/>
                <a:gd name="connsiteX9" fmla="*/ 141 w 670540"/>
                <a:gd name="connsiteY9" fmla="*/ 507832 h 1021446"/>
                <a:gd name="connsiteX10" fmla="*/ 589627 w 670540"/>
                <a:gd name="connsiteY10" fmla="*/ 447756 h 1021446"/>
                <a:gd name="connsiteX11" fmla="*/ 590050 w 670540"/>
                <a:gd name="connsiteY11" fmla="*/ 149487 h 1021446"/>
                <a:gd name="connsiteX12" fmla="*/ 553666 w 670540"/>
                <a:gd name="connsiteY12" fmla="*/ 112115 h 1021446"/>
                <a:gd name="connsiteX13" fmla="*/ 123256 w 670540"/>
                <a:gd name="connsiteY13" fmla="*/ 113243 h 1021446"/>
                <a:gd name="connsiteX14" fmla="*/ 80808 w 670540"/>
                <a:gd name="connsiteY14" fmla="*/ 155551 h 1021446"/>
                <a:gd name="connsiteX15" fmla="*/ 80808 w 670540"/>
                <a:gd name="connsiteY15" fmla="*/ 730793 h 1021446"/>
                <a:gd name="connsiteX16" fmla="*/ 124948 w 670540"/>
                <a:gd name="connsiteY16" fmla="*/ 775921 h 1021446"/>
                <a:gd name="connsiteX17" fmla="*/ 549576 w 670540"/>
                <a:gd name="connsiteY17" fmla="*/ 775921 h 1021446"/>
                <a:gd name="connsiteX18" fmla="*/ 590332 w 670540"/>
                <a:gd name="connsiteY18" fmla="*/ 735588 h 1021446"/>
                <a:gd name="connsiteX19" fmla="*/ 589768 w 670540"/>
                <a:gd name="connsiteY19" fmla="*/ 447896 h 1021446"/>
                <a:gd name="connsiteX20" fmla="*/ 333525 w 670540"/>
                <a:gd name="connsiteY20" fmla="*/ 971665 h 1021446"/>
                <a:gd name="connsiteX21" fmla="*/ 333525 w 670540"/>
                <a:gd name="connsiteY21" fmla="*/ 971947 h 1021446"/>
                <a:gd name="connsiteX22" fmla="*/ 354538 w 670540"/>
                <a:gd name="connsiteY22" fmla="*/ 971947 h 1021446"/>
                <a:gd name="connsiteX23" fmla="*/ 407563 w 670540"/>
                <a:gd name="connsiteY23" fmla="*/ 918498 h 1021446"/>
                <a:gd name="connsiteX24" fmla="*/ 320692 w 670540"/>
                <a:gd name="connsiteY24" fmla="*/ 831627 h 1021446"/>
                <a:gd name="connsiteX25" fmla="*/ 296153 w 670540"/>
                <a:gd name="connsiteY25" fmla="*/ 832332 h 1021446"/>
                <a:gd name="connsiteX26" fmla="*/ 264141 w 670540"/>
                <a:gd name="connsiteY26" fmla="*/ 873511 h 1021446"/>
                <a:gd name="connsiteX27" fmla="*/ 288256 w 670540"/>
                <a:gd name="connsiteY27" fmla="*/ 969831 h 1021446"/>
                <a:gd name="connsiteX28" fmla="*/ 305602 w 670540"/>
                <a:gd name="connsiteY28" fmla="*/ 971665 h 1021446"/>
                <a:gd name="connsiteX29" fmla="*/ 333666 w 670540"/>
                <a:gd name="connsiteY29" fmla="*/ 971665 h 1021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70540" h="1021446">
                  <a:moveTo>
                    <a:pt x="0" y="507832"/>
                  </a:moveTo>
                  <a:cubicBezTo>
                    <a:pt x="0" y="360461"/>
                    <a:pt x="0" y="212948"/>
                    <a:pt x="0" y="65577"/>
                  </a:cubicBezTo>
                  <a:cubicBezTo>
                    <a:pt x="0" y="12128"/>
                    <a:pt x="12410" y="0"/>
                    <a:pt x="66705" y="0"/>
                  </a:cubicBezTo>
                  <a:cubicBezTo>
                    <a:pt x="245666" y="0"/>
                    <a:pt x="424768" y="0"/>
                    <a:pt x="603730" y="0"/>
                  </a:cubicBezTo>
                  <a:cubicBezTo>
                    <a:pt x="657460" y="0"/>
                    <a:pt x="670435" y="12692"/>
                    <a:pt x="670435" y="65859"/>
                  </a:cubicBezTo>
                  <a:cubicBezTo>
                    <a:pt x="670576" y="361871"/>
                    <a:pt x="670576" y="657883"/>
                    <a:pt x="670435" y="954037"/>
                  </a:cubicBezTo>
                  <a:cubicBezTo>
                    <a:pt x="670435" y="1005793"/>
                    <a:pt x="655768" y="1020883"/>
                    <a:pt x="603307" y="1021024"/>
                  </a:cubicBezTo>
                  <a:cubicBezTo>
                    <a:pt x="424345" y="1021587"/>
                    <a:pt x="245243" y="1021587"/>
                    <a:pt x="66282" y="1021024"/>
                  </a:cubicBezTo>
                  <a:cubicBezTo>
                    <a:pt x="13538" y="1020883"/>
                    <a:pt x="141" y="1006357"/>
                    <a:pt x="141" y="953614"/>
                  </a:cubicBezTo>
                  <a:cubicBezTo>
                    <a:pt x="141" y="804973"/>
                    <a:pt x="141" y="656332"/>
                    <a:pt x="141" y="507832"/>
                  </a:cubicBezTo>
                  <a:close/>
                  <a:moveTo>
                    <a:pt x="589627" y="447756"/>
                  </a:moveTo>
                  <a:cubicBezTo>
                    <a:pt x="589627" y="348332"/>
                    <a:pt x="588922" y="248910"/>
                    <a:pt x="590050" y="149487"/>
                  </a:cubicBezTo>
                  <a:cubicBezTo>
                    <a:pt x="590332" y="122410"/>
                    <a:pt x="581166" y="111974"/>
                    <a:pt x="553666" y="112115"/>
                  </a:cubicBezTo>
                  <a:cubicBezTo>
                    <a:pt x="410243" y="113384"/>
                    <a:pt x="266679" y="114089"/>
                    <a:pt x="123256" y="113243"/>
                  </a:cubicBezTo>
                  <a:cubicBezTo>
                    <a:pt x="91525" y="113102"/>
                    <a:pt x="80526" y="122833"/>
                    <a:pt x="80808" y="155551"/>
                  </a:cubicBezTo>
                  <a:cubicBezTo>
                    <a:pt x="82077" y="347345"/>
                    <a:pt x="82077" y="538999"/>
                    <a:pt x="80808" y="730793"/>
                  </a:cubicBezTo>
                  <a:cubicBezTo>
                    <a:pt x="80667" y="763934"/>
                    <a:pt x="91102" y="776203"/>
                    <a:pt x="124948" y="775921"/>
                  </a:cubicBezTo>
                  <a:cubicBezTo>
                    <a:pt x="266538" y="774652"/>
                    <a:pt x="407986" y="774793"/>
                    <a:pt x="549576" y="775921"/>
                  </a:cubicBezTo>
                  <a:cubicBezTo>
                    <a:pt x="579755" y="776203"/>
                    <a:pt x="590755" y="766614"/>
                    <a:pt x="590332" y="735588"/>
                  </a:cubicBezTo>
                  <a:cubicBezTo>
                    <a:pt x="588781" y="639691"/>
                    <a:pt x="589768" y="543794"/>
                    <a:pt x="589768" y="447896"/>
                  </a:cubicBezTo>
                  <a:close/>
                  <a:moveTo>
                    <a:pt x="333525" y="971665"/>
                  </a:moveTo>
                  <a:lnTo>
                    <a:pt x="333525" y="971947"/>
                  </a:lnTo>
                  <a:cubicBezTo>
                    <a:pt x="340576" y="971947"/>
                    <a:pt x="347487" y="971947"/>
                    <a:pt x="354538" y="971947"/>
                  </a:cubicBezTo>
                  <a:cubicBezTo>
                    <a:pt x="399948" y="971382"/>
                    <a:pt x="406717" y="964614"/>
                    <a:pt x="407563" y="918498"/>
                  </a:cubicBezTo>
                  <a:cubicBezTo>
                    <a:pt x="409115" y="831767"/>
                    <a:pt x="408268" y="830921"/>
                    <a:pt x="320692" y="831627"/>
                  </a:cubicBezTo>
                  <a:cubicBezTo>
                    <a:pt x="312512" y="831627"/>
                    <a:pt x="304333" y="831627"/>
                    <a:pt x="296153" y="832332"/>
                  </a:cubicBezTo>
                  <a:cubicBezTo>
                    <a:pt x="270487" y="834306"/>
                    <a:pt x="260615" y="852075"/>
                    <a:pt x="264141" y="873511"/>
                  </a:cubicBezTo>
                  <a:cubicBezTo>
                    <a:pt x="269500" y="906088"/>
                    <a:pt x="242000" y="947831"/>
                    <a:pt x="288256" y="969831"/>
                  </a:cubicBezTo>
                  <a:cubicBezTo>
                    <a:pt x="293192" y="972229"/>
                    <a:pt x="299679" y="971382"/>
                    <a:pt x="305602" y="971665"/>
                  </a:cubicBezTo>
                  <a:cubicBezTo>
                    <a:pt x="314910" y="971947"/>
                    <a:pt x="324217" y="971665"/>
                    <a:pt x="333666" y="971665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7" name="Forma libre: forma 16">
              <a:extLst>
                <a:ext uri="{FF2B5EF4-FFF2-40B4-BE49-F238E27FC236}">
                  <a16:creationId xmlns:a16="http://schemas.microsoft.com/office/drawing/2014/main" id="{08838A81-E686-4DFE-B52B-CC459A53DDAC}"/>
                </a:ext>
              </a:extLst>
            </p:cNvPr>
            <p:cNvSpPr/>
            <p:nvPr/>
          </p:nvSpPr>
          <p:spPr>
            <a:xfrm>
              <a:off x="539575" y="3205526"/>
              <a:ext cx="832215" cy="1023139"/>
            </a:xfrm>
            <a:custGeom>
              <a:avLst/>
              <a:gdLst>
                <a:gd name="connsiteX0" fmla="*/ 830946 w 832215"/>
                <a:gd name="connsiteY0" fmla="*/ 606268 h 1023139"/>
                <a:gd name="connsiteX1" fmla="*/ 831652 w 832215"/>
                <a:gd name="connsiteY1" fmla="*/ 989011 h 1023139"/>
                <a:gd name="connsiteX2" fmla="*/ 797241 w 832215"/>
                <a:gd name="connsiteY2" fmla="*/ 1023139 h 1023139"/>
                <a:gd name="connsiteX3" fmla="*/ 38807 w 832215"/>
                <a:gd name="connsiteY3" fmla="*/ 1023139 h 1023139"/>
                <a:gd name="connsiteX4" fmla="*/ 2704 w 832215"/>
                <a:gd name="connsiteY4" fmla="*/ 990280 h 1023139"/>
                <a:gd name="connsiteX5" fmla="*/ 4538 w 832215"/>
                <a:gd name="connsiteY5" fmla="*/ 467499 h 1023139"/>
                <a:gd name="connsiteX6" fmla="*/ 589 w 832215"/>
                <a:gd name="connsiteY6" fmla="*/ 63884 h 1023139"/>
                <a:gd name="connsiteX7" fmla="*/ 2281 w 832215"/>
                <a:gd name="connsiteY7" fmla="*/ 21859 h 1023139"/>
                <a:gd name="connsiteX8" fmla="*/ 25832 w 832215"/>
                <a:gd name="connsiteY8" fmla="*/ 0 h 1023139"/>
                <a:gd name="connsiteX9" fmla="*/ 654383 w 832215"/>
                <a:gd name="connsiteY9" fmla="*/ 0 h 1023139"/>
                <a:gd name="connsiteX10" fmla="*/ 691895 w 832215"/>
                <a:gd name="connsiteY10" fmla="*/ 21154 h 1023139"/>
                <a:gd name="connsiteX11" fmla="*/ 815857 w 832215"/>
                <a:gd name="connsiteY11" fmla="*/ 182628 h 1023139"/>
                <a:gd name="connsiteX12" fmla="*/ 832216 w 832215"/>
                <a:gd name="connsiteY12" fmla="*/ 227051 h 1023139"/>
                <a:gd name="connsiteX13" fmla="*/ 831793 w 832215"/>
                <a:gd name="connsiteY13" fmla="*/ 606268 h 1023139"/>
                <a:gd name="connsiteX14" fmla="*/ 831228 w 832215"/>
                <a:gd name="connsiteY14" fmla="*/ 606268 h 1023139"/>
                <a:gd name="connsiteX15" fmla="*/ 64755 w 832215"/>
                <a:gd name="connsiteY15" fmla="*/ 508255 h 1023139"/>
                <a:gd name="connsiteX16" fmla="*/ 64755 w 832215"/>
                <a:gd name="connsiteY16" fmla="*/ 919204 h 1023139"/>
                <a:gd name="connsiteX17" fmla="*/ 94935 w 832215"/>
                <a:gd name="connsiteY17" fmla="*/ 958409 h 1023139"/>
                <a:gd name="connsiteX18" fmla="*/ 741254 w 832215"/>
                <a:gd name="connsiteY18" fmla="*/ 958126 h 1023139"/>
                <a:gd name="connsiteX19" fmla="*/ 771152 w 832215"/>
                <a:gd name="connsiteY19" fmla="*/ 929357 h 1023139"/>
                <a:gd name="connsiteX20" fmla="*/ 771152 w 832215"/>
                <a:gd name="connsiteY20" fmla="*/ 286564 h 1023139"/>
                <a:gd name="connsiteX21" fmla="*/ 738998 w 832215"/>
                <a:gd name="connsiteY21" fmla="*/ 256102 h 1023139"/>
                <a:gd name="connsiteX22" fmla="*/ 665242 w 832215"/>
                <a:gd name="connsiteY22" fmla="*/ 256243 h 1023139"/>
                <a:gd name="connsiteX23" fmla="*/ 625331 w 832215"/>
                <a:gd name="connsiteY23" fmla="*/ 217461 h 1023139"/>
                <a:gd name="connsiteX24" fmla="*/ 626036 w 832215"/>
                <a:gd name="connsiteY24" fmla="*/ 105064 h 1023139"/>
                <a:gd name="connsiteX25" fmla="*/ 582319 w 832215"/>
                <a:gd name="connsiteY25" fmla="*/ 60641 h 1023139"/>
                <a:gd name="connsiteX26" fmla="*/ 108191 w 832215"/>
                <a:gd name="connsiteY26" fmla="*/ 60641 h 1023139"/>
                <a:gd name="connsiteX27" fmla="*/ 64332 w 832215"/>
                <a:gd name="connsiteY27" fmla="*/ 104359 h 1023139"/>
                <a:gd name="connsiteX28" fmla="*/ 65038 w 832215"/>
                <a:gd name="connsiteY28" fmla="*/ 508255 h 102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32215" h="1023139">
                  <a:moveTo>
                    <a:pt x="830946" y="606268"/>
                  </a:moveTo>
                  <a:cubicBezTo>
                    <a:pt x="830946" y="733896"/>
                    <a:pt x="830100" y="861383"/>
                    <a:pt x="831652" y="989011"/>
                  </a:cubicBezTo>
                  <a:cubicBezTo>
                    <a:pt x="831934" y="1016229"/>
                    <a:pt x="822485" y="1023139"/>
                    <a:pt x="797241" y="1023139"/>
                  </a:cubicBezTo>
                  <a:cubicBezTo>
                    <a:pt x="544383" y="1022575"/>
                    <a:pt x="291665" y="1022716"/>
                    <a:pt x="38807" y="1023139"/>
                  </a:cubicBezTo>
                  <a:cubicBezTo>
                    <a:pt x="15115" y="1023139"/>
                    <a:pt x="4115" y="1018344"/>
                    <a:pt x="2704" y="990280"/>
                  </a:cubicBezTo>
                  <a:cubicBezTo>
                    <a:pt x="-5898" y="815832"/>
                    <a:pt x="9191" y="641665"/>
                    <a:pt x="4538" y="467499"/>
                  </a:cubicBezTo>
                  <a:cubicBezTo>
                    <a:pt x="871" y="332961"/>
                    <a:pt x="730" y="198423"/>
                    <a:pt x="589" y="63884"/>
                  </a:cubicBezTo>
                  <a:cubicBezTo>
                    <a:pt x="589" y="49923"/>
                    <a:pt x="2281" y="35820"/>
                    <a:pt x="2281" y="21859"/>
                  </a:cubicBezTo>
                  <a:cubicBezTo>
                    <a:pt x="2281" y="5500"/>
                    <a:pt x="8909" y="0"/>
                    <a:pt x="25832" y="0"/>
                  </a:cubicBezTo>
                  <a:cubicBezTo>
                    <a:pt x="235396" y="423"/>
                    <a:pt x="444819" y="282"/>
                    <a:pt x="654383" y="0"/>
                  </a:cubicBezTo>
                  <a:cubicBezTo>
                    <a:pt x="671870" y="0"/>
                    <a:pt x="682165" y="8179"/>
                    <a:pt x="691895" y="21154"/>
                  </a:cubicBezTo>
                  <a:cubicBezTo>
                    <a:pt x="732793" y="75308"/>
                    <a:pt x="774113" y="129038"/>
                    <a:pt x="815857" y="182628"/>
                  </a:cubicBezTo>
                  <a:cubicBezTo>
                    <a:pt x="826152" y="196025"/>
                    <a:pt x="832216" y="209141"/>
                    <a:pt x="832216" y="227051"/>
                  </a:cubicBezTo>
                  <a:cubicBezTo>
                    <a:pt x="831369" y="353410"/>
                    <a:pt x="831793" y="479909"/>
                    <a:pt x="831793" y="606268"/>
                  </a:cubicBezTo>
                  <a:lnTo>
                    <a:pt x="831228" y="606268"/>
                  </a:lnTo>
                  <a:close/>
                  <a:moveTo>
                    <a:pt x="64755" y="508255"/>
                  </a:moveTo>
                  <a:cubicBezTo>
                    <a:pt x="64755" y="645191"/>
                    <a:pt x="64755" y="782268"/>
                    <a:pt x="64755" y="919204"/>
                  </a:cubicBezTo>
                  <a:cubicBezTo>
                    <a:pt x="64755" y="940639"/>
                    <a:pt x="64896" y="958550"/>
                    <a:pt x="94935" y="958409"/>
                  </a:cubicBezTo>
                  <a:cubicBezTo>
                    <a:pt x="310422" y="957844"/>
                    <a:pt x="525767" y="957986"/>
                    <a:pt x="741254" y="958126"/>
                  </a:cubicBezTo>
                  <a:cubicBezTo>
                    <a:pt x="761421" y="958126"/>
                    <a:pt x="771152" y="950934"/>
                    <a:pt x="771152" y="929357"/>
                  </a:cubicBezTo>
                  <a:cubicBezTo>
                    <a:pt x="770870" y="715140"/>
                    <a:pt x="770729" y="500781"/>
                    <a:pt x="771152" y="286564"/>
                  </a:cubicBezTo>
                  <a:cubicBezTo>
                    <a:pt x="771152" y="263153"/>
                    <a:pt x="760293" y="255679"/>
                    <a:pt x="738998" y="256102"/>
                  </a:cubicBezTo>
                  <a:cubicBezTo>
                    <a:pt x="714459" y="256666"/>
                    <a:pt x="689780" y="255115"/>
                    <a:pt x="665242" y="256243"/>
                  </a:cubicBezTo>
                  <a:cubicBezTo>
                    <a:pt x="637178" y="257512"/>
                    <a:pt x="624344" y="246512"/>
                    <a:pt x="625331" y="217461"/>
                  </a:cubicBezTo>
                  <a:cubicBezTo>
                    <a:pt x="626601" y="180089"/>
                    <a:pt x="623780" y="142436"/>
                    <a:pt x="626036" y="105064"/>
                  </a:cubicBezTo>
                  <a:cubicBezTo>
                    <a:pt x="628011" y="71641"/>
                    <a:pt x="616447" y="60218"/>
                    <a:pt x="582319" y="60641"/>
                  </a:cubicBezTo>
                  <a:cubicBezTo>
                    <a:pt x="424229" y="62192"/>
                    <a:pt x="266140" y="62051"/>
                    <a:pt x="108191" y="60641"/>
                  </a:cubicBezTo>
                  <a:cubicBezTo>
                    <a:pt x="74486" y="60359"/>
                    <a:pt x="63909" y="70372"/>
                    <a:pt x="64332" y="104359"/>
                  </a:cubicBezTo>
                  <a:cubicBezTo>
                    <a:pt x="66025" y="239038"/>
                    <a:pt x="65038" y="373576"/>
                    <a:pt x="65038" y="508255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8" name="Forma libre: forma 17">
              <a:extLst>
                <a:ext uri="{FF2B5EF4-FFF2-40B4-BE49-F238E27FC236}">
                  <a16:creationId xmlns:a16="http://schemas.microsoft.com/office/drawing/2014/main" id="{2A25496B-C41A-49D5-A3F3-4BF8502FF824}"/>
                </a:ext>
              </a:extLst>
            </p:cNvPr>
            <p:cNvSpPr/>
            <p:nvPr/>
          </p:nvSpPr>
          <p:spPr>
            <a:xfrm>
              <a:off x="2657335" y="1703337"/>
              <a:ext cx="1084974" cy="526787"/>
            </a:xfrm>
            <a:custGeom>
              <a:avLst/>
              <a:gdLst>
                <a:gd name="connsiteX0" fmla="*/ 886951 w 1084974"/>
                <a:gd name="connsiteY0" fmla="*/ 176833 h 526787"/>
                <a:gd name="connsiteX1" fmla="*/ 877643 w 1084974"/>
                <a:gd name="connsiteY1" fmla="*/ 181205 h 526787"/>
                <a:gd name="connsiteX2" fmla="*/ 794720 w 1084974"/>
                <a:gd name="connsiteY2" fmla="*/ 150179 h 526787"/>
                <a:gd name="connsiteX3" fmla="*/ 806284 w 1084974"/>
                <a:gd name="connsiteY3" fmla="*/ 127333 h 526787"/>
                <a:gd name="connsiteX4" fmla="*/ 962400 w 1084974"/>
                <a:gd name="connsiteY4" fmla="*/ 8025 h 526787"/>
                <a:gd name="connsiteX5" fmla="*/ 997797 w 1084974"/>
                <a:gd name="connsiteY5" fmla="*/ 15782 h 526787"/>
                <a:gd name="connsiteX6" fmla="*/ 1081848 w 1084974"/>
                <a:gd name="connsiteY6" fmla="*/ 197140 h 526787"/>
                <a:gd name="connsiteX7" fmla="*/ 1078181 w 1084974"/>
                <a:gd name="connsiteY7" fmla="*/ 222243 h 526787"/>
                <a:gd name="connsiteX8" fmla="*/ 992297 w 1084974"/>
                <a:gd name="connsiteY8" fmla="*/ 208845 h 526787"/>
                <a:gd name="connsiteX9" fmla="*/ 980451 w 1084974"/>
                <a:gd name="connsiteY9" fmla="*/ 193756 h 526787"/>
                <a:gd name="connsiteX10" fmla="*/ 956054 w 1084974"/>
                <a:gd name="connsiteY10" fmla="*/ 242127 h 526787"/>
                <a:gd name="connsiteX11" fmla="*/ 504913 w 1084974"/>
                <a:gd name="connsiteY11" fmla="*/ 526717 h 526787"/>
                <a:gd name="connsiteX12" fmla="*/ 4555 w 1084974"/>
                <a:gd name="connsiteY12" fmla="*/ 151166 h 526787"/>
                <a:gd name="connsiteX13" fmla="*/ 20209 w 1084974"/>
                <a:gd name="connsiteY13" fmla="*/ 111115 h 526787"/>
                <a:gd name="connsiteX14" fmla="*/ 86209 w 1084974"/>
                <a:gd name="connsiteY14" fmla="*/ 126346 h 526787"/>
                <a:gd name="connsiteX15" fmla="*/ 239080 w 1084974"/>
                <a:gd name="connsiteY15" fmla="*/ 352127 h 526787"/>
                <a:gd name="connsiteX16" fmla="*/ 887374 w 1084974"/>
                <a:gd name="connsiteY16" fmla="*/ 176833 h 52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84974" h="526787">
                  <a:moveTo>
                    <a:pt x="886951" y="176833"/>
                  </a:moveTo>
                  <a:cubicBezTo>
                    <a:pt x="883143" y="178525"/>
                    <a:pt x="880041" y="179371"/>
                    <a:pt x="877643" y="181205"/>
                  </a:cubicBezTo>
                  <a:cubicBezTo>
                    <a:pt x="840977" y="207576"/>
                    <a:pt x="805297" y="194038"/>
                    <a:pt x="794720" y="150179"/>
                  </a:cubicBezTo>
                  <a:cubicBezTo>
                    <a:pt x="791759" y="138051"/>
                    <a:pt x="798951" y="132974"/>
                    <a:pt x="806284" y="127333"/>
                  </a:cubicBezTo>
                  <a:cubicBezTo>
                    <a:pt x="858323" y="87564"/>
                    <a:pt x="910784" y="48218"/>
                    <a:pt x="962400" y="8025"/>
                  </a:cubicBezTo>
                  <a:cubicBezTo>
                    <a:pt x="978759" y="-4808"/>
                    <a:pt x="989336" y="-2270"/>
                    <a:pt x="997797" y="15782"/>
                  </a:cubicBezTo>
                  <a:cubicBezTo>
                    <a:pt x="1025861" y="76282"/>
                    <a:pt x="1053925" y="136640"/>
                    <a:pt x="1081848" y="197140"/>
                  </a:cubicBezTo>
                  <a:cubicBezTo>
                    <a:pt x="1085938" y="206025"/>
                    <a:pt x="1087207" y="214063"/>
                    <a:pt x="1078181" y="222243"/>
                  </a:cubicBezTo>
                  <a:cubicBezTo>
                    <a:pt x="1044194" y="253127"/>
                    <a:pt x="1014297" y="248756"/>
                    <a:pt x="992297" y="208845"/>
                  </a:cubicBezTo>
                  <a:cubicBezTo>
                    <a:pt x="990182" y="205038"/>
                    <a:pt x="986797" y="201794"/>
                    <a:pt x="980451" y="193756"/>
                  </a:cubicBezTo>
                  <a:cubicBezTo>
                    <a:pt x="971284" y="211948"/>
                    <a:pt x="963951" y="227179"/>
                    <a:pt x="956054" y="242127"/>
                  </a:cubicBezTo>
                  <a:cubicBezTo>
                    <a:pt x="860015" y="423063"/>
                    <a:pt x="707990" y="523473"/>
                    <a:pt x="504913" y="526717"/>
                  </a:cubicBezTo>
                  <a:cubicBezTo>
                    <a:pt x="265452" y="530524"/>
                    <a:pt x="71683" y="381320"/>
                    <a:pt x="4555" y="151166"/>
                  </a:cubicBezTo>
                  <a:cubicBezTo>
                    <a:pt x="-240" y="134525"/>
                    <a:pt x="-7432" y="113089"/>
                    <a:pt x="20209" y="111115"/>
                  </a:cubicBezTo>
                  <a:cubicBezTo>
                    <a:pt x="42632" y="109423"/>
                    <a:pt x="71542" y="81923"/>
                    <a:pt x="86209" y="126346"/>
                  </a:cubicBezTo>
                  <a:cubicBezTo>
                    <a:pt x="115542" y="215897"/>
                    <a:pt x="162645" y="293743"/>
                    <a:pt x="239080" y="352127"/>
                  </a:cubicBezTo>
                  <a:cubicBezTo>
                    <a:pt x="475298" y="532640"/>
                    <a:pt x="795567" y="419960"/>
                    <a:pt x="887374" y="176833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9" name="Forma libre: forma 18">
              <a:extLst>
                <a:ext uri="{FF2B5EF4-FFF2-40B4-BE49-F238E27FC236}">
                  <a16:creationId xmlns:a16="http://schemas.microsoft.com/office/drawing/2014/main" id="{5731FCB4-5AC9-4F7E-B851-7DFA3F927497}"/>
                </a:ext>
              </a:extLst>
            </p:cNvPr>
            <p:cNvSpPr/>
            <p:nvPr/>
          </p:nvSpPr>
          <p:spPr>
            <a:xfrm>
              <a:off x="2571743" y="1242565"/>
              <a:ext cx="1083408" cy="526981"/>
            </a:xfrm>
            <a:custGeom>
              <a:avLst/>
              <a:gdLst>
                <a:gd name="connsiteX0" fmla="*/ 193378 w 1083408"/>
                <a:gd name="connsiteY0" fmla="*/ 354990 h 526981"/>
                <a:gd name="connsiteX1" fmla="*/ 209878 w 1083408"/>
                <a:gd name="connsiteY1" fmla="*/ 345400 h 526981"/>
                <a:gd name="connsiteX2" fmla="*/ 275736 w 1083408"/>
                <a:gd name="connsiteY2" fmla="*/ 356118 h 526981"/>
                <a:gd name="connsiteX3" fmla="*/ 267416 w 1083408"/>
                <a:gd name="connsiteY3" fmla="*/ 409144 h 526981"/>
                <a:gd name="connsiteX4" fmla="*/ 122160 w 1083408"/>
                <a:gd name="connsiteY4" fmla="*/ 519002 h 526981"/>
                <a:gd name="connsiteX5" fmla="*/ 87891 w 1083408"/>
                <a:gd name="connsiteY5" fmla="*/ 510400 h 526981"/>
                <a:gd name="connsiteX6" fmla="*/ 4404 w 1083408"/>
                <a:gd name="connsiteY6" fmla="*/ 336375 h 526981"/>
                <a:gd name="connsiteX7" fmla="*/ 33173 w 1083408"/>
                <a:gd name="connsiteY7" fmla="*/ 291811 h 526981"/>
                <a:gd name="connsiteX8" fmla="*/ 81686 w 1083408"/>
                <a:gd name="connsiteY8" fmla="*/ 300836 h 526981"/>
                <a:gd name="connsiteX9" fmla="*/ 102557 w 1083408"/>
                <a:gd name="connsiteY9" fmla="*/ 340605 h 526981"/>
                <a:gd name="connsiteX10" fmla="*/ 145852 w 1083408"/>
                <a:gd name="connsiteY10" fmla="*/ 256413 h 526981"/>
                <a:gd name="connsiteX11" fmla="*/ 750851 w 1083408"/>
                <a:gd name="connsiteY11" fmla="*/ 28234 h 526981"/>
                <a:gd name="connsiteX12" fmla="*/ 1074928 w 1083408"/>
                <a:gd name="connsiteY12" fmla="*/ 363028 h 526981"/>
                <a:gd name="connsiteX13" fmla="*/ 1076056 w 1083408"/>
                <a:gd name="connsiteY13" fmla="*/ 409144 h 526981"/>
                <a:gd name="connsiteX14" fmla="*/ 1012876 w 1083408"/>
                <a:gd name="connsiteY14" fmla="*/ 424515 h 526981"/>
                <a:gd name="connsiteX15" fmla="*/ 994261 w 1083408"/>
                <a:gd name="connsiteY15" fmla="*/ 393631 h 526981"/>
                <a:gd name="connsiteX16" fmla="*/ 756492 w 1083408"/>
                <a:gd name="connsiteY16" fmla="*/ 123144 h 526981"/>
                <a:gd name="connsiteX17" fmla="*/ 205365 w 1083408"/>
                <a:gd name="connsiteY17" fmla="*/ 321285 h 526981"/>
                <a:gd name="connsiteX18" fmla="*/ 193519 w 1083408"/>
                <a:gd name="connsiteY18" fmla="*/ 355131 h 526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83408" h="526981">
                  <a:moveTo>
                    <a:pt x="193378" y="354990"/>
                  </a:moveTo>
                  <a:cubicBezTo>
                    <a:pt x="202403" y="349772"/>
                    <a:pt x="206352" y="347939"/>
                    <a:pt x="209878" y="345400"/>
                  </a:cubicBezTo>
                  <a:cubicBezTo>
                    <a:pt x="248660" y="317618"/>
                    <a:pt x="247673" y="318323"/>
                    <a:pt x="275736" y="356118"/>
                  </a:cubicBezTo>
                  <a:cubicBezTo>
                    <a:pt x="292378" y="378400"/>
                    <a:pt x="292660" y="391798"/>
                    <a:pt x="267416" y="409144"/>
                  </a:cubicBezTo>
                  <a:cubicBezTo>
                    <a:pt x="217352" y="443413"/>
                    <a:pt x="169826" y="481349"/>
                    <a:pt x="122160" y="519002"/>
                  </a:cubicBezTo>
                  <a:cubicBezTo>
                    <a:pt x="104955" y="532541"/>
                    <a:pt x="96352" y="528310"/>
                    <a:pt x="87891" y="510400"/>
                  </a:cubicBezTo>
                  <a:cubicBezTo>
                    <a:pt x="60532" y="452156"/>
                    <a:pt x="32468" y="394336"/>
                    <a:pt x="4404" y="336375"/>
                  </a:cubicBezTo>
                  <a:cubicBezTo>
                    <a:pt x="-10545" y="305490"/>
                    <a:pt x="15968" y="300977"/>
                    <a:pt x="33173" y="291811"/>
                  </a:cubicBezTo>
                  <a:cubicBezTo>
                    <a:pt x="50801" y="282221"/>
                    <a:pt x="69840" y="272067"/>
                    <a:pt x="81686" y="300836"/>
                  </a:cubicBezTo>
                  <a:cubicBezTo>
                    <a:pt x="86763" y="313246"/>
                    <a:pt x="94237" y="324811"/>
                    <a:pt x="102557" y="340605"/>
                  </a:cubicBezTo>
                  <a:cubicBezTo>
                    <a:pt x="118493" y="309580"/>
                    <a:pt x="131468" y="282644"/>
                    <a:pt x="145852" y="256413"/>
                  </a:cubicBezTo>
                  <a:cubicBezTo>
                    <a:pt x="260788" y="46991"/>
                    <a:pt x="526057" y="-53138"/>
                    <a:pt x="750851" y="28234"/>
                  </a:cubicBezTo>
                  <a:cubicBezTo>
                    <a:pt x="913312" y="87042"/>
                    <a:pt x="1022325" y="197888"/>
                    <a:pt x="1074928" y="363028"/>
                  </a:cubicBezTo>
                  <a:cubicBezTo>
                    <a:pt x="1079722" y="377977"/>
                    <a:pt x="1090722" y="396592"/>
                    <a:pt x="1076056" y="409144"/>
                  </a:cubicBezTo>
                  <a:cubicBezTo>
                    <a:pt x="1058992" y="423810"/>
                    <a:pt x="1034876" y="426349"/>
                    <a:pt x="1012876" y="424515"/>
                  </a:cubicBezTo>
                  <a:cubicBezTo>
                    <a:pt x="997787" y="423246"/>
                    <a:pt x="998068" y="405618"/>
                    <a:pt x="994261" y="393631"/>
                  </a:cubicBezTo>
                  <a:cubicBezTo>
                    <a:pt x="955056" y="268259"/>
                    <a:pt x="876505" y="176170"/>
                    <a:pt x="756492" y="123144"/>
                  </a:cubicBezTo>
                  <a:cubicBezTo>
                    <a:pt x="551864" y="32747"/>
                    <a:pt x="316916" y="113978"/>
                    <a:pt x="205365" y="321285"/>
                  </a:cubicBezTo>
                  <a:cubicBezTo>
                    <a:pt x="200570" y="330028"/>
                    <a:pt x="198596" y="340323"/>
                    <a:pt x="193519" y="355131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id="{7E03B17D-9E86-4D70-A516-64FC5D4F5F7A}"/>
                </a:ext>
              </a:extLst>
            </p:cNvPr>
            <p:cNvSpPr/>
            <p:nvPr/>
          </p:nvSpPr>
          <p:spPr>
            <a:xfrm>
              <a:off x="2965797" y="1453843"/>
              <a:ext cx="378874" cy="553392"/>
            </a:xfrm>
            <a:custGeom>
              <a:avLst/>
              <a:gdLst>
                <a:gd name="connsiteX0" fmla="*/ 220708 w 378874"/>
                <a:gd name="connsiteY0" fmla="*/ 131583 h 553392"/>
                <a:gd name="connsiteX1" fmla="*/ 276977 w 378874"/>
                <a:gd name="connsiteY1" fmla="*/ 219865 h 553392"/>
                <a:gd name="connsiteX2" fmla="*/ 378798 w 378874"/>
                <a:gd name="connsiteY2" fmla="*/ 353416 h 553392"/>
                <a:gd name="connsiteX3" fmla="*/ 250606 w 378874"/>
                <a:gd name="connsiteY3" fmla="*/ 490211 h 553392"/>
                <a:gd name="connsiteX4" fmla="*/ 216195 w 378874"/>
                <a:gd name="connsiteY4" fmla="*/ 526877 h 553392"/>
                <a:gd name="connsiteX5" fmla="*/ 187990 w 378874"/>
                <a:gd name="connsiteY5" fmla="*/ 553390 h 553392"/>
                <a:gd name="connsiteX6" fmla="*/ 164721 w 378874"/>
                <a:gd name="connsiteY6" fmla="*/ 526877 h 553392"/>
                <a:gd name="connsiteX7" fmla="*/ 131580 w 378874"/>
                <a:gd name="connsiteY7" fmla="*/ 489647 h 553392"/>
                <a:gd name="connsiteX8" fmla="*/ 4516 w 378874"/>
                <a:gd name="connsiteY8" fmla="*/ 388954 h 553392"/>
                <a:gd name="connsiteX9" fmla="*/ 27786 w 378874"/>
                <a:gd name="connsiteY9" fmla="*/ 348621 h 553392"/>
                <a:gd name="connsiteX10" fmla="*/ 76580 w 378874"/>
                <a:gd name="connsiteY10" fmla="*/ 342698 h 553392"/>
                <a:gd name="connsiteX11" fmla="*/ 138491 w 378874"/>
                <a:gd name="connsiteY11" fmla="*/ 375134 h 553392"/>
                <a:gd name="connsiteX12" fmla="*/ 158234 w 378874"/>
                <a:gd name="connsiteY12" fmla="*/ 391070 h 553392"/>
                <a:gd name="connsiteX13" fmla="*/ 164580 w 378874"/>
                <a:gd name="connsiteY13" fmla="*/ 369352 h 553392"/>
                <a:gd name="connsiteX14" fmla="*/ 107747 w 378874"/>
                <a:gd name="connsiteY14" fmla="*/ 286711 h 553392"/>
                <a:gd name="connsiteX15" fmla="*/ 14106 w 378874"/>
                <a:gd name="connsiteY15" fmla="*/ 165147 h 553392"/>
                <a:gd name="connsiteX16" fmla="*/ 100414 w 378874"/>
                <a:gd name="connsiteY16" fmla="*/ 45558 h 553392"/>
                <a:gd name="connsiteX17" fmla="*/ 172901 w 378874"/>
                <a:gd name="connsiteY17" fmla="*/ 5929 h 553392"/>
                <a:gd name="connsiteX18" fmla="*/ 212529 w 378874"/>
                <a:gd name="connsiteY18" fmla="*/ 11147 h 553392"/>
                <a:gd name="connsiteX19" fmla="*/ 261042 w 378874"/>
                <a:gd name="connsiteY19" fmla="*/ 38506 h 553392"/>
                <a:gd name="connsiteX20" fmla="*/ 357785 w 378874"/>
                <a:gd name="connsiteY20" fmla="*/ 116775 h 553392"/>
                <a:gd name="connsiteX21" fmla="*/ 339452 w 378874"/>
                <a:gd name="connsiteY21" fmla="*/ 151891 h 553392"/>
                <a:gd name="connsiteX22" fmla="*/ 270208 w 378874"/>
                <a:gd name="connsiteY22" fmla="*/ 162468 h 553392"/>
                <a:gd name="connsiteX23" fmla="*/ 220849 w 378874"/>
                <a:gd name="connsiteY23" fmla="*/ 131583 h 55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78874" h="553392">
                  <a:moveTo>
                    <a:pt x="220708" y="131583"/>
                  </a:moveTo>
                  <a:cubicBezTo>
                    <a:pt x="210272" y="195609"/>
                    <a:pt x="210695" y="196314"/>
                    <a:pt x="276977" y="219865"/>
                  </a:cubicBezTo>
                  <a:cubicBezTo>
                    <a:pt x="349746" y="245673"/>
                    <a:pt x="380631" y="286288"/>
                    <a:pt x="378798" y="353416"/>
                  </a:cubicBezTo>
                  <a:cubicBezTo>
                    <a:pt x="376965" y="421249"/>
                    <a:pt x="325490" y="478082"/>
                    <a:pt x="250606" y="490211"/>
                  </a:cubicBezTo>
                  <a:cubicBezTo>
                    <a:pt x="226490" y="494159"/>
                    <a:pt x="213939" y="501070"/>
                    <a:pt x="216195" y="526877"/>
                  </a:cubicBezTo>
                  <a:cubicBezTo>
                    <a:pt x="217888" y="546621"/>
                    <a:pt x="206606" y="553531"/>
                    <a:pt x="187990" y="553390"/>
                  </a:cubicBezTo>
                  <a:cubicBezTo>
                    <a:pt x="169657" y="553108"/>
                    <a:pt x="162042" y="544223"/>
                    <a:pt x="164721" y="526877"/>
                  </a:cubicBezTo>
                  <a:cubicBezTo>
                    <a:pt x="168670" y="500787"/>
                    <a:pt x="155837" y="492185"/>
                    <a:pt x="131580" y="489647"/>
                  </a:cubicBezTo>
                  <a:cubicBezTo>
                    <a:pt x="68401" y="483159"/>
                    <a:pt x="27362" y="447339"/>
                    <a:pt x="4516" y="388954"/>
                  </a:cubicBezTo>
                  <a:cubicBezTo>
                    <a:pt x="-4650" y="365544"/>
                    <a:pt x="-1266" y="350313"/>
                    <a:pt x="27786" y="348621"/>
                  </a:cubicBezTo>
                  <a:cubicBezTo>
                    <a:pt x="44145" y="347634"/>
                    <a:pt x="60363" y="345378"/>
                    <a:pt x="76580" y="342698"/>
                  </a:cubicBezTo>
                  <a:cubicBezTo>
                    <a:pt x="105491" y="338044"/>
                    <a:pt x="130029" y="339878"/>
                    <a:pt x="138491" y="375134"/>
                  </a:cubicBezTo>
                  <a:cubicBezTo>
                    <a:pt x="140465" y="383454"/>
                    <a:pt x="147093" y="394172"/>
                    <a:pt x="158234" y="391070"/>
                  </a:cubicBezTo>
                  <a:cubicBezTo>
                    <a:pt x="167965" y="388249"/>
                    <a:pt x="164721" y="377108"/>
                    <a:pt x="164580" y="369352"/>
                  </a:cubicBezTo>
                  <a:cubicBezTo>
                    <a:pt x="164298" y="296019"/>
                    <a:pt x="172337" y="307442"/>
                    <a:pt x="107747" y="286711"/>
                  </a:cubicBezTo>
                  <a:cubicBezTo>
                    <a:pt x="48657" y="267814"/>
                    <a:pt x="16080" y="224660"/>
                    <a:pt x="14106" y="165147"/>
                  </a:cubicBezTo>
                  <a:cubicBezTo>
                    <a:pt x="12273" y="110852"/>
                    <a:pt x="43721" y="69673"/>
                    <a:pt x="100414" y="45558"/>
                  </a:cubicBezTo>
                  <a:cubicBezTo>
                    <a:pt x="125093" y="34981"/>
                    <a:pt x="158939" y="41045"/>
                    <a:pt x="172901" y="5929"/>
                  </a:cubicBezTo>
                  <a:cubicBezTo>
                    <a:pt x="175721" y="-1404"/>
                    <a:pt x="206183" y="-4224"/>
                    <a:pt x="212529" y="11147"/>
                  </a:cubicBezTo>
                  <a:cubicBezTo>
                    <a:pt x="222683" y="35686"/>
                    <a:pt x="242708" y="34417"/>
                    <a:pt x="261042" y="38506"/>
                  </a:cubicBezTo>
                  <a:cubicBezTo>
                    <a:pt x="306452" y="48801"/>
                    <a:pt x="339593" y="73199"/>
                    <a:pt x="357785" y="116775"/>
                  </a:cubicBezTo>
                  <a:cubicBezTo>
                    <a:pt x="365965" y="136237"/>
                    <a:pt x="361311" y="148647"/>
                    <a:pt x="339452" y="151891"/>
                  </a:cubicBezTo>
                  <a:cubicBezTo>
                    <a:pt x="316324" y="155416"/>
                    <a:pt x="292772" y="156827"/>
                    <a:pt x="270208" y="162468"/>
                  </a:cubicBezTo>
                  <a:cubicBezTo>
                    <a:pt x="243131" y="169378"/>
                    <a:pt x="241439" y="139198"/>
                    <a:pt x="220849" y="131583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1" name="Forma libre: forma 20">
              <a:extLst>
                <a:ext uri="{FF2B5EF4-FFF2-40B4-BE49-F238E27FC236}">
                  <a16:creationId xmlns:a16="http://schemas.microsoft.com/office/drawing/2014/main" id="{79F3D316-F5D3-407E-B97C-17041AABDC7C}"/>
                </a:ext>
              </a:extLst>
            </p:cNvPr>
            <p:cNvSpPr/>
            <p:nvPr/>
          </p:nvSpPr>
          <p:spPr>
            <a:xfrm>
              <a:off x="5632311" y="1221779"/>
              <a:ext cx="429623" cy="551793"/>
            </a:xfrm>
            <a:custGeom>
              <a:avLst/>
              <a:gdLst>
                <a:gd name="connsiteX0" fmla="*/ 91241 w 429623"/>
                <a:gd name="connsiteY0" fmla="*/ 517788 h 551793"/>
                <a:gd name="connsiteX1" fmla="*/ 20728 w 429623"/>
                <a:gd name="connsiteY1" fmla="*/ 468852 h 551793"/>
                <a:gd name="connsiteX2" fmla="*/ 7331 w 429623"/>
                <a:gd name="connsiteY2" fmla="*/ 421185 h 551793"/>
                <a:gd name="connsiteX3" fmla="*/ 230292 w 429623"/>
                <a:gd name="connsiteY3" fmla="*/ 39148 h 551793"/>
                <a:gd name="connsiteX4" fmla="*/ 270343 w 429623"/>
                <a:gd name="connsiteY4" fmla="*/ 84 h 551793"/>
                <a:gd name="connsiteX5" fmla="*/ 307150 w 429623"/>
                <a:gd name="connsiteY5" fmla="*/ 46199 h 551793"/>
                <a:gd name="connsiteX6" fmla="*/ 363702 w 429623"/>
                <a:gd name="connsiteY6" fmla="*/ 204288 h 551793"/>
                <a:gd name="connsiteX7" fmla="*/ 403894 w 429623"/>
                <a:gd name="connsiteY7" fmla="*/ 240814 h 551793"/>
                <a:gd name="connsiteX8" fmla="*/ 419406 w 429623"/>
                <a:gd name="connsiteY8" fmla="*/ 304275 h 551793"/>
                <a:gd name="connsiteX9" fmla="*/ 315330 w 429623"/>
                <a:gd name="connsiteY9" fmla="*/ 483378 h 551793"/>
                <a:gd name="connsiteX10" fmla="*/ 268651 w 429623"/>
                <a:gd name="connsiteY10" fmla="*/ 507070 h 551793"/>
                <a:gd name="connsiteX11" fmla="*/ 263292 w 429623"/>
                <a:gd name="connsiteY11" fmla="*/ 452493 h 551793"/>
                <a:gd name="connsiteX12" fmla="*/ 296292 w 429623"/>
                <a:gd name="connsiteY12" fmla="*/ 394532 h 551793"/>
                <a:gd name="connsiteX13" fmla="*/ 298689 w 429623"/>
                <a:gd name="connsiteY13" fmla="*/ 364352 h 551793"/>
                <a:gd name="connsiteX14" fmla="*/ 277958 w 429623"/>
                <a:gd name="connsiteY14" fmla="*/ 382262 h 551793"/>
                <a:gd name="connsiteX15" fmla="*/ 190100 w 429623"/>
                <a:gd name="connsiteY15" fmla="*/ 534147 h 551793"/>
                <a:gd name="connsiteX16" fmla="*/ 152869 w 429623"/>
                <a:gd name="connsiteY16" fmla="*/ 544159 h 551793"/>
                <a:gd name="connsiteX17" fmla="*/ 102946 w 429623"/>
                <a:gd name="connsiteY17" fmla="*/ 520044 h 551793"/>
                <a:gd name="connsiteX18" fmla="*/ 91099 w 429623"/>
                <a:gd name="connsiteY18" fmla="*/ 517647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29623" h="551793">
                  <a:moveTo>
                    <a:pt x="91241" y="517788"/>
                  </a:moveTo>
                  <a:cubicBezTo>
                    <a:pt x="76292" y="489160"/>
                    <a:pt x="45266" y="483519"/>
                    <a:pt x="20728" y="468852"/>
                  </a:cubicBezTo>
                  <a:cubicBezTo>
                    <a:pt x="-567" y="456160"/>
                    <a:pt x="-6208" y="444172"/>
                    <a:pt x="7331" y="421185"/>
                  </a:cubicBezTo>
                  <a:cubicBezTo>
                    <a:pt x="82215" y="294121"/>
                    <a:pt x="155830" y="166352"/>
                    <a:pt x="230292" y="39148"/>
                  </a:cubicBezTo>
                  <a:cubicBezTo>
                    <a:pt x="239881" y="22789"/>
                    <a:pt x="245522" y="-1609"/>
                    <a:pt x="270343" y="84"/>
                  </a:cubicBezTo>
                  <a:cubicBezTo>
                    <a:pt x="296715" y="1776"/>
                    <a:pt x="300240" y="27160"/>
                    <a:pt x="307150" y="46199"/>
                  </a:cubicBezTo>
                  <a:cubicBezTo>
                    <a:pt x="326330" y="98660"/>
                    <a:pt x="356086" y="147314"/>
                    <a:pt x="363702" y="204288"/>
                  </a:cubicBezTo>
                  <a:cubicBezTo>
                    <a:pt x="366381" y="224737"/>
                    <a:pt x="387817" y="232070"/>
                    <a:pt x="403894" y="240814"/>
                  </a:cubicBezTo>
                  <a:cubicBezTo>
                    <a:pt x="433368" y="256891"/>
                    <a:pt x="436048" y="276634"/>
                    <a:pt x="419406" y="304275"/>
                  </a:cubicBezTo>
                  <a:cubicBezTo>
                    <a:pt x="383868" y="363506"/>
                    <a:pt x="349740" y="423583"/>
                    <a:pt x="315330" y="483378"/>
                  </a:cubicBezTo>
                  <a:cubicBezTo>
                    <a:pt x="304753" y="501852"/>
                    <a:pt x="292202" y="519621"/>
                    <a:pt x="268651" y="507070"/>
                  </a:cubicBezTo>
                  <a:cubicBezTo>
                    <a:pt x="242843" y="493390"/>
                    <a:pt x="252432" y="471813"/>
                    <a:pt x="263292" y="452493"/>
                  </a:cubicBezTo>
                  <a:cubicBezTo>
                    <a:pt x="274009" y="433031"/>
                    <a:pt x="285715" y="413993"/>
                    <a:pt x="296292" y="394532"/>
                  </a:cubicBezTo>
                  <a:cubicBezTo>
                    <a:pt x="301509" y="384942"/>
                    <a:pt x="313356" y="372250"/>
                    <a:pt x="298689" y="364352"/>
                  </a:cubicBezTo>
                  <a:cubicBezTo>
                    <a:pt x="285432" y="357160"/>
                    <a:pt x="282753" y="374224"/>
                    <a:pt x="277958" y="382262"/>
                  </a:cubicBezTo>
                  <a:cubicBezTo>
                    <a:pt x="248202" y="432608"/>
                    <a:pt x="218305" y="482954"/>
                    <a:pt x="190100" y="534147"/>
                  </a:cubicBezTo>
                  <a:cubicBezTo>
                    <a:pt x="179805" y="552762"/>
                    <a:pt x="171766" y="557557"/>
                    <a:pt x="152869" y="544159"/>
                  </a:cubicBezTo>
                  <a:cubicBezTo>
                    <a:pt x="138061" y="533724"/>
                    <a:pt x="122830" y="521172"/>
                    <a:pt x="102946" y="520044"/>
                  </a:cubicBezTo>
                  <a:cubicBezTo>
                    <a:pt x="98997" y="519198"/>
                    <a:pt x="95048" y="518493"/>
                    <a:pt x="91099" y="517647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2" name="Forma libre: forma 21">
              <a:extLst>
                <a:ext uri="{FF2B5EF4-FFF2-40B4-BE49-F238E27FC236}">
                  <a16:creationId xmlns:a16="http://schemas.microsoft.com/office/drawing/2014/main" id="{B6C058A6-7339-4383-B514-DE0989A518B1}"/>
                </a:ext>
              </a:extLst>
            </p:cNvPr>
            <p:cNvSpPr/>
            <p:nvPr/>
          </p:nvSpPr>
          <p:spPr>
            <a:xfrm>
              <a:off x="5452427" y="1698091"/>
              <a:ext cx="332128" cy="423061"/>
            </a:xfrm>
            <a:custGeom>
              <a:avLst/>
              <a:gdLst>
                <a:gd name="connsiteX0" fmla="*/ 271125 w 332128"/>
                <a:gd name="connsiteY0" fmla="*/ 41476 h 423061"/>
                <a:gd name="connsiteX1" fmla="*/ 282971 w 332128"/>
                <a:gd name="connsiteY1" fmla="*/ 43873 h 423061"/>
                <a:gd name="connsiteX2" fmla="*/ 318650 w 332128"/>
                <a:gd name="connsiteY2" fmla="*/ 74194 h 423061"/>
                <a:gd name="connsiteX3" fmla="*/ 326971 w 332128"/>
                <a:gd name="connsiteY3" fmla="*/ 109027 h 423061"/>
                <a:gd name="connsiteX4" fmla="*/ 179599 w 332128"/>
                <a:gd name="connsiteY4" fmla="*/ 364001 h 423061"/>
                <a:gd name="connsiteX5" fmla="*/ 168740 w 332128"/>
                <a:gd name="connsiteY5" fmla="*/ 377821 h 423061"/>
                <a:gd name="connsiteX6" fmla="*/ 38715 w 332128"/>
                <a:gd name="connsiteY6" fmla="*/ 409411 h 423061"/>
                <a:gd name="connsiteX7" fmla="*/ 12484 w 332128"/>
                <a:gd name="connsiteY7" fmla="*/ 280232 h 423061"/>
                <a:gd name="connsiteX8" fmla="*/ 110356 w 332128"/>
                <a:gd name="connsiteY8" fmla="*/ 106065 h 423061"/>
                <a:gd name="connsiteX9" fmla="*/ 160702 w 332128"/>
                <a:gd name="connsiteY9" fmla="*/ 17784 h 423061"/>
                <a:gd name="connsiteX10" fmla="*/ 202727 w 332128"/>
                <a:gd name="connsiteY10" fmla="*/ 7207 h 423061"/>
                <a:gd name="connsiteX11" fmla="*/ 270843 w 332128"/>
                <a:gd name="connsiteY11" fmla="*/ 41617 h 423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2128" h="423061">
                  <a:moveTo>
                    <a:pt x="271125" y="41476"/>
                  </a:moveTo>
                  <a:cubicBezTo>
                    <a:pt x="275073" y="42322"/>
                    <a:pt x="279022" y="43027"/>
                    <a:pt x="282971" y="43873"/>
                  </a:cubicBezTo>
                  <a:cubicBezTo>
                    <a:pt x="286779" y="63335"/>
                    <a:pt x="305958" y="65591"/>
                    <a:pt x="318650" y="74194"/>
                  </a:cubicBezTo>
                  <a:cubicBezTo>
                    <a:pt x="333599" y="84207"/>
                    <a:pt x="335714" y="93937"/>
                    <a:pt x="326971" y="109027"/>
                  </a:cubicBezTo>
                  <a:cubicBezTo>
                    <a:pt x="277612" y="193924"/>
                    <a:pt x="228817" y="278963"/>
                    <a:pt x="179599" y="364001"/>
                  </a:cubicBezTo>
                  <a:cubicBezTo>
                    <a:pt x="176638" y="368937"/>
                    <a:pt x="172548" y="373309"/>
                    <a:pt x="168740" y="377821"/>
                  </a:cubicBezTo>
                  <a:cubicBezTo>
                    <a:pt x="131086" y="423514"/>
                    <a:pt x="80881" y="435642"/>
                    <a:pt x="38715" y="409411"/>
                  </a:cubicBezTo>
                  <a:cubicBezTo>
                    <a:pt x="1625" y="386283"/>
                    <a:pt x="-12337" y="328745"/>
                    <a:pt x="12484" y="280232"/>
                  </a:cubicBezTo>
                  <a:cubicBezTo>
                    <a:pt x="42804" y="221001"/>
                    <a:pt x="77497" y="163886"/>
                    <a:pt x="110356" y="106065"/>
                  </a:cubicBezTo>
                  <a:cubicBezTo>
                    <a:pt x="127138" y="76591"/>
                    <a:pt x="145048" y="47822"/>
                    <a:pt x="160702" y="17784"/>
                  </a:cubicBezTo>
                  <a:cubicBezTo>
                    <a:pt x="171561" y="-3229"/>
                    <a:pt x="183971" y="-4075"/>
                    <a:pt x="202727" y="7207"/>
                  </a:cubicBezTo>
                  <a:cubicBezTo>
                    <a:pt x="224586" y="20181"/>
                    <a:pt x="244189" y="38091"/>
                    <a:pt x="270843" y="41617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3" name="Forma libre: forma 22">
              <a:extLst>
                <a:ext uri="{FF2B5EF4-FFF2-40B4-BE49-F238E27FC236}">
                  <a16:creationId xmlns:a16="http://schemas.microsoft.com/office/drawing/2014/main" id="{817D685E-AE96-4633-9FAB-B9FA6C9FE85D}"/>
                </a:ext>
              </a:extLst>
            </p:cNvPr>
            <p:cNvSpPr/>
            <p:nvPr/>
          </p:nvSpPr>
          <p:spPr>
            <a:xfrm>
              <a:off x="4924220" y="2169271"/>
              <a:ext cx="514746" cy="63461"/>
            </a:xfrm>
            <a:custGeom>
              <a:avLst/>
              <a:gdLst>
                <a:gd name="connsiteX0" fmla="*/ 260474 w 514746"/>
                <a:gd name="connsiteY0" fmla="*/ 0 h 63461"/>
                <a:gd name="connsiteX1" fmla="*/ 478076 w 514746"/>
                <a:gd name="connsiteY1" fmla="*/ 0 h 63461"/>
                <a:gd name="connsiteX2" fmla="*/ 514743 w 514746"/>
                <a:gd name="connsiteY2" fmla="*/ 29897 h 63461"/>
                <a:gd name="connsiteX3" fmla="*/ 477512 w 514746"/>
                <a:gd name="connsiteY3" fmla="*/ 63461 h 63461"/>
                <a:gd name="connsiteX4" fmla="*/ 38923 w 514746"/>
                <a:gd name="connsiteY4" fmla="*/ 63320 h 63461"/>
                <a:gd name="connsiteX5" fmla="*/ 0 w 514746"/>
                <a:gd name="connsiteY5" fmla="*/ 31590 h 63461"/>
                <a:gd name="connsiteX6" fmla="*/ 39628 w 514746"/>
                <a:gd name="connsiteY6" fmla="*/ 141 h 63461"/>
                <a:gd name="connsiteX7" fmla="*/ 260756 w 514746"/>
                <a:gd name="connsiteY7" fmla="*/ 141 h 63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4746" h="63461">
                  <a:moveTo>
                    <a:pt x="260474" y="0"/>
                  </a:moveTo>
                  <a:cubicBezTo>
                    <a:pt x="332961" y="0"/>
                    <a:pt x="405589" y="141"/>
                    <a:pt x="478076" y="0"/>
                  </a:cubicBezTo>
                  <a:cubicBezTo>
                    <a:pt x="499089" y="0"/>
                    <a:pt x="514320" y="2962"/>
                    <a:pt x="514743" y="29897"/>
                  </a:cubicBezTo>
                  <a:cubicBezTo>
                    <a:pt x="515025" y="57397"/>
                    <a:pt x="501063" y="63461"/>
                    <a:pt x="477512" y="63461"/>
                  </a:cubicBezTo>
                  <a:cubicBezTo>
                    <a:pt x="331268" y="63038"/>
                    <a:pt x="185025" y="63038"/>
                    <a:pt x="38923" y="63320"/>
                  </a:cubicBezTo>
                  <a:cubicBezTo>
                    <a:pt x="16359" y="63320"/>
                    <a:pt x="0" y="59654"/>
                    <a:pt x="0" y="31590"/>
                  </a:cubicBezTo>
                  <a:cubicBezTo>
                    <a:pt x="0" y="2820"/>
                    <a:pt x="17769" y="141"/>
                    <a:pt x="39628" y="141"/>
                  </a:cubicBezTo>
                  <a:cubicBezTo>
                    <a:pt x="113385" y="282"/>
                    <a:pt x="187000" y="141"/>
                    <a:pt x="260756" y="141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4" name="Forma libre: forma 23">
              <a:extLst>
                <a:ext uri="{FF2B5EF4-FFF2-40B4-BE49-F238E27FC236}">
                  <a16:creationId xmlns:a16="http://schemas.microsoft.com/office/drawing/2014/main" id="{F29B904B-D8CD-4DAB-A55A-A8BE9952FC6E}"/>
                </a:ext>
              </a:extLst>
            </p:cNvPr>
            <p:cNvSpPr/>
            <p:nvPr/>
          </p:nvSpPr>
          <p:spPr>
            <a:xfrm>
              <a:off x="3419706" y="3307886"/>
              <a:ext cx="78357" cy="195626"/>
            </a:xfrm>
            <a:custGeom>
              <a:avLst/>
              <a:gdLst>
                <a:gd name="connsiteX0" fmla="*/ 77901 w 78357"/>
                <a:gd name="connsiteY0" fmla="*/ 94370 h 195626"/>
                <a:gd name="connsiteX1" fmla="*/ 77478 w 78357"/>
                <a:gd name="connsiteY1" fmla="*/ 157550 h 195626"/>
                <a:gd name="connsiteX2" fmla="*/ 39542 w 78357"/>
                <a:gd name="connsiteY2" fmla="*/ 195627 h 195626"/>
                <a:gd name="connsiteX3" fmla="*/ 3016 w 78357"/>
                <a:gd name="connsiteY3" fmla="*/ 160088 h 195626"/>
                <a:gd name="connsiteX4" fmla="*/ 3862 w 78357"/>
                <a:gd name="connsiteY4" fmla="*/ 34153 h 195626"/>
                <a:gd name="connsiteX5" fmla="*/ 44760 w 78357"/>
                <a:gd name="connsiteY5" fmla="*/ 307 h 195626"/>
                <a:gd name="connsiteX6" fmla="*/ 78042 w 78357"/>
                <a:gd name="connsiteY6" fmla="*/ 38383 h 195626"/>
                <a:gd name="connsiteX7" fmla="*/ 78042 w 78357"/>
                <a:gd name="connsiteY7" fmla="*/ 94512 h 195626"/>
                <a:gd name="connsiteX8" fmla="*/ 77760 w 78357"/>
                <a:gd name="connsiteY8" fmla="*/ 94512 h 195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357" h="195626">
                  <a:moveTo>
                    <a:pt x="77901" y="94370"/>
                  </a:moveTo>
                  <a:cubicBezTo>
                    <a:pt x="77901" y="115383"/>
                    <a:pt x="79170" y="136537"/>
                    <a:pt x="77478" y="157550"/>
                  </a:cubicBezTo>
                  <a:cubicBezTo>
                    <a:pt x="75644" y="179832"/>
                    <a:pt x="63375" y="195486"/>
                    <a:pt x="39542" y="195627"/>
                  </a:cubicBezTo>
                  <a:cubicBezTo>
                    <a:pt x="17260" y="195627"/>
                    <a:pt x="4850" y="180678"/>
                    <a:pt x="3016" y="160088"/>
                  </a:cubicBezTo>
                  <a:cubicBezTo>
                    <a:pt x="-509" y="118204"/>
                    <a:pt x="-1779" y="76037"/>
                    <a:pt x="3862" y="34153"/>
                  </a:cubicBezTo>
                  <a:cubicBezTo>
                    <a:pt x="6965" y="11166"/>
                    <a:pt x="20927" y="-2232"/>
                    <a:pt x="44760" y="307"/>
                  </a:cubicBezTo>
                  <a:cubicBezTo>
                    <a:pt x="66336" y="2563"/>
                    <a:pt x="77901" y="16242"/>
                    <a:pt x="78042" y="38383"/>
                  </a:cubicBezTo>
                  <a:cubicBezTo>
                    <a:pt x="78183" y="57140"/>
                    <a:pt x="78042" y="75755"/>
                    <a:pt x="78042" y="94512"/>
                  </a:cubicBezTo>
                  <a:cubicBezTo>
                    <a:pt x="78042" y="94512"/>
                    <a:pt x="77901" y="94512"/>
                    <a:pt x="77760" y="94512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5" name="Forma libre: forma 24">
              <a:extLst>
                <a:ext uri="{FF2B5EF4-FFF2-40B4-BE49-F238E27FC236}">
                  <a16:creationId xmlns:a16="http://schemas.microsoft.com/office/drawing/2014/main" id="{FB54B94D-4281-4C5B-BF89-A501DF1B7B97}"/>
                </a:ext>
              </a:extLst>
            </p:cNvPr>
            <p:cNvSpPr/>
            <p:nvPr/>
          </p:nvSpPr>
          <p:spPr>
            <a:xfrm>
              <a:off x="2815289" y="3308028"/>
              <a:ext cx="73062" cy="195080"/>
            </a:xfrm>
            <a:custGeom>
              <a:avLst/>
              <a:gdLst>
                <a:gd name="connsiteX0" fmla="*/ 72806 w 73062"/>
                <a:gd name="connsiteY0" fmla="*/ 97613 h 195080"/>
                <a:gd name="connsiteX1" fmla="*/ 72806 w 73062"/>
                <a:gd name="connsiteY1" fmla="*/ 160510 h 195080"/>
                <a:gd name="connsiteX2" fmla="*/ 40229 w 73062"/>
                <a:gd name="connsiteY2" fmla="*/ 194921 h 195080"/>
                <a:gd name="connsiteX3" fmla="*/ 1447 w 73062"/>
                <a:gd name="connsiteY3" fmla="*/ 163472 h 195080"/>
                <a:gd name="connsiteX4" fmla="*/ 1729 w 73062"/>
                <a:gd name="connsiteY4" fmla="*/ 31049 h 195080"/>
                <a:gd name="connsiteX5" fmla="*/ 41075 w 73062"/>
                <a:gd name="connsiteY5" fmla="*/ 165 h 195080"/>
                <a:gd name="connsiteX6" fmla="*/ 72806 w 73062"/>
                <a:gd name="connsiteY6" fmla="*/ 34998 h 195080"/>
                <a:gd name="connsiteX7" fmla="*/ 72947 w 73062"/>
                <a:gd name="connsiteY7" fmla="*/ 97895 h 195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062" h="195080">
                  <a:moveTo>
                    <a:pt x="72806" y="97613"/>
                  </a:moveTo>
                  <a:cubicBezTo>
                    <a:pt x="72806" y="118626"/>
                    <a:pt x="73370" y="139498"/>
                    <a:pt x="72806" y="160510"/>
                  </a:cubicBezTo>
                  <a:cubicBezTo>
                    <a:pt x="72242" y="181241"/>
                    <a:pt x="59832" y="193369"/>
                    <a:pt x="40229" y="194921"/>
                  </a:cubicBezTo>
                  <a:cubicBezTo>
                    <a:pt x="18793" y="196613"/>
                    <a:pt x="2434" y="184767"/>
                    <a:pt x="1447" y="163472"/>
                  </a:cubicBezTo>
                  <a:cubicBezTo>
                    <a:pt x="-527" y="119331"/>
                    <a:pt x="-527" y="75049"/>
                    <a:pt x="1729" y="31049"/>
                  </a:cubicBezTo>
                  <a:cubicBezTo>
                    <a:pt x="2858" y="9895"/>
                    <a:pt x="19216" y="-1528"/>
                    <a:pt x="41075" y="165"/>
                  </a:cubicBezTo>
                  <a:cubicBezTo>
                    <a:pt x="61665" y="1857"/>
                    <a:pt x="72242" y="14690"/>
                    <a:pt x="72806" y="34998"/>
                  </a:cubicBezTo>
                  <a:cubicBezTo>
                    <a:pt x="73370" y="55870"/>
                    <a:pt x="72806" y="76883"/>
                    <a:pt x="72947" y="97895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6" name="Forma libre: forma 25">
              <a:extLst>
                <a:ext uri="{FF2B5EF4-FFF2-40B4-BE49-F238E27FC236}">
                  <a16:creationId xmlns:a16="http://schemas.microsoft.com/office/drawing/2014/main" id="{4B2040FB-FA57-4FD9-994D-88C72F10336A}"/>
                </a:ext>
              </a:extLst>
            </p:cNvPr>
            <p:cNvSpPr/>
            <p:nvPr/>
          </p:nvSpPr>
          <p:spPr>
            <a:xfrm>
              <a:off x="1051881" y="1296839"/>
              <a:ext cx="128137" cy="183896"/>
            </a:xfrm>
            <a:custGeom>
              <a:avLst/>
              <a:gdLst>
                <a:gd name="connsiteX0" fmla="*/ 54499 w 128137"/>
                <a:gd name="connsiteY0" fmla="*/ 111883 h 183896"/>
                <a:gd name="connsiteX1" fmla="*/ 35320 w 128137"/>
                <a:gd name="connsiteY1" fmla="*/ 97498 h 183896"/>
                <a:gd name="connsiteX2" fmla="*/ 4012 w 128137"/>
                <a:gd name="connsiteY2" fmla="*/ 45742 h 183896"/>
                <a:gd name="connsiteX3" fmla="*/ 60986 w 128137"/>
                <a:gd name="connsiteY3" fmla="*/ 332 h 183896"/>
                <a:gd name="connsiteX4" fmla="*/ 115986 w 128137"/>
                <a:gd name="connsiteY4" fmla="*/ 31640 h 183896"/>
                <a:gd name="connsiteX5" fmla="*/ 87076 w 128137"/>
                <a:gd name="connsiteY5" fmla="*/ 63370 h 183896"/>
                <a:gd name="connsiteX6" fmla="*/ 114153 w 128137"/>
                <a:gd name="connsiteY6" fmla="*/ 82691 h 183896"/>
                <a:gd name="connsiteX7" fmla="*/ 113025 w 128137"/>
                <a:gd name="connsiteY7" fmla="*/ 151652 h 183896"/>
                <a:gd name="connsiteX8" fmla="*/ 68320 w 128137"/>
                <a:gd name="connsiteY8" fmla="*/ 182960 h 183896"/>
                <a:gd name="connsiteX9" fmla="*/ 56192 w 128137"/>
                <a:gd name="connsiteY9" fmla="*/ 182255 h 183896"/>
                <a:gd name="connsiteX10" fmla="*/ 17551 w 128137"/>
                <a:gd name="connsiteY10" fmla="*/ 153627 h 183896"/>
                <a:gd name="connsiteX11" fmla="*/ 910 w 128137"/>
                <a:gd name="connsiteY11" fmla="*/ 121332 h 183896"/>
                <a:gd name="connsiteX12" fmla="*/ 31230 w 128137"/>
                <a:gd name="connsiteY12" fmla="*/ 111883 h 183896"/>
                <a:gd name="connsiteX13" fmla="*/ 54499 w 128137"/>
                <a:gd name="connsiteY13" fmla="*/ 111883 h 183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8137" h="183896">
                  <a:moveTo>
                    <a:pt x="54499" y="111883"/>
                  </a:moveTo>
                  <a:cubicBezTo>
                    <a:pt x="42512" y="102857"/>
                    <a:pt x="39269" y="99614"/>
                    <a:pt x="35320" y="97498"/>
                  </a:cubicBezTo>
                  <a:cubicBezTo>
                    <a:pt x="14589" y="86357"/>
                    <a:pt x="-2898" y="73242"/>
                    <a:pt x="4012" y="45742"/>
                  </a:cubicBezTo>
                  <a:cubicBezTo>
                    <a:pt x="11487" y="16409"/>
                    <a:pt x="36448" y="3435"/>
                    <a:pt x="60986" y="332"/>
                  </a:cubicBezTo>
                  <a:cubicBezTo>
                    <a:pt x="82140" y="-2347"/>
                    <a:pt x="105692" y="11473"/>
                    <a:pt x="115986" y="31640"/>
                  </a:cubicBezTo>
                  <a:cubicBezTo>
                    <a:pt x="131499" y="62101"/>
                    <a:pt x="91448" y="46588"/>
                    <a:pt x="87076" y="63370"/>
                  </a:cubicBezTo>
                  <a:cubicBezTo>
                    <a:pt x="92153" y="74088"/>
                    <a:pt x="105833" y="74793"/>
                    <a:pt x="114153" y="82691"/>
                  </a:cubicBezTo>
                  <a:cubicBezTo>
                    <a:pt x="133191" y="101165"/>
                    <a:pt x="132768" y="133178"/>
                    <a:pt x="113025" y="151652"/>
                  </a:cubicBezTo>
                  <a:cubicBezTo>
                    <a:pt x="99627" y="164204"/>
                    <a:pt x="77063" y="163357"/>
                    <a:pt x="68320" y="182960"/>
                  </a:cubicBezTo>
                  <a:cubicBezTo>
                    <a:pt x="67615" y="184370"/>
                    <a:pt x="57038" y="184229"/>
                    <a:pt x="56192" y="182255"/>
                  </a:cubicBezTo>
                  <a:cubicBezTo>
                    <a:pt x="48153" y="165614"/>
                    <a:pt x="29961" y="163639"/>
                    <a:pt x="17551" y="153627"/>
                  </a:cubicBezTo>
                  <a:cubicBezTo>
                    <a:pt x="7256" y="145306"/>
                    <a:pt x="-3180" y="135152"/>
                    <a:pt x="910" y="121332"/>
                  </a:cubicBezTo>
                  <a:cubicBezTo>
                    <a:pt x="5281" y="106101"/>
                    <a:pt x="20371" y="113011"/>
                    <a:pt x="31230" y="111883"/>
                  </a:cubicBezTo>
                  <a:cubicBezTo>
                    <a:pt x="35602" y="111460"/>
                    <a:pt x="40115" y="111883"/>
                    <a:pt x="54499" y="111883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7" name="Forma libre: forma 26">
              <a:extLst>
                <a:ext uri="{FF2B5EF4-FFF2-40B4-BE49-F238E27FC236}">
                  <a16:creationId xmlns:a16="http://schemas.microsoft.com/office/drawing/2014/main" id="{27B7636B-9C40-46FB-B348-6766AF37CAB0}"/>
                </a:ext>
              </a:extLst>
            </p:cNvPr>
            <p:cNvSpPr/>
            <p:nvPr/>
          </p:nvSpPr>
          <p:spPr>
            <a:xfrm>
              <a:off x="736161" y="1298162"/>
              <a:ext cx="128750" cy="180900"/>
            </a:xfrm>
            <a:custGeom>
              <a:avLst/>
              <a:gdLst>
                <a:gd name="connsiteX0" fmla="*/ 78579 w 128750"/>
                <a:gd name="connsiteY0" fmla="*/ 60073 h 180900"/>
                <a:gd name="connsiteX1" fmla="*/ 108335 w 128750"/>
                <a:gd name="connsiteY1" fmla="*/ 77278 h 180900"/>
                <a:gd name="connsiteX2" fmla="*/ 107489 w 128750"/>
                <a:gd name="connsiteY2" fmla="*/ 153432 h 180900"/>
                <a:gd name="connsiteX3" fmla="*/ 72656 w 128750"/>
                <a:gd name="connsiteY3" fmla="*/ 176419 h 180900"/>
                <a:gd name="connsiteX4" fmla="*/ 52630 w 128750"/>
                <a:gd name="connsiteY4" fmla="*/ 172752 h 180900"/>
                <a:gd name="connsiteX5" fmla="*/ 28 w 128750"/>
                <a:gd name="connsiteY5" fmla="*/ 122124 h 180900"/>
                <a:gd name="connsiteX6" fmla="*/ 14835 w 128750"/>
                <a:gd name="connsiteY6" fmla="*/ 110842 h 180900"/>
                <a:gd name="connsiteX7" fmla="*/ 51643 w 128750"/>
                <a:gd name="connsiteY7" fmla="*/ 117611 h 180900"/>
                <a:gd name="connsiteX8" fmla="*/ 28233 w 128750"/>
                <a:gd name="connsiteY8" fmla="*/ 94201 h 180900"/>
                <a:gd name="connsiteX9" fmla="*/ 8348 w 128750"/>
                <a:gd name="connsiteY9" fmla="*/ 34124 h 180900"/>
                <a:gd name="connsiteX10" fmla="*/ 75053 w 128750"/>
                <a:gd name="connsiteY10" fmla="*/ 1829 h 180900"/>
                <a:gd name="connsiteX11" fmla="*/ 94092 w 128750"/>
                <a:gd name="connsiteY11" fmla="*/ 10855 h 180900"/>
                <a:gd name="connsiteX12" fmla="*/ 128220 w 128750"/>
                <a:gd name="connsiteY12" fmla="*/ 41034 h 180900"/>
                <a:gd name="connsiteX13" fmla="*/ 78579 w 128750"/>
                <a:gd name="connsiteY13" fmla="*/ 60073 h 18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8750" h="180900">
                  <a:moveTo>
                    <a:pt x="78579" y="60073"/>
                  </a:moveTo>
                  <a:cubicBezTo>
                    <a:pt x="88592" y="65714"/>
                    <a:pt x="99027" y="70791"/>
                    <a:pt x="108335" y="77278"/>
                  </a:cubicBezTo>
                  <a:cubicBezTo>
                    <a:pt x="135976" y="96880"/>
                    <a:pt x="135271" y="134675"/>
                    <a:pt x="107489" y="153432"/>
                  </a:cubicBezTo>
                  <a:cubicBezTo>
                    <a:pt x="95925" y="161188"/>
                    <a:pt x="81963" y="164714"/>
                    <a:pt x="72656" y="176419"/>
                  </a:cubicBezTo>
                  <a:cubicBezTo>
                    <a:pt x="65322" y="185585"/>
                    <a:pt x="59117" y="178816"/>
                    <a:pt x="52630" y="172752"/>
                  </a:cubicBezTo>
                  <a:cubicBezTo>
                    <a:pt x="35002" y="155970"/>
                    <a:pt x="1861" y="154842"/>
                    <a:pt x="28" y="122124"/>
                  </a:cubicBezTo>
                  <a:cubicBezTo>
                    <a:pt x="-536" y="113098"/>
                    <a:pt x="7643" y="112111"/>
                    <a:pt x="14835" y="110842"/>
                  </a:cubicBezTo>
                  <a:cubicBezTo>
                    <a:pt x="27528" y="108585"/>
                    <a:pt x="39515" y="110560"/>
                    <a:pt x="51643" y="117611"/>
                  </a:cubicBezTo>
                  <a:cubicBezTo>
                    <a:pt x="52348" y="98573"/>
                    <a:pt x="37117" y="99701"/>
                    <a:pt x="28233" y="94201"/>
                  </a:cubicBezTo>
                  <a:cubicBezTo>
                    <a:pt x="4681" y="79534"/>
                    <a:pt x="-2370" y="59368"/>
                    <a:pt x="8348" y="34124"/>
                  </a:cubicBezTo>
                  <a:cubicBezTo>
                    <a:pt x="17938" y="11419"/>
                    <a:pt x="54604" y="-5786"/>
                    <a:pt x="75053" y="1829"/>
                  </a:cubicBezTo>
                  <a:cubicBezTo>
                    <a:pt x="81540" y="4227"/>
                    <a:pt x="88169" y="7047"/>
                    <a:pt x="94092" y="10855"/>
                  </a:cubicBezTo>
                  <a:cubicBezTo>
                    <a:pt x="107348" y="19598"/>
                    <a:pt x="132733" y="25239"/>
                    <a:pt x="128220" y="41034"/>
                  </a:cubicBezTo>
                  <a:cubicBezTo>
                    <a:pt x="123143" y="58380"/>
                    <a:pt x="98604" y="57252"/>
                    <a:pt x="78579" y="60073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9" name="Forma libre: forma 28">
              <a:extLst>
                <a:ext uri="{FF2B5EF4-FFF2-40B4-BE49-F238E27FC236}">
                  <a16:creationId xmlns:a16="http://schemas.microsoft.com/office/drawing/2014/main" id="{95E6FB5A-CF26-4AA2-9AE0-4C8FF57EEE3D}"/>
                </a:ext>
              </a:extLst>
            </p:cNvPr>
            <p:cNvSpPr/>
            <p:nvPr/>
          </p:nvSpPr>
          <p:spPr>
            <a:xfrm>
              <a:off x="896239" y="1295758"/>
              <a:ext cx="127483" cy="176145"/>
            </a:xfrm>
            <a:custGeom>
              <a:avLst/>
              <a:gdLst>
                <a:gd name="connsiteX0" fmla="*/ 50783 w 127483"/>
                <a:gd name="connsiteY0" fmla="*/ 110566 h 176145"/>
                <a:gd name="connsiteX1" fmla="*/ 37244 w 127483"/>
                <a:gd name="connsiteY1" fmla="*/ 102386 h 176145"/>
                <a:gd name="connsiteX2" fmla="*/ 1142 w 127483"/>
                <a:gd name="connsiteY2" fmla="*/ 52463 h 176145"/>
                <a:gd name="connsiteX3" fmla="*/ 53180 w 127483"/>
                <a:gd name="connsiteY3" fmla="*/ 1553 h 176145"/>
                <a:gd name="connsiteX4" fmla="*/ 110154 w 127483"/>
                <a:gd name="connsiteY4" fmla="*/ 27925 h 176145"/>
                <a:gd name="connsiteX5" fmla="*/ 81526 w 127483"/>
                <a:gd name="connsiteY5" fmla="*/ 63463 h 176145"/>
                <a:gd name="connsiteX6" fmla="*/ 108039 w 127483"/>
                <a:gd name="connsiteY6" fmla="*/ 81797 h 176145"/>
                <a:gd name="connsiteX7" fmla="*/ 108321 w 127483"/>
                <a:gd name="connsiteY7" fmla="*/ 153014 h 176145"/>
                <a:gd name="connsiteX8" fmla="*/ 20744 w 127483"/>
                <a:gd name="connsiteY8" fmla="*/ 159502 h 176145"/>
                <a:gd name="connsiteX9" fmla="*/ 1283 w 127483"/>
                <a:gd name="connsiteY9" fmla="*/ 122271 h 176145"/>
                <a:gd name="connsiteX10" fmla="*/ 35552 w 127483"/>
                <a:gd name="connsiteY10" fmla="*/ 114091 h 176145"/>
                <a:gd name="connsiteX11" fmla="*/ 50783 w 127483"/>
                <a:gd name="connsiteY11" fmla="*/ 110707 h 176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7483" h="176145">
                  <a:moveTo>
                    <a:pt x="50783" y="110566"/>
                  </a:moveTo>
                  <a:cubicBezTo>
                    <a:pt x="44860" y="107040"/>
                    <a:pt x="41193" y="104502"/>
                    <a:pt x="37244" y="102386"/>
                  </a:cubicBezTo>
                  <a:cubicBezTo>
                    <a:pt x="17078" y="91527"/>
                    <a:pt x="-2384" y="79258"/>
                    <a:pt x="1142" y="52463"/>
                  </a:cubicBezTo>
                  <a:cubicBezTo>
                    <a:pt x="4949" y="22848"/>
                    <a:pt x="28924" y="8463"/>
                    <a:pt x="53180" y="1553"/>
                  </a:cubicBezTo>
                  <a:cubicBezTo>
                    <a:pt x="75885" y="-4934"/>
                    <a:pt x="98590" y="9874"/>
                    <a:pt x="110154" y="27925"/>
                  </a:cubicBezTo>
                  <a:cubicBezTo>
                    <a:pt x="134270" y="65579"/>
                    <a:pt x="88577" y="45976"/>
                    <a:pt x="81526" y="63463"/>
                  </a:cubicBezTo>
                  <a:cubicBezTo>
                    <a:pt x="88859" y="68540"/>
                    <a:pt x="98872" y="74604"/>
                    <a:pt x="108039" y="81797"/>
                  </a:cubicBezTo>
                  <a:cubicBezTo>
                    <a:pt x="133706" y="102104"/>
                    <a:pt x="134129" y="132989"/>
                    <a:pt x="108321" y="153014"/>
                  </a:cubicBezTo>
                  <a:cubicBezTo>
                    <a:pt x="80962" y="174309"/>
                    <a:pt x="53039" y="189117"/>
                    <a:pt x="20744" y="159502"/>
                  </a:cubicBezTo>
                  <a:cubicBezTo>
                    <a:pt x="9039" y="148784"/>
                    <a:pt x="-4217" y="137784"/>
                    <a:pt x="1283" y="122271"/>
                  </a:cubicBezTo>
                  <a:cubicBezTo>
                    <a:pt x="6360" y="108027"/>
                    <a:pt x="23142" y="113668"/>
                    <a:pt x="35552" y="114091"/>
                  </a:cubicBezTo>
                  <a:cubicBezTo>
                    <a:pt x="39642" y="114232"/>
                    <a:pt x="43731" y="119591"/>
                    <a:pt x="50783" y="110707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0" name="Forma libre: forma 29">
              <a:extLst>
                <a:ext uri="{FF2B5EF4-FFF2-40B4-BE49-F238E27FC236}">
                  <a16:creationId xmlns:a16="http://schemas.microsoft.com/office/drawing/2014/main" id="{654DDAA0-F8F5-4D66-9D98-064811F267C1}"/>
                </a:ext>
              </a:extLst>
            </p:cNvPr>
            <p:cNvSpPr/>
            <p:nvPr/>
          </p:nvSpPr>
          <p:spPr>
            <a:xfrm>
              <a:off x="2982278" y="3706982"/>
              <a:ext cx="144322" cy="143461"/>
            </a:xfrm>
            <a:custGeom>
              <a:avLst/>
              <a:gdLst>
                <a:gd name="connsiteX0" fmla="*/ 71381 w 144322"/>
                <a:gd name="connsiteY0" fmla="*/ 30 h 143461"/>
                <a:gd name="connsiteX1" fmla="*/ 144150 w 144322"/>
                <a:gd name="connsiteY1" fmla="*/ 73786 h 143461"/>
                <a:gd name="connsiteX2" fmla="*/ 74201 w 144322"/>
                <a:gd name="connsiteY2" fmla="*/ 142889 h 143461"/>
                <a:gd name="connsiteX3" fmla="*/ 1009 w 144322"/>
                <a:gd name="connsiteY3" fmla="*/ 70402 h 143461"/>
                <a:gd name="connsiteX4" fmla="*/ 71239 w 144322"/>
                <a:gd name="connsiteY4" fmla="*/ 30 h 143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22" h="143461">
                  <a:moveTo>
                    <a:pt x="71381" y="30"/>
                  </a:moveTo>
                  <a:cubicBezTo>
                    <a:pt x="152893" y="312"/>
                    <a:pt x="143868" y="-6175"/>
                    <a:pt x="144150" y="73786"/>
                  </a:cubicBezTo>
                  <a:cubicBezTo>
                    <a:pt x="144573" y="152901"/>
                    <a:pt x="147675" y="143312"/>
                    <a:pt x="74201" y="142889"/>
                  </a:cubicBezTo>
                  <a:cubicBezTo>
                    <a:pt x="-6183" y="142466"/>
                    <a:pt x="445" y="153889"/>
                    <a:pt x="1009" y="70402"/>
                  </a:cubicBezTo>
                  <a:cubicBezTo>
                    <a:pt x="1573" y="-5752"/>
                    <a:pt x="-15491" y="312"/>
                    <a:pt x="71239" y="30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1" name="Forma libre: forma 30">
              <a:extLst>
                <a:ext uri="{FF2B5EF4-FFF2-40B4-BE49-F238E27FC236}">
                  <a16:creationId xmlns:a16="http://schemas.microsoft.com/office/drawing/2014/main" id="{55D1E6A0-BDCE-4943-B385-01830BC4AA23}"/>
                </a:ext>
              </a:extLst>
            </p:cNvPr>
            <p:cNvSpPr/>
            <p:nvPr/>
          </p:nvSpPr>
          <p:spPr>
            <a:xfrm>
              <a:off x="3186562" y="3932648"/>
              <a:ext cx="143686" cy="143128"/>
            </a:xfrm>
            <a:custGeom>
              <a:avLst/>
              <a:gdLst>
                <a:gd name="connsiteX0" fmla="*/ 71584 w 143686"/>
                <a:gd name="connsiteY0" fmla="*/ 143004 h 143128"/>
                <a:gd name="connsiteX1" fmla="*/ 366 w 143686"/>
                <a:gd name="connsiteY1" fmla="*/ 71645 h 143128"/>
                <a:gd name="connsiteX2" fmla="*/ 71443 w 143686"/>
                <a:gd name="connsiteY2" fmla="*/ 4 h 143128"/>
                <a:gd name="connsiteX3" fmla="*/ 143648 w 143686"/>
                <a:gd name="connsiteY3" fmla="*/ 72210 h 143128"/>
                <a:gd name="connsiteX4" fmla="*/ 71584 w 143686"/>
                <a:gd name="connsiteY4" fmla="*/ 143004 h 143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686" h="143128">
                  <a:moveTo>
                    <a:pt x="71584" y="143004"/>
                  </a:moveTo>
                  <a:cubicBezTo>
                    <a:pt x="-4851" y="142158"/>
                    <a:pt x="84" y="153440"/>
                    <a:pt x="366" y="71645"/>
                  </a:cubicBezTo>
                  <a:cubicBezTo>
                    <a:pt x="649" y="-3944"/>
                    <a:pt x="-10493" y="146"/>
                    <a:pt x="71443" y="4"/>
                  </a:cubicBezTo>
                  <a:cubicBezTo>
                    <a:pt x="119575" y="4"/>
                    <a:pt x="143648" y="24077"/>
                    <a:pt x="143648" y="72210"/>
                  </a:cubicBezTo>
                  <a:cubicBezTo>
                    <a:pt x="143366" y="150902"/>
                    <a:pt x="149994" y="142722"/>
                    <a:pt x="71584" y="143004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2" name="Forma libre: forma 31">
              <a:extLst>
                <a:ext uri="{FF2B5EF4-FFF2-40B4-BE49-F238E27FC236}">
                  <a16:creationId xmlns:a16="http://schemas.microsoft.com/office/drawing/2014/main" id="{A21547D2-1770-4C4B-B274-F86093DB5EA9}"/>
                </a:ext>
              </a:extLst>
            </p:cNvPr>
            <p:cNvSpPr/>
            <p:nvPr/>
          </p:nvSpPr>
          <p:spPr>
            <a:xfrm>
              <a:off x="2779261" y="3707065"/>
              <a:ext cx="143764" cy="143259"/>
            </a:xfrm>
            <a:custGeom>
              <a:avLst/>
              <a:gdLst>
                <a:gd name="connsiteX0" fmla="*/ 385 w 143764"/>
                <a:gd name="connsiteY0" fmla="*/ 71024 h 143259"/>
                <a:gd name="connsiteX1" fmla="*/ 71744 w 143764"/>
                <a:gd name="connsiteY1" fmla="*/ 511 h 143259"/>
                <a:gd name="connsiteX2" fmla="*/ 143667 w 143764"/>
                <a:gd name="connsiteY2" fmla="*/ 74267 h 143259"/>
                <a:gd name="connsiteX3" fmla="*/ 73437 w 143764"/>
                <a:gd name="connsiteY3" fmla="*/ 143088 h 143259"/>
                <a:gd name="connsiteX4" fmla="*/ 385 w 143764"/>
                <a:gd name="connsiteY4" fmla="*/ 70882 h 143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764" h="143259">
                  <a:moveTo>
                    <a:pt x="385" y="71024"/>
                  </a:moveTo>
                  <a:cubicBezTo>
                    <a:pt x="1655" y="-6540"/>
                    <a:pt x="-11038" y="511"/>
                    <a:pt x="71744" y="511"/>
                  </a:cubicBezTo>
                  <a:cubicBezTo>
                    <a:pt x="149449" y="511"/>
                    <a:pt x="143667" y="-10912"/>
                    <a:pt x="143667" y="74267"/>
                  </a:cubicBezTo>
                  <a:cubicBezTo>
                    <a:pt x="143667" y="151549"/>
                    <a:pt x="148180" y="142806"/>
                    <a:pt x="73437" y="143088"/>
                  </a:cubicBezTo>
                  <a:cubicBezTo>
                    <a:pt x="-11884" y="143370"/>
                    <a:pt x="950" y="148588"/>
                    <a:pt x="385" y="70882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3" name="Forma libre: forma 32">
              <a:extLst>
                <a:ext uri="{FF2B5EF4-FFF2-40B4-BE49-F238E27FC236}">
                  <a16:creationId xmlns:a16="http://schemas.microsoft.com/office/drawing/2014/main" id="{4013E7E1-FAE6-413A-AD1F-ECAC53879351}"/>
                </a:ext>
              </a:extLst>
            </p:cNvPr>
            <p:cNvSpPr/>
            <p:nvPr/>
          </p:nvSpPr>
          <p:spPr>
            <a:xfrm>
              <a:off x="3186692" y="3706897"/>
              <a:ext cx="143769" cy="143487"/>
            </a:xfrm>
            <a:custGeom>
              <a:avLst/>
              <a:gdLst>
                <a:gd name="connsiteX0" fmla="*/ 95 w 143769"/>
                <a:gd name="connsiteY0" fmla="*/ 68089 h 143487"/>
                <a:gd name="connsiteX1" fmla="*/ 68492 w 143769"/>
                <a:gd name="connsiteY1" fmla="*/ 115 h 143487"/>
                <a:gd name="connsiteX2" fmla="*/ 143659 w 143769"/>
                <a:gd name="connsiteY2" fmla="*/ 75564 h 143487"/>
                <a:gd name="connsiteX3" fmla="*/ 75120 w 143769"/>
                <a:gd name="connsiteY3" fmla="*/ 143115 h 143487"/>
                <a:gd name="connsiteX4" fmla="*/ 236 w 143769"/>
                <a:gd name="connsiteY4" fmla="*/ 68089 h 143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769" h="143487">
                  <a:moveTo>
                    <a:pt x="95" y="68089"/>
                  </a:moveTo>
                  <a:cubicBezTo>
                    <a:pt x="659" y="-3411"/>
                    <a:pt x="-8649" y="-26"/>
                    <a:pt x="68492" y="115"/>
                  </a:cubicBezTo>
                  <a:cubicBezTo>
                    <a:pt x="152261" y="397"/>
                    <a:pt x="143236" y="-7923"/>
                    <a:pt x="143659" y="75564"/>
                  </a:cubicBezTo>
                  <a:cubicBezTo>
                    <a:pt x="143941" y="151435"/>
                    <a:pt x="147607" y="143397"/>
                    <a:pt x="75120" y="143115"/>
                  </a:cubicBezTo>
                  <a:cubicBezTo>
                    <a:pt x="-8367" y="142833"/>
                    <a:pt x="941" y="153128"/>
                    <a:pt x="236" y="68089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5" name="Forma libre: forma 34">
              <a:extLst>
                <a:ext uri="{FF2B5EF4-FFF2-40B4-BE49-F238E27FC236}">
                  <a16:creationId xmlns:a16="http://schemas.microsoft.com/office/drawing/2014/main" id="{E6AD9F75-D735-4A94-8464-AFB5AD9DA928}"/>
                </a:ext>
              </a:extLst>
            </p:cNvPr>
            <p:cNvSpPr/>
            <p:nvPr/>
          </p:nvSpPr>
          <p:spPr>
            <a:xfrm>
              <a:off x="3390813" y="3706933"/>
              <a:ext cx="143448" cy="143438"/>
            </a:xfrm>
            <a:custGeom>
              <a:avLst/>
              <a:gdLst>
                <a:gd name="connsiteX0" fmla="*/ 37 w 143448"/>
                <a:gd name="connsiteY0" fmla="*/ 71015 h 143438"/>
                <a:gd name="connsiteX1" fmla="*/ 72525 w 143448"/>
                <a:gd name="connsiteY1" fmla="*/ 79 h 143438"/>
                <a:gd name="connsiteX2" fmla="*/ 143178 w 143448"/>
                <a:gd name="connsiteY2" fmla="*/ 69182 h 143438"/>
                <a:gd name="connsiteX3" fmla="*/ 70691 w 143448"/>
                <a:gd name="connsiteY3" fmla="*/ 143079 h 143438"/>
                <a:gd name="connsiteX4" fmla="*/ 37 w 143448"/>
                <a:gd name="connsiteY4" fmla="*/ 71015 h 143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448" h="143438">
                  <a:moveTo>
                    <a:pt x="37" y="71015"/>
                  </a:moveTo>
                  <a:cubicBezTo>
                    <a:pt x="743" y="-4998"/>
                    <a:pt x="-8847" y="79"/>
                    <a:pt x="72525" y="79"/>
                  </a:cubicBezTo>
                  <a:cubicBezTo>
                    <a:pt x="150371" y="79"/>
                    <a:pt x="143460" y="-5139"/>
                    <a:pt x="143178" y="69182"/>
                  </a:cubicBezTo>
                  <a:cubicBezTo>
                    <a:pt x="143037" y="152387"/>
                    <a:pt x="150512" y="143079"/>
                    <a:pt x="70691" y="143079"/>
                  </a:cubicBezTo>
                  <a:cubicBezTo>
                    <a:pt x="-6027" y="143079"/>
                    <a:pt x="320" y="152810"/>
                    <a:pt x="37" y="71015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6" name="Forma libre: forma 35">
              <a:extLst>
                <a:ext uri="{FF2B5EF4-FFF2-40B4-BE49-F238E27FC236}">
                  <a16:creationId xmlns:a16="http://schemas.microsoft.com/office/drawing/2014/main" id="{FDF2D498-0AD6-44D1-936D-472F41549420}"/>
                </a:ext>
              </a:extLst>
            </p:cNvPr>
            <p:cNvSpPr/>
            <p:nvPr/>
          </p:nvSpPr>
          <p:spPr>
            <a:xfrm>
              <a:off x="2779019" y="3932561"/>
              <a:ext cx="144221" cy="143233"/>
            </a:xfrm>
            <a:custGeom>
              <a:avLst/>
              <a:gdLst>
                <a:gd name="connsiteX0" fmla="*/ 71423 w 144221"/>
                <a:gd name="connsiteY0" fmla="*/ 143233 h 143233"/>
                <a:gd name="connsiteX1" fmla="*/ 346 w 144221"/>
                <a:gd name="connsiteY1" fmla="*/ 71310 h 143233"/>
                <a:gd name="connsiteX2" fmla="*/ 72551 w 144221"/>
                <a:gd name="connsiteY2" fmla="*/ 92 h 143233"/>
                <a:gd name="connsiteX3" fmla="*/ 143910 w 144221"/>
                <a:gd name="connsiteY3" fmla="*/ 72297 h 143233"/>
                <a:gd name="connsiteX4" fmla="*/ 71423 w 144221"/>
                <a:gd name="connsiteY4" fmla="*/ 143092 h 14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221" h="143233">
                  <a:moveTo>
                    <a:pt x="71423" y="143233"/>
                  </a:moveTo>
                  <a:cubicBezTo>
                    <a:pt x="-6705" y="142387"/>
                    <a:pt x="205" y="152258"/>
                    <a:pt x="346" y="71310"/>
                  </a:cubicBezTo>
                  <a:cubicBezTo>
                    <a:pt x="346" y="-4985"/>
                    <a:pt x="-9244" y="374"/>
                    <a:pt x="72551" y="92"/>
                  </a:cubicBezTo>
                  <a:cubicBezTo>
                    <a:pt x="153641" y="-190"/>
                    <a:pt x="143769" y="-3434"/>
                    <a:pt x="143910" y="72297"/>
                  </a:cubicBezTo>
                  <a:cubicBezTo>
                    <a:pt x="144192" y="151835"/>
                    <a:pt x="150115" y="142387"/>
                    <a:pt x="71423" y="143092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7" name="Forma libre: forma 36">
              <a:extLst>
                <a:ext uri="{FF2B5EF4-FFF2-40B4-BE49-F238E27FC236}">
                  <a16:creationId xmlns:a16="http://schemas.microsoft.com/office/drawing/2014/main" id="{F46AC712-C5D3-44CD-A5E7-D8C622EF33AF}"/>
                </a:ext>
              </a:extLst>
            </p:cNvPr>
            <p:cNvSpPr/>
            <p:nvPr/>
          </p:nvSpPr>
          <p:spPr>
            <a:xfrm>
              <a:off x="2983146" y="3932652"/>
              <a:ext cx="143443" cy="143281"/>
            </a:xfrm>
            <a:custGeom>
              <a:avLst/>
              <a:gdLst>
                <a:gd name="connsiteX0" fmla="*/ 0 w 143443"/>
                <a:gd name="connsiteY0" fmla="*/ 69244 h 143281"/>
                <a:gd name="connsiteX1" fmla="*/ 68679 w 143443"/>
                <a:gd name="connsiteY1" fmla="*/ 0 h 143281"/>
                <a:gd name="connsiteX2" fmla="*/ 143423 w 143443"/>
                <a:gd name="connsiteY2" fmla="*/ 73757 h 143281"/>
                <a:gd name="connsiteX3" fmla="*/ 72910 w 143443"/>
                <a:gd name="connsiteY3" fmla="*/ 142859 h 143281"/>
                <a:gd name="connsiteX4" fmla="*/ 0 w 143443"/>
                <a:gd name="connsiteY4" fmla="*/ 69244 h 14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443" h="143281">
                  <a:moveTo>
                    <a:pt x="0" y="69244"/>
                  </a:moveTo>
                  <a:cubicBezTo>
                    <a:pt x="0" y="22988"/>
                    <a:pt x="22888" y="-98"/>
                    <a:pt x="68679" y="0"/>
                  </a:cubicBezTo>
                  <a:cubicBezTo>
                    <a:pt x="118419" y="0"/>
                    <a:pt x="143324" y="24581"/>
                    <a:pt x="143423" y="73757"/>
                  </a:cubicBezTo>
                  <a:cubicBezTo>
                    <a:pt x="143423" y="153013"/>
                    <a:pt x="146666" y="142859"/>
                    <a:pt x="72910" y="142859"/>
                  </a:cubicBezTo>
                  <a:cubicBezTo>
                    <a:pt x="-7615" y="142859"/>
                    <a:pt x="705" y="151603"/>
                    <a:pt x="0" y="69244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8" name="Forma libre: forma 37">
              <a:extLst>
                <a:ext uri="{FF2B5EF4-FFF2-40B4-BE49-F238E27FC236}">
                  <a16:creationId xmlns:a16="http://schemas.microsoft.com/office/drawing/2014/main" id="{3D209448-DDF8-4F0D-AA89-D89A7D5E3F94}"/>
                </a:ext>
              </a:extLst>
            </p:cNvPr>
            <p:cNvSpPr/>
            <p:nvPr/>
          </p:nvSpPr>
          <p:spPr>
            <a:xfrm>
              <a:off x="804487" y="5799672"/>
              <a:ext cx="308442" cy="446059"/>
            </a:xfrm>
            <a:custGeom>
              <a:avLst/>
              <a:gdLst>
                <a:gd name="connsiteX0" fmla="*/ 128291 w 308442"/>
                <a:gd name="connsiteY0" fmla="*/ 315066 h 446059"/>
                <a:gd name="connsiteX1" fmla="*/ 86971 w 308442"/>
                <a:gd name="connsiteY1" fmla="*/ 233272 h 446059"/>
                <a:gd name="connsiteX2" fmla="*/ 11663 w 308442"/>
                <a:gd name="connsiteY2" fmla="*/ 128067 h 446059"/>
                <a:gd name="connsiteX3" fmla="*/ 100086 w 308442"/>
                <a:gd name="connsiteY3" fmla="*/ 28785 h 446059"/>
                <a:gd name="connsiteX4" fmla="*/ 122932 w 308442"/>
                <a:gd name="connsiteY4" fmla="*/ 21875 h 446059"/>
                <a:gd name="connsiteX5" fmla="*/ 188791 w 308442"/>
                <a:gd name="connsiteY5" fmla="*/ 23003 h 446059"/>
                <a:gd name="connsiteX6" fmla="*/ 208394 w 308442"/>
                <a:gd name="connsiteY6" fmla="*/ 29208 h 446059"/>
                <a:gd name="connsiteX7" fmla="*/ 235047 w 308442"/>
                <a:gd name="connsiteY7" fmla="*/ 37670 h 446059"/>
                <a:gd name="connsiteX8" fmla="*/ 293573 w 308442"/>
                <a:gd name="connsiteY8" fmla="*/ 107195 h 446059"/>
                <a:gd name="connsiteX9" fmla="*/ 283278 w 308442"/>
                <a:gd name="connsiteY9" fmla="*/ 122567 h 446059"/>
                <a:gd name="connsiteX10" fmla="*/ 182445 w 308442"/>
                <a:gd name="connsiteY10" fmla="*/ 110156 h 446059"/>
                <a:gd name="connsiteX11" fmla="*/ 216009 w 308442"/>
                <a:gd name="connsiteY11" fmla="*/ 173336 h 446059"/>
                <a:gd name="connsiteX12" fmla="*/ 306406 w 308442"/>
                <a:gd name="connsiteY12" fmla="*/ 298848 h 446059"/>
                <a:gd name="connsiteX13" fmla="*/ 215586 w 308442"/>
                <a:gd name="connsiteY13" fmla="*/ 394605 h 446059"/>
                <a:gd name="connsiteX14" fmla="*/ 175958 w 308442"/>
                <a:gd name="connsiteY14" fmla="*/ 430566 h 446059"/>
                <a:gd name="connsiteX15" fmla="*/ 152548 w 308442"/>
                <a:gd name="connsiteY15" fmla="*/ 445938 h 446059"/>
                <a:gd name="connsiteX16" fmla="*/ 134355 w 308442"/>
                <a:gd name="connsiteY16" fmla="*/ 428733 h 446059"/>
                <a:gd name="connsiteX17" fmla="*/ 98817 w 308442"/>
                <a:gd name="connsiteY17" fmla="*/ 395028 h 446059"/>
                <a:gd name="connsiteX18" fmla="*/ 2638 w 308442"/>
                <a:gd name="connsiteY18" fmla="*/ 312669 h 446059"/>
                <a:gd name="connsiteX19" fmla="*/ 21253 w 308442"/>
                <a:gd name="connsiteY19" fmla="*/ 281925 h 446059"/>
                <a:gd name="connsiteX20" fmla="*/ 52561 w 308442"/>
                <a:gd name="connsiteY20" fmla="*/ 277977 h 446059"/>
                <a:gd name="connsiteX21" fmla="*/ 114894 w 308442"/>
                <a:gd name="connsiteY21" fmla="*/ 306182 h 446059"/>
                <a:gd name="connsiteX22" fmla="*/ 128291 w 308442"/>
                <a:gd name="connsiteY22" fmla="*/ 315349 h 446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08442" h="446059">
                  <a:moveTo>
                    <a:pt x="128291" y="315066"/>
                  </a:moveTo>
                  <a:cubicBezTo>
                    <a:pt x="141830" y="258938"/>
                    <a:pt x="138022" y="251464"/>
                    <a:pt x="86971" y="233272"/>
                  </a:cubicBezTo>
                  <a:cubicBezTo>
                    <a:pt x="35073" y="214938"/>
                    <a:pt x="9125" y="178554"/>
                    <a:pt x="11663" y="128067"/>
                  </a:cubicBezTo>
                  <a:cubicBezTo>
                    <a:pt x="14202" y="78426"/>
                    <a:pt x="47766" y="40913"/>
                    <a:pt x="100086" y="28785"/>
                  </a:cubicBezTo>
                  <a:cubicBezTo>
                    <a:pt x="107984" y="26952"/>
                    <a:pt x="119407" y="26952"/>
                    <a:pt x="122932" y="21875"/>
                  </a:cubicBezTo>
                  <a:cubicBezTo>
                    <a:pt x="146201" y="-11972"/>
                    <a:pt x="166791" y="-2523"/>
                    <a:pt x="188791" y="23003"/>
                  </a:cubicBezTo>
                  <a:cubicBezTo>
                    <a:pt x="192599" y="27375"/>
                    <a:pt x="201765" y="27093"/>
                    <a:pt x="208394" y="29208"/>
                  </a:cubicBezTo>
                  <a:cubicBezTo>
                    <a:pt x="217278" y="31887"/>
                    <a:pt x="226586" y="33862"/>
                    <a:pt x="235047" y="37670"/>
                  </a:cubicBezTo>
                  <a:cubicBezTo>
                    <a:pt x="265227" y="51631"/>
                    <a:pt x="286945" y="73208"/>
                    <a:pt x="293573" y="107195"/>
                  </a:cubicBezTo>
                  <a:cubicBezTo>
                    <a:pt x="295265" y="115515"/>
                    <a:pt x="290470" y="122849"/>
                    <a:pt x="283278" y="122567"/>
                  </a:cubicBezTo>
                  <a:cubicBezTo>
                    <a:pt x="249714" y="120874"/>
                    <a:pt x="212906" y="151054"/>
                    <a:pt x="182445" y="110156"/>
                  </a:cubicBezTo>
                  <a:cubicBezTo>
                    <a:pt x="170458" y="146118"/>
                    <a:pt x="182727" y="162759"/>
                    <a:pt x="216009" y="173336"/>
                  </a:cubicBezTo>
                  <a:cubicBezTo>
                    <a:pt x="287227" y="196182"/>
                    <a:pt x="316842" y="238490"/>
                    <a:pt x="306406" y="298848"/>
                  </a:cubicBezTo>
                  <a:cubicBezTo>
                    <a:pt x="297663" y="350323"/>
                    <a:pt x="265227" y="381771"/>
                    <a:pt x="215586" y="394605"/>
                  </a:cubicBezTo>
                  <a:cubicBezTo>
                    <a:pt x="194855" y="399964"/>
                    <a:pt x="177791" y="404899"/>
                    <a:pt x="175958" y="430566"/>
                  </a:cubicBezTo>
                  <a:cubicBezTo>
                    <a:pt x="174971" y="443399"/>
                    <a:pt x="164253" y="446784"/>
                    <a:pt x="152548" y="445938"/>
                  </a:cubicBezTo>
                  <a:cubicBezTo>
                    <a:pt x="141830" y="445092"/>
                    <a:pt x="133932" y="439733"/>
                    <a:pt x="134355" y="428733"/>
                  </a:cubicBezTo>
                  <a:cubicBezTo>
                    <a:pt x="135201" y="403348"/>
                    <a:pt x="118701" y="399400"/>
                    <a:pt x="98817" y="395028"/>
                  </a:cubicBezTo>
                  <a:cubicBezTo>
                    <a:pt x="52702" y="384733"/>
                    <a:pt x="17586" y="360476"/>
                    <a:pt x="2638" y="312669"/>
                  </a:cubicBezTo>
                  <a:cubicBezTo>
                    <a:pt x="-3144" y="294195"/>
                    <a:pt x="-465" y="283054"/>
                    <a:pt x="21253" y="281925"/>
                  </a:cubicBezTo>
                  <a:cubicBezTo>
                    <a:pt x="31689" y="281361"/>
                    <a:pt x="42125" y="279810"/>
                    <a:pt x="52561" y="277977"/>
                  </a:cubicBezTo>
                  <a:cubicBezTo>
                    <a:pt x="79920" y="273041"/>
                    <a:pt x="106714" y="268105"/>
                    <a:pt x="114894" y="306182"/>
                  </a:cubicBezTo>
                  <a:cubicBezTo>
                    <a:pt x="116022" y="311259"/>
                    <a:pt x="121381" y="315772"/>
                    <a:pt x="128291" y="315349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39" name="Forma libre: forma 38">
              <a:extLst>
                <a:ext uri="{FF2B5EF4-FFF2-40B4-BE49-F238E27FC236}">
                  <a16:creationId xmlns:a16="http://schemas.microsoft.com/office/drawing/2014/main" id="{42C3E575-8A6B-42ED-A448-3BF81BDFD109}"/>
                </a:ext>
              </a:extLst>
            </p:cNvPr>
            <p:cNvSpPr/>
            <p:nvPr/>
          </p:nvSpPr>
          <p:spPr>
            <a:xfrm>
              <a:off x="910347" y="6439376"/>
              <a:ext cx="94071" cy="92944"/>
            </a:xfrm>
            <a:custGeom>
              <a:avLst/>
              <a:gdLst>
                <a:gd name="connsiteX0" fmla="*/ 48097 w 94071"/>
                <a:gd name="connsiteY0" fmla="*/ 3 h 92944"/>
                <a:gd name="connsiteX1" fmla="*/ 94072 w 94071"/>
                <a:gd name="connsiteY1" fmla="*/ 46823 h 92944"/>
                <a:gd name="connsiteX2" fmla="*/ 45700 w 94071"/>
                <a:gd name="connsiteY2" fmla="*/ 92938 h 92944"/>
                <a:gd name="connsiteX3" fmla="*/ 8 w 94071"/>
                <a:gd name="connsiteY3" fmla="*/ 44849 h 92944"/>
                <a:gd name="connsiteX4" fmla="*/ 48097 w 94071"/>
                <a:gd name="connsiteY4" fmla="*/ 3 h 92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071" h="92944">
                  <a:moveTo>
                    <a:pt x="48097" y="3"/>
                  </a:moveTo>
                  <a:cubicBezTo>
                    <a:pt x="88431" y="143"/>
                    <a:pt x="94072" y="5925"/>
                    <a:pt x="94072" y="46823"/>
                  </a:cubicBezTo>
                  <a:cubicBezTo>
                    <a:pt x="94072" y="84618"/>
                    <a:pt x="84905" y="93220"/>
                    <a:pt x="45700" y="92938"/>
                  </a:cubicBezTo>
                  <a:cubicBezTo>
                    <a:pt x="6918" y="92656"/>
                    <a:pt x="-274" y="85041"/>
                    <a:pt x="8" y="44849"/>
                  </a:cubicBezTo>
                  <a:cubicBezTo>
                    <a:pt x="290" y="5361"/>
                    <a:pt x="6354" y="-139"/>
                    <a:pt x="48097" y="3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0" name="Forma libre: forma 39">
              <a:extLst>
                <a:ext uri="{FF2B5EF4-FFF2-40B4-BE49-F238E27FC236}">
                  <a16:creationId xmlns:a16="http://schemas.microsoft.com/office/drawing/2014/main" id="{E805C1AF-0276-41F4-8BD8-137986E6F877}"/>
                </a:ext>
              </a:extLst>
            </p:cNvPr>
            <p:cNvSpPr/>
            <p:nvPr/>
          </p:nvSpPr>
          <p:spPr>
            <a:xfrm>
              <a:off x="822498" y="3722525"/>
              <a:ext cx="435626" cy="77854"/>
            </a:xfrm>
            <a:custGeom>
              <a:avLst/>
              <a:gdLst>
                <a:gd name="connsiteX0" fmla="*/ 215767 w 435626"/>
                <a:gd name="connsiteY0" fmla="*/ 77564 h 77854"/>
                <a:gd name="connsiteX1" fmla="*/ 33281 w 435626"/>
                <a:gd name="connsiteY1" fmla="*/ 77564 h 77854"/>
                <a:gd name="connsiteX2" fmla="*/ 422 w 435626"/>
                <a:gd name="connsiteY2" fmla="*/ 24538 h 77854"/>
                <a:gd name="connsiteX3" fmla="*/ 33704 w 435626"/>
                <a:gd name="connsiteY3" fmla="*/ 1410 h 77854"/>
                <a:gd name="connsiteX4" fmla="*/ 362857 w 435626"/>
                <a:gd name="connsiteY4" fmla="*/ 0 h 77854"/>
                <a:gd name="connsiteX5" fmla="*/ 401498 w 435626"/>
                <a:gd name="connsiteY5" fmla="*/ 705 h 77854"/>
                <a:gd name="connsiteX6" fmla="*/ 435626 w 435626"/>
                <a:gd name="connsiteY6" fmla="*/ 44282 h 77854"/>
                <a:gd name="connsiteX7" fmla="*/ 398395 w 435626"/>
                <a:gd name="connsiteY7" fmla="*/ 77846 h 77854"/>
                <a:gd name="connsiteX8" fmla="*/ 215908 w 435626"/>
                <a:gd name="connsiteY8" fmla="*/ 77564 h 77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626" h="77854">
                  <a:moveTo>
                    <a:pt x="215767" y="77564"/>
                  </a:moveTo>
                  <a:cubicBezTo>
                    <a:pt x="154985" y="77564"/>
                    <a:pt x="94063" y="77141"/>
                    <a:pt x="33281" y="77564"/>
                  </a:cubicBezTo>
                  <a:cubicBezTo>
                    <a:pt x="-7476" y="77987"/>
                    <a:pt x="3524" y="45974"/>
                    <a:pt x="422" y="24538"/>
                  </a:cubicBezTo>
                  <a:cubicBezTo>
                    <a:pt x="-3245" y="-1269"/>
                    <a:pt x="17768" y="1551"/>
                    <a:pt x="33704" y="1410"/>
                  </a:cubicBezTo>
                  <a:cubicBezTo>
                    <a:pt x="143421" y="705"/>
                    <a:pt x="253139" y="282"/>
                    <a:pt x="362857" y="0"/>
                  </a:cubicBezTo>
                  <a:cubicBezTo>
                    <a:pt x="375690" y="0"/>
                    <a:pt x="388665" y="1128"/>
                    <a:pt x="401498" y="705"/>
                  </a:cubicBezTo>
                  <a:cubicBezTo>
                    <a:pt x="433370" y="-423"/>
                    <a:pt x="435626" y="19038"/>
                    <a:pt x="435626" y="44282"/>
                  </a:cubicBezTo>
                  <a:cubicBezTo>
                    <a:pt x="435626" y="71500"/>
                    <a:pt x="422370" y="78128"/>
                    <a:pt x="398395" y="77846"/>
                  </a:cubicBezTo>
                  <a:cubicBezTo>
                    <a:pt x="337613" y="77141"/>
                    <a:pt x="276690" y="77564"/>
                    <a:pt x="215908" y="77564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1" name="Forma libre: forma 40">
              <a:extLst>
                <a:ext uri="{FF2B5EF4-FFF2-40B4-BE49-F238E27FC236}">
                  <a16:creationId xmlns:a16="http://schemas.microsoft.com/office/drawing/2014/main" id="{E91D5FF6-AD9A-414F-AC52-E16B1E27375F}"/>
                </a:ext>
              </a:extLst>
            </p:cNvPr>
            <p:cNvSpPr/>
            <p:nvPr/>
          </p:nvSpPr>
          <p:spPr>
            <a:xfrm>
              <a:off x="823238" y="3510282"/>
              <a:ext cx="434331" cy="74199"/>
            </a:xfrm>
            <a:custGeom>
              <a:avLst/>
              <a:gdLst>
                <a:gd name="connsiteX0" fmla="*/ 211501 w 434331"/>
                <a:gd name="connsiteY0" fmla="*/ 73474 h 74199"/>
                <a:gd name="connsiteX1" fmla="*/ 29015 w 434331"/>
                <a:gd name="connsiteY1" fmla="*/ 73474 h 74199"/>
                <a:gd name="connsiteX2" fmla="*/ 669 w 434331"/>
                <a:gd name="connsiteY2" fmla="*/ 54718 h 74199"/>
                <a:gd name="connsiteX3" fmla="*/ 28310 w 434331"/>
                <a:gd name="connsiteY3" fmla="*/ 1269 h 74199"/>
                <a:gd name="connsiteX4" fmla="*/ 407386 w 434331"/>
                <a:gd name="connsiteY4" fmla="*/ 0 h 74199"/>
                <a:gd name="connsiteX5" fmla="*/ 434181 w 434331"/>
                <a:gd name="connsiteY5" fmla="*/ 42590 h 74199"/>
                <a:gd name="connsiteX6" fmla="*/ 404565 w 434331"/>
                <a:gd name="connsiteY6" fmla="*/ 74179 h 74199"/>
                <a:gd name="connsiteX7" fmla="*/ 211501 w 434331"/>
                <a:gd name="connsiteY7" fmla="*/ 73615 h 74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4331" h="74199">
                  <a:moveTo>
                    <a:pt x="211501" y="73474"/>
                  </a:moveTo>
                  <a:cubicBezTo>
                    <a:pt x="150720" y="73474"/>
                    <a:pt x="89797" y="73474"/>
                    <a:pt x="29015" y="73474"/>
                  </a:cubicBezTo>
                  <a:cubicBezTo>
                    <a:pt x="15476" y="73474"/>
                    <a:pt x="-3844" y="76859"/>
                    <a:pt x="669" y="54718"/>
                  </a:cubicBezTo>
                  <a:cubicBezTo>
                    <a:pt x="4617" y="35115"/>
                    <a:pt x="-10331" y="1551"/>
                    <a:pt x="28310" y="1269"/>
                  </a:cubicBezTo>
                  <a:cubicBezTo>
                    <a:pt x="154668" y="141"/>
                    <a:pt x="281027" y="282"/>
                    <a:pt x="407386" y="0"/>
                  </a:cubicBezTo>
                  <a:cubicBezTo>
                    <a:pt x="438834" y="0"/>
                    <a:pt x="433052" y="23269"/>
                    <a:pt x="434181" y="42590"/>
                  </a:cubicBezTo>
                  <a:cubicBezTo>
                    <a:pt x="435450" y="63744"/>
                    <a:pt x="428963" y="74743"/>
                    <a:pt x="404565" y="74179"/>
                  </a:cubicBezTo>
                  <a:cubicBezTo>
                    <a:pt x="340258" y="72769"/>
                    <a:pt x="275950" y="73756"/>
                    <a:pt x="211501" y="73615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2" name="Forma libre: forma 41">
              <a:extLst>
                <a:ext uri="{FF2B5EF4-FFF2-40B4-BE49-F238E27FC236}">
                  <a16:creationId xmlns:a16="http://schemas.microsoft.com/office/drawing/2014/main" id="{8FE71BB9-C541-4A1F-9617-E5A8A98A4DA4}"/>
                </a:ext>
              </a:extLst>
            </p:cNvPr>
            <p:cNvSpPr/>
            <p:nvPr/>
          </p:nvSpPr>
          <p:spPr>
            <a:xfrm>
              <a:off x="1155825" y="3962875"/>
              <a:ext cx="128163" cy="176749"/>
            </a:xfrm>
            <a:custGeom>
              <a:avLst/>
              <a:gdLst>
                <a:gd name="connsiteX0" fmla="*/ 47440 w 128163"/>
                <a:gd name="connsiteY0" fmla="*/ 106854 h 176749"/>
                <a:gd name="connsiteX1" fmla="*/ 30940 w 128163"/>
                <a:gd name="connsiteY1" fmla="*/ 93034 h 176749"/>
                <a:gd name="connsiteX2" fmla="*/ 3864 w 128163"/>
                <a:gd name="connsiteY2" fmla="*/ 41842 h 176749"/>
                <a:gd name="connsiteX3" fmla="*/ 58863 w 128163"/>
                <a:gd name="connsiteY3" fmla="*/ 380 h 176749"/>
                <a:gd name="connsiteX4" fmla="*/ 115979 w 128163"/>
                <a:gd name="connsiteY4" fmla="*/ 27739 h 176749"/>
                <a:gd name="connsiteX5" fmla="*/ 106671 w 128163"/>
                <a:gd name="connsiteY5" fmla="*/ 48752 h 176749"/>
                <a:gd name="connsiteX6" fmla="*/ 76774 w 128163"/>
                <a:gd name="connsiteY6" fmla="*/ 53406 h 176749"/>
                <a:gd name="connsiteX7" fmla="*/ 74940 w 128163"/>
                <a:gd name="connsiteY7" fmla="*/ 169187 h 176749"/>
                <a:gd name="connsiteX8" fmla="*/ 49979 w 128163"/>
                <a:gd name="connsiteY8" fmla="*/ 169187 h 176749"/>
                <a:gd name="connsiteX9" fmla="*/ 20787 w 128163"/>
                <a:gd name="connsiteY9" fmla="*/ 150854 h 176749"/>
                <a:gd name="connsiteX10" fmla="*/ 620 w 128163"/>
                <a:gd name="connsiteY10" fmla="*/ 117008 h 176749"/>
                <a:gd name="connsiteX11" fmla="*/ 30658 w 128163"/>
                <a:gd name="connsiteY11" fmla="*/ 106995 h 176749"/>
                <a:gd name="connsiteX12" fmla="*/ 47440 w 128163"/>
                <a:gd name="connsiteY12" fmla="*/ 106713 h 176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163" h="176749">
                  <a:moveTo>
                    <a:pt x="47440" y="106854"/>
                  </a:moveTo>
                  <a:cubicBezTo>
                    <a:pt x="45043" y="96277"/>
                    <a:pt x="36722" y="96136"/>
                    <a:pt x="30940" y="93034"/>
                  </a:cubicBezTo>
                  <a:cubicBezTo>
                    <a:pt x="9787" y="82175"/>
                    <a:pt x="-931" y="65675"/>
                    <a:pt x="3864" y="41842"/>
                  </a:cubicBezTo>
                  <a:cubicBezTo>
                    <a:pt x="9928" y="12508"/>
                    <a:pt x="35876" y="3060"/>
                    <a:pt x="58863" y="380"/>
                  </a:cubicBezTo>
                  <a:cubicBezTo>
                    <a:pt x="79594" y="-2158"/>
                    <a:pt x="102440" y="8136"/>
                    <a:pt x="115979" y="27739"/>
                  </a:cubicBezTo>
                  <a:cubicBezTo>
                    <a:pt x="122607" y="37188"/>
                    <a:pt x="118376" y="46072"/>
                    <a:pt x="106671" y="48752"/>
                  </a:cubicBezTo>
                  <a:cubicBezTo>
                    <a:pt x="96940" y="51008"/>
                    <a:pt x="86786" y="51995"/>
                    <a:pt x="76774" y="53406"/>
                  </a:cubicBezTo>
                  <a:cubicBezTo>
                    <a:pt x="145876" y="106572"/>
                    <a:pt x="145312" y="115175"/>
                    <a:pt x="74940" y="169187"/>
                  </a:cubicBezTo>
                  <a:cubicBezTo>
                    <a:pt x="64081" y="177508"/>
                    <a:pt x="57876" y="180893"/>
                    <a:pt x="49979" y="169187"/>
                  </a:cubicBezTo>
                  <a:cubicBezTo>
                    <a:pt x="42787" y="158470"/>
                    <a:pt x="30658" y="156918"/>
                    <a:pt x="20787" y="150854"/>
                  </a:cubicBezTo>
                  <a:cubicBezTo>
                    <a:pt x="8235" y="143098"/>
                    <a:pt x="-2765" y="132239"/>
                    <a:pt x="620" y="117008"/>
                  </a:cubicBezTo>
                  <a:cubicBezTo>
                    <a:pt x="4146" y="101072"/>
                    <a:pt x="20223" y="109816"/>
                    <a:pt x="30658" y="106995"/>
                  </a:cubicBezTo>
                  <a:cubicBezTo>
                    <a:pt x="35735" y="105585"/>
                    <a:pt x="41517" y="106713"/>
                    <a:pt x="47440" y="106713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3" name="Forma libre: forma 42">
              <a:extLst>
                <a:ext uri="{FF2B5EF4-FFF2-40B4-BE49-F238E27FC236}">
                  <a16:creationId xmlns:a16="http://schemas.microsoft.com/office/drawing/2014/main" id="{F54033DE-3F6F-4F8F-B566-7ADEF9EF2EAD}"/>
                </a:ext>
              </a:extLst>
            </p:cNvPr>
            <p:cNvSpPr/>
            <p:nvPr/>
          </p:nvSpPr>
          <p:spPr>
            <a:xfrm>
              <a:off x="1014958" y="3962630"/>
              <a:ext cx="125762" cy="174149"/>
            </a:xfrm>
            <a:custGeom>
              <a:avLst/>
              <a:gdLst>
                <a:gd name="connsiteX0" fmla="*/ 50102 w 125762"/>
                <a:gd name="connsiteY0" fmla="*/ 115843 h 174149"/>
                <a:gd name="connsiteX1" fmla="*/ 36986 w 125762"/>
                <a:gd name="connsiteY1" fmla="*/ 96240 h 174149"/>
                <a:gd name="connsiteX2" fmla="*/ 3845 w 125762"/>
                <a:gd name="connsiteY2" fmla="*/ 41945 h 174149"/>
                <a:gd name="connsiteX3" fmla="*/ 55461 w 125762"/>
                <a:gd name="connsiteY3" fmla="*/ 766 h 174149"/>
                <a:gd name="connsiteX4" fmla="*/ 115256 w 125762"/>
                <a:gd name="connsiteY4" fmla="*/ 29253 h 174149"/>
                <a:gd name="connsiteX5" fmla="*/ 105666 w 125762"/>
                <a:gd name="connsiteY5" fmla="*/ 50689 h 174149"/>
                <a:gd name="connsiteX6" fmla="*/ 73371 w 125762"/>
                <a:gd name="connsiteY6" fmla="*/ 55766 h 174149"/>
                <a:gd name="connsiteX7" fmla="*/ 105384 w 125762"/>
                <a:gd name="connsiteY7" fmla="*/ 74099 h 174149"/>
                <a:gd name="connsiteX8" fmla="*/ 120191 w 125762"/>
                <a:gd name="connsiteY8" fmla="*/ 132484 h 174149"/>
                <a:gd name="connsiteX9" fmla="*/ 63640 w 125762"/>
                <a:gd name="connsiteY9" fmla="*/ 173804 h 174149"/>
                <a:gd name="connsiteX10" fmla="*/ 5256 w 125762"/>
                <a:gd name="connsiteY10" fmla="*/ 137561 h 174149"/>
                <a:gd name="connsiteX11" fmla="*/ 1166 w 125762"/>
                <a:gd name="connsiteY11" fmla="*/ 114150 h 174149"/>
                <a:gd name="connsiteX12" fmla="*/ 22038 w 125762"/>
                <a:gd name="connsiteY12" fmla="*/ 106958 h 174149"/>
                <a:gd name="connsiteX13" fmla="*/ 49820 w 125762"/>
                <a:gd name="connsiteY13" fmla="*/ 115702 h 17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5762" h="174149">
                  <a:moveTo>
                    <a:pt x="50102" y="115843"/>
                  </a:moveTo>
                  <a:cubicBezTo>
                    <a:pt x="47704" y="101317"/>
                    <a:pt x="42345" y="98497"/>
                    <a:pt x="36986" y="96240"/>
                  </a:cubicBezTo>
                  <a:cubicBezTo>
                    <a:pt x="12448" y="86368"/>
                    <a:pt x="-1514" y="69304"/>
                    <a:pt x="3845" y="41945"/>
                  </a:cubicBezTo>
                  <a:cubicBezTo>
                    <a:pt x="9204" y="14727"/>
                    <a:pt x="33038" y="4715"/>
                    <a:pt x="55461" y="766"/>
                  </a:cubicBezTo>
                  <a:cubicBezTo>
                    <a:pt x="79435" y="-3465"/>
                    <a:pt x="100307" y="10356"/>
                    <a:pt x="115256" y="29253"/>
                  </a:cubicBezTo>
                  <a:cubicBezTo>
                    <a:pt x="123153" y="39266"/>
                    <a:pt x="122025" y="49138"/>
                    <a:pt x="105666" y="50689"/>
                  </a:cubicBezTo>
                  <a:cubicBezTo>
                    <a:pt x="96781" y="51535"/>
                    <a:pt x="88038" y="53368"/>
                    <a:pt x="73371" y="55766"/>
                  </a:cubicBezTo>
                  <a:cubicBezTo>
                    <a:pt x="87615" y="63804"/>
                    <a:pt x="96922" y="68458"/>
                    <a:pt x="105384" y="74099"/>
                  </a:cubicBezTo>
                  <a:cubicBezTo>
                    <a:pt x="127807" y="88907"/>
                    <a:pt x="130063" y="109779"/>
                    <a:pt x="120191" y="132484"/>
                  </a:cubicBezTo>
                  <a:cubicBezTo>
                    <a:pt x="109615" y="156740"/>
                    <a:pt x="82256" y="169855"/>
                    <a:pt x="63640" y="173804"/>
                  </a:cubicBezTo>
                  <a:cubicBezTo>
                    <a:pt x="48409" y="177048"/>
                    <a:pt x="20769" y="156881"/>
                    <a:pt x="5256" y="137561"/>
                  </a:cubicBezTo>
                  <a:cubicBezTo>
                    <a:pt x="38" y="131073"/>
                    <a:pt x="-1231" y="122471"/>
                    <a:pt x="1166" y="114150"/>
                  </a:cubicBezTo>
                  <a:cubicBezTo>
                    <a:pt x="4551" y="102445"/>
                    <a:pt x="14704" y="108086"/>
                    <a:pt x="22038" y="106958"/>
                  </a:cubicBezTo>
                  <a:cubicBezTo>
                    <a:pt x="31063" y="105548"/>
                    <a:pt x="39666" y="107945"/>
                    <a:pt x="49820" y="115702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4" name="Forma libre: forma 43">
              <a:extLst>
                <a:ext uri="{FF2B5EF4-FFF2-40B4-BE49-F238E27FC236}">
                  <a16:creationId xmlns:a16="http://schemas.microsoft.com/office/drawing/2014/main" id="{2616B90A-2610-4898-9C5D-DFF4A3649C89}"/>
                </a:ext>
              </a:extLst>
            </p:cNvPr>
            <p:cNvSpPr/>
            <p:nvPr/>
          </p:nvSpPr>
          <p:spPr>
            <a:xfrm>
              <a:off x="819358" y="3939422"/>
              <a:ext cx="173064" cy="77338"/>
            </a:xfrm>
            <a:custGeom>
              <a:avLst/>
              <a:gdLst>
                <a:gd name="connsiteX0" fmla="*/ 86202 w 173064"/>
                <a:gd name="connsiteY0" fmla="*/ 77282 h 77338"/>
                <a:gd name="connsiteX1" fmla="*/ 51087 w 173064"/>
                <a:gd name="connsiteY1" fmla="*/ 77282 h 77338"/>
                <a:gd name="connsiteX2" fmla="*/ 5395 w 173064"/>
                <a:gd name="connsiteY2" fmla="*/ 14103 h 77338"/>
                <a:gd name="connsiteX3" fmla="*/ 26549 w 173064"/>
                <a:gd name="connsiteY3" fmla="*/ 0 h 77338"/>
                <a:gd name="connsiteX4" fmla="*/ 145997 w 173064"/>
                <a:gd name="connsiteY4" fmla="*/ 282 h 77338"/>
                <a:gd name="connsiteX5" fmla="*/ 172792 w 173064"/>
                <a:gd name="connsiteY5" fmla="*/ 43013 h 77338"/>
                <a:gd name="connsiteX6" fmla="*/ 145997 w 173064"/>
                <a:gd name="connsiteY6" fmla="*/ 77282 h 77338"/>
                <a:gd name="connsiteX7" fmla="*/ 86343 w 173064"/>
                <a:gd name="connsiteY7" fmla="*/ 77141 h 77338"/>
                <a:gd name="connsiteX8" fmla="*/ 86343 w 173064"/>
                <a:gd name="connsiteY8" fmla="*/ 77141 h 7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064" h="77338">
                  <a:moveTo>
                    <a:pt x="86202" y="77282"/>
                  </a:moveTo>
                  <a:cubicBezTo>
                    <a:pt x="74497" y="77282"/>
                    <a:pt x="62792" y="77282"/>
                    <a:pt x="51087" y="77282"/>
                  </a:cubicBezTo>
                  <a:cubicBezTo>
                    <a:pt x="4267" y="77000"/>
                    <a:pt x="-8708" y="58385"/>
                    <a:pt x="5395" y="14103"/>
                  </a:cubicBezTo>
                  <a:cubicBezTo>
                    <a:pt x="9061" y="2539"/>
                    <a:pt x="16818" y="141"/>
                    <a:pt x="26549" y="0"/>
                  </a:cubicBezTo>
                  <a:cubicBezTo>
                    <a:pt x="66318" y="0"/>
                    <a:pt x="106087" y="0"/>
                    <a:pt x="145997" y="282"/>
                  </a:cubicBezTo>
                  <a:cubicBezTo>
                    <a:pt x="177446" y="282"/>
                    <a:pt x="171523" y="23974"/>
                    <a:pt x="172792" y="43013"/>
                  </a:cubicBezTo>
                  <a:cubicBezTo>
                    <a:pt x="174061" y="62474"/>
                    <a:pt x="171805" y="78410"/>
                    <a:pt x="145997" y="77282"/>
                  </a:cubicBezTo>
                  <a:cubicBezTo>
                    <a:pt x="126112" y="76436"/>
                    <a:pt x="106228" y="77141"/>
                    <a:pt x="86343" y="77141"/>
                  </a:cubicBezTo>
                  <a:lnTo>
                    <a:pt x="86343" y="77141"/>
                  </a:ln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5" name="Forma libre: forma 44">
              <a:extLst>
                <a:ext uri="{FF2B5EF4-FFF2-40B4-BE49-F238E27FC236}">
                  <a16:creationId xmlns:a16="http://schemas.microsoft.com/office/drawing/2014/main" id="{4CD60D81-DA28-40D6-9B46-35EAB3AEB278}"/>
                </a:ext>
              </a:extLst>
            </p:cNvPr>
            <p:cNvSpPr/>
            <p:nvPr/>
          </p:nvSpPr>
          <p:spPr>
            <a:xfrm>
              <a:off x="658764" y="3488000"/>
              <a:ext cx="120446" cy="121848"/>
            </a:xfrm>
            <a:custGeom>
              <a:avLst/>
              <a:gdLst>
                <a:gd name="connsiteX0" fmla="*/ 63182 w 120446"/>
                <a:gd name="connsiteY0" fmla="*/ 0 h 121848"/>
                <a:gd name="connsiteX1" fmla="*/ 120438 w 120446"/>
                <a:gd name="connsiteY1" fmla="*/ 63038 h 121848"/>
                <a:gd name="connsiteX2" fmla="*/ 62900 w 120446"/>
                <a:gd name="connsiteY2" fmla="*/ 121846 h 121848"/>
                <a:gd name="connsiteX3" fmla="*/ 2 w 120446"/>
                <a:gd name="connsiteY3" fmla="*/ 60077 h 121848"/>
                <a:gd name="connsiteX4" fmla="*/ 63182 w 120446"/>
                <a:gd name="connsiteY4" fmla="*/ 141 h 121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446" h="121848">
                  <a:moveTo>
                    <a:pt x="63182" y="0"/>
                  </a:moveTo>
                  <a:cubicBezTo>
                    <a:pt x="95617" y="282"/>
                    <a:pt x="119733" y="26936"/>
                    <a:pt x="120438" y="63038"/>
                  </a:cubicBezTo>
                  <a:cubicBezTo>
                    <a:pt x="121002" y="94769"/>
                    <a:pt x="94771" y="121564"/>
                    <a:pt x="62900" y="121846"/>
                  </a:cubicBezTo>
                  <a:cubicBezTo>
                    <a:pt x="27361" y="122128"/>
                    <a:pt x="284" y="95615"/>
                    <a:pt x="2" y="60077"/>
                  </a:cubicBezTo>
                  <a:cubicBezTo>
                    <a:pt x="-280" y="24256"/>
                    <a:pt x="25669" y="-282"/>
                    <a:pt x="63182" y="141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46" name="Forma libre: forma 45">
              <a:extLst>
                <a:ext uri="{FF2B5EF4-FFF2-40B4-BE49-F238E27FC236}">
                  <a16:creationId xmlns:a16="http://schemas.microsoft.com/office/drawing/2014/main" id="{B28B8F77-BBAD-45BB-9136-50951A9FB0C3}"/>
                </a:ext>
              </a:extLst>
            </p:cNvPr>
            <p:cNvSpPr/>
            <p:nvPr/>
          </p:nvSpPr>
          <p:spPr>
            <a:xfrm>
              <a:off x="657461" y="3917966"/>
              <a:ext cx="122454" cy="120747"/>
            </a:xfrm>
            <a:custGeom>
              <a:avLst/>
              <a:gdLst>
                <a:gd name="connsiteX0" fmla="*/ 63074 w 122454"/>
                <a:gd name="connsiteY0" fmla="*/ 120738 h 120747"/>
                <a:gd name="connsiteX1" fmla="*/ 36 w 122454"/>
                <a:gd name="connsiteY1" fmla="*/ 59815 h 120747"/>
                <a:gd name="connsiteX2" fmla="*/ 58984 w 122454"/>
                <a:gd name="connsiteY2" fmla="*/ 21 h 120747"/>
                <a:gd name="connsiteX3" fmla="*/ 122446 w 122454"/>
                <a:gd name="connsiteY3" fmla="*/ 55726 h 120747"/>
                <a:gd name="connsiteX4" fmla="*/ 62933 w 122454"/>
                <a:gd name="connsiteY4" fmla="*/ 120738 h 120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54" h="120747">
                  <a:moveTo>
                    <a:pt x="63074" y="120738"/>
                  </a:moveTo>
                  <a:cubicBezTo>
                    <a:pt x="28523" y="121302"/>
                    <a:pt x="1305" y="95072"/>
                    <a:pt x="36" y="59815"/>
                  </a:cubicBezTo>
                  <a:cubicBezTo>
                    <a:pt x="-1092" y="26956"/>
                    <a:pt x="24574" y="867"/>
                    <a:pt x="58984" y="21"/>
                  </a:cubicBezTo>
                  <a:cubicBezTo>
                    <a:pt x="92972" y="-826"/>
                    <a:pt x="122023" y="24559"/>
                    <a:pt x="122446" y="55726"/>
                  </a:cubicBezTo>
                  <a:cubicBezTo>
                    <a:pt x="123010" y="90418"/>
                    <a:pt x="95792" y="120174"/>
                    <a:pt x="62933" y="120738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50" name="Forma libre: forma 49">
              <a:extLst>
                <a:ext uri="{FF2B5EF4-FFF2-40B4-BE49-F238E27FC236}">
                  <a16:creationId xmlns:a16="http://schemas.microsoft.com/office/drawing/2014/main" id="{CED2F903-7CC8-4981-9CED-07CC9EAF9242}"/>
                </a:ext>
              </a:extLst>
            </p:cNvPr>
            <p:cNvSpPr/>
            <p:nvPr/>
          </p:nvSpPr>
          <p:spPr>
            <a:xfrm>
              <a:off x="658610" y="3700353"/>
              <a:ext cx="120238" cy="121305"/>
            </a:xfrm>
            <a:custGeom>
              <a:avLst/>
              <a:gdLst>
                <a:gd name="connsiteX0" fmla="*/ 120168 w 120238"/>
                <a:gd name="connsiteY0" fmla="*/ 63070 h 121305"/>
                <a:gd name="connsiteX1" fmla="*/ 55861 w 120238"/>
                <a:gd name="connsiteY1" fmla="*/ 121172 h 121305"/>
                <a:gd name="connsiteX2" fmla="*/ 15 w 120238"/>
                <a:gd name="connsiteY2" fmla="*/ 60813 h 121305"/>
                <a:gd name="connsiteX3" fmla="*/ 64322 w 120238"/>
                <a:gd name="connsiteY3" fmla="*/ 31 h 121305"/>
                <a:gd name="connsiteX4" fmla="*/ 120168 w 120238"/>
                <a:gd name="connsiteY4" fmla="*/ 63070 h 12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38" h="121305">
                  <a:moveTo>
                    <a:pt x="120168" y="63070"/>
                  </a:moveTo>
                  <a:cubicBezTo>
                    <a:pt x="118476" y="100018"/>
                    <a:pt x="92668" y="123287"/>
                    <a:pt x="55861" y="121172"/>
                  </a:cubicBezTo>
                  <a:cubicBezTo>
                    <a:pt x="24271" y="119339"/>
                    <a:pt x="-691" y="92403"/>
                    <a:pt x="15" y="60813"/>
                  </a:cubicBezTo>
                  <a:cubicBezTo>
                    <a:pt x="720" y="28518"/>
                    <a:pt x="32027" y="-1097"/>
                    <a:pt x="64322" y="31"/>
                  </a:cubicBezTo>
                  <a:cubicBezTo>
                    <a:pt x="97463" y="1159"/>
                    <a:pt x="121719" y="28518"/>
                    <a:pt x="120168" y="63070"/>
                  </a:cubicBezTo>
                  <a:close/>
                </a:path>
              </a:pathLst>
            </a:custGeom>
            <a:grpFill/>
            <a:ln w="14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s-PE">
                <a:cs typeface="B Nazanin" panose="00000700000000000000" pitchFamily="2" charset="-78"/>
              </a:endParaRPr>
            </a:p>
          </p:txBody>
        </p:sp>
      </p:grpSp>
      <p:sp>
        <p:nvSpPr>
          <p:cNvPr id="55" name="Forma libre: forma 54">
            <a:extLst>
              <a:ext uri="{FF2B5EF4-FFF2-40B4-BE49-F238E27FC236}">
                <a16:creationId xmlns:a16="http://schemas.microsoft.com/office/drawing/2014/main" id="{6FA47E7C-16A2-41D1-8072-6F718490F37A}"/>
              </a:ext>
            </a:extLst>
          </p:cNvPr>
          <p:cNvSpPr/>
          <p:nvPr/>
        </p:nvSpPr>
        <p:spPr>
          <a:xfrm>
            <a:off x="6859786" y="2192312"/>
            <a:ext cx="1583938" cy="1885772"/>
          </a:xfrm>
          <a:custGeom>
            <a:avLst/>
            <a:gdLst>
              <a:gd name="connsiteX0" fmla="*/ 1448190 w 1583938"/>
              <a:gd name="connsiteY0" fmla="*/ 1120757 h 1885772"/>
              <a:gd name="connsiteX1" fmla="*/ 1448190 w 1583938"/>
              <a:gd name="connsiteY1" fmla="*/ 1791238 h 1885772"/>
              <a:gd name="connsiteX2" fmla="*/ 1421415 w 1583938"/>
              <a:gd name="connsiteY2" fmla="*/ 1830674 h 1885772"/>
              <a:gd name="connsiteX3" fmla="*/ 1121563 w 1583938"/>
              <a:gd name="connsiteY3" fmla="*/ 1885746 h 1885772"/>
              <a:gd name="connsiteX4" fmla="*/ 705894 w 1583938"/>
              <a:gd name="connsiteY4" fmla="*/ 1885677 h 1885772"/>
              <a:gd name="connsiteX5" fmla="*/ 258814 w 1583938"/>
              <a:gd name="connsiteY5" fmla="*/ 1736927 h 1885772"/>
              <a:gd name="connsiteX6" fmla="*/ 23028 w 1583938"/>
              <a:gd name="connsiteY6" fmla="*/ 1363807 h 1885772"/>
              <a:gd name="connsiteX7" fmla="*/ 17355 w 1583938"/>
              <a:gd name="connsiteY7" fmla="*/ 974636 h 1885772"/>
              <a:gd name="connsiteX8" fmla="*/ 247883 w 1583938"/>
              <a:gd name="connsiteY8" fmla="*/ 368636 h 1885772"/>
              <a:gd name="connsiteX9" fmla="*/ 547527 w 1583938"/>
              <a:gd name="connsiteY9" fmla="*/ 21945 h 1885772"/>
              <a:gd name="connsiteX10" fmla="*/ 608342 w 1583938"/>
              <a:gd name="connsiteY10" fmla="*/ 635 h 1885772"/>
              <a:gd name="connsiteX11" fmla="*/ 1213719 w 1583938"/>
              <a:gd name="connsiteY11" fmla="*/ 13 h 1885772"/>
              <a:gd name="connsiteX12" fmla="*/ 1310995 w 1583938"/>
              <a:gd name="connsiteY12" fmla="*/ 36889 h 1885772"/>
              <a:gd name="connsiteX13" fmla="*/ 1576046 w 1583938"/>
              <a:gd name="connsiteY13" fmla="*/ 345251 h 1885772"/>
              <a:gd name="connsiteX14" fmla="*/ 1583034 w 1583938"/>
              <a:gd name="connsiteY14" fmla="*/ 362755 h 1885772"/>
              <a:gd name="connsiteX15" fmla="*/ 1563178 w 1583938"/>
              <a:gd name="connsiteY15" fmla="*/ 367390 h 1885772"/>
              <a:gd name="connsiteX16" fmla="*/ 1523396 w 1583938"/>
              <a:gd name="connsiteY16" fmla="*/ 367598 h 1885772"/>
              <a:gd name="connsiteX17" fmla="*/ 1448467 w 1583938"/>
              <a:gd name="connsiteY17" fmla="*/ 441350 h 1885772"/>
              <a:gd name="connsiteX18" fmla="*/ 1448121 w 1583938"/>
              <a:gd name="connsiteY18" fmla="*/ 468471 h 1885772"/>
              <a:gd name="connsiteX19" fmla="*/ 1448121 w 1583938"/>
              <a:gd name="connsiteY19" fmla="*/ 1120826 h 1885772"/>
              <a:gd name="connsiteX20" fmla="*/ 954963 w 1583938"/>
              <a:gd name="connsiteY20" fmla="*/ 532745 h 1885772"/>
              <a:gd name="connsiteX21" fmla="*/ 954756 w 1583938"/>
              <a:gd name="connsiteY21" fmla="*/ 498429 h 1885772"/>
              <a:gd name="connsiteX22" fmla="*/ 918226 w 1583938"/>
              <a:gd name="connsiteY22" fmla="*/ 465358 h 1885772"/>
              <a:gd name="connsiteX23" fmla="*/ 884186 w 1583938"/>
              <a:gd name="connsiteY23" fmla="*/ 500297 h 1885772"/>
              <a:gd name="connsiteX24" fmla="*/ 883840 w 1583938"/>
              <a:gd name="connsiteY24" fmla="*/ 532814 h 1885772"/>
              <a:gd name="connsiteX25" fmla="*/ 842675 w 1583938"/>
              <a:gd name="connsiteY25" fmla="*/ 585188 h 1885772"/>
              <a:gd name="connsiteX26" fmla="*/ 669986 w 1583938"/>
              <a:gd name="connsiteY26" fmla="*/ 761197 h 1885772"/>
              <a:gd name="connsiteX27" fmla="*/ 731424 w 1583938"/>
              <a:gd name="connsiteY27" fmla="*/ 921709 h 1885772"/>
              <a:gd name="connsiteX28" fmla="*/ 869242 w 1583938"/>
              <a:gd name="connsiteY28" fmla="*/ 977127 h 1885772"/>
              <a:gd name="connsiteX29" fmla="*/ 1023942 w 1583938"/>
              <a:gd name="connsiteY29" fmla="*/ 1012757 h 1885772"/>
              <a:gd name="connsiteX30" fmla="*/ 1080605 w 1583938"/>
              <a:gd name="connsiteY30" fmla="*/ 1046797 h 1885772"/>
              <a:gd name="connsiteX31" fmla="*/ 1063240 w 1583938"/>
              <a:gd name="connsiteY31" fmla="*/ 1201358 h 1885772"/>
              <a:gd name="connsiteX32" fmla="*/ 980355 w 1583938"/>
              <a:gd name="connsiteY32" fmla="*/ 1234429 h 1885772"/>
              <a:gd name="connsiteX33" fmla="*/ 705963 w 1583938"/>
              <a:gd name="connsiteY33" fmla="*/ 1177628 h 1885772"/>
              <a:gd name="connsiteX34" fmla="*/ 665213 w 1583938"/>
              <a:gd name="connsiteY34" fmla="*/ 1178596 h 1885772"/>
              <a:gd name="connsiteX35" fmla="*/ 660992 w 1583938"/>
              <a:gd name="connsiteY35" fmla="*/ 1224674 h 1885772"/>
              <a:gd name="connsiteX36" fmla="*/ 689704 w 1583938"/>
              <a:gd name="connsiteY36" fmla="*/ 1248958 h 1885772"/>
              <a:gd name="connsiteX37" fmla="*/ 865298 w 1583938"/>
              <a:gd name="connsiteY37" fmla="*/ 1305207 h 1885772"/>
              <a:gd name="connsiteX38" fmla="*/ 883979 w 1583938"/>
              <a:gd name="connsiteY38" fmla="*/ 1325686 h 1885772"/>
              <a:gd name="connsiteX39" fmla="*/ 884325 w 1583938"/>
              <a:gd name="connsiteY39" fmla="*/ 1383456 h 1885772"/>
              <a:gd name="connsiteX40" fmla="*/ 918226 w 1583938"/>
              <a:gd name="connsiteY40" fmla="*/ 1418395 h 1885772"/>
              <a:gd name="connsiteX41" fmla="*/ 954756 w 1583938"/>
              <a:gd name="connsiteY41" fmla="*/ 1385393 h 1885772"/>
              <a:gd name="connsiteX42" fmla="*/ 955379 w 1583938"/>
              <a:gd name="connsiteY42" fmla="*/ 1347479 h 1885772"/>
              <a:gd name="connsiteX43" fmla="*/ 994192 w 1583938"/>
              <a:gd name="connsiteY43" fmla="*/ 1302162 h 1885772"/>
              <a:gd name="connsiteX44" fmla="*/ 1161553 w 1583938"/>
              <a:gd name="connsiteY44" fmla="*/ 1197830 h 1885772"/>
              <a:gd name="connsiteX45" fmla="*/ 1132287 w 1583938"/>
              <a:gd name="connsiteY45" fmla="*/ 989580 h 1885772"/>
              <a:gd name="connsiteX46" fmla="*/ 1031068 w 1583938"/>
              <a:gd name="connsiteY46" fmla="*/ 939351 h 1885772"/>
              <a:gd name="connsiteX47" fmla="*/ 856789 w 1583938"/>
              <a:gd name="connsiteY47" fmla="*/ 899777 h 1885772"/>
              <a:gd name="connsiteX48" fmla="*/ 769753 w 1583938"/>
              <a:gd name="connsiteY48" fmla="*/ 852107 h 1885772"/>
              <a:gd name="connsiteX49" fmla="*/ 806075 w 1583938"/>
              <a:gd name="connsiteY49" fmla="*/ 675268 h 1885772"/>
              <a:gd name="connsiteX50" fmla="*/ 966518 w 1583938"/>
              <a:gd name="connsiteY50" fmla="*/ 646418 h 1885772"/>
              <a:gd name="connsiteX51" fmla="*/ 1109456 w 1583938"/>
              <a:gd name="connsiteY51" fmla="*/ 701766 h 1885772"/>
              <a:gd name="connsiteX52" fmla="*/ 1150760 w 1583938"/>
              <a:gd name="connsiteY52" fmla="*/ 702804 h 1885772"/>
              <a:gd name="connsiteX53" fmla="*/ 1159547 w 1583938"/>
              <a:gd name="connsiteY53" fmla="*/ 663161 h 1885772"/>
              <a:gd name="connsiteX54" fmla="*/ 1140382 w 1583938"/>
              <a:gd name="connsiteY54" fmla="*/ 641990 h 1885772"/>
              <a:gd name="connsiteX55" fmla="*/ 997167 w 1583938"/>
              <a:gd name="connsiteY55" fmla="*/ 581452 h 1885772"/>
              <a:gd name="connsiteX56" fmla="*/ 955102 w 1583938"/>
              <a:gd name="connsiteY56" fmla="*/ 532676 h 1885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583938" h="1885772">
                <a:moveTo>
                  <a:pt x="1448190" y="1120757"/>
                </a:moveTo>
                <a:cubicBezTo>
                  <a:pt x="1448190" y="1344227"/>
                  <a:pt x="1448190" y="1567698"/>
                  <a:pt x="1448190" y="1791238"/>
                </a:cubicBezTo>
                <a:cubicBezTo>
                  <a:pt x="1448190" y="1820227"/>
                  <a:pt x="1447706" y="1819674"/>
                  <a:pt x="1421415" y="1830674"/>
                </a:cubicBezTo>
                <a:cubicBezTo>
                  <a:pt x="1325385" y="1870733"/>
                  <a:pt x="1225204" y="1886507"/>
                  <a:pt x="1121563" y="1885746"/>
                </a:cubicBezTo>
                <a:cubicBezTo>
                  <a:pt x="983053" y="1884708"/>
                  <a:pt x="844473" y="1884847"/>
                  <a:pt x="705894" y="1885677"/>
                </a:cubicBezTo>
                <a:cubicBezTo>
                  <a:pt x="539848" y="1886646"/>
                  <a:pt x="389645" y="1839807"/>
                  <a:pt x="258814" y="1736927"/>
                </a:cubicBezTo>
                <a:cubicBezTo>
                  <a:pt x="136424" y="1640759"/>
                  <a:pt x="59904" y="1514494"/>
                  <a:pt x="23028" y="1363807"/>
                </a:cubicBezTo>
                <a:cubicBezTo>
                  <a:pt x="-8590" y="1234568"/>
                  <a:pt x="-4854" y="1104567"/>
                  <a:pt x="17355" y="974636"/>
                </a:cubicBezTo>
                <a:cubicBezTo>
                  <a:pt x="54508" y="757599"/>
                  <a:pt x="133933" y="556268"/>
                  <a:pt x="247883" y="368636"/>
                </a:cubicBezTo>
                <a:cubicBezTo>
                  <a:pt x="328069" y="236490"/>
                  <a:pt x="424515" y="117629"/>
                  <a:pt x="547527" y="21945"/>
                </a:cubicBezTo>
                <a:cubicBezTo>
                  <a:pt x="566069" y="7485"/>
                  <a:pt x="584473" y="497"/>
                  <a:pt x="608342" y="635"/>
                </a:cubicBezTo>
                <a:cubicBezTo>
                  <a:pt x="810157" y="1396"/>
                  <a:pt x="1011973" y="2296"/>
                  <a:pt x="1213719" y="13"/>
                </a:cubicBezTo>
                <a:cubicBezTo>
                  <a:pt x="1253501" y="-472"/>
                  <a:pt x="1282628" y="12881"/>
                  <a:pt x="1310995" y="36889"/>
                </a:cubicBezTo>
                <a:cubicBezTo>
                  <a:pt x="1415742" y="125655"/>
                  <a:pt x="1502986" y="229364"/>
                  <a:pt x="1576046" y="345251"/>
                </a:cubicBezTo>
                <a:cubicBezTo>
                  <a:pt x="1579436" y="350647"/>
                  <a:pt x="1586424" y="356182"/>
                  <a:pt x="1583034" y="362755"/>
                </a:cubicBezTo>
                <a:cubicBezTo>
                  <a:pt x="1579160" y="370296"/>
                  <a:pt x="1570096" y="367183"/>
                  <a:pt x="1563178" y="367390"/>
                </a:cubicBezTo>
                <a:cubicBezTo>
                  <a:pt x="1549963" y="367805"/>
                  <a:pt x="1536679" y="367045"/>
                  <a:pt x="1523396" y="367598"/>
                </a:cubicBezTo>
                <a:cubicBezTo>
                  <a:pt x="1482022" y="369466"/>
                  <a:pt x="1451096" y="399908"/>
                  <a:pt x="1448467" y="441350"/>
                </a:cubicBezTo>
                <a:cubicBezTo>
                  <a:pt x="1447914" y="450344"/>
                  <a:pt x="1448121" y="459408"/>
                  <a:pt x="1448121" y="468471"/>
                </a:cubicBezTo>
                <a:cubicBezTo>
                  <a:pt x="1448121" y="685923"/>
                  <a:pt x="1448121" y="903374"/>
                  <a:pt x="1448121" y="1120826"/>
                </a:cubicBezTo>
                <a:close/>
                <a:moveTo>
                  <a:pt x="954963" y="532745"/>
                </a:moveTo>
                <a:cubicBezTo>
                  <a:pt x="954963" y="521329"/>
                  <a:pt x="955932" y="509775"/>
                  <a:pt x="954756" y="498429"/>
                </a:cubicBezTo>
                <a:cubicBezTo>
                  <a:pt x="952750" y="478780"/>
                  <a:pt x="936768" y="464943"/>
                  <a:pt x="918226" y="465358"/>
                </a:cubicBezTo>
                <a:cubicBezTo>
                  <a:pt x="898992" y="465773"/>
                  <a:pt x="885501" y="479333"/>
                  <a:pt x="884186" y="500297"/>
                </a:cubicBezTo>
                <a:cubicBezTo>
                  <a:pt x="883564" y="511090"/>
                  <a:pt x="883840" y="521952"/>
                  <a:pt x="883840" y="532814"/>
                </a:cubicBezTo>
                <a:cubicBezTo>
                  <a:pt x="883840" y="561547"/>
                  <a:pt x="870121" y="579010"/>
                  <a:pt x="842675" y="585188"/>
                </a:cubicBezTo>
                <a:cubicBezTo>
                  <a:pt x="746437" y="606774"/>
                  <a:pt x="681610" y="671048"/>
                  <a:pt x="669986" y="761197"/>
                </a:cubicBezTo>
                <a:cubicBezTo>
                  <a:pt x="661822" y="824502"/>
                  <a:pt x="677943" y="880543"/>
                  <a:pt x="731424" y="921709"/>
                </a:cubicBezTo>
                <a:cubicBezTo>
                  <a:pt x="772312" y="953188"/>
                  <a:pt x="820258" y="966264"/>
                  <a:pt x="869242" y="977127"/>
                </a:cubicBezTo>
                <a:cubicBezTo>
                  <a:pt x="920924" y="988542"/>
                  <a:pt x="973851" y="994423"/>
                  <a:pt x="1023942" y="1012757"/>
                </a:cubicBezTo>
                <a:cubicBezTo>
                  <a:pt x="1044974" y="1020437"/>
                  <a:pt x="1065454" y="1029431"/>
                  <a:pt x="1080605" y="1046797"/>
                </a:cubicBezTo>
                <a:cubicBezTo>
                  <a:pt x="1119349" y="1091353"/>
                  <a:pt x="1111047" y="1163099"/>
                  <a:pt x="1063240" y="1201358"/>
                </a:cubicBezTo>
                <a:cubicBezTo>
                  <a:pt x="1038886" y="1220869"/>
                  <a:pt x="1010451" y="1230624"/>
                  <a:pt x="980355" y="1234429"/>
                </a:cubicBezTo>
                <a:cubicBezTo>
                  <a:pt x="882595" y="1246744"/>
                  <a:pt x="789194" y="1236228"/>
                  <a:pt x="705963" y="1177628"/>
                </a:cubicBezTo>
                <a:cubicBezTo>
                  <a:pt x="692264" y="1168011"/>
                  <a:pt x="678427" y="1165520"/>
                  <a:pt x="665213" y="1178596"/>
                </a:cubicBezTo>
                <a:cubicBezTo>
                  <a:pt x="652067" y="1191603"/>
                  <a:pt x="650545" y="1208900"/>
                  <a:pt x="660992" y="1224674"/>
                </a:cubicBezTo>
                <a:cubicBezTo>
                  <a:pt x="668188" y="1235536"/>
                  <a:pt x="679050" y="1242109"/>
                  <a:pt x="689704" y="1248958"/>
                </a:cubicBezTo>
                <a:cubicBezTo>
                  <a:pt x="743254" y="1283136"/>
                  <a:pt x="803100" y="1298219"/>
                  <a:pt x="865298" y="1305207"/>
                </a:cubicBezTo>
                <a:cubicBezTo>
                  <a:pt x="879205" y="1306798"/>
                  <a:pt x="884255" y="1312402"/>
                  <a:pt x="883979" y="1325686"/>
                </a:cubicBezTo>
                <a:cubicBezTo>
                  <a:pt x="883633" y="1344919"/>
                  <a:pt x="883494" y="1364222"/>
                  <a:pt x="884325" y="1383456"/>
                </a:cubicBezTo>
                <a:cubicBezTo>
                  <a:pt x="885224" y="1404419"/>
                  <a:pt x="899130" y="1418049"/>
                  <a:pt x="918226" y="1418395"/>
                </a:cubicBezTo>
                <a:cubicBezTo>
                  <a:pt x="936975" y="1418741"/>
                  <a:pt x="952819" y="1405042"/>
                  <a:pt x="954756" y="1385393"/>
                </a:cubicBezTo>
                <a:cubicBezTo>
                  <a:pt x="956001" y="1372871"/>
                  <a:pt x="955379" y="1360140"/>
                  <a:pt x="955379" y="1347479"/>
                </a:cubicBezTo>
                <a:cubicBezTo>
                  <a:pt x="955379" y="1308666"/>
                  <a:pt x="955448" y="1309081"/>
                  <a:pt x="994192" y="1302162"/>
                </a:cubicBezTo>
                <a:cubicBezTo>
                  <a:pt x="1063793" y="1289709"/>
                  <a:pt x="1124123" y="1261827"/>
                  <a:pt x="1161553" y="1197830"/>
                </a:cubicBezTo>
                <a:cubicBezTo>
                  <a:pt x="1201542" y="1129474"/>
                  <a:pt x="1188951" y="1038702"/>
                  <a:pt x="1132287" y="989580"/>
                </a:cubicBezTo>
                <a:cubicBezTo>
                  <a:pt x="1103091" y="964258"/>
                  <a:pt x="1067668" y="950144"/>
                  <a:pt x="1031068" y="939351"/>
                </a:cubicBezTo>
                <a:cubicBezTo>
                  <a:pt x="973851" y="922539"/>
                  <a:pt x="914559" y="914306"/>
                  <a:pt x="856789" y="899777"/>
                </a:cubicBezTo>
                <a:cubicBezTo>
                  <a:pt x="823856" y="891544"/>
                  <a:pt x="791408" y="880474"/>
                  <a:pt x="769753" y="852107"/>
                </a:cubicBezTo>
                <a:cubicBezTo>
                  <a:pt x="727895" y="797243"/>
                  <a:pt x="745607" y="713528"/>
                  <a:pt x="806075" y="675268"/>
                </a:cubicBezTo>
                <a:cubicBezTo>
                  <a:pt x="855682" y="643858"/>
                  <a:pt x="910546" y="641229"/>
                  <a:pt x="966518" y="646418"/>
                </a:cubicBezTo>
                <a:cubicBezTo>
                  <a:pt x="1019168" y="651330"/>
                  <a:pt x="1067183" y="669111"/>
                  <a:pt x="1109456" y="701766"/>
                </a:cubicBezTo>
                <a:cubicBezTo>
                  <a:pt x="1122532" y="711868"/>
                  <a:pt x="1137130" y="714566"/>
                  <a:pt x="1150760" y="702804"/>
                </a:cubicBezTo>
                <a:cubicBezTo>
                  <a:pt x="1163144" y="692080"/>
                  <a:pt x="1164943" y="677897"/>
                  <a:pt x="1159547" y="663161"/>
                </a:cubicBezTo>
                <a:cubicBezTo>
                  <a:pt x="1156156" y="653890"/>
                  <a:pt x="1147992" y="647870"/>
                  <a:pt x="1140382" y="641990"/>
                </a:cubicBezTo>
                <a:cubicBezTo>
                  <a:pt x="1097902" y="609403"/>
                  <a:pt x="1049887" y="589823"/>
                  <a:pt x="997167" y="581452"/>
                </a:cubicBezTo>
                <a:cubicBezTo>
                  <a:pt x="955517" y="574810"/>
                  <a:pt x="955517" y="575018"/>
                  <a:pt x="955102" y="53267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6918" cap="flat">
            <a:noFill/>
            <a:prstDash val="solid"/>
            <a:miter/>
          </a:ln>
        </p:spPr>
        <p:txBody>
          <a:bodyPr rtlCol="0" anchor="ctr"/>
          <a:lstStyle/>
          <a:p>
            <a:endParaRPr lang="es-PE">
              <a:cs typeface="B Nazanin" panose="00000700000000000000" pitchFamily="2" charset="-78"/>
            </a:endParaRPr>
          </a:p>
        </p:txBody>
      </p:sp>
      <p:sp>
        <p:nvSpPr>
          <p:cNvPr id="60" name="Forma libre: forma 59">
            <a:extLst>
              <a:ext uri="{FF2B5EF4-FFF2-40B4-BE49-F238E27FC236}">
                <a16:creationId xmlns:a16="http://schemas.microsoft.com/office/drawing/2014/main" id="{B50BD671-107A-4707-AAE4-EF93870620EE}"/>
              </a:ext>
            </a:extLst>
          </p:cNvPr>
          <p:cNvSpPr/>
          <p:nvPr/>
        </p:nvSpPr>
        <p:spPr>
          <a:xfrm>
            <a:off x="8357445" y="2609378"/>
            <a:ext cx="1057784" cy="1468247"/>
          </a:xfrm>
          <a:custGeom>
            <a:avLst/>
            <a:gdLst>
              <a:gd name="connsiteX0" fmla="*/ 1057785 w 1057784"/>
              <a:gd name="connsiteY0" fmla="*/ 733441 h 1468247"/>
              <a:gd name="connsiteX1" fmla="*/ 1057785 w 1057784"/>
              <a:gd name="connsiteY1" fmla="*/ 1425577 h 1468247"/>
              <a:gd name="connsiteX2" fmla="*/ 1014889 w 1057784"/>
              <a:gd name="connsiteY2" fmla="*/ 1468196 h 1468247"/>
              <a:gd name="connsiteX3" fmla="*/ 46285 w 1057784"/>
              <a:gd name="connsiteY3" fmla="*/ 1468196 h 1468247"/>
              <a:gd name="connsiteX4" fmla="*/ 0 w 1057784"/>
              <a:gd name="connsiteY4" fmla="*/ 1421149 h 1468247"/>
              <a:gd name="connsiteX5" fmla="*/ 0 w 1057784"/>
              <a:gd name="connsiteY5" fmla="*/ 42342 h 1468247"/>
              <a:gd name="connsiteX6" fmla="*/ 42688 w 1057784"/>
              <a:gd name="connsiteY6" fmla="*/ 0 h 1468247"/>
              <a:gd name="connsiteX7" fmla="*/ 1018487 w 1057784"/>
              <a:gd name="connsiteY7" fmla="*/ 0 h 1468247"/>
              <a:gd name="connsiteX8" fmla="*/ 1057715 w 1057784"/>
              <a:gd name="connsiteY8" fmla="*/ 39644 h 1468247"/>
              <a:gd name="connsiteX9" fmla="*/ 1057715 w 1057784"/>
              <a:gd name="connsiteY9" fmla="*/ 733579 h 1468247"/>
              <a:gd name="connsiteX10" fmla="*/ 528028 w 1057784"/>
              <a:gd name="connsiteY10" fmla="*/ 407713 h 1468247"/>
              <a:gd name="connsiteX11" fmla="*/ 923771 w 1057784"/>
              <a:gd name="connsiteY11" fmla="*/ 407713 h 1468247"/>
              <a:gd name="connsiteX12" fmla="*/ 965906 w 1057784"/>
              <a:gd name="connsiteY12" fmla="*/ 365233 h 1468247"/>
              <a:gd name="connsiteX13" fmla="*/ 965906 w 1057784"/>
              <a:gd name="connsiteY13" fmla="*/ 128478 h 1468247"/>
              <a:gd name="connsiteX14" fmla="*/ 929652 w 1057784"/>
              <a:gd name="connsiteY14" fmla="*/ 91879 h 1468247"/>
              <a:gd name="connsiteX15" fmla="*/ 720019 w 1057784"/>
              <a:gd name="connsiteY15" fmla="*/ 91879 h 1468247"/>
              <a:gd name="connsiteX16" fmla="*/ 129101 w 1057784"/>
              <a:gd name="connsiteY16" fmla="*/ 91879 h 1468247"/>
              <a:gd name="connsiteX17" fmla="*/ 91741 w 1057784"/>
              <a:gd name="connsiteY17" fmla="*/ 129170 h 1468247"/>
              <a:gd name="connsiteX18" fmla="*/ 91741 w 1057784"/>
              <a:gd name="connsiteY18" fmla="*/ 250246 h 1468247"/>
              <a:gd name="connsiteX19" fmla="*/ 91879 w 1057784"/>
              <a:gd name="connsiteY19" fmla="*/ 374919 h 1468247"/>
              <a:gd name="connsiteX20" fmla="*/ 123289 w 1057784"/>
              <a:gd name="connsiteY20" fmla="*/ 407436 h 1468247"/>
              <a:gd name="connsiteX21" fmla="*/ 144945 w 1057784"/>
              <a:gd name="connsiteY21" fmla="*/ 407713 h 1468247"/>
              <a:gd name="connsiteX22" fmla="*/ 528028 w 1057784"/>
              <a:gd name="connsiteY22" fmla="*/ 407713 h 1468247"/>
              <a:gd name="connsiteX23" fmla="*/ 770109 w 1057784"/>
              <a:gd name="connsiteY23" fmla="*/ 907028 h 1468247"/>
              <a:gd name="connsiteX24" fmla="*/ 934495 w 1057784"/>
              <a:gd name="connsiteY24" fmla="*/ 906890 h 1468247"/>
              <a:gd name="connsiteX25" fmla="*/ 965767 w 1057784"/>
              <a:gd name="connsiteY25" fmla="*/ 876448 h 1468247"/>
              <a:gd name="connsiteX26" fmla="*/ 965767 w 1057784"/>
              <a:gd name="connsiteY26" fmla="*/ 560337 h 1468247"/>
              <a:gd name="connsiteX27" fmla="*/ 934772 w 1057784"/>
              <a:gd name="connsiteY27" fmla="*/ 529550 h 1468247"/>
              <a:gd name="connsiteX28" fmla="*/ 606000 w 1057784"/>
              <a:gd name="connsiteY28" fmla="*/ 529550 h 1468247"/>
              <a:gd name="connsiteX29" fmla="*/ 575212 w 1057784"/>
              <a:gd name="connsiteY29" fmla="*/ 561929 h 1468247"/>
              <a:gd name="connsiteX30" fmla="*/ 574936 w 1057784"/>
              <a:gd name="connsiteY30" fmla="*/ 874442 h 1468247"/>
              <a:gd name="connsiteX31" fmla="*/ 605723 w 1057784"/>
              <a:gd name="connsiteY31" fmla="*/ 906890 h 1468247"/>
              <a:gd name="connsiteX32" fmla="*/ 770109 w 1057784"/>
              <a:gd name="connsiteY32" fmla="*/ 906959 h 1468247"/>
              <a:gd name="connsiteX33" fmla="*/ 288229 w 1057784"/>
              <a:gd name="connsiteY33" fmla="*/ 529480 h 1468247"/>
              <a:gd name="connsiteX34" fmla="*/ 127371 w 1057784"/>
              <a:gd name="connsiteY34" fmla="*/ 529480 h 1468247"/>
              <a:gd name="connsiteX35" fmla="*/ 91810 w 1057784"/>
              <a:gd name="connsiteY35" fmla="*/ 564696 h 1468247"/>
              <a:gd name="connsiteX36" fmla="*/ 91810 w 1057784"/>
              <a:gd name="connsiteY36" fmla="*/ 871882 h 1468247"/>
              <a:gd name="connsiteX37" fmla="*/ 127648 w 1057784"/>
              <a:gd name="connsiteY37" fmla="*/ 906959 h 1468247"/>
              <a:gd name="connsiteX38" fmla="*/ 445696 w 1057784"/>
              <a:gd name="connsiteY38" fmla="*/ 906959 h 1468247"/>
              <a:gd name="connsiteX39" fmla="*/ 481396 w 1057784"/>
              <a:gd name="connsiteY39" fmla="*/ 871605 h 1468247"/>
              <a:gd name="connsiteX40" fmla="*/ 481396 w 1057784"/>
              <a:gd name="connsiteY40" fmla="*/ 564419 h 1468247"/>
              <a:gd name="connsiteX41" fmla="*/ 445488 w 1057784"/>
              <a:gd name="connsiteY41" fmla="*/ 529480 h 1468247"/>
              <a:gd name="connsiteX42" fmla="*/ 288298 w 1057784"/>
              <a:gd name="connsiteY42" fmla="*/ 529480 h 1468247"/>
              <a:gd name="connsiteX43" fmla="*/ 769072 w 1057784"/>
              <a:gd name="connsiteY43" fmla="*/ 1374518 h 1468247"/>
              <a:gd name="connsiteX44" fmla="*/ 931659 w 1057784"/>
              <a:gd name="connsiteY44" fmla="*/ 1374518 h 1468247"/>
              <a:gd name="connsiteX45" fmla="*/ 965906 w 1057784"/>
              <a:gd name="connsiteY45" fmla="*/ 1340271 h 1468247"/>
              <a:gd name="connsiteX46" fmla="*/ 965906 w 1057784"/>
              <a:gd name="connsiteY46" fmla="*/ 1033224 h 1468247"/>
              <a:gd name="connsiteX47" fmla="*/ 931520 w 1057784"/>
              <a:gd name="connsiteY47" fmla="*/ 998907 h 1468247"/>
              <a:gd name="connsiteX48" fmla="*/ 776198 w 1057784"/>
              <a:gd name="connsiteY48" fmla="*/ 998907 h 1468247"/>
              <a:gd name="connsiteX49" fmla="*/ 606415 w 1057784"/>
              <a:gd name="connsiteY49" fmla="*/ 999046 h 1468247"/>
              <a:gd name="connsiteX50" fmla="*/ 575005 w 1057784"/>
              <a:gd name="connsiteY50" fmla="*/ 1026997 h 1468247"/>
              <a:gd name="connsiteX51" fmla="*/ 575558 w 1057784"/>
              <a:gd name="connsiteY51" fmla="*/ 1339441 h 1468247"/>
              <a:gd name="connsiteX52" fmla="*/ 610151 w 1057784"/>
              <a:gd name="connsiteY52" fmla="*/ 1374656 h 1468247"/>
              <a:gd name="connsiteX53" fmla="*/ 769072 w 1057784"/>
              <a:gd name="connsiteY53" fmla="*/ 1374656 h 1468247"/>
              <a:gd name="connsiteX54" fmla="*/ 285738 w 1057784"/>
              <a:gd name="connsiteY54" fmla="*/ 1374518 h 1468247"/>
              <a:gd name="connsiteX55" fmla="*/ 446457 w 1057784"/>
              <a:gd name="connsiteY55" fmla="*/ 1374518 h 1468247"/>
              <a:gd name="connsiteX56" fmla="*/ 481327 w 1057784"/>
              <a:gd name="connsiteY56" fmla="*/ 1339441 h 1468247"/>
              <a:gd name="connsiteX57" fmla="*/ 481327 w 1057784"/>
              <a:gd name="connsiteY57" fmla="*/ 1034261 h 1468247"/>
              <a:gd name="connsiteX58" fmla="*/ 446388 w 1057784"/>
              <a:gd name="connsiteY58" fmla="*/ 998769 h 1468247"/>
              <a:gd name="connsiteX59" fmla="*/ 126749 w 1057784"/>
              <a:gd name="connsiteY59" fmla="*/ 998769 h 1468247"/>
              <a:gd name="connsiteX60" fmla="*/ 91810 w 1057784"/>
              <a:gd name="connsiteY60" fmla="*/ 1032808 h 1468247"/>
              <a:gd name="connsiteX61" fmla="*/ 91810 w 1057784"/>
              <a:gd name="connsiteY61" fmla="*/ 1343454 h 1468247"/>
              <a:gd name="connsiteX62" fmla="*/ 123220 w 1057784"/>
              <a:gd name="connsiteY62" fmla="*/ 1374518 h 1468247"/>
              <a:gd name="connsiteX63" fmla="*/ 285738 w 1057784"/>
              <a:gd name="connsiteY63" fmla="*/ 1374587 h 1468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057784" h="1468247">
                <a:moveTo>
                  <a:pt x="1057785" y="733441"/>
                </a:moveTo>
                <a:cubicBezTo>
                  <a:pt x="1057785" y="964176"/>
                  <a:pt x="1057785" y="1194842"/>
                  <a:pt x="1057785" y="1425577"/>
                </a:cubicBezTo>
                <a:cubicBezTo>
                  <a:pt x="1057785" y="1459409"/>
                  <a:pt x="1049206" y="1468196"/>
                  <a:pt x="1014889" y="1468196"/>
                </a:cubicBezTo>
                <a:cubicBezTo>
                  <a:pt x="691998" y="1468265"/>
                  <a:pt x="369176" y="1468265"/>
                  <a:pt x="46285" y="1468196"/>
                </a:cubicBezTo>
                <a:cubicBezTo>
                  <a:pt x="8164" y="1468196"/>
                  <a:pt x="0" y="1459617"/>
                  <a:pt x="0" y="1421149"/>
                </a:cubicBezTo>
                <a:cubicBezTo>
                  <a:pt x="0" y="961547"/>
                  <a:pt x="0" y="501944"/>
                  <a:pt x="0" y="42342"/>
                </a:cubicBezTo>
                <a:cubicBezTo>
                  <a:pt x="0" y="7818"/>
                  <a:pt x="7818" y="0"/>
                  <a:pt x="42688" y="0"/>
                </a:cubicBezTo>
                <a:cubicBezTo>
                  <a:pt x="367931" y="0"/>
                  <a:pt x="693244" y="0"/>
                  <a:pt x="1018487" y="0"/>
                </a:cubicBezTo>
                <a:cubicBezTo>
                  <a:pt x="1050036" y="0"/>
                  <a:pt x="1057715" y="7610"/>
                  <a:pt x="1057715" y="39644"/>
                </a:cubicBezTo>
                <a:cubicBezTo>
                  <a:pt x="1057715" y="270932"/>
                  <a:pt x="1057715" y="502290"/>
                  <a:pt x="1057715" y="733579"/>
                </a:cubicBezTo>
                <a:close/>
                <a:moveTo>
                  <a:pt x="528028" y="407713"/>
                </a:moveTo>
                <a:cubicBezTo>
                  <a:pt x="659965" y="407713"/>
                  <a:pt x="791903" y="407713"/>
                  <a:pt x="923771" y="407713"/>
                </a:cubicBezTo>
                <a:cubicBezTo>
                  <a:pt x="958849" y="407713"/>
                  <a:pt x="965906" y="400518"/>
                  <a:pt x="965906" y="365233"/>
                </a:cubicBezTo>
                <a:cubicBezTo>
                  <a:pt x="965906" y="286292"/>
                  <a:pt x="965975" y="207420"/>
                  <a:pt x="965906" y="128478"/>
                </a:cubicBezTo>
                <a:cubicBezTo>
                  <a:pt x="965906" y="99489"/>
                  <a:pt x="958434" y="91948"/>
                  <a:pt x="929652" y="91879"/>
                </a:cubicBezTo>
                <a:cubicBezTo>
                  <a:pt x="859774" y="91741"/>
                  <a:pt x="789897" y="91879"/>
                  <a:pt x="720019" y="91879"/>
                </a:cubicBezTo>
                <a:cubicBezTo>
                  <a:pt x="523046" y="91879"/>
                  <a:pt x="326074" y="91879"/>
                  <a:pt x="129101" y="91879"/>
                </a:cubicBezTo>
                <a:cubicBezTo>
                  <a:pt x="98867" y="91879"/>
                  <a:pt x="91810" y="99005"/>
                  <a:pt x="91741" y="129170"/>
                </a:cubicBezTo>
                <a:cubicBezTo>
                  <a:pt x="91671" y="169506"/>
                  <a:pt x="91741" y="209910"/>
                  <a:pt x="91741" y="250246"/>
                </a:cubicBezTo>
                <a:cubicBezTo>
                  <a:pt x="91741" y="291826"/>
                  <a:pt x="91533" y="333407"/>
                  <a:pt x="91879" y="374919"/>
                </a:cubicBezTo>
                <a:cubicBezTo>
                  <a:pt x="92017" y="398373"/>
                  <a:pt x="99835" y="406122"/>
                  <a:pt x="123289" y="407436"/>
                </a:cubicBezTo>
                <a:cubicBezTo>
                  <a:pt x="130485" y="407851"/>
                  <a:pt x="137749" y="407713"/>
                  <a:pt x="144945" y="407713"/>
                </a:cubicBezTo>
                <a:cubicBezTo>
                  <a:pt x="272662" y="407713"/>
                  <a:pt x="400379" y="407713"/>
                  <a:pt x="528028" y="407713"/>
                </a:cubicBezTo>
                <a:close/>
                <a:moveTo>
                  <a:pt x="770109" y="907028"/>
                </a:moveTo>
                <a:cubicBezTo>
                  <a:pt x="824905" y="907028"/>
                  <a:pt x="879700" y="907236"/>
                  <a:pt x="934495" y="906890"/>
                </a:cubicBezTo>
                <a:cubicBezTo>
                  <a:pt x="956773" y="906752"/>
                  <a:pt x="965767" y="898034"/>
                  <a:pt x="965767" y="876448"/>
                </a:cubicBezTo>
                <a:cubicBezTo>
                  <a:pt x="965975" y="771078"/>
                  <a:pt x="965975" y="665708"/>
                  <a:pt x="965767" y="560337"/>
                </a:cubicBezTo>
                <a:cubicBezTo>
                  <a:pt x="965767" y="538613"/>
                  <a:pt x="956773" y="529619"/>
                  <a:pt x="934772" y="529550"/>
                </a:cubicBezTo>
                <a:cubicBezTo>
                  <a:pt x="825181" y="529342"/>
                  <a:pt x="715591" y="529342"/>
                  <a:pt x="606000" y="529550"/>
                </a:cubicBezTo>
                <a:cubicBezTo>
                  <a:pt x="583100" y="529550"/>
                  <a:pt x="575212" y="538959"/>
                  <a:pt x="575212" y="561929"/>
                </a:cubicBezTo>
                <a:cubicBezTo>
                  <a:pt x="575212" y="666123"/>
                  <a:pt x="575212" y="770248"/>
                  <a:pt x="574936" y="874442"/>
                </a:cubicBezTo>
                <a:cubicBezTo>
                  <a:pt x="574936" y="897481"/>
                  <a:pt x="582892" y="906821"/>
                  <a:pt x="605723" y="906890"/>
                </a:cubicBezTo>
                <a:cubicBezTo>
                  <a:pt x="660519" y="907167"/>
                  <a:pt x="715314" y="906959"/>
                  <a:pt x="770109" y="906959"/>
                </a:cubicBezTo>
                <a:close/>
                <a:moveTo>
                  <a:pt x="288229" y="529480"/>
                </a:moveTo>
                <a:cubicBezTo>
                  <a:pt x="234610" y="529480"/>
                  <a:pt x="180991" y="529411"/>
                  <a:pt x="127371" y="529480"/>
                </a:cubicBezTo>
                <a:cubicBezTo>
                  <a:pt x="99420" y="529480"/>
                  <a:pt x="91810" y="537091"/>
                  <a:pt x="91810" y="564696"/>
                </a:cubicBezTo>
                <a:cubicBezTo>
                  <a:pt x="91741" y="667091"/>
                  <a:pt x="91741" y="769487"/>
                  <a:pt x="91810" y="871882"/>
                </a:cubicBezTo>
                <a:cubicBezTo>
                  <a:pt x="91810" y="899349"/>
                  <a:pt x="99420" y="906890"/>
                  <a:pt x="127648" y="906959"/>
                </a:cubicBezTo>
                <a:cubicBezTo>
                  <a:pt x="233641" y="907098"/>
                  <a:pt x="339703" y="907098"/>
                  <a:pt x="445696" y="906959"/>
                </a:cubicBezTo>
                <a:cubicBezTo>
                  <a:pt x="473647" y="906959"/>
                  <a:pt x="481327" y="899210"/>
                  <a:pt x="481396" y="871605"/>
                </a:cubicBezTo>
                <a:cubicBezTo>
                  <a:pt x="481465" y="769210"/>
                  <a:pt x="481465" y="666815"/>
                  <a:pt x="481396" y="564419"/>
                </a:cubicBezTo>
                <a:cubicBezTo>
                  <a:pt x="481396" y="537022"/>
                  <a:pt x="473578" y="529480"/>
                  <a:pt x="445488" y="529480"/>
                </a:cubicBezTo>
                <a:cubicBezTo>
                  <a:pt x="393115" y="529411"/>
                  <a:pt x="340672" y="529480"/>
                  <a:pt x="288298" y="529480"/>
                </a:cubicBezTo>
                <a:close/>
                <a:moveTo>
                  <a:pt x="769072" y="1374518"/>
                </a:moveTo>
                <a:cubicBezTo>
                  <a:pt x="823244" y="1374518"/>
                  <a:pt x="877417" y="1374656"/>
                  <a:pt x="931659" y="1374518"/>
                </a:cubicBezTo>
                <a:cubicBezTo>
                  <a:pt x="959333" y="1374380"/>
                  <a:pt x="965836" y="1367807"/>
                  <a:pt x="965906" y="1340271"/>
                </a:cubicBezTo>
                <a:cubicBezTo>
                  <a:pt x="966044" y="1237945"/>
                  <a:pt x="966044" y="1135550"/>
                  <a:pt x="965906" y="1033224"/>
                </a:cubicBezTo>
                <a:cubicBezTo>
                  <a:pt x="965906" y="1006103"/>
                  <a:pt x="958641" y="998977"/>
                  <a:pt x="931520" y="998907"/>
                </a:cubicBezTo>
                <a:cubicBezTo>
                  <a:pt x="879769" y="998769"/>
                  <a:pt x="827949" y="998907"/>
                  <a:pt x="776198" y="998907"/>
                </a:cubicBezTo>
                <a:cubicBezTo>
                  <a:pt x="719604" y="998907"/>
                  <a:pt x="663009" y="998769"/>
                  <a:pt x="606415" y="999046"/>
                </a:cubicBezTo>
                <a:cubicBezTo>
                  <a:pt x="583930" y="999184"/>
                  <a:pt x="575005" y="1007556"/>
                  <a:pt x="575005" y="1026997"/>
                </a:cubicBezTo>
                <a:cubicBezTo>
                  <a:pt x="575143" y="1131122"/>
                  <a:pt x="575281" y="1235316"/>
                  <a:pt x="575558" y="1339441"/>
                </a:cubicBezTo>
                <a:cubicBezTo>
                  <a:pt x="575628" y="1369122"/>
                  <a:pt x="580955" y="1374587"/>
                  <a:pt x="610151" y="1374656"/>
                </a:cubicBezTo>
                <a:cubicBezTo>
                  <a:pt x="663148" y="1374795"/>
                  <a:pt x="716144" y="1374656"/>
                  <a:pt x="769072" y="1374656"/>
                </a:cubicBezTo>
                <a:close/>
                <a:moveTo>
                  <a:pt x="285738" y="1374518"/>
                </a:moveTo>
                <a:cubicBezTo>
                  <a:pt x="339288" y="1374518"/>
                  <a:pt x="392907" y="1374587"/>
                  <a:pt x="446457" y="1374518"/>
                </a:cubicBezTo>
                <a:cubicBezTo>
                  <a:pt x="475515" y="1374449"/>
                  <a:pt x="481327" y="1368568"/>
                  <a:pt x="481327" y="1339441"/>
                </a:cubicBezTo>
                <a:cubicBezTo>
                  <a:pt x="481396" y="1237738"/>
                  <a:pt x="481396" y="1135965"/>
                  <a:pt x="481327" y="1034261"/>
                </a:cubicBezTo>
                <a:cubicBezTo>
                  <a:pt x="481327" y="1005757"/>
                  <a:pt x="474547" y="998769"/>
                  <a:pt x="446388" y="998769"/>
                </a:cubicBezTo>
                <a:cubicBezTo>
                  <a:pt x="339842" y="998700"/>
                  <a:pt x="233295" y="998700"/>
                  <a:pt x="126749" y="998769"/>
                </a:cubicBezTo>
                <a:cubicBezTo>
                  <a:pt x="99905" y="998769"/>
                  <a:pt x="91810" y="1006587"/>
                  <a:pt x="91810" y="1032808"/>
                </a:cubicBezTo>
                <a:cubicBezTo>
                  <a:pt x="91671" y="1136380"/>
                  <a:pt x="91671" y="1239882"/>
                  <a:pt x="91810" y="1343454"/>
                </a:cubicBezTo>
                <a:cubicBezTo>
                  <a:pt x="91810" y="1367738"/>
                  <a:pt x="98521" y="1374380"/>
                  <a:pt x="123220" y="1374518"/>
                </a:cubicBezTo>
                <a:cubicBezTo>
                  <a:pt x="177393" y="1374726"/>
                  <a:pt x="231566" y="1374587"/>
                  <a:pt x="285738" y="137458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6918" cap="flat">
            <a:noFill/>
            <a:prstDash val="solid"/>
            <a:miter/>
          </a:ln>
        </p:spPr>
        <p:txBody>
          <a:bodyPr rtlCol="0" anchor="ctr"/>
          <a:lstStyle/>
          <a:p>
            <a:endParaRPr lang="es-PE">
              <a:cs typeface="B Nazanin" panose="00000700000000000000" pitchFamily="2" charset="-78"/>
            </a:endParaRPr>
          </a:p>
        </p:txBody>
      </p:sp>
      <p:sp>
        <p:nvSpPr>
          <p:cNvPr id="68" name="Forma libre: forma 67">
            <a:extLst>
              <a:ext uri="{FF2B5EF4-FFF2-40B4-BE49-F238E27FC236}">
                <a16:creationId xmlns:a16="http://schemas.microsoft.com/office/drawing/2014/main" id="{F6ACE0C0-695B-4D0D-A21C-6C8B5D9B5407}"/>
              </a:ext>
            </a:extLst>
          </p:cNvPr>
          <p:cNvSpPr/>
          <p:nvPr/>
        </p:nvSpPr>
        <p:spPr>
          <a:xfrm>
            <a:off x="7300930" y="1640467"/>
            <a:ext cx="956545" cy="504673"/>
          </a:xfrm>
          <a:custGeom>
            <a:avLst/>
            <a:gdLst>
              <a:gd name="connsiteX0" fmla="*/ 477566 w 956545"/>
              <a:gd name="connsiteY0" fmla="*/ 504604 h 504673"/>
              <a:gd name="connsiteX1" fmla="*/ 170380 w 956545"/>
              <a:gd name="connsiteY1" fmla="*/ 504604 h 504673"/>
              <a:gd name="connsiteX2" fmla="*/ 128800 w 956545"/>
              <a:gd name="connsiteY2" fmla="*/ 472917 h 504673"/>
              <a:gd name="connsiteX3" fmla="*/ 4334 w 956545"/>
              <a:gd name="connsiteY3" fmla="*/ 38775 h 504673"/>
              <a:gd name="connsiteX4" fmla="*/ 1082 w 956545"/>
              <a:gd name="connsiteY4" fmla="*/ 26529 h 504673"/>
              <a:gd name="connsiteX5" fmla="*/ 21354 w 956545"/>
              <a:gd name="connsiteY5" fmla="*/ 2590 h 504673"/>
              <a:gd name="connsiteX6" fmla="*/ 121327 w 956545"/>
              <a:gd name="connsiteY6" fmla="*/ 31372 h 504673"/>
              <a:gd name="connsiteX7" fmla="*/ 359396 w 956545"/>
              <a:gd name="connsiteY7" fmla="*/ 29435 h 504673"/>
              <a:gd name="connsiteX8" fmla="*/ 592692 w 956545"/>
              <a:gd name="connsiteY8" fmla="*/ 27636 h 504673"/>
              <a:gd name="connsiteX9" fmla="*/ 850617 w 956545"/>
              <a:gd name="connsiteY9" fmla="*/ 24453 h 504673"/>
              <a:gd name="connsiteX10" fmla="*/ 924923 w 956545"/>
              <a:gd name="connsiteY10" fmla="*/ 3559 h 504673"/>
              <a:gd name="connsiteX11" fmla="*/ 952597 w 956545"/>
              <a:gd name="connsiteY11" fmla="*/ 36353 h 504673"/>
              <a:gd name="connsiteX12" fmla="*/ 882858 w 956545"/>
              <a:gd name="connsiteY12" fmla="*/ 281341 h 504673"/>
              <a:gd name="connsiteX13" fmla="*/ 827716 w 956545"/>
              <a:gd name="connsiteY13" fmla="*/ 474162 h 504673"/>
              <a:gd name="connsiteX14" fmla="*/ 786758 w 956545"/>
              <a:gd name="connsiteY14" fmla="*/ 504673 h 504673"/>
              <a:gd name="connsiteX15" fmla="*/ 477704 w 956545"/>
              <a:gd name="connsiteY15" fmla="*/ 504673 h 504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6545" h="504673">
                <a:moveTo>
                  <a:pt x="477566" y="504604"/>
                </a:moveTo>
                <a:cubicBezTo>
                  <a:pt x="375171" y="504604"/>
                  <a:pt x="272776" y="504604"/>
                  <a:pt x="170380" y="504604"/>
                </a:cubicBezTo>
                <a:cubicBezTo>
                  <a:pt x="141115" y="504604"/>
                  <a:pt x="136894" y="501283"/>
                  <a:pt x="128800" y="472917"/>
                </a:cubicBezTo>
                <a:cubicBezTo>
                  <a:pt x="87288" y="328180"/>
                  <a:pt x="45776" y="183512"/>
                  <a:pt x="4334" y="38775"/>
                </a:cubicBezTo>
                <a:cubicBezTo>
                  <a:pt x="3158" y="34693"/>
                  <a:pt x="1912" y="30680"/>
                  <a:pt x="1082" y="26529"/>
                </a:cubicBezTo>
                <a:cubicBezTo>
                  <a:pt x="-2654" y="8333"/>
                  <a:pt x="3089" y="1829"/>
                  <a:pt x="21354" y="2590"/>
                </a:cubicBezTo>
                <a:cubicBezTo>
                  <a:pt x="57054" y="4043"/>
                  <a:pt x="89571" y="16151"/>
                  <a:pt x="121327" y="31372"/>
                </a:cubicBezTo>
                <a:cubicBezTo>
                  <a:pt x="200961" y="69563"/>
                  <a:pt x="279694" y="68456"/>
                  <a:pt x="359396" y="29435"/>
                </a:cubicBezTo>
                <a:cubicBezTo>
                  <a:pt x="436193" y="-8272"/>
                  <a:pt x="515203" y="-10693"/>
                  <a:pt x="592692" y="27636"/>
                </a:cubicBezTo>
                <a:cubicBezTo>
                  <a:pt x="679728" y="70739"/>
                  <a:pt x="764965" y="69701"/>
                  <a:pt x="850617" y="24453"/>
                </a:cubicBezTo>
                <a:cubicBezTo>
                  <a:pt x="873587" y="12346"/>
                  <a:pt x="898840" y="5635"/>
                  <a:pt x="924923" y="3559"/>
                </a:cubicBezTo>
                <a:cubicBezTo>
                  <a:pt x="957233" y="1068"/>
                  <a:pt x="961245" y="5635"/>
                  <a:pt x="952597" y="36353"/>
                </a:cubicBezTo>
                <a:cubicBezTo>
                  <a:pt x="929489" y="118062"/>
                  <a:pt x="906173" y="199701"/>
                  <a:pt x="882858" y="281341"/>
                </a:cubicBezTo>
                <a:cubicBezTo>
                  <a:pt x="864523" y="345615"/>
                  <a:pt x="846120" y="409888"/>
                  <a:pt x="827716" y="474162"/>
                </a:cubicBezTo>
                <a:cubicBezTo>
                  <a:pt x="820175" y="500453"/>
                  <a:pt x="814640" y="504604"/>
                  <a:pt x="786758" y="504673"/>
                </a:cubicBezTo>
                <a:cubicBezTo>
                  <a:pt x="683740" y="504673"/>
                  <a:pt x="580722" y="504673"/>
                  <a:pt x="477704" y="50467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6918" cap="flat">
            <a:noFill/>
            <a:prstDash val="solid"/>
            <a:miter/>
          </a:ln>
        </p:spPr>
        <p:txBody>
          <a:bodyPr rtlCol="0" anchor="ctr"/>
          <a:lstStyle/>
          <a:p>
            <a:endParaRPr lang="es-PE">
              <a:cs typeface="B Nazanin" panose="00000700000000000000" pitchFamily="2" charset="-78"/>
            </a:endParaRPr>
          </a:p>
        </p:txBody>
      </p:sp>
      <p:sp>
        <p:nvSpPr>
          <p:cNvPr id="75" name="Forma libre: forma 74">
            <a:extLst>
              <a:ext uri="{FF2B5EF4-FFF2-40B4-BE49-F238E27FC236}">
                <a16:creationId xmlns:a16="http://schemas.microsoft.com/office/drawing/2014/main" id="{0D0ABC94-406D-4269-AFEF-934F095DD7D3}"/>
              </a:ext>
            </a:extLst>
          </p:cNvPr>
          <p:cNvSpPr/>
          <p:nvPr/>
        </p:nvSpPr>
        <p:spPr>
          <a:xfrm>
            <a:off x="8495533" y="2747404"/>
            <a:ext cx="781674" cy="221534"/>
          </a:xfrm>
          <a:custGeom>
            <a:avLst/>
            <a:gdLst>
              <a:gd name="connsiteX0" fmla="*/ 390077 w 781674"/>
              <a:gd name="connsiteY0" fmla="*/ 221257 h 221534"/>
              <a:gd name="connsiteX1" fmla="*/ 27058 w 781674"/>
              <a:gd name="connsiteY1" fmla="*/ 221257 h 221534"/>
              <a:gd name="connsiteX2" fmla="*/ 214 w 781674"/>
              <a:gd name="connsiteY2" fmla="*/ 195313 h 221534"/>
              <a:gd name="connsiteX3" fmla="*/ 7 w 781674"/>
              <a:gd name="connsiteY3" fmla="*/ 23731 h 221534"/>
              <a:gd name="connsiteX4" fmla="*/ 22354 w 781674"/>
              <a:gd name="connsiteY4" fmla="*/ 0 h 221534"/>
              <a:gd name="connsiteX5" fmla="*/ 759254 w 781674"/>
              <a:gd name="connsiteY5" fmla="*/ 70 h 221534"/>
              <a:gd name="connsiteX6" fmla="*/ 781670 w 781674"/>
              <a:gd name="connsiteY6" fmla="*/ 22002 h 221534"/>
              <a:gd name="connsiteX7" fmla="*/ 781670 w 781674"/>
              <a:gd name="connsiteY7" fmla="*/ 198979 h 221534"/>
              <a:gd name="connsiteX8" fmla="*/ 758493 w 781674"/>
              <a:gd name="connsiteY8" fmla="*/ 221534 h 221534"/>
              <a:gd name="connsiteX9" fmla="*/ 390008 w 781674"/>
              <a:gd name="connsiteY9" fmla="*/ 221257 h 22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1674" h="221534">
                <a:moveTo>
                  <a:pt x="390077" y="221257"/>
                </a:moveTo>
                <a:cubicBezTo>
                  <a:pt x="269071" y="221257"/>
                  <a:pt x="148064" y="221257"/>
                  <a:pt x="27058" y="221257"/>
                </a:cubicBezTo>
                <a:cubicBezTo>
                  <a:pt x="1114" y="221257"/>
                  <a:pt x="283" y="220427"/>
                  <a:pt x="214" y="195313"/>
                </a:cubicBezTo>
                <a:cubicBezTo>
                  <a:pt x="214" y="138096"/>
                  <a:pt x="629" y="80948"/>
                  <a:pt x="7" y="23731"/>
                </a:cubicBezTo>
                <a:cubicBezTo>
                  <a:pt x="-201" y="7196"/>
                  <a:pt x="4504" y="-69"/>
                  <a:pt x="22354" y="0"/>
                </a:cubicBezTo>
                <a:cubicBezTo>
                  <a:pt x="267964" y="416"/>
                  <a:pt x="513643" y="346"/>
                  <a:pt x="759254" y="70"/>
                </a:cubicBezTo>
                <a:cubicBezTo>
                  <a:pt x="775305" y="70"/>
                  <a:pt x="781808" y="5328"/>
                  <a:pt x="781670" y="22002"/>
                </a:cubicBezTo>
                <a:cubicBezTo>
                  <a:pt x="780978" y="81017"/>
                  <a:pt x="780909" y="140033"/>
                  <a:pt x="781670" y="198979"/>
                </a:cubicBezTo>
                <a:cubicBezTo>
                  <a:pt x="781877" y="216483"/>
                  <a:pt x="775582" y="221603"/>
                  <a:pt x="758493" y="221534"/>
                </a:cubicBezTo>
                <a:cubicBezTo>
                  <a:pt x="635687" y="220981"/>
                  <a:pt x="512882" y="221257"/>
                  <a:pt x="390008" y="22125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6918" cap="flat">
            <a:noFill/>
            <a:prstDash val="solid"/>
            <a:miter/>
          </a:ln>
        </p:spPr>
        <p:txBody>
          <a:bodyPr rtlCol="0" anchor="ctr"/>
          <a:lstStyle/>
          <a:p>
            <a:endParaRPr lang="es-PE">
              <a:cs typeface="B Nazanin" panose="00000700000000000000" pitchFamily="2" charset="-78"/>
            </a:endParaRPr>
          </a:p>
        </p:txBody>
      </p:sp>
      <p:sp>
        <p:nvSpPr>
          <p:cNvPr id="76" name="Forma libre: forma 75">
            <a:extLst>
              <a:ext uri="{FF2B5EF4-FFF2-40B4-BE49-F238E27FC236}">
                <a16:creationId xmlns:a16="http://schemas.microsoft.com/office/drawing/2014/main" id="{DD60CBDF-8264-41BC-AC0F-E9B1BC5CEF03}"/>
              </a:ext>
            </a:extLst>
          </p:cNvPr>
          <p:cNvSpPr/>
          <p:nvPr/>
        </p:nvSpPr>
        <p:spPr>
          <a:xfrm>
            <a:off x="8979565" y="3187283"/>
            <a:ext cx="297500" cy="283115"/>
          </a:xfrm>
          <a:custGeom>
            <a:avLst/>
            <a:gdLst>
              <a:gd name="connsiteX0" fmla="*/ 148888 w 297500"/>
              <a:gd name="connsiteY0" fmla="*/ 214 h 283115"/>
              <a:gd name="connsiteX1" fmla="*/ 277090 w 297500"/>
              <a:gd name="connsiteY1" fmla="*/ 6 h 283115"/>
              <a:gd name="connsiteX2" fmla="*/ 297500 w 297500"/>
              <a:gd name="connsiteY2" fmla="*/ 19724 h 283115"/>
              <a:gd name="connsiteX3" fmla="*/ 297500 w 297500"/>
              <a:gd name="connsiteY3" fmla="*/ 263467 h 283115"/>
              <a:gd name="connsiteX4" fmla="*/ 278474 w 297500"/>
              <a:gd name="connsiteY4" fmla="*/ 283115 h 283115"/>
              <a:gd name="connsiteX5" fmla="*/ 18473 w 297500"/>
              <a:gd name="connsiteY5" fmla="*/ 283115 h 283115"/>
              <a:gd name="connsiteX6" fmla="*/ 0 w 297500"/>
              <a:gd name="connsiteY6" fmla="*/ 264919 h 283115"/>
              <a:gd name="connsiteX7" fmla="*/ 0 w 297500"/>
              <a:gd name="connsiteY7" fmla="*/ 17579 h 283115"/>
              <a:gd name="connsiteX8" fmla="*/ 18888 w 297500"/>
              <a:gd name="connsiteY8" fmla="*/ 214 h 283115"/>
              <a:gd name="connsiteX9" fmla="*/ 148888 w 297500"/>
              <a:gd name="connsiteY9" fmla="*/ 352 h 283115"/>
              <a:gd name="connsiteX10" fmla="*/ 147020 w 297500"/>
              <a:gd name="connsiteY10" fmla="*/ 163770 h 283115"/>
              <a:gd name="connsiteX11" fmla="*/ 210118 w 297500"/>
              <a:gd name="connsiteY11" fmla="*/ 163631 h 283115"/>
              <a:gd name="connsiteX12" fmla="*/ 237170 w 297500"/>
              <a:gd name="connsiteY12" fmla="*/ 140661 h 283115"/>
              <a:gd name="connsiteX13" fmla="*/ 209979 w 297500"/>
              <a:gd name="connsiteY13" fmla="*/ 117553 h 283115"/>
              <a:gd name="connsiteX14" fmla="*/ 87382 w 297500"/>
              <a:gd name="connsiteY14" fmla="*/ 117553 h 283115"/>
              <a:gd name="connsiteX15" fmla="*/ 60330 w 297500"/>
              <a:gd name="connsiteY15" fmla="*/ 140800 h 283115"/>
              <a:gd name="connsiteX16" fmla="*/ 87451 w 297500"/>
              <a:gd name="connsiteY16" fmla="*/ 163631 h 283115"/>
              <a:gd name="connsiteX17" fmla="*/ 146951 w 297500"/>
              <a:gd name="connsiteY17" fmla="*/ 163770 h 283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7500" h="283115">
                <a:moveTo>
                  <a:pt x="148888" y="214"/>
                </a:moveTo>
                <a:cubicBezTo>
                  <a:pt x="191645" y="214"/>
                  <a:pt x="234333" y="629"/>
                  <a:pt x="277090" y="6"/>
                </a:cubicBezTo>
                <a:cubicBezTo>
                  <a:pt x="291688" y="-201"/>
                  <a:pt x="297569" y="4711"/>
                  <a:pt x="297500" y="19724"/>
                </a:cubicBezTo>
                <a:cubicBezTo>
                  <a:pt x="297084" y="100949"/>
                  <a:pt x="297154" y="182242"/>
                  <a:pt x="297500" y="263467"/>
                </a:cubicBezTo>
                <a:cubicBezTo>
                  <a:pt x="297500" y="277165"/>
                  <a:pt x="292518" y="283115"/>
                  <a:pt x="278474" y="283115"/>
                </a:cubicBezTo>
                <a:cubicBezTo>
                  <a:pt x="191783" y="282839"/>
                  <a:pt x="105163" y="282908"/>
                  <a:pt x="18473" y="283115"/>
                </a:cubicBezTo>
                <a:cubicBezTo>
                  <a:pt x="5742" y="283115"/>
                  <a:pt x="0" y="278203"/>
                  <a:pt x="0" y="264919"/>
                </a:cubicBezTo>
                <a:cubicBezTo>
                  <a:pt x="277" y="182450"/>
                  <a:pt x="277" y="99980"/>
                  <a:pt x="0" y="17579"/>
                </a:cubicBezTo>
                <a:cubicBezTo>
                  <a:pt x="0" y="3881"/>
                  <a:pt x="6227" y="75"/>
                  <a:pt x="18888" y="214"/>
                </a:cubicBezTo>
                <a:cubicBezTo>
                  <a:pt x="62198" y="629"/>
                  <a:pt x="105578" y="352"/>
                  <a:pt x="148888" y="352"/>
                </a:cubicBezTo>
                <a:close/>
                <a:moveTo>
                  <a:pt x="147020" y="163770"/>
                </a:moveTo>
                <a:cubicBezTo>
                  <a:pt x="168053" y="163770"/>
                  <a:pt x="189085" y="164115"/>
                  <a:pt x="210118" y="163631"/>
                </a:cubicBezTo>
                <a:cubicBezTo>
                  <a:pt x="226100" y="163285"/>
                  <a:pt x="238276" y="153115"/>
                  <a:pt x="237170" y="140661"/>
                </a:cubicBezTo>
                <a:cubicBezTo>
                  <a:pt x="235786" y="124749"/>
                  <a:pt x="224993" y="117692"/>
                  <a:pt x="209979" y="117553"/>
                </a:cubicBezTo>
                <a:cubicBezTo>
                  <a:pt x="169090" y="117207"/>
                  <a:pt x="128271" y="117207"/>
                  <a:pt x="87382" y="117553"/>
                </a:cubicBezTo>
                <a:cubicBezTo>
                  <a:pt x="72368" y="117692"/>
                  <a:pt x="61645" y="124956"/>
                  <a:pt x="60330" y="140800"/>
                </a:cubicBezTo>
                <a:cubicBezTo>
                  <a:pt x="59292" y="153184"/>
                  <a:pt x="71607" y="163285"/>
                  <a:pt x="87451" y="163631"/>
                </a:cubicBezTo>
                <a:cubicBezTo>
                  <a:pt x="107307" y="164115"/>
                  <a:pt x="127095" y="163770"/>
                  <a:pt x="146951" y="16377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6918" cap="flat">
            <a:noFill/>
            <a:prstDash val="solid"/>
            <a:miter/>
          </a:ln>
        </p:spPr>
        <p:txBody>
          <a:bodyPr rtlCol="0" anchor="ctr"/>
          <a:lstStyle/>
          <a:p>
            <a:endParaRPr lang="es-PE">
              <a:cs typeface="B Nazanin" panose="00000700000000000000" pitchFamily="2" charset="-78"/>
            </a:endParaRPr>
          </a:p>
        </p:txBody>
      </p:sp>
      <p:sp>
        <p:nvSpPr>
          <p:cNvPr id="77" name="Forma libre: forma 76">
            <a:extLst>
              <a:ext uri="{FF2B5EF4-FFF2-40B4-BE49-F238E27FC236}">
                <a16:creationId xmlns:a16="http://schemas.microsoft.com/office/drawing/2014/main" id="{C5553B52-3DA8-444C-A0C0-05B29FCAB269}"/>
              </a:ext>
            </a:extLst>
          </p:cNvPr>
          <p:cNvSpPr/>
          <p:nvPr/>
        </p:nvSpPr>
        <p:spPr>
          <a:xfrm>
            <a:off x="8495885" y="3187139"/>
            <a:ext cx="296809" cy="283121"/>
          </a:xfrm>
          <a:custGeom>
            <a:avLst/>
            <a:gdLst>
              <a:gd name="connsiteX0" fmla="*/ 148751 w 296809"/>
              <a:gd name="connsiteY0" fmla="*/ 289 h 283121"/>
              <a:gd name="connsiteX1" fmla="*/ 275223 w 296809"/>
              <a:gd name="connsiteY1" fmla="*/ 12 h 283121"/>
              <a:gd name="connsiteX2" fmla="*/ 296809 w 296809"/>
              <a:gd name="connsiteY2" fmla="*/ 20422 h 283121"/>
              <a:gd name="connsiteX3" fmla="*/ 296809 w 296809"/>
              <a:gd name="connsiteY3" fmla="*/ 262504 h 283121"/>
              <a:gd name="connsiteX4" fmla="*/ 276952 w 296809"/>
              <a:gd name="connsiteY4" fmla="*/ 283121 h 283121"/>
              <a:gd name="connsiteX5" fmla="*/ 18612 w 296809"/>
              <a:gd name="connsiteY5" fmla="*/ 283121 h 283121"/>
              <a:gd name="connsiteX6" fmla="*/ 1 w 296809"/>
              <a:gd name="connsiteY6" fmla="*/ 265063 h 283121"/>
              <a:gd name="connsiteX7" fmla="*/ 1 w 296809"/>
              <a:gd name="connsiteY7" fmla="*/ 17516 h 283121"/>
              <a:gd name="connsiteX8" fmla="*/ 18888 w 296809"/>
              <a:gd name="connsiteY8" fmla="*/ 81 h 283121"/>
              <a:gd name="connsiteX9" fmla="*/ 148958 w 296809"/>
              <a:gd name="connsiteY9" fmla="*/ 219 h 283121"/>
              <a:gd name="connsiteX10" fmla="*/ 150342 w 296809"/>
              <a:gd name="connsiteY10" fmla="*/ 53008 h 283121"/>
              <a:gd name="connsiteX11" fmla="*/ 124605 w 296809"/>
              <a:gd name="connsiteY11" fmla="*/ 79507 h 283121"/>
              <a:gd name="connsiteX12" fmla="*/ 120592 w 296809"/>
              <a:gd name="connsiteY12" fmla="*/ 114030 h 283121"/>
              <a:gd name="connsiteX13" fmla="*/ 85515 w 296809"/>
              <a:gd name="connsiteY13" fmla="*/ 117490 h 283121"/>
              <a:gd name="connsiteX14" fmla="*/ 59847 w 296809"/>
              <a:gd name="connsiteY14" fmla="*/ 140459 h 283121"/>
              <a:gd name="connsiteX15" fmla="*/ 86622 w 296809"/>
              <a:gd name="connsiteY15" fmla="*/ 163775 h 283121"/>
              <a:gd name="connsiteX16" fmla="*/ 124397 w 296809"/>
              <a:gd name="connsiteY16" fmla="*/ 201274 h 283121"/>
              <a:gd name="connsiteX17" fmla="*/ 149581 w 296809"/>
              <a:gd name="connsiteY17" fmla="*/ 228395 h 283121"/>
              <a:gd name="connsiteX18" fmla="*/ 172343 w 296809"/>
              <a:gd name="connsiteY18" fmla="*/ 200997 h 283121"/>
              <a:gd name="connsiteX19" fmla="*/ 209427 w 296809"/>
              <a:gd name="connsiteY19" fmla="*/ 163844 h 283121"/>
              <a:gd name="connsiteX20" fmla="*/ 211226 w 296809"/>
              <a:gd name="connsiteY20" fmla="*/ 163844 h 283121"/>
              <a:gd name="connsiteX21" fmla="*/ 236755 w 296809"/>
              <a:gd name="connsiteY21" fmla="*/ 141774 h 283121"/>
              <a:gd name="connsiteX22" fmla="*/ 212471 w 296809"/>
              <a:gd name="connsiteY22" fmla="*/ 117628 h 283121"/>
              <a:gd name="connsiteX23" fmla="*/ 176079 w 296809"/>
              <a:gd name="connsiteY23" fmla="*/ 112854 h 283121"/>
              <a:gd name="connsiteX24" fmla="*/ 172135 w 296809"/>
              <a:gd name="connsiteY24" fmla="*/ 76116 h 283121"/>
              <a:gd name="connsiteX25" fmla="*/ 150342 w 296809"/>
              <a:gd name="connsiteY25" fmla="*/ 53008 h 28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96809" h="283121">
                <a:moveTo>
                  <a:pt x="148751" y="289"/>
                </a:moveTo>
                <a:cubicBezTo>
                  <a:pt x="190885" y="289"/>
                  <a:pt x="233088" y="773"/>
                  <a:pt x="275223" y="12"/>
                </a:cubicBezTo>
                <a:cubicBezTo>
                  <a:pt x="290374" y="-265"/>
                  <a:pt x="296878" y="4232"/>
                  <a:pt x="296809" y="20422"/>
                </a:cubicBezTo>
                <a:cubicBezTo>
                  <a:pt x="296255" y="101093"/>
                  <a:pt x="296393" y="181833"/>
                  <a:pt x="296809" y="262504"/>
                </a:cubicBezTo>
                <a:cubicBezTo>
                  <a:pt x="296809" y="276963"/>
                  <a:pt x="291896" y="283190"/>
                  <a:pt x="276952" y="283121"/>
                </a:cubicBezTo>
                <a:cubicBezTo>
                  <a:pt x="190816" y="282775"/>
                  <a:pt x="104679" y="282844"/>
                  <a:pt x="18612" y="283121"/>
                </a:cubicBezTo>
                <a:cubicBezTo>
                  <a:pt x="5743" y="283121"/>
                  <a:pt x="-69" y="278209"/>
                  <a:pt x="1" y="265063"/>
                </a:cubicBezTo>
                <a:cubicBezTo>
                  <a:pt x="208" y="182525"/>
                  <a:pt x="208" y="100055"/>
                  <a:pt x="1" y="17516"/>
                </a:cubicBezTo>
                <a:cubicBezTo>
                  <a:pt x="1" y="3886"/>
                  <a:pt x="6158" y="-57"/>
                  <a:pt x="18888" y="81"/>
                </a:cubicBezTo>
                <a:cubicBezTo>
                  <a:pt x="62268" y="496"/>
                  <a:pt x="105579" y="219"/>
                  <a:pt x="148958" y="219"/>
                </a:cubicBezTo>
                <a:close/>
                <a:moveTo>
                  <a:pt x="150342" y="53008"/>
                </a:moveTo>
                <a:cubicBezTo>
                  <a:pt x="135467" y="52801"/>
                  <a:pt x="126611" y="62764"/>
                  <a:pt x="124605" y="79507"/>
                </a:cubicBezTo>
                <a:cubicBezTo>
                  <a:pt x="123221" y="91199"/>
                  <a:pt x="129932" y="105659"/>
                  <a:pt x="120592" y="114030"/>
                </a:cubicBezTo>
                <a:cubicBezTo>
                  <a:pt x="111598" y="122125"/>
                  <a:pt x="97345" y="116314"/>
                  <a:pt x="85515" y="117490"/>
                </a:cubicBezTo>
                <a:cubicBezTo>
                  <a:pt x="71193" y="118943"/>
                  <a:pt x="61230" y="125654"/>
                  <a:pt x="59847" y="140459"/>
                </a:cubicBezTo>
                <a:cubicBezTo>
                  <a:pt x="58670" y="153051"/>
                  <a:pt x="70640" y="162807"/>
                  <a:pt x="86622" y="163775"/>
                </a:cubicBezTo>
                <a:cubicBezTo>
                  <a:pt x="109591" y="165207"/>
                  <a:pt x="122183" y="177702"/>
                  <a:pt x="124397" y="201274"/>
                </a:cubicBezTo>
                <a:cubicBezTo>
                  <a:pt x="126057" y="218986"/>
                  <a:pt x="135398" y="229433"/>
                  <a:pt x="149581" y="228395"/>
                </a:cubicBezTo>
                <a:cubicBezTo>
                  <a:pt x="166255" y="227150"/>
                  <a:pt x="171374" y="215595"/>
                  <a:pt x="172343" y="200997"/>
                </a:cubicBezTo>
                <a:cubicBezTo>
                  <a:pt x="173955" y="177384"/>
                  <a:pt x="186319" y="165000"/>
                  <a:pt x="209427" y="163844"/>
                </a:cubicBezTo>
                <a:cubicBezTo>
                  <a:pt x="210049" y="163844"/>
                  <a:pt x="210603" y="163844"/>
                  <a:pt x="211226" y="163844"/>
                </a:cubicBezTo>
                <a:cubicBezTo>
                  <a:pt x="225616" y="163291"/>
                  <a:pt x="236617" y="157341"/>
                  <a:pt x="236755" y="141774"/>
                </a:cubicBezTo>
                <a:cubicBezTo>
                  <a:pt x="236893" y="126830"/>
                  <a:pt x="226723" y="119704"/>
                  <a:pt x="212471" y="117628"/>
                </a:cubicBezTo>
                <a:cubicBezTo>
                  <a:pt x="200156" y="115829"/>
                  <a:pt x="185073" y="122817"/>
                  <a:pt x="176079" y="112854"/>
                </a:cubicBezTo>
                <a:cubicBezTo>
                  <a:pt x="167362" y="103307"/>
                  <a:pt x="173865" y="88501"/>
                  <a:pt x="172135" y="76116"/>
                </a:cubicBezTo>
                <a:cubicBezTo>
                  <a:pt x="170198" y="62279"/>
                  <a:pt x="162311" y="54738"/>
                  <a:pt x="150342" y="5300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6918" cap="flat">
            <a:noFill/>
            <a:prstDash val="solid"/>
            <a:miter/>
          </a:ln>
        </p:spPr>
        <p:txBody>
          <a:bodyPr rtlCol="0" anchor="ctr"/>
          <a:lstStyle/>
          <a:p>
            <a:endParaRPr lang="es-PE">
              <a:cs typeface="B Nazanin" panose="00000700000000000000" pitchFamily="2" charset="-78"/>
            </a:endParaRPr>
          </a:p>
        </p:txBody>
      </p:sp>
      <p:sp>
        <p:nvSpPr>
          <p:cNvPr id="82" name="Forma libre: forma 81">
            <a:extLst>
              <a:ext uri="{FF2B5EF4-FFF2-40B4-BE49-F238E27FC236}">
                <a16:creationId xmlns:a16="http://schemas.microsoft.com/office/drawing/2014/main" id="{D0996EFF-99BE-4108-892A-74BD98CB2D69}"/>
              </a:ext>
            </a:extLst>
          </p:cNvPr>
          <p:cNvSpPr/>
          <p:nvPr/>
        </p:nvSpPr>
        <p:spPr>
          <a:xfrm>
            <a:off x="8979631" y="3654699"/>
            <a:ext cx="297641" cy="283259"/>
          </a:xfrm>
          <a:custGeom>
            <a:avLst/>
            <a:gdLst>
              <a:gd name="connsiteX0" fmla="*/ 148684 w 297641"/>
              <a:gd name="connsiteY0" fmla="*/ 287 h 283259"/>
              <a:gd name="connsiteX1" fmla="*/ 275087 w 297641"/>
              <a:gd name="connsiteY1" fmla="*/ 79 h 283259"/>
              <a:gd name="connsiteX2" fmla="*/ 297641 w 297641"/>
              <a:gd name="connsiteY2" fmla="*/ 21804 h 283259"/>
              <a:gd name="connsiteX3" fmla="*/ 297641 w 297641"/>
              <a:gd name="connsiteY3" fmla="*/ 261948 h 283259"/>
              <a:gd name="connsiteX4" fmla="*/ 276954 w 297641"/>
              <a:gd name="connsiteY4" fmla="*/ 283258 h 283259"/>
              <a:gd name="connsiteX5" fmla="*/ 20620 w 297641"/>
              <a:gd name="connsiteY5" fmla="*/ 283258 h 283259"/>
              <a:gd name="connsiteX6" fmla="*/ 3 w 297641"/>
              <a:gd name="connsiteY6" fmla="*/ 261948 h 283259"/>
              <a:gd name="connsiteX7" fmla="*/ 3 w 297641"/>
              <a:gd name="connsiteY7" fmla="*/ 21804 h 283259"/>
              <a:gd name="connsiteX8" fmla="*/ 22488 w 297641"/>
              <a:gd name="connsiteY8" fmla="*/ 10 h 283259"/>
              <a:gd name="connsiteX9" fmla="*/ 148891 w 297641"/>
              <a:gd name="connsiteY9" fmla="*/ 218 h 283259"/>
              <a:gd name="connsiteX10" fmla="*/ 148822 w 297641"/>
              <a:gd name="connsiteY10" fmla="*/ 212134 h 283259"/>
              <a:gd name="connsiteX11" fmla="*/ 208322 w 297641"/>
              <a:gd name="connsiteY11" fmla="*/ 212065 h 283259"/>
              <a:gd name="connsiteX12" fmla="*/ 237173 w 297641"/>
              <a:gd name="connsiteY12" fmla="*/ 188473 h 283259"/>
              <a:gd name="connsiteX13" fmla="*/ 208875 w 297641"/>
              <a:gd name="connsiteY13" fmla="*/ 164119 h 283259"/>
              <a:gd name="connsiteX14" fmla="*/ 88077 w 297641"/>
              <a:gd name="connsiteY14" fmla="*/ 164050 h 283259"/>
              <a:gd name="connsiteX15" fmla="*/ 60333 w 297641"/>
              <a:gd name="connsiteY15" fmla="*/ 188819 h 283259"/>
              <a:gd name="connsiteX16" fmla="*/ 89322 w 297641"/>
              <a:gd name="connsiteY16" fmla="*/ 212065 h 283259"/>
              <a:gd name="connsiteX17" fmla="*/ 148822 w 297641"/>
              <a:gd name="connsiteY17" fmla="*/ 212134 h 283259"/>
              <a:gd name="connsiteX18" fmla="*/ 149652 w 297641"/>
              <a:gd name="connsiteY18" fmla="*/ 72656 h 283259"/>
              <a:gd name="connsiteX19" fmla="*/ 149652 w 297641"/>
              <a:gd name="connsiteY19" fmla="*/ 72656 h 283259"/>
              <a:gd name="connsiteX20" fmla="*/ 88354 w 297641"/>
              <a:gd name="connsiteY20" fmla="*/ 72794 h 283259"/>
              <a:gd name="connsiteX21" fmla="*/ 60333 w 297641"/>
              <a:gd name="connsiteY21" fmla="*/ 95141 h 283259"/>
              <a:gd name="connsiteX22" fmla="*/ 88561 w 297641"/>
              <a:gd name="connsiteY22" fmla="*/ 118872 h 283259"/>
              <a:gd name="connsiteX23" fmla="*/ 209360 w 297641"/>
              <a:gd name="connsiteY23" fmla="*/ 118872 h 283259"/>
              <a:gd name="connsiteX24" fmla="*/ 237242 w 297641"/>
              <a:gd name="connsiteY24" fmla="*/ 96455 h 283259"/>
              <a:gd name="connsiteX25" fmla="*/ 209152 w 297641"/>
              <a:gd name="connsiteY25" fmla="*/ 72725 h 283259"/>
              <a:gd name="connsiteX26" fmla="*/ 149652 w 297641"/>
              <a:gd name="connsiteY26" fmla="*/ 72656 h 283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7641" h="283259">
                <a:moveTo>
                  <a:pt x="148684" y="287"/>
                </a:moveTo>
                <a:cubicBezTo>
                  <a:pt x="190818" y="287"/>
                  <a:pt x="232952" y="771"/>
                  <a:pt x="275087" y="79"/>
                </a:cubicBezTo>
                <a:cubicBezTo>
                  <a:pt x="291068" y="-197"/>
                  <a:pt x="297710" y="4922"/>
                  <a:pt x="297641" y="21804"/>
                </a:cubicBezTo>
                <a:cubicBezTo>
                  <a:pt x="297088" y="101852"/>
                  <a:pt x="297157" y="181900"/>
                  <a:pt x="297641" y="261948"/>
                </a:cubicBezTo>
                <a:cubicBezTo>
                  <a:pt x="297710" y="277169"/>
                  <a:pt x="293075" y="283396"/>
                  <a:pt x="276954" y="283258"/>
                </a:cubicBezTo>
                <a:cubicBezTo>
                  <a:pt x="191510" y="282704"/>
                  <a:pt x="106065" y="282704"/>
                  <a:pt x="20620" y="283258"/>
                </a:cubicBezTo>
                <a:cubicBezTo>
                  <a:pt x="4569" y="283396"/>
                  <a:pt x="-135" y="277308"/>
                  <a:pt x="3" y="261948"/>
                </a:cubicBezTo>
                <a:cubicBezTo>
                  <a:pt x="487" y="181900"/>
                  <a:pt x="557" y="101852"/>
                  <a:pt x="3" y="21804"/>
                </a:cubicBezTo>
                <a:cubicBezTo>
                  <a:pt x="-135" y="4991"/>
                  <a:pt x="6437" y="-267"/>
                  <a:pt x="22488" y="10"/>
                </a:cubicBezTo>
                <a:cubicBezTo>
                  <a:pt x="64623" y="702"/>
                  <a:pt x="106757" y="218"/>
                  <a:pt x="148891" y="218"/>
                </a:cubicBezTo>
                <a:close/>
                <a:moveTo>
                  <a:pt x="148822" y="212134"/>
                </a:moveTo>
                <a:cubicBezTo>
                  <a:pt x="168678" y="212134"/>
                  <a:pt x="188466" y="212480"/>
                  <a:pt x="208322" y="212065"/>
                </a:cubicBezTo>
                <a:cubicBezTo>
                  <a:pt x="225411" y="211719"/>
                  <a:pt x="236965" y="201826"/>
                  <a:pt x="237173" y="188473"/>
                </a:cubicBezTo>
                <a:cubicBezTo>
                  <a:pt x="237380" y="175189"/>
                  <a:pt x="226103" y="164396"/>
                  <a:pt x="208875" y="164119"/>
                </a:cubicBezTo>
                <a:cubicBezTo>
                  <a:pt x="168609" y="163497"/>
                  <a:pt x="128343" y="163566"/>
                  <a:pt x="88077" y="164050"/>
                </a:cubicBezTo>
                <a:cubicBezTo>
                  <a:pt x="71403" y="164258"/>
                  <a:pt x="59918" y="175397"/>
                  <a:pt x="60333" y="188819"/>
                </a:cubicBezTo>
                <a:cubicBezTo>
                  <a:pt x="60748" y="202587"/>
                  <a:pt x="71680" y="211719"/>
                  <a:pt x="89322" y="212065"/>
                </a:cubicBezTo>
                <a:cubicBezTo>
                  <a:pt x="109178" y="212480"/>
                  <a:pt x="128966" y="212134"/>
                  <a:pt x="148822" y="212134"/>
                </a:cubicBezTo>
                <a:close/>
                <a:moveTo>
                  <a:pt x="149652" y="72656"/>
                </a:moveTo>
                <a:lnTo>
                  <a:pt x="149652" y="72656"/>
                </a:lnTo>
                <a:cubicBezTo>
                  <a:pt x="129242" y="72656"/>
                  <a:pt x="108763" y="72586"/>
                  <a:pt x="88354" y="72794"/>
                </a:cubicBezTo>
                <a:cubicBezTo>
                  <a:pt x="73340" y="72932"/>
                  <a:pt x="62409" y="79436"/>
                  <a:pt x="60333" y="95141"/>
                </a:cubicBezTo>
                <a:cubicBezTo>
                  <a:pt x="58673" y="107940"/>
                  <a:pt x="71265" y="118664"/>
                  <a:pt x="88561" y="118872"/>
                </a:cubicBezTo>
                <a:cubicBezTo>
                  <a:pt x="128827" y="119356"/>
                  <a:pt x="169094" y="119218"/>
                  <a:pt x="209360" y="118872"/>
                </a:cubicBezTo>
                <a:cubicBezTo>
                  <a:pt x="224166" y="118733"/>
                  <a:pt x="235443" y="112368"/>
                  <a:pt x="237242" y="96455"/>
                </a:cubicBezTo>
                <a:cubicBezTo>
                  <a:pt x="238695" y="83449"/>
                  <a:pt x="225964" y="73001"/>
                  <a:pt x="209152" y="72725"/>
                </a:cubicBezTo>
                <a:cubicBezTo>
                  <a:pt x="189296" y="72379"/>
                  <a:pt x="169509" y="72656"/>
                  <a:pt x="149652" y="7265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6918" cap="flat">
            <a:noFill/>
            <a:prstDash val="solid"/>
            <a:miter/>
          </a:ln>
        </p:spPr>
        <p:txBody>
          <a:bodyPr rtlCol="0" anchor="ctr"/>
          <a:lstStyle/>
          <a:p>
            <a:endParaRPr lang="es-PE">
              <a:cs typeface="B Nazanin" panose="00000700000000000000" pitchFamily="2" charset="-78"/>
            </a:endParaRPr>
          </a:p>
        </p:txBody>
      </p:sp>
      <p:sp>
        <p:nvSpPr>
          <p:cNvPr id="85" name="Forma libre: forma 84">
            <a:extLst>
              <a:ext uri="{FF2B5EF4-FFF2-40B4-BE49-F238E27FC236}">
                <a16:creationId xmlns:a16="http://schemas.microsoft.com/office/drawing/2014/main" id="{4C2BFBC3-4848-4192-9519-6736E7A813F4}"/>
              </a:ext>
            </a:extLst>
          </p:cNvPr>
          <p:cNvSpPr/>
          <p:nvPr/>
        </p:nvSpPr>
        <p:spPr>
          <a:xfrm>
            <a:off x="8495539" y="3654847"/>
            <a:ext cx="297155" cy="283188"/>
          </a:xfrm>
          <a:custGeom>
            <a:avLst/>
            <a:gdLst>
              <a:gd name="connsiteX0" fmla="*/ 148059 w 297155"/>
              <a:gd name="connsiteY0" fmla="*/ 282833 h 283188"/>
              <a:gd name="connsiteX1" fmla="*/ 21587 w 297155"/>
              <a:gd name="connsiteY1" fmla="*/ 283041 h 283188"/>
              <a:gd name="connsiteX2" fmla="*/ 1 w 297155"/>
              <a:gd name="connsiteY2" fmla="*/ 262561 h 283188"/>
              <a:gd name="connsiteX3" fmla="*/ 1 w 297155"/>
              <a:gd name="connsiteY3" fmla="*/ 20480 h 283188"/>
              <a:gd name="connsiteX4" fmla="*/ 19996 w 297155"/>
              <a:gd name="connsiteY4" fmla="*/ 1 h 283188"/>
              <a:gd name="connsiteX5" fmla="*/ 276537 w 297155"/>
              <a:gd name="connsiteY5" fmla="*/ 1 h 283188"/>
              <a:gd name="connsiteX6" fmla="*/ 297155 w 297155"/>
              <a:gd name="connsiteY6" fmla="*/ 21725 h 283188"/>
              <a:gd name="connsiteX7" fmla="*/ 297155 w 297155"/>
              <a:gd name="connsiteY7" fmla="*/ 262008 h 283188"/>
              <a:gd name="connsiteX8" fmla="*/ 276260 w 297155"/>
              <a:gd name="connsiteY8" fmla="*/ 283179 h 283188"/>
              <a:gd name="connsiteX9" fmla="*/ 147990 w 297155"/>
              <a:gd name="connsiteY9" fmla="*/ 282902 h 283188"/>
              <a:gd name="connsiteX10" fmla="*/ 106270 w 297155"/>
              <a:gd name="connsiteY10" fmla="*/ 73199 h 283188"/>
              <a:gd name="connsiteX11" fmla="*/ 83370 w 297155"/>
              <a:gd name="connsiteY11" fmla="*/ 106962 h 283188"/>
              <a:gd name="connsiteX12" fmla="*/ 94578 w 297155"/>
              <a:gd name="connsiteY12" fmla="*/ 121007 h 283188"/>
              <a:gd name="connsiteX13" fmla="*/ 94509 w 297155"/>
              <a:gd name="connsiteY13" fmla="*/ 162518 h 283188"/>
              <a:gd name="connsiteX14" fmla="*/ 84823 w 297155"/>
              <a:gd name="connsiteY14" fmla="*/ 173242 h 283188"/>
              <a:gd name="connsiteX15" fmla="*/ 86345 w 297155"/>
              <a:gd name="connsiteY15" fmla="*/ 203961 h 283188"/>
              <a:gd name="connsiteX16" fmla="*/ 118586 w 297155"/>
              <a:gd name="connsiteY16" fmla="*/ 204445 h 283188"/>
              <a:gd name="connsiteX17" fmla="*/ 137958 w 297155"/>
              <a:gd name="connsiteY17" fmla="*/ 185488 h 283188"/>
              <a:gd name="connsiteX18" fmla="*/ 159267 w 297155"/>
              <a:gd name="connsiteY18" fmla="*/ 185488 h 283188"/>
              <a:gd name="connsiteX19" fmla="*/ 180023 w 297155"/>
              <a:gd name="connsiteY19" fmla="*/ 205552 h 283188"/>
              <a:gd name="connsiteX20" fmla="*/ 212402 w 297155"/>
              <a:gd name="connsiteY20" fmla="*/ 202923 h 283188"/>
              <a:gd name="connsiteX21" fmla="*/ 211848 w 297155"/>
              <a:gd name="connsiteY21" fmla="*/ 173519 h 283188"/>
              <a:gd name="connsiteX22" fmla="*/ 192199 w 297155"/>
              <a:gd name="connsiteY22" fmla="*/ 152348 h 283188"/>
              <a:gd name="connsiteX23" fmla="*/ 192753 w 297155"/>
              <a:gd name="connsiteY23" fmla="*/ 131108 h 283188"/>
              <a:gd name="connsiteX24" fmla="*/ 211641 w 297155"/>
              <a:gd name="connsiteY24" fmla="*/ 111736 h 283188"/>
              <a:gd name="connsiteX25" fmla="*/ 210603 w 297155"/>
              <a:gd name="connsiteY25" fmla="*/ 79495 h 283188"/>
              <a:gd name="connsiteX26" fmla="*/ 179746 w 297155"/>
              <a:gd name="connsiteY26" fmla="*/ 79495 h 283188"/>
              <a:gd name="connsiteX27" fmla="*/ 165563 w 297155"/>
              <a:gd name="connsiteY27" fmla="*/ 93332 h 283188"/>
              <a:gd name="connsiteX28" fmla="*/ 133530 w 297155"/>
              <a:gd name="connsiteY28" fmla="*/ 93540 h 283188"/>
              <a:gd name="connsiteX29" fmla="*/ 106340 w 297155"/>
              <a:gd name="connsiteY29" fmla="*/ 73338 h 283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97155" h="283188">
                <a:moveTo>
                  <a:pt x="148059" y="282833"/>
                </a:moveTo>
                <a:cubicBezTo>
                  <a:pt x="105925" y="282833"/>
                  <a:pt x="63721" y="282349"/>
                  <a:pt x="21587" y="283041"/>
                </a:cubicBezTo>
                <a:cubicBezTo>
                  <a:pt x="6366" y="283317"/>
                  <a:pt x="-68" y="278682"/>
                  <a:pt x="1" y="262561"/>
                </a:cubicBezTo>
                <a:cubicBezTo>
                  <a:pt x="485" y="181891"/>
                  <a:pt x="416" y="101150"/>
                  <a:pt x="1" y="20480"/>
                </a:cubicBezTo>
                <a:cubicBezTo>
                  <a:pt x="-68" y="5950"/>
                  <a:pt x="5120" y="-69"/>
                  <a:pt x="19996" y="1"/>
                </a:cubicBezTo>
                <a:cubicBezTo>
                  <a:pt x="105509" y="346"/>
                  <a:pt x="191023" y="416"/>
                  <a:pt x="276537" y="1"/>
                </a:cubicBezTo>
                <a:cubicBezTo>
                  <a:pt x="292519" y="-69"/>
                  <a:pt x="297224" y="6573"/>
                  <a:pt x="297155" y="21725"/>
                </a:cubicBezTo>
                <a:cubicBezTo>
                  <a:pt x="296670" y="101842"/>
                  <a:pt x="296670" y="181891"/>
                  <a:pt x="297155" y="262008"/>
                </a:cubicBezTo>
                <a:cubicBezTo>
                  <a:pt x="297224" y="277506"/>
                  <a:pt x="292173" y="283456"/>
                  <a:pt x="276260" y="283179"/>
                </a:cubicBezTo>
                <a:cubicBezTo>
                  <a:pt x="233503" y="282418"/>
                  <a:pt x="190747" y="282902"/>
                  <a:pt x="147990" y="282902"/>
                </a:cubicBezTo>
                <a:close/>
                <a:moveTo>
                  <a:pt x="106270" y="73199"/>
                </a:moveTo>
                <a:cubicBezTo>
                  <a:pt x="85584" y="73407"/>
                  <a:pt x="75137" y="91118"/>
                  <a:pt x="83370" y="106962"/>
                </a:cubicBezTo>
                <a:cubicBezTo>
                  <a:pt x="86068" y="112151"/>
                  <a:pt x="90427" y="116648"/>
                  <a:pt x="94578" y="121007"/>
                </a:cubicBezTo>
                <a:cubicBezTo>
                  <a:pt x="108138" y="135349"/>
                  <a:pt x="108118" y="149186"/>
                  <a:pt x="94509" y="162518"/>
                </a:cubicBezTo>
                <a:cubicBezTo>
                  <a:pt x="91049" y="165909"/>
                  <a:pt x="87590" y="169299"/>
                  <a:pt x="84823" y="173242"/>
                </a:cubicBezTo>
                <a:cubicBezTo>
                  <a:pt x="77489" y="183689"/>
                  <a:pt x="75690" y="194344"/>
                  <a:pt x="86345" y="203961"/>
                </a:cubicBezTo>
                <a:cubicBezTo>
                  <a:pt x="96792" y="213439"/>
                  <a:pt x="107792" y="214339"/>
                  <a:pt x="118586" y="204445"/>
                </a:cubicBezTo>
                <a:cubicBezTo>
                  <a:pt x="125227" y="198357"/>
                  <a:pt x="131800" y="192130"/>
                  <a:pt x="137958" y="185488"/>
                </a:cubicBezTo>
                <a:cubicBezTo>
                  <a:pt x="145291" y="177601"/>
                  <a:pt x="151864" y="177601"/>
                  <a:pt x="159267" y="185488"/>
                </a:cubicBezTo>
                <a:cubicBezTo>
                  <a:pt x="165840" y="192545"/>
                  <a:pt x="172551" y="199602"/>
                  <a:pt x="180023" y="205552"/>
                </a:cubicBezTo>
                <a:cubicBezTo>
                  <a:pt x="191231" y="214408"/>
                  <a:pt x="202854" y="213024"/>
                  <a:pt x="212402" y="202923"/>
                </a:cubicBezTo>
                <a:cubicBezTo>
                  <a:pt x="221327" y="193514"/>
                  <a:pt x="219666" y="182997"/>
                  <a:pt x="211848" y="173519"/>
                </a:cubicBezTo>
                <a:cubicBezTo>
                  <a:pt x="205691" y="166116"/>
                  <a:pt x="199256" y="158921"/>
                  <a:pt x="192199" y="152348"/>
                </a:cubicBezTo>
                <a:cubicBezTo>
                  <a:pt x="184035" y="144669"/>
                  <a:pt x="185142" y="138234"/>
                  <a:pt x="192753" y="131108"/>
                </a:cubicBezTo>
                <a:cubicBezTo>
                  <a:pt x="199326" y="124950"/>
                  <a:pt x="205898" y="118655"/>
                  <a:pt x="211641" y="111736"/>
                </a:cubicBezTo>
                <a:cubicBezTo>
                  <a:pt x="220566" y="100943"/>
                  <a:pt x="221050" y="89458"/>
                  <a:pt x="210603" y="79495"/>
                </a:cubicBezTo>
                <a:cubicBezTo>
                  <a:pt x="200779" y="70086"/>
                  <a:pt x="189916" y="70985"/>
                  <a:pt x="179746" y="79495"/>
                </a:cubicBezTo>
                <a:cubicBezTo>
                  <a:pt x="174695" y="83716"/>
                  <a:pt x="169645" y="88213"/>
                  <a:pt x="165563" y="93332"/>
                </a:cubicBezTo>
                <a:cubicBezTo>
                  <a:pt x="154701" y="106962"/>
                  <a:pt x="145153" y="106616"/>
                  <a:pt x="133530" y="93540"/>
                </a:cubicBezTo>
                <a:cubicBezTo>
                  <a:pt x="125366" y="84407"/>
                  <a:pt x="117340" y="73545"/>
                  <a:pt x="106340" y="7333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6918" cap="flat">
            <a:noFill/>
            <a:prstDash val="solid"/>
            <a:miter/>
          </a:ln>
        </p:spPr>
        <p:txBody>
          <a:bodyPr rtlCol="0" anchor="ctr"/>
          <a:lstStyle/>
          <a:p>
            <a:endParaRPr lang="es-PE">
              <a:cs typeface="B Nazanin" panose="00000700000000000000" pitchFamily="2" charset="-78"/>
            </a:endParaRPr>
          </a:p>
        </p:txBody>
      </p:sp>
      <p:sp>
        <p:nvSpPr>
          <p:cNvPr id="89" name="Forma libre: forma 88">
            <a:extLst>
              <a:ext uri="{FF2B5EF4-FFF2-40B4-BE49-F238E27FC236}">
                <a16:creationId xmlns:a16="http://schemas.microsoft.com/office/drawing/2014/main" id="{2CB496F2-9970-4D45-87C1-5C2835665EEA}"/>
              </a:ext>
            </a:extLst>
          </p:cNvPr>
          <p:cNvSpPr/>
          <p:nvPr/>
        </p:nvSpPr>
        <p:spPr>
          <a:xfrm>
            <a:off x="9814952" y="1915606"/>
            <a:ext cx="1713990" cy="2086860"/>
          </a:xfrm>
          <a:custGeom>
            <a:avLst/>
            <a:gdLst>
              <a:gd name="connsiteX0" fmla="*/ 971679 w 1713990"/>
              <a:gd name="connsiteY0" fmla="*/ 2079335 h 2086860"/>
              <a:gd name="connsiteX1" fmla="*/ 534355 w 1713990"/>
              <a:gd name="connsiteY1" fmla="*/ 2080511 h 2086860"/>
              <a:gd name="connsiteX2" fmla="*/ 112095 w 1713990"/>
              <a:gd name="connsiteY2" fmla="*/ 1916927 h 2086860"/>
              <a:gd name="connsiteX3" fmla="*/ 2646 w 1713990"/>
              <a:gd name="connsiteY3" fmla="*/ 1707209 h 2086860"/>
              <a:gd name="connsiteX4" fmla="*/ 37717 w 1713990"/>
              <a:gd name="connsiteY4" fmla="*/ 1580814 h 2086860"/>
              <a:gd name="connsiteX5" fmla="*/ 152344 w 1713990"/>
              <a:gd name="connsiteY5" fmla="*/ 1464068 h 2086860"/>
              <a:gd name="connsiteX6" fmla="*/ 280622 w 1713990"/>
              <a:gd name="connsiteY6" fmla="*/ 1204687 h 2086860"/>
              <a:gd name="connsiteX7" fmla="*/ 303218 w 1713990"/>
              <a:gd name="connsiteY7" fmla="*/ 948365 h 2086860"/>
              <a:gd name="connsiteX8" fmla="*/ 590374 w 1713990"/>
              <a:gd name="connsiteY8" fmla="*/ 570355 h 2086860"/>
              <a:gd name="connsiteX9" fmla="*/ 626857 w 1713990"/>
              <a:gd name="connsiteY9" fmla="*/ 456434 h 2086860"/>
              <a:gd name="connsiteX10" fmla="*/ 537415 w 1713990"/>
              <a:gd name="connsiteY10" fmla="*/ 298263 h 2086860"/>
              <a:gd name="connsiteX11" fmla="*/ 536709 w 1713990"/>
              <a:gd name="connsiteY11" fmla="*/ 154450 h 2086860"/>
              <a:gd name="connsiteX12" fmla="*/ 670636 w 1713990"/>
              <a:gd name="connsiteY12" fmla="*/ 109494 h 2086860"/>
              <a:gd name="connsiteX13" fmla="*/ 725007 w 1713990"/>
              <a:gd name="connsiteY13" fmla="*/ 81249 h 2086860"/>
              <a:gd name="connsiteX14" fmla="*/ 935196 w 1713990"/>
              <a:gd name="connsiteY14" fmla="*/ 46178 h 2086860"/>
              <a:gd name="connsiteX15" fmla="*/ 984624 w 1713990"/>
              <a:gd name="connsiteY15" fmla="*/ 87604 h 2086860"/>
              <a:gd name="connsiteX16" fmla="*/ 1140677 w 1713990"/>
              <a:gd name="connsiteY16" fmla="*/ 115849 h 2086860"/>
              <a:gd name="connsiteX17" fmla="*/ 1280489 w 1713990"/>
              <a:gd name="connsiteY17" fmla="*/ 139151 h 2086860"/>
              <a:gd name="connsiteX18" fmla="*/ 1297671 w 1713990"/>
              <a:gd name="connsiteY18" fmla="*/ 285553 h 2086860"/>
              <a:gd name="connsiteX19" fmla="*/ 1199756 w 1713990"/>
              <a:gd name="connsiteY19" fmla="*/ 465849 h 2086860"/>
              <a:gd name="connsiteX20" fmla="*/ 1239063 w 1713990"/>
              <a:gd name="connsiteY20" fmla="*/ 605897 h 2086860"/>
              <a:gd name="connsiteX21" fmla="*/ 1538694 w 1713990"/>
              <a:gd name="connsiteY21" fmla="*/ 964370 h 2086860"/>
              <a:gd name="connsiteX22" fmla="*/ 1630960 w 1713990"/>
              <a:gd name="connsiteY22" fmla="*/ 1379805 h 2086860"/>
              <a:gd name="connsiteX23" fmla="*/ 1685802 w 1713990"/>
              <a:gd name="connsiteY23" fmla="*/ 1611647 h 2086860"/>
              <a:gd name="connsiteX24" fmla="*/ 1636138 w 1713990"/>
              <a:gd name="connsiteY24" fmla="*/ 1933874 h 2086860"/>
              <a:gd name="connsiteX25" fmla="*/ 1427126 w 1713990"/>
              <a:gd name="connsiteY25" fmla="*/ 2045912 h 2086860"/>
              <a:gd name="connsiteX26" fmla="*/ 971679 w 1713990"/>
              <a:gd name="connsiteY26" fmla="*/ 2079570 h 2086860"/>
              <a:gd name="connsiteX27" fmla="*/ 1008162 w 1713990"/>
              <a:gd name="connsiteY27" fmla="*/ 1957176 h 2086860"/>
              <a:gd name="connsiteX28" fmla="*/ 1219056 w 1713990"/>
              <a:gd name="connsiteY28" fmla="*/ 1956470 h 2086860"/>
              <a:gd name="connsiteX29" fmla="*/ 1426185 w 1713990"/>
              <a:gd name="connsiteY29" fmla="*/ 1919987 h 2086860"/>
              <a:gd name="connsiteX30" fmla="*/ 1566232 w 1713990"/>
              <a:gd name="connsiteY30" fmla="*/ 1637068 h 2086860"/>
              <a:gd name="connsiteX31" fmla="*/ 1512096 w 1713990"/>
              <a:gd name="connsiteY31" fmla="*/ 1428527 h 2086860"/>
              <a:gd name="connsiteX32" fmla="*/ 1450428 w 1713990"/>
              <a:gd name="connsiteY32" fmla="*/ 1077820 h 2086860"/>
              <a:gd name="connsiteX33" fmla="*/ 819863 w 1713990"/>
              <a:gd name="connsiteY33" fmla="*/ 636024 h 2086860"/>
              <a:gd name="connsiteX34" fmla="*/ 416433 w 1713990"/>
              <a:gd name="connsiteY34" fmla="*/ 1006738 h 2086860"/>
              <a:gd name="connsiteX35" fmla="*/ 403723 w 1713990"/>
              <a:gd name="connsiteY35" fmla="*/ 1199509 h 2086860"/>
              <a:gd name="connsiteX36" fmla="*/ 222721 w 1713990"/>
              <a:gd name="connsiteY36" fmla="*/ 1565044 h 2086860"/>
              <a:gd name="connsiteX37" fmla="*/ 147401 w 1713990"/>
              <a:gd name="connsiteY37" fmla="*/ 1638480 h 2086860"/>
              <a:gd name="connsiteX38" fmla="*/ 136103 w 1713990"/>
              <a:gd name="connsiteY38" fmla="*/ 1735454 h 2086860"/>
              <a:gd name="connsiteX39" fmla="*/ 312398 w 1713990"/>
              <a:gd name="connsiteY39" fmla="*/ 1906806 h 2086860"/>
              <a:gd name="connsiteX40" fmla="*/ 540004 w 1713990"/>
              <a:gd name="connsiteY40" fmla="*/ 1958823 h 2086860"/>
              <a:gd name="connsiteX41" fmla="*/ 1008397 w 1713990"/>
              <a:gd name="connsiteY41" fmla="*/ 1956940 h 2086860"/>
              <a:gd name="connsiteX42" fmla="*/ 642156 w 1713990"/>
              <a:gd name="connsiteY42" fmla="*/ 227181 h 2086860"/>
              <a:gd name="connsiteX43" fmla="*/ 697469 w 1713990"/>
              <a:gd name="connsiteY43" fmla="*/ 334982 h 2086860"/>
              <a:gd name="connsiteX44" fmla="*/ 886003 w 1713990"/>
              <a:gd name="connsiteY44" fmla="*/ 447726 h 2086860"/>
              <a:gd name="connsiteX45" fmla="*/ 1026050 w 1713990"/>
              <a:gd name="connsiteY45" fmla="*/ 446078 h 2086860"/>
              <a:gd name="connsiteX46" fmla="*/ 1078538 w 1713990"/>
              <a:gd name="connsiteY46" fmla="*/ 427013 h 2086860"/>
              <a:gd name="connsiteX47" fmla="*/ 1188458 w 1713990"/>
              <a:gd name="connsiteY47" fmla="*/ 228593 h 2086860"/>
              <a:gd name="connsiteX48" fmla="*/ 1145149 w 1713990"/>
              <a:gd name="connsiteY48" fmla="*/ 247423 h 2086860"/>
              <a:gd name="connsiteX49" fmla="*/ 949554 w 1713990"/>
              <a:gd name="connsiteY49" fmla="*/ 221767 h 2086860"/>
              <a:gd name="connsiteX50" fmla="*/ 844106 w 1713990"/>
              <a:gd name="connsiteY50" fmla="*/ 139386 h 2086860"/>
              <a:gd name="connsiteX51" fmla="*/ 847872 w 1713990"/>
              <a:gd name="connsiteY51" fmla="*/ 174692 h 2086860"/>
              <a:gd name="connsiteX52" fmla="*/ 746426 w 1713990"/>
              <a:gd name="connsiteY52" fmla="*/ 258721 h 2086860"/>
              <a:gd name="connsiteX53" fmla="*/ 642156 w 1713990"/>
              <a:gd name="connsiteY53" fmla="*/ 227181 h 2086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713990" h="2086860">
                <a:moveTo>
                  <a:pt x="971679" y="2079335"/>
                </a:moveTo>
                <a:cubicBezTo>
                  <a:pt x="854463" y="2072038"/>
                  <a:pt x="694644" y="2098400"/>
                  <a:pt x="534355" y="2080511"/>
                </a:cubicBezTo>
                <a:cubicBezTo>
                  <a:pt x="378773" y="2063094"/>
                  <a:pt x="229311" y="2033672"/>
                  <a:pt x="112095" y="1916927"/>
                </a:cubicBezTo>
                <a:cubicBezTo>
                  <a:pt x="53016" y="1858084"/>
                  <a:pt x="19358" y="1786765"/>
                  <a:pt x="2646" y="1707209"/>
                </a:cubicBezTo>
                <a:cubicBezTo>
                  <a:pt x="-7004" y="1660841"/>
                  <a:pt x="10884" y="1618709"/>
                  <a:pt x="37717" y="1580814"/>
                </a:cubicBezTo>
                <a:cubicBezTo>
                  <a:pt x="69728" y="1535857"/>
                  <a:pt x="108800" y="1496550"/>
                  <a:pt x="152344" y="1464068"/>
                </a:cubicBezTo>
                <a:cubicBezTo>
                  <a:pt x="240138" y="1398399"/>
                  <a:pt x="270031" y="1306603"/>
                  <a:pt x="280622" y="1204687"/>
                </a:cubicBezTo>
                <a:cubicBezTo>
                  <a:pt x="289331" y="1119246"/>
                  <a:pt x="292156" y="1033335"/>
                  <a:pt x="303218" y="948365"/>
                </a:cubicBezTo>
                <a:cubicBezTo>
                  <a:pt x="326756" y="768540"/>
                  <a:pt x="425848" y="644498"/>
                  <a:pt x="590374" y="570355"/>
                </a:cubicBezTo>
                <a:cubicBezTo>
                  <a:pt x="654631" y="541404"/>
                  <a:pt x="661457" y="521633"/>
                  <a:pt x="626857" y="456434"/>
                </a:cubicBezTo>
                <a:cubicBezTo>
                  <a:pt x="598612" y="403005"/>
                  <a:pt x="566130" y="351693"/>
                  <a:pt x="537415" y="298263"/>
                </a:cubicBezTo>
                <a:cubicBezTo>
                  <a:pt x="512230" y="251189"/>
                  <a:pt x="503050" y="202702"/>
                  <a:pt x="536709" y="154450"/>
                </a:cubicBezTo>
                <a:cubicBezTo>
                  <a:pt x="570367" y="106199"/>
                  <a:pt x="616265" y="93959"/>
                  <a:pt x="670636" y="109494"/>
                </a:cubicBezTo>
                <a:cubicBezTo>
                  <a:pt x="699352" y="117732"/>
                  <a:pt x="711591" y="105728"/>
                  <a:pt x="725007" y="81249"/>
                </a:cubicBezTo>
                <a:cubicBezTo>
                  <a:pt x="776554" y="-13842"/>
                  <a:pt x="852109" y="-25375"/>
                  <a:pt x="935196" y="46178"/>
                </a:cubicBezTo>
                <a:cubicBezTo>
                  <a:pt x="951437" y="60065"/>
                  <a:pt x="970031" y="71834"/>
                  <a:pt x="984624" y="87604"/>
                </a:cubicBezTo>
                <a:cubicBezTo>
                  <a:pt x="1030051" y="136797"/>
                  <a:pt x="1075008" y="155392"/>
                  <a:pt x="1140677" y="115849"/>
                </a:cubicBezTo>
                <a:cubicBezTo>
                  <a:pt x="1186104" y="88546"/>
                  <a:pt x="1241181" y="96313"/>
                  <a:pt x="1280489" y="139151"/>
                </a:cubicBezTo>
                <a:cubicBezTo>
                  <a:pt x="1320032" y="182460"/>
                  <a:pt x="1325916" y="233065"/>
                  <a:pt x="1297671" y="285553"/>
                </a:cubicBezTo>
                <a:cubicBezTo>
                  <a:pt x="1265190" y="345809"/>
                  <a:pt x="1232002" y="405358"/>
                  <a:pt x="1199756" y="465849"/>
                </a:cubicBezTo>
                <a:cubicBezTo>
                  <a:pt x="1160448" y="539286"/>
                  <a:pt x="1170334" y="560234"/>
                  <a:pt x="1239063" y="605897"/>
                </a:cubicBezTo>
                <a:cubicBezTo>
                  <a:pt x="1373932" y="695103"/>
                  <a:pt x="1474672" y="813967"/>
                  <a:pt x="1538694" y="964370"/>
                </a:cubicBezTo>
                <a:cubicBezTo>
                  <a:pt x="1595418" y="1097592"/>
                  <a:pt x="1622016" y="1237404"/>
                  <a:pt x="1630960" y="1379805"/>
                </a:cubicBezTo>
                <a:cubicBezTo>
                  <a:pt x="1636138" y="1461479"/>
                  <a:pt x="1654497" y="1537034"/>
                  <a:pt x="1685802" y="1611647"/>
                </a:cubicBezTo>
                <a:cubicBezTo>
                  <a:pt x="1734995" y="1728628"/>
                  <a:pt x="1720637" y="1838783"/>
                  <a:pt x="1636138" y="1933874"/>
                </a:cubicBezTo>
                <a:cubicBezTo>
                  <a:pt x="1581296" y="1995542"/>
                  <a:pt x="1504800" y="2023080"/>
                  <a:pt x="1427126" y="2045912"/>
                </a:cubicBezTo>
                <a:cubicBezTo>
                  <a:pt x="1291787" y="2085690"/>
                  <a:pt x="1152916" y="2082630"/>
                  <a:pt x="971679" y="2079570"/>
                </a:cubicBezTo>
                <a:close/>
                <a:moveTo>
                  <a:pt x="1008162" y="1957176"/>
                </a:moveTo>
                <a:cubicBezTo>
                  <a:pt x="1078538" y="1957176"/>
                  <a:pt x="1148915" y="1959765"/>
                  <a:pt x="1219056" y="1956470"/>
                </a:cubicBezTo>
                <a:cubicBezTo>
                  <a:pt x="1289198" y="1952939"/>
                  <a:pt x="1358397" y="1939523"/>
                  <a:pt x="1426185" y="1919987"/>
                </a:cubicBezTo>
                <a:cubicBezTo>
                  <a:pt x="1539635" y="1887505"/>
                  <a:pt x="1639669" y="1789119"/>
                  <a:pt x="1566232" y="1637068"/>
                </a:cubicBezTo>
                <a:cubicBezTo>
                  <a:pt x="1534927" y="1572340"/>
                  <a:pt x="1514685" y="1502670"/>
                  <a:pt x="1512096" y="1428527"/>
                </a:cubicBezTo>
                <a:cubicBezTo>
                  <a:pt x="1507859" y="1308957"/>
                  <a:pt x="1491383" y="1190800"/>
                  <a:pt x="1450428" y="1077820"/>
                </a:cubicBezTo>
                <a:cubicBezTo>
                  <a:pt x="1349218" y="798432"/>
                  <a:pt x="1156447" y="610369"/>
                  <a:pt x="819863" y="636024"/>
                </a:cubicBezTo>
                <a:cubicBezTo>
                  <a:pt x="588020" y="653677"/>
                  <a:pt x="438323" y="785957"/>
                  <a:pt x="416433" y="1006738"/>
                </a:cubicBezTo>
                <a:cubicBezTo>
                  <a:pt x="410078" y="1070759"/>
                  <a:pt x="407489" y="1135252"/>
                  <a:pt x="403723" y="1199509"/>
                </a:cubicBezTo>
                <a:cubicBezTo>
                  <a:pt x="395014" y="1347088"/>
                  <a:pt x="343467" y="1472542"/>
                  <a:pt x="222721" y="1565044"/>
                </a:cubicBezTo>
                <a:cubicBezTo>
                  <a:pt x="195182" y="1586227"/>
                  <a:pt x="171409" y="1613060"/>
                  <a:pt x="147401" y="1638480"/>
                </a:cubicBezTo>
                <a:cubicBezTo>
                  <a:pt x="119862" y="1667431"/>
                  <a:pt x="118450" y="1699442"/>
                  <a:pt x="136103" y="1735454"/>
                </a:cubicBezTo>
                <a:cubicBezTo>
                  <a:pt x="174234" y="1814304"/>
                  <a:pt x="230959" y="1873618"/>
                  <a:pt x="312398" y="1906806"/>
                </a:cubicBezTo>
                <a:cubicBezTo>
                  <a:pt x="385128" y="1936463"/>
                  <a:pt x="462095" y="1948938"/>
                  <a:pt x="540004" y="1958823"/>
                </a:cubicBezTo>
                <a:cubicBezTo>
                  <a:pt x="696292" y="1978830"/>
                  <a:pt x="852344" y="1949173"/>
                  <a:pt x="1008397" y="1956940"/>
                </a:cubicBezTo>
                <a:close/>
                <a:moveTo>
                  <a:pt x="642156" y="227181"/>
                </a:moveTo>
                <a:cubicBezTo>
                  <a:pt x="664517" y="270019"/>
                  <a:pt x="684523" y="301088"/>
                  <a:pt x="697469" y="334982"/>
                </a:cubicBezTo>
                <a:cubicBezTo>
                  <a:pt x="731127" y="423247"/>
                  <a:pt x="789500" y="462554"/>
                  <a:pt x="886003" y="447726"/>
                </a:cubicBezTo>
                <a:cubicBezTo>
                  <a:pt x="931665" y="440664"/>
                  <a:pt x="979446" y="446549"/>
                  <a:pt x="1026050" y="446078"/>
                </a:cubicBezTo>
                <a:cubicBezTo>
                  <a:pt x="1045821" y="446078"/>
                  <a:pt x="1067711" y="445843"/>
                  <a:pt x="1078538" y="427013"/>
                </a:cubicBezTo>
                <a:cubicBezTo>
                  <a:pt x="1113609" y="366051"/>
                  <a:pt x="1146797" y="303912"/>
                  <a:pt x="1188458" y="228593"/>
                </a:cubicBezTo>
                <a:cubicBezTo>
                  <a:pt x="1162567" y="239655"/>
                  <a:pt x="1152916" y="242009"/>
                  <a:pt x="1145149" y="247423"/>
                </a:cubicBezTo>
                <a:cubicBezTo>
                  <a:pt x="1071948" y="298734"/>
                  <a:pt x="1009574" y="285789"/>
                  <a:pt x="949554" y="221767"/>
                </a:cubicBezTo>
                <a:cubicBezTo>
                  <a:pt x="920838" y="191168"/>
                  <a:pt x="889534" y="159864"/>
                  <a:pt x="844106" y="139386"/>
                </a:cubicBezTo>
                <a:cubicBezTo>
                  <a:pt x="845754" y="155862"/>
                  <a:pt x="846931" y="165277"/>
                  <a:pt x="847872" y="174692"/>
                </a:cubicBezTo>
                <a:cubicBezTo>
                  <a:pt x="855875" y="259662"/>
                  <a:pt x="827866" y="282729"/>
                  <a:pt x="746426" y="258721"/>
                </a:cubicBezTo>
                <a:cubicBezTo>
                  <a:pt x="715357" y="249541"/>
                  <a:pt x="684288" y="239891"/>
                  <a:pt x="642156" y="22718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23486" cap="flat">
            <a:noFill/>
            <a:prstDash val="solid"/>
            <a:miter/>
          </a:ln>
        </p:spPr>
        <p:txBody>
          <a:bodyPr rtlCol="0" anchor="ctr"/>
          <a:lstStyle/>
          <a:p>
            <a:endParaRPr lang="es-PE">
              <a:cs typeface="B Nazanin" panose="00000700000000000000" pitchFamily="2" charset="-78"/>
            </a:endParaRPr>
          </a:p>
        </p:txBody>
      </p:sp>
      <p:sp>
        <p:nvSpPr>
          <p:cNvPr id="90" name="Forma libre: forma 89">
            <a:extLst>
              <a:ext uri="{FF2B5EF4-FFF2-40B4-BE49-F238E27FC236}">
                <a16:creationId xmlns:a16="http://schemas.microsoft.com/office/drawing/2014/main" id="{C454B617-9BF7-4DD9-9C52-D114E5521E14}"/>
              </a:ext>
            </a:extLst>
          </p:cNvPr>
          <p:cNvSpPr/>
          <p:nvPr/>
        </p:nvSpPr>
        <p:spPr>
          <a:xfrm>
            <a:off x="10405142" y="2793944"/>
            <a:ext cx="613066" cy="893142"/>
          </a:xfrm>
          <a:custGeom>
            <a:avLst/>
            <a:gdLst>
              <a:gd name="connsiteX0" fmla="*/ 363365 w 613066"/>
              <a:gd name="connsiteY0" fmla="*/ 211486 h 893142"/>
              <a:gd name="connsiteX1" fmla="*/ 435389 w 613066"/>
              <a:gd name="connsiteY1" fmla="*/ 349885 h 893142"/>
              <a:gd name="connsiteX2" fmla="*/ 612626 w 613066"/>
              <a:gd name="connsiteY2" fmla="*/ 572313 h 893142"/>
              <a:gd name="connsiteX3" fmla="*/ 406203 w 613066"/>
              <a:gd name="connsiteY3" fmla="*/ 791446 h 893142"/>
              <a:gd name="connsiteX4" fmla="*/ 351361 w 613066"/>
              <a:gd name="connsiteY4" fmla="*/ 851702 h 893142"/>
              <a:gd name="connsiteX5" fmla="*/ 313937 w 613066"/>
              <a:gd name="connsiteY5" fmla="*/ 893128 h 893142"/>
              <a:gd name="connsiteX6" fmla="*/ 267804 w 613066"/>
              <a:gd name="connsiteY6" fmla="*/ 853349 h 893142"/>
              <a:gd name="connsiteX7" fmla="*/ 198133 w 613066"/>
              <a:gd name="connsiteY7" fmla="*/ 788151 h 893142"/>
              <a:gd name="connsiteX8" fmla="*/ 3244 w 613066"/>
              <a:gd name="connsiteY8" fmla="*/ 606678 h 893142"/>
              <a:gd name="connsiteX9" fmla="*/ 31959 w 613066"/>
              <a:gd name="connsiteY9" fmla="*/ 564546 h 893142"/>
              <a:gd name="connsiteX10" fmla="*/ 124932 w 613066"/>
              <a:gd name="connsiteY10" fmla="*/ 553484 h 893142"/>
              <a:gd name="connsiteX11" fmla="*/ 225201 w 613066"/>
              <a:gd name="connsiteY11" fmla="*/ 604795 h 893142"/>
              <a:gd name="connsiteX12" fmla="*/ 252033 w 613066"/>
              <a:gd name="connsiteY12" fmla="*/ 631392 h 893142"/>
              <a:gd name="connsiteX13" fmla="*/ 265685 w 613066"/>
              <a:gd name="connsiteY13" fmla="*/ 592556 h 893142"/>
              <a:gd name="connsiteX14" fmla="*/ 180245 w 613066"/>
              <a:gd name="connsiteY14" fmla="*/ 465925 h 893142"/>
              <a:gd name="connsiteX15" fmla="*/ 28899 w 613066"/>
              <a:gd name="connsiteY15" fmla="*/ 246086 h 893142"/>
              <a:gd name="connsiteX16" fmla="*/ 210137 w 613066"/>
              <a:gd name="connsiteY16" fmla="*/ 60847 h 893142"/>
              <a:gd name="connsiteX17" fmla="*/ 270157 w 613066"/>
              <a:gd name="connsiteY17" fmla="*/ 25541 h 893142"/>
              <a:gd name="connsiteX18" fmla="*/ 348537 w 613066"/>
              <a:gd name="connsiteY18" fmla="*/ 24599 h 893142"/>
              <a:gd name="connsiteX19" fmla="*/ 408557 w 613066"/>
              <a:gd name="connsiteY19" fmla="*/ 61318 h 893142"/>
              <a:gd name="connsiteX20" fmla="*/ 580615 w 613066"/>
              <a:gd name="connsiteY20" fmla="*/ 193833 h 893142"/>
              <a:gd name="connsiteX21" fmla="*/ 548133 w 613066"/>
              <a:gd name="connsiteY21" fmla="*/ 248910 h 893142"/>
              <a:gd name="connsiteX22" fmla="*/ 495880 w 613066"/>
              <a:gd name="connsiteY22" fmla="*/ 254559 h 893142"/>
              <a:gd name="connsiteX23" fmla="*/ 363130 w 613066"/>
              <a:gd name="connsiteY23" fmla="*/ 211015 h 893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13066" h="893142">
                <a:moveTo>
                  <a:pt x="363365" y="211486"/>
                </a:moveTo>
                <a:cubicBezTo>
                  <a:pt x="350342" y="283197"/>
                  <a:pt x="374350" y="329330"/>
                  <a:pt x="435389" y="349885"/>
                </a:cubicBezTo>
                <a:cubicBezTo>
                  <a:pt x="561314" y="392253"/>
                  <a:pt x="618745" y="464277"/>
                  <a:pt x="612626" y="572313"/>
                </a:cubicBezTo>
                <a:cubicBezTo>
                  <a:pt x="606506" y="685764"/>
                  <a:pt x="532363" y="766261"/>
                  <a:pt x="406203" y="791446"/>
                </a:cubicBezTo>
                <a:cubicBezTo>
                  <a:pt x="369720" y="798743"/>
                  <a:pt x="349243" y="812159"/>
                  <a:pt x="351361" y="851702"/>
                </a:cubicBezTo>
                <a:cubicBezTo>
                  <a:pt x="352773" y="876887"/>
                  <a:pt x="341240" y="892657"/>
                  <a:pt x="313937" y="893128"/>
                </a:cubicBezTo>
                <a:cubicBezTo>
                  <a:pt x="286398" y="893598"/>
                  <a:pt x="266391" y="883006"/>
                  <a:pt x="267804" y="853349"/>
                </a:cubicBezTo>
                <a:cubicBezTo>
                  <a:pt x="270393" y="802038"/>
                  <a:pt x="238382" y="796154"/>
                  <a:pt x="198133" y="788151"/>
                </a:cubicBezTo>
                <a:cubicBezTo>
                  <a:pt x="97393" y="768144"/>
                  <a:pt x="34548" y="704123"/>
                  <a:pt x="3244" y="606678"/>
                </a:cubicBezTo>
                <a:cubicBezTo>
                  <a:pt x="-6171" y="577021"/>
                  <a:pt x="5362" y="567371"/>
                  <a:pt x="31959" y="564546"/>
                </a:cubicBezTo>
                <a:cubicBezTo>
                  <a:pt x="63029" y="561251"/>
                  <a:pt x="93863" y="557014"/>
                  <a:pt x="124932" y="553484"/>
                </a:cubicBezTo>
                <a:cubicBezTo>
                  <a:pt x="169417" y="548541"/>
                  <a:pt x="216727" y="537007"/>
                  <a:pt x="225201" y="604795"/>
                </a:cubicBezTo>
                <a:cubicBezTo>
                  <a:pt x="226613" y="617034"/>
                  <a:pt x="236734" y="633981"/>
                  <a:pt x="252033" y="631392"/>
                </a:cubicBezTo>
                <a:cubicBezTo>
                  <a:pt x="274159" y="627626"/>
                  <a:pt x="264979" y="606443"/>
                  <a:pt x="265685" y="592556"/>
                </a:cubicBezTo>
                <a:cubicBezTo>
                  <a:pt x="270628" y="496523"/>
                  <a:pt x="270393" y="496523"/>
                  <a:pt x="180245" y="465925"/>
                </a:cubicBezTo>
                <a:cubicBezTo>
                  <a:pt x="68442" y="427794"/>
                  <a:pt x="21132" y="359065"/>
                  <a:pt x="28899" y="246086"/>
                </a:cubicBezTo>
                <a:cubicBezTo>
                  <a:pt x="35490" y="149818"/>
                  <a:pt x="102807" y="80618"/>
                  <a:pt x="210137" y="60847"/>
                </a:cubicBezTo>
                <a:cubicBezTo>
                  <a:pt x="235087" y="56375"/>
                  <a:pt x="256506" y="55904"/>
                  <a:pt x="270157" y="25541"/>
                </a:cubicBezTo>
                <a:cubicBezTo>
                  <a:pt x="285221" y="-8118"/>
                  <a:pt x="332767" y="-8588"/>
                  <a:pt x="348537" y="24599"/>
                </a:cubicBezTo>
                <a:cubicBezTo>
                  <a:pt x="362424" y="54021"/>
                  <a:pt x="383607" y="55904"/>
                  <a:pt x="408557" y="61318"/>
                </a:cubicBezTo>
                <a:cubicBezTo>
                  <a:pt x="486701" y="78029"/>
                  <a:pt x="551193" y="112629"/>
                  <a:pt x="580615" y="193833"/>
                </a:cubicBezTo>
                <a:cubicBezTo>
                  <a:pt x="593090" y="228197"/>
                  <a:pt x="586264" y="246321"/>
                  <a:pt x="548133" y="248910"/>
                </a:cubicBezTo>
                <a:cubicBezTo>
                  <a:pt x="530716" y="250087"/>
                  <a:pt x="513063" y="251735"/>
                  <a:pt x="495880" y="254559"/>
                </a:cubicBezTo>
                <a:cubicBezTo>
                  <a:pt x="445746" y="262797"/>
                  <a:pt x="393022" y="282569"/>
                  <a:pt x="363130" y="21101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23486" cap="flat">
            <a:noFill/>
            <a:prstDash val="solid"/>
            <a:miter/>
          </a:ln>
        </p:spPr>
        <p:txBody>
          <a:bodyPr rtlCol="0" anchor="ctr"/>
          <a:lstStyle/>
          <a:p>
            <a:endParaRPr lang="es-PE">
              <a:cs typeface="B Nazanin" panose="00000700000000000000" pitchFamily="2" charset="-78"/>
            </a:endParaRPr>
          </a:p>
        </p:txBody>
      </p:sp>
      <p:pic>
        <p:nvPicPr>
          <p:cNvPr id="92" name="Gráfico 91">
            <a:extLst>
              <a:ext uri="{FF2B5EF4-FFF2-40B4-BE49-F238E27FC236}">
                <a16:creationId xmlns:a16="http://schemas.microsoft.com/office/drawing/2014/main" id="{8E38138B-C1B8-4F15-BFCB-4F5668FEF9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29261" y="4782014"/>
            <a:ext cx="1957076" cy="1650546"/>
          </a:xfrm>
          <a:prstGeom prst="rect">
            <a:avLst/>
          </a:prstGeom>
        </p:spPr>
      </p:pic>
      <p:sp>
        <p:nvSpPr>
          <p:cNvPr id="95" name="Gráfico 93">
            <a:extLst>
              <a:ext uri="{FF2B5EF4-FFF2-40B4-BE49-F238E27FC236}">
                <a16:creationId xmlns:a16="http://schemas.microsoft.com/office/drawing/2014/main" id="{769302A2-989B-4D88-857E-CE9FB9F38F27}"/>
              </a:ext>
            </a:extLst>
          </p:cNvPr>
          <p:cNvSpPr/>
          <p:nvPr/>
        </p:nvSpPr>
        <p:spPr>
          <a:xfrm>
            <a:off x="9815065" y="4420796"/>
            <a:ext cx="1707223" cy="1913633"/>
          </a:xfrm>
          <a:custGeom>
            <a:avLst/>
            <a:gdLst>
              <a:gd name="connsiteX0" fmla="*/ 1704705 w 1707223"/>
              <a:gd name="connsiteY0" fmla="*/ 1493800 h 1913633"/>
              <a:gd name="connsiteX1" fmla="*/ 1379862 w 1707223"/>
              <a:gd name="connsiteY1" fmla="*/ 1851499 h 1913633"/>
              <a:gd name="connsiteX2" fmla="*/ 337214 w 1707223"/>
              <a:gd name="connsiteY2" fmla="*/ 1855004 h 1913633"/>
              <a:gd name="connsiteX3" fmla="*/ 62095 w 1707223"/>
              <a:gd name="connsiteY3" fmla="*/ 1718978 h 1913633"/>
              <a:gd name="connsiteX4" fmla="*/ 6677 w 1707223"/>
              <a:gd name="connsiteY4" fmla="*/ 1603980 h 1913633"/>
              <a:gd name="connsiteX5" fmla="*/ 15219 w 1707223"/>
              <a:gd name="connsiteY5" fmla="*/ 1327327 h 1913633"/>
              <a:gd name="connsiteX6" fmla="*/ 378175 w 1707223"/>
              <a:gd name="connsiteY6" fmla="*/ 1014533 h 1913633"/>
              <a:gd name="connsiteX7" fmla="*/ 503468 w 1707223"/>
              <a:gd name="connsiteY7" fmla="*/ 1013656 h 1913633"/>
              <a:gd name="connsiteX8" fmla="*/ 574438 w 1707223"/>
              <a:gd name="connsiteY8" fmla="*/ 990219 h 1913633"/>
              <a:gd name="connsiteX9" fmla="*/ 577286 w 1707223"/>
              <a:gd name="connsiteY9" fmla="*/ 925820 h 1913633"/>
              <a:gd name="connsiteX10" fmla="*/ 502592 w 1707223"/>
              <a:gd name="connsiteY10" fmla="*/ 833164 h 1913633"/>
              <a:gd name="connsiteX11" fmla="*/ 399422 w 1707223"/>
              <a:gd name="connsiteY11" fmla="*/ 692976 h 1913633"/>
              <a:gd name="connsiteX12" fmla="*/ 402270 w 1707223"/>
              <a:gd name="connsiteY12" fmla="*/ 456409 h 1913633"/>
              <a:gd name="connsiteX13" fmla="*/ 453307 w 1707223"/>
              <a:gd name="connsiteY13" fmla="*/ 361125 h 1913633"/>
              <a:gd name="connsiteX14" fmla="*/ 786254 w 1707223"/>
              <a:gd name="connsiteY14" fmla="*/ 6712 h 1913633"/>
              <a:gd name="connsiteX15" fmla="*/ 1256541 w 1707223"/>
              <a:gd name="connsiteY15" fmla="*/ 342068 h 1913633"/>
              <a:gd name="connsiteX16" fmla="*/ 1312835 w 1707223"/>
              <a:gd name="connsiteY16" fmla="*/ 463857 h 1913633"/>
              <a:gd name="connsiteX17" fmla="*/ 1277569 w 1707223"/>
              <a:gd name="connsiteY17" fmla="*/ 719919 h 1913633"/>
              <a:gd name="connsiteX18" fmla="*/ 1239236 w 1707223"/>
              <a:gd name="connsiteY18" fmla="*/ 763070 h 1913633"/>
              <a:gd name="connsiteX19" fmla="*/ 1132562 w 1707223"/>
              <a:gd name="connsiteY19" fmla="*/ 925163 h 1913633"/>
              <a:gd name="connsiteX20" fmla="*/ 1138476 w 1707223"/>
              <a:gd name="connsiteY20" fmla="*/ 989562 h 1913633"/>
              <a:gd name="connsiteX21" fmla="*/ 1226313 w 1707223"/>
              <a:gd name="connsiteY21" fmla="*/ 1012999 h 1913633"/>
              <a:gd name="connsiteX22" fmla="*/ 1400234 w 1707223"/>
              <a:gd name="connsiteY22" fmla="*/ 1020666 h 1913633"/>
              <a:gd name="connsiteX23" fmla="*/ 1692219 w 1707223"/>
              <a:gd name="connsiteY23" fmla="*/ 1313528 h 1913633"/>
              <a:gd name="connsiteX24" fmla="*/ 1704266 w 1707223"/>
              <a:gd name="connsiteY24" fmla="*/ 1493800 h 1913633"/>
              <a:gd name="connsiteX25" fmla="*/ 858100 w 1707223"/>
              <a:gd name="connsiteY25" fmla="*/ 560674 h 1913633"/>
              <a:gd name="connsiteX26" fmla="*/ 740254 w 1707223"/>
              <a:gd name="connsiteY26" fmla="*/ 632520 h 1913633"/>
              <a:gd name="connsiteX27" fmla="*/ 664027 w 1707223"/>
              <a:gd name="connsiteY27" fmla="*/ 633835 h 1913633"/>
              <a:gd name="connsiteX28" fmla="*/ 567210 w 1707223"/>
              <a:gd name="connsiteY28" fmla="*/ 578855 h 1913633"/>
              <a:gd name="connsiteX29" fmla="*/ 542239 w 1707223"/>
              <a:gd name="connsiteY29" fmla="*/ 554322 h 1913633"/>
              <a:gd name="connsiteX30" fmla="*/ 524496 w 1707223"/>
              <a:gd name="connsiteY30" fmla="*/ 588931 h 1913633"/>
              <a:gd name="connsiteX31" fmla="*/ 670160 w 1707223"/>
              <a:gd name="connsiteY31" fmla="*/ 899535 h 1913633"/>
              <a:gd name="connsiteX32" fmla="*/ 1033992 w 1707223"/>
              <a:gd name="connsiteY32" fmla="*/ 902601 h 1913633"/>
              <a:gd name="connsiteX33" fmla="*/ 1185352 w 1707223"/>
              <a:gd name="connsiteY33" fmla="*/ 584331 h 1913633"/>
              <a:gd name="connsiteX34" fmla="*/ 1170018 w 1707223"/>
              <a:gd name="connsiteY34" fmla="*/ 553226 h 1913633"/>
              <a:gd name="connsiteX35" fmla="*/ 1145047 w 1707223"/>
              <a:gd name="connsiteY35" fmla="*/ 576007 h 1913633"/>
              <a:gd name="connsiteX36" fmla="*/ 1051516 w 1707223"/>
              <a:gd name="connsiteY36" fmla="*/ 634054 h 1913633"/>
              <a:gd name="connsiteX37" fmla="*/ 964336 w 1707223"/>
              <a:gd name="connsiteY37" fmla="*/ 634054 h 1913633"/>
              <a:gd name="connsiteX38" fmla="*/ 858319 w 1707223"/>
              <a:gd name="connsiteY38" fmla="*/ 560893 h 1913633"/>
              <a:gd name="connsiteX39" fmla="*/ 855472 w 1707223"/>
              <a:gd name="connsiteY39" fmla="*/ 1140921 h 1913633"/>
              <a:gd name="connsiteX40" fmla="*/ 793044 w 1707223"/>
              <a:gd name="connsiteY40" fmla="*/ 1251319 h 1913633"/>
              <a:gd name="connsiteX41" fmla="*/ 799834 w 1707223"/>
              <a:gd name="connsiteY41" fmla="*/ 1379022 h 1913633"/>
              <a:gd name="connsiteX42" fmla="*/ 908261 w 1707223"/>
              <a:gd name="connsiteY42" fmla="*/ 1377488 h 1913633"/>
              <a:gd name="connsiteX43" fmla="*/ 937394 w 1707223"/>
              <a:gd name="connsiteY43" fmla="*/ 1296223 h 1913633"/>
              <a:gd name="connsiteX44" fmla="*/ 855472 w 1707223"/>
              <a:gd name="connsiteY44" fmla="*/ 1140921 h 1913633"/>
              <a:gd name="connsiteX45" fmla="*/ 795673 w 1707223"/>
              <a:gd name="connsiteY45" fmla="*/ 1033589 h 1913633"/>
              <a:gd name="connsiteX46" fmla="*/ 708712 w 1707223"/>
              <a:gd name="connsiteY46" fmla="*/ 1008399 h 1913633"/>
              <a:gd name="connsiteX47" fmla="*/ 644094 w 1707223"/>
              <a:gd name="connsiteY47" fmla="*/ 1066665 h 1913633"/>
              <a:gd name="connsiteX48" fmla="*/ 711998 w 1707223"/>
              <a:gd name="connsiteY48" fmla="*/ 1226786 h 1913633"/>
              <a:gd name="connsiteX49" fmla="*/ 735874 w 1707223"/>
              <a:gd name="connsiteY49" fmla="*/ 1242119 h 1913633"/>
              <a:gd name="connsiteX50" fmla="*/ 765225 w 1707223"/>
              <a:gd name="connsiteY50" fmla="*/ 1112226 h 1913633"/>
              <a:gd name="connsiteX51" fmla="*/ 732150 w 1707223"/>
              <a:gd name="connsiteY51" fmla="*/ 1060970 h 1913633"/>
              <a:gd name="connsiteX52" fmla="*/ 795673 w 1707223"/>
              <a:gd name="connsiteY52" fmla="*/ 1033589 h 1913633"/>
              <a:gd name="connsiteX53" fmla="*/ 927756 w 1707223"/>
              <a:gd name="connsiteY53" fmla="*/ 1032275 h 1913633"/>
              <a:gd name="connsiteX54" fmla="*/ 967622 w 1707223"/>
              <a:gd name="connsiteY54" fmla="*/ 1090103 h 1913633"/>
              <a:gd name="connsiteX55" fmla="*/ 961489 w 1707223"/>
              <a:gd name="connsiteY55" fmla="*/ 1226129 h 1913633"/>
              <a:gd name="connsiteX56" fmla="*/ 998945 w 1707223"/>
              <a:gd name="connsiteY56" fmla="*/ 1225910 h 1913633"/>
              <a:gd name="connsiteX57" fmla="*/ 1065535 w 1707223"/>
              <a:gd name="connsiteY57" fmla="*/ 1065789 h 1913633"/>
              <a:gd name="connsiteX58" fmla="*/ 1004421 w 1707223"/>
              <a:gd name="connsiteY58" fmla="*/ 1007742 h 1913633"/>
              <a:gd name="connsiteX59" fmla="*/ 927756 w 1707223"/>
              <a:gd name="connsiteY59" fmla="*/ 1032494 h 1913633"/>
              <a:gd name="connsiteX60" fmla="*/ 1008145 w 1707223"/>
              <a:gd name="connsiteY60" fmla="*/ 471304 h 1913633"/>
              <a:gd name="connsiteX61" fmla="*/ 964774 w 1707223"/>
              <a:gd name="connsiteY61" fmla="*/ 471742 h 1913633"/>
              <a:gd name="connsiteX62" fmla="*/ 914832 w 1707223"/>
              <a:gd name="connsiteY62" fmla="*/ 500218 h 1913633"/>
              <a:gd name="connsiteX63" fmla="*/ 963460 w 1707223"/>
              <a:gd name="connsiteY63" fmla="*/ 564836 h 1913633"/>
              <a:gd name="connsiteX64" fmla="*/ 1039687 w 1707223"/>
              <a:gd name="connsiteY64" fmla="*/ 564836 h 1913633"/>
              <a:gd name="connsiteX65" fmla="*/ 1093134 w 1707223"/>
              <a:gd name="connsiteY65" fmla="*/ 497808 h 1913633"/>
              <a:gd name="connsiteX66" fmla="*/ 1040783 w 1707223"/>
              <a:gd name="connsiteY66" fmla="*/ 471523 h 1913633"/>
              <a:gd name="connsiteX67" fmla="*/ 1008145 w 1707223"/>
              <a:gd name="connsiteY67" fmla="*/ 471304 h 1913633"/>
              <a:gd name="connsiteX68" fmla="*/ 711998 w 1707223"/>
              <a:gd name="connsiteY68" fmla="*/ 471523 h 1913633"/>
              <a:gd name="connsiteX69" fmla="*/ 711998 w 1707223"/>
              <a:gd name="connsiteY69" fmla="*/ 470209 h 1913633"/>
              <a:gd name="connsiteX70" fmla="*/ 668408 w 1707223"/>
              <a:gd name="connsiteY70" fmla="*/ 470428 h 1913633"/>
              <a:gd name="connsiteX71" fmla="*/ 616057 w 1707223"/>
              <a:gd name="connsiteY71" fmla="*/ 498685 h 1913633"/>
              <a:gd name="connsiteX72" fmla="*/ 664684 w 1707223"/>
              <a:gd name="connsiteY72" fmla="*/ 564398 h 1913633"/>
              <a:gd name="connsiteX73" fmla="*/ 746388 w 1707223"/>
              <a:gd name="connsiteY73" fmla="*/ 565274 h 1913633"/>
              <a:gd name="connsiteX74" fmla="*/ 794358 w 1707223"/>
              <a:gd name="connsiteY74" fmla="*/ 499561 h 1913633"/>
              <a:gd name="connsiteX75" fmla="*/ 744416 w 1707223"/>
              <a:gd name="connsiteY75" fmla="*/ 471742 h 1913633"/>
              <a:gd name="connsiteX76" fmla="*/ 711779 w 1707223"/>
              <a:gd name="connsiteY76" fmla="*/ 471304 h 191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707223" h="1913633">
                <a:moveTo>
                  <a:pt x="1704705" y="1493800"/>
                </a:moveTo>
                <a:cubicBezTo>
                  <a:pt x="1725733" y="1720292"/>
                  <a:pt x="1614897" y="1793014"/>
                  <a:pt x="1379862" y="1851499"/>
                </a:cubicBezTo>
                <a:cubicBezTo>
                  <a:pt x="1035087" y="1937364"/>
                  <a:pt x="684617" y="1930136"/>
                  <a:pt x="337214" y="1855004"/>
                </a:cubicBezTo>
                <a:cubicBezTo>
                  <a:pt x="235577" y="1832880"/>
                  <a:pt x="138979" y="1794110"/>
                  <a:pt x="62095" y="1718978"/>
                </a:cubicBezTo>
                <a:cubicBezTo>
                  <a:pt x="29676" y="1687216"/>
                  <a:pt x="12153" y="1649760"/>
                  <a:pt x="6677" y="1603980"/>
                </a:cubicBezTo>
                <a:cubicBezTo>
                  <a:pt x="-4495" y="1511105"/>
                  <a:pt x="-1647" y="1419326"/>
                  <a:pt x="15219" y="1327327"/>
                </a:cubicBezTo>
                <a:cubicBezTo>
                  <a:pt x="53552" y="1120550"/>
                  <a:pt x="166360" y="1022418"/>
                  <a:pt x="378175" y="1014533"/>
                </a:cubicBezTo>
                <a:cubicBezTo>
                  <a:pt x="420012" y="1012999"/>
                  <a:pt x="461850" y="1013876"/>
                  <a:pt x="503468" y="1013656"/>
                </a:cubicBezTo>
                <a:cubicBezTo>
                  <a:pt x="529753" y="1013656"/>
                  <a:pt x="553629" y="1006647"/>
                  <a:pt x="574438" y="990219"/>
                </a:cubicBezTo>
                <a:cubicBezTo>
                  <a:pt x="600066" y="969848"/>
                  <a:pt x="609923" y="950572"/>
                  <a:pt x="577286" y="925820"/>
                </a:cubicBezTo>
                <a:cubicBezTo>
                  <a:pt x="545086" y="901506"/>
                  <a:pt x="519239" y="869964"/>
                  <a:pt x="502592" y="833164"/>
                </a:cubicBezTo>
                <a:cubicBezTo>
                  <a:pt x="477840" y="779061"/>
                  <a:pt x="453088" y="730433"/>
                  <a:pt x="399422" y="692976"/>
                </a:cubicBezTo>
                <a:cubicBezTo>
                  <a:pt x="329547" y="644349"/>
                  <a:pt x="333709" y="507008"/>
                  <a:pt x="402270" y="456409"/>
                </a:cubicBezTo>
                <a:cubicBezTo>
                  <a:pt x="437755" y="430124"/>
                  <a:pt x="448488" y="399896"/>
                  <a:pt x="453307" y="361125"/>
                </a:cubicBezTo>
                <a:cubicBezTo>
                  <a:pt x="476307" y="174500"/>
                  <a:pt x="600943" y="42416"/>
                  <a:pt x="786254" y="6712"/>
                </a:cubicBezTo>
                <a:cubicBezTo>
                  <a:pt x="1002888" y="-35125"/>
                  <a:pt x="1226313" y="123682"/>
                  <a:pt x="1256541" y="342068"/>
                </a:cubicBezTo>
                <a:cubicBezTo>
                  <a:pt x="1263112" y="388725"/>
                  <a:pt x="1270341" y="427933"/>
                  <a:pt x="1312835" y="463857"/>
                </a:cubicBezTo>
                <a:cubicBezTo>
                  <a:pt x="1391253" y="530008"/>
                  <a:pt x="1368472" y="667567"/>
                  <a:pt x="1277569" y="719919"/>
                </a:cubicBezTo>
                <a:cubicBezTo>
                  <a:pt x="1258950" y="730652"/>
                  <a:pt x="1246246" y="743137"/>
                  <a:pt x="1239236" y="763070"/>
                </a:cubicBezTo>
                <a:cubicBezTo>
                  <a:pt x="1217332" y="825936"/>
                  <a:pt x="1182942" y="881354"/>
                  <a:pt x="1132562" y="925163"/>
                </a:cubicBezTo>
                <a:cubicBezTo>
                  <a:pt x="1102334" y="951667"/>
                  <a:pt x="1112191" y="970286"/>
                  <a:pt x="1138476" y="989562"/>
                </a:cubicBezTo>
                <a:cubicBezTo>
                  <a:pt x="1164761" y="1009057"/>
                  <a:pt x="1194990" y="1012561"/>
                  <a:pt x="1226313" y="1012999"/>
                </a:cubicBezTo>
                <a:cubicBezTo>
                  <a:pt x="1284359" y="1013656"/>
                  <a:pt x="1342187" y="1011466"/>
                  <a:pt x="1400234" y="1020666"/>
                </a:cubicBezTo>
                <a:cubicBezTo>
                  <a:pt x="1564078" y="1046294"/>
                  <a:pt x="1667686" y="1149464"/>
                  <a:pt x="1692219" y="1313528"/>
                </a:cubicBezTo>
                <a:cubicBezTo>
                  <a:pt x="1701419" y="1374860"/>
                  <a:pt x="1707114" y="1436192"/>
                  <a:pt x="1704266" y="1493800"/>
                </a:cubicBezTo>
                <a:close/>
                <a:moveTo>
                  <a:pt x="858100" y="560674"/>
                </a:moveTo>
                <a:cubicBezTo>
                  <a:pt x="831230" y="607549"/>
                  <a:pt x="791949" y="631497"/>
                  <a:pt x="740254" y="632520"/>
                </a:cubicBezTo>
                <a:cubicBezTo>
                  <a:pt x="714845" y="632958"/>
                  <a:pt x="689436" y="633177"/>
                  <a:pt x="664027" y="633835"/>
                </a:cubicBezTo>
                <a:cubicBezTo>
                  <a:pt x="620437" y="635149"/>
                  <a:pt x="585609" y="621787"/>
                  <a:pt x="567210" y="578855"/>
                </a:cubicBezTo>
                <a:cubicBezTo>
                  <a:pt x="562391" y="567464"/>
                  <a:pt x="558667" y="552131"/>
                  <a:pt x="542239" y="554322"/>
                </a:cubicBezTo>
                <a:cubicBezTo>
                  <a:pt x="522306" y="557169"/>
                  <a:pt x="524715" y="574912"/>
                  <a:pt x="524496" y="588931"/>
                </a:cubicBezTo>
                <a:cubicBezTo>
                  <a:pt x="523182" y="715757"/>
                  <a:pt x="559105" y="826593"/>
                  <a:pt x="670160" y="899535"/>
                </a:cubicBezTo>
                <a:cubicBezTo>
                  <a:pt x="789758" y="978171"/>
                  <a:pt x="914394" y="979705"/>
                  <a:pt x="1033992" y="902601"/>
                </a:cubicBezTo>
                <a:cubicBezTo>
                  <a:pt x="1147895" y="829222"/>
                  <a:pt x="1192361" y="717728"/>
                  <a:pt x="1185352" y="584331"/>
                </a:cubicBezTo>
                <a:cubicBezTo>
                  <a:pt x="1184694" y="571845"/>
                  <a:pt x="1186009" y="556731"/>
                  <a:pt x="1170018" y="553226"/>
                </a:cubicBezTo>
                <a:cubicBezTo>
                  <a:pt x="1153152" y="549503"/>
                  <a:pt x="1148771" y="563741"/>
                  <a:pt x="1145047" y="576007"/>
                </a:cubicBezTo>
                <a:cubicBezTo>
                  <a:pt x="1130372" y="622225"/>
                  <a:pt x="1095325" y="634711"/>
                  <a:pt x="1051516" y="634054"/>
                </a:cubicBezTo>
                <a:cubicBezTo>
                  <a:pt x="1022383" y="633616"/>
                  <a:pt x="993469" y="633396"/>
                  <a:pt x="964336" y="634054"/>
                </a:cubicBezTo>
                <a:cubicBezTo>
                  <a:pt x="912642" y="635368"/>
                  <a:pt x="869052" y="624635"/>
                  <a:pt x="858319" y="560893"/>
                </a:cubicBezTo>
                <a:close/>
                <a:moveTo>
                  <a:pt x="855472" y="1140921"/>
                </a:moveTo>
                <a:cubicBezTo>
                  <a:pt x="832034" y="1182977"/>
                  <a:pt x="815386" y="1219120"/>
                  <a:pt x="793044" y="1251319"/>
                </a:cubicBezTo>
                <a:cubicBezTo>
                  <a:pt x="761502" y="1297099"/>
                  <a:pt x="766978" y="1335432"/>
                  <a:pt x="799834" y="1379022"/>
                </a:cubicBezTo>
                <a:cubicBezTo>
                  <a:pt x="857443" y="1455687"/>
                  <a:pt x="856348" y="1457658"/>
                  <a:pt x="908261" y="1377488"/>
                </a:cubicBezTo>
                <a:cubicBezTo>
                  <a:pt x="923813" y="1353393"/>
                  <a:pt x="955794" y="1332365"/>
                  <a:pt x="937394" y="1296223"/>
                </a:cubicBezTo>
                <a:cubicBezTo>
                  <a:pt x="912204" y="1246500"/>
                  <a:pt x="885481" y="1197872"/>
                  <a:pt x="855472" y="1140921"/>
                </a:cubicBezTo>
                <a:close/>
                <a:moveTo>
                  <a:pt x="795673" y="1033589"/>
                </a:moveTo>
                <a:cubicBezTo>
                  <a:pt x="764130" y="1024609"/>
                  <a:pt x="736312" y="1016942"/>
                  <a:pt x="708712" y="1008399"/>
                </a:cubicBezTo>
                <a:cubicBezTo>
                  <a:pt x="665780" y="995257"/>
                  <a:pt x="629856" y="1024828"/>
                  <a:pt x="644094" y="1066665"/>
                </a:cubicBezTo>
                <a:cubicBezTo>
                  <a:pt x="662932" y="1121426"/>
                  <a:pt x="688560" y="1173778"/>
                  <a:pt x="711998" y="1226786"/>
                </a:cubicBezTo>
                <a:cubicBezTo>
                  <a:pt x="716160" y="1235986"/>
                  <a:pt x="721198" y="1247814"/>
                  <a:pt x="735874" y="1242119"/>
                </a:cubicBezTo>
                <a:cubicBezTo>
                  <a:pt x="767416" y="1229853"/>
                  <a:pt x="788444" y="1135883"/>
                  <a:pt x="765225" y="1112226"/>
                </a:cubicBezTo>
                <a:cubicBezTo>
                  <a:pt x="750550" y="1097331"/>
                  <a:pt x="724483" y="1087693"/>
                  <a:pt x="732150" y="1060970"/>
                </a:cubicBezTo>
                <a:cubicBezTo>
                  <a:pt x="740693" y="1030742"/>
                  <a:pt x="770921" y="1041037"/>
                  <a:pt x="795673" y="1033589"/>
                </a:cubicBezTo>
                <a:close/>
                <a:moveTo>
                  <a:pt x="927756" y="1032275"/>
                </a:moveTo>
                <a:cubicBezTo>
                  <a:pt x="949879" y="1045199"/>
                  <a:pt x="1006612" y="1036875"/>
                  <a:pt x="967622" y="1090103"/>
                </a:cubicBezTo>
                <a:cubicBezTo>
                  <a:pt x="922718" y="1151216"/>
                  <a:pt x="921185" y="1165892"/>
                  <a:pt x="961489" y="1226129"/>
                </a:cubicBezTo>
                <a:cubicBezTo>
                  <a:pt x="975946" y="1247814"/>
                  <a:pt x="987774" y="1250881"/>
                  <a:pt x="998945" y="1225910"/>
                </a:cubicBezTo>
                <a:cubicBezTo>
                  <a:pt x="1022164" y="1172901"/>
                  <a:pt x="1046478" y="1120331"/>
                  <a:pt x="1065535" y="1065789"/>
                </a:cubicBezTo>
                <a:cubicBezTo>
                  <a:pt x="1079334" y="1026142"/>
                  <a:pt x="1045602" y="995914"/>
                  <a:pt x="1004421" y="1007742"/>
                </a:cubicBezTo>
                <a:cubicBezTo>
                  <a:pt x="978574" y="1015190"/>
                  <a:pt x="953165" y="1024171"/>
                  <a:pt x="927756" y="1032494"/>
                </a:cubicBezTo>
                <a:close/>
                <a:moveTo>
                  <a:pt x="1008145" y="471304"/>
                </a:moveTo>
                <a:cubicBezTo>
                  <a:pt x="993688" y="471304"/>
                  <a:pt x="978793" y="469552"/>
                  <a:pt x="964774" y="471742"/>
                </a:cubicBezTo>
                <a:cubicBezTo>
                  <a:pt x="944841" y="474809"/>
                  <a:pt x="910671" y="458600"/>
                  <a:pt x="914832" y="500218"/>
                </a:cubicBezTo>
                <a:cubicBezTo>
                  <a:pt x="917899" y="529789"/>
                  <a:pt x="917680" y="565493"/>
                  <a:pt x="963460" y="564836"/>
                </a:cubicBezTo>
                <a:cubicBezTo>
                  <a:pt x="988869" y="564398"/>
                  <a:pt x="1014278" y="563960"/>
                  <a:pt x="1039687" y="564836"/>
                </a:cubicBezTo>
                <a:cubicBezTo>
                  <a:pt x="1087877" y="566588"/>
                  <a:pt x="1090944" y="528694"/>
                  <a:pt x="1093134" y="497808"/>
                </a:cubicBezTo>
                <a:cubicBezTo>
                  <a:pt x="1095982" y="457942"/>
                  <a:pt x="1060716" y="475466"/>
                  <a:pt x="1040783" y="471523"/>
                </a:cubicBezTo>
                <a:cubicBezTo>
                  <a:pt x="1030269" y="469552"/>
                  <a:pt x="1019097" y="471085"/>
                  <a:pt x="1008145" y="471304"/>
                </a:cubicBezTo>
                <a:close/>
                <a:moveTo>
                  <a:pt x="711998" y="471523"/>
                </a:moveTo>
                <a:cubicBezTo>
                  <a:pt x="711998" y="471523"/>
                  <a:pt x="711998" y="470647"/>
                  <a:pt x="711998" y="470209"/>
                </a:cubicBezTo>
                <a:cubicBezTo>
                  <a:pt x="697541" y="470209"/>
                  <a:pt x="682865" y="469114"/>
                  <a:pt x="668408" y="470428"/>
                </a:cubicBezTo>
                <a:cubicBezTo>
                  <a:pt x="646942" y="472399"/>
                  <a:pt x="613647" y="461666"/>
                  <a:pt x="616057" y="498685"/>
                </a:cubicBezTo>
                <a:cubicBezTo>
                  <a:pt x="617809" y="527379"/>
                  <a:pt x="620437" y="563741"/>
                  <a:pt x="664684" y="564398"/>
                </a:cubicBezTo>
                <a:cubicBezTo>
                  <a:pt x="691846" y="564836"/>
                  <a:pt x="719007" y="565712"/>
                  <a:pt x="746388" y="565274"/>
                </a:cubicBezTo>
                <a:cubicBezTo>
                  <a:pt x="790634" y="564398"/>
                  <a:pt x="791730" y="530008"/>
                  <a:pt x="794358" y="499561"/>
                </a:cubicBezTo>
                <a:cubicBezTo>
                  <a:pt x="798082" y="457066"/>
                  <a:pt x="763911" y="475247"/>
                  <a:pt x="744416" y="471742"/>
                </a:cubicBezTo>
                <a:cubicBezTo>
                  <a:pt x="733902" y="469771"/>
                  <a:pt x="722731" y="471304"/>
                  <a:pt x="711779" y="47130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21859" cap="flat">
            <a:noFill/>
            <a:prstDash val="solid"/>
            <a:miter/>
          </a:ln>
        </p:spPr>
        <p:txBody>
          <a:bodyPr rtlCol="0" anchor="ctr"/>
          <a:lstStyle/>
          <a:p>
            <a:endParaRPr lang="es-PE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40275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406545E3-824F-9144-EC45-C571632D08B5}"/>
              </a:ext>
            </a:extLst>
          </p:cNvPr>
          <p:cNvSpPr txBox="1">
            <a:spLocks/>
          </p:cNvSpPr>
          <p:nvPr/>
        </p:nvSpPr>
        <p:spPr>
          <a:xfrm>
            <a:off x="323529" y="123483"/>
            <a:ext cx="11573197" cy="724247"/>
          </a:xfrm>
          <a:prstGeom prst="rect">
            <a:avLst/>
          </a:prstGeom>
        </p:spPr>
        <p:txBody>
          <a:bodyPr>
            <a:normAutofit lnSpcReduction="10000"/>
          </a:bodyPr>
          <a:lstStyle>
            <a:defPPr>
              <a:defRPr/>
            </a:defPPr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4800" dirty="0">
                <a:solidFill>
                  <a:schemeClr val="bg1"/>
                </a:solidFill>
                <a:cs typeface="B Nazanin" panose="00000700000000000000" pitchFamily="2" charset="-78"/>
              </a:rPr>
              <a:t>مجموعه آیکون های کاملا قابل ویرایش: </a:t>
            </a:r>
            <a:r>
              <a:rPr lang="en-US" sz="4800" dirty="0">
                <a:solidFill>
                  <a:schemeClr val="bg1"/>
                </a:solidFill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4" name="Diamond 5">
            <a:extLst>
              <a:ext uri="{FF2B5EF4-FFF2-40B4-BE49-F238E27FC236}">
                <a16:creationId xmlns:a16="http://schemas.microsoft.com/office/drawing/2014/main" id="{85DCF65E-A51D-3F45-DF86-3BC87A2AE19F}"/>
              </a:ext>
            </a:extLst>
          </p:cNvPr>
          <p:cNvSpPr/>
          <p:nvPr/>
        </p:nvSpPr>
        <p:spPr>
          <a:xfrm>
            <a:off x="6112072" y="1492324"/>
            <a:ext cx="523103" cy="524649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5" name="Isosceles Triangle 51">
            <a:extLst>
              <a:ext uri="{FF2B5EF4-FFF2-40B4-BE49-F238E27FC236}">
                <a16:creationId xmlns:a16="http://schemas.microsoft.com/office/drawing/2014/main" id="{7E9BE1F2-3547-07B0-0BB1-0ECB2A1F6712}"/>
              </a:ext>
            </a:extLst>
          </p:cNvPr>
          <p:cNvSpPr/>
          <p:nvPr/>
        </p:nvSpPr>
        <p:spPr>
          <a:xfrm>
            <a:off x="5273390" y="1562848"/>
            <a:ext cx="523101" cy="383594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6" name="Isosceles Triangle 57">
            <a:extLst>
              <a:ext uri="{FF2B5EF4-FFF2-40B4-BE49-F238E27FC236}">
                <a16:creationId xmlns:a16="http://schemas.microsoft.com/office/drawing/2014/main" id="{CED9E6AC-C66F-0043-2117-080ED1A4D5BF}"/>
              </a:ext>
            </a:extLst>
          </p:cNvPr>
          <p:cNvSpPr/>
          <p:nvPr/>
        </p:nvSpPr>
        <p:spPr>
          <a:xfrm>
            <a:off x="6114155" y="4520111"/>
            <a:ext cx="313106" cy="707837"/>
          </a:xfrm>
          <a:custGeom>
            <a:avLst/>
            <a:gdLst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46575A37-31E2-22ED-C092-94B6DFF896F9}"/>
              </a:ext>
            </a:extLst>
          </p:cNvPr>
          <p:cNvSpPr/>
          <p:nvPr/>
        </p:nvSpPr>
        <p:spPr>
          <a:xfrm rot="18900000">
            <a:off x="9585432" y="3654540"/>
            <a:ext cx="225645" cy="502689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8" name="Parallelogram 15">
            <a:extLst>
              <a:ext uri="{FF2B5EF4-FFF2-40B4-BE49-F238E27FC236}">
                <a16:creationId xmlns:a16="http://schemas.microsoft.com/office/drawing/2014/main" id="{B40DE7F3-6FAC-1315-60C5-6016E9F52E00}"/>
              </a:ext>
            </a:extLst>
          </p:cNvPr>
          <p:cNvSpPr/>
          <p:nvPr/>
        </p:nvSpPr>
        <p:spPr>
          <a:xfrm flipH="1">
            <a:off x="5267101" y="4641804"/>
            <a:ext cx="464453" cy="46445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9" name="Freeform 19">
            <a:extLst>
              <a:ext uri="{FF2B5EF4-FFF2-40B4-BE49-F238E27FC236}">
                <a16:creationId xmlns:a16="http://schemas.microsoft.com/office/drawing/2014/main" id="{DE284198-F17F-A9E9-6E0B-56D60F2BC887}"/>
              </a:ext>
            </a:extLst>
          </p:cNvPr>
          <p:cNvSpPr/>
          <p:nvPr/>
        </p:nvSpPr>
        <p:spPr>
          <a:xfrm>
            <a:off x="7745267" y="3642490"/>
            <a:ext cx="460739" cy="453349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10" name="Rectangle 30">
            <a:extLst>
              <a:ext uri="{FF2B5EF4-FFF2-40B4-BE49-F238E27FC236}">
                <a16:creationId xmlns:a16="http://schemas.microsoft.com/office/drawing/2014/main" id="{9AC467B8-5448-DF3A-5193-EE6FE4892F3C}"/>
              </a:ext>
            </a:extLst>
          </p:cNvPr>
          <p:cNvSpPr/>
          <p:nvPr/>
        </p:nvSpPr>
        <p:spPr>
          <a:xfrm>
            <a:off x="11063270" y="3600555"/>
            <a:ext cx="464453" cy="46309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2983B8D4-A08C-D0FF-F354-C811281F023A}"/>
              </a:ext>
            </a:extLst>
          </p:cNvPr>
          <p:cNvSpPr/>
          <p:nvPr/>
        </p:nvSpPr>
        <p:spPr>
          <a:xfrm>
            <a:off x="6950754" y="1518886"/>
            <a:ext cx="471526" cy="47152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12" name="Rectangle 15">
            <a:extLst>
              <a:ext uri="{FF2B5EF4-FFF2-40B4-BE49-F238E27FC236}">
                <a16:creationId xmlns:a16="http://schemas.microsoft.com/office/drawing/2014/main" id="{DE0FC2ED-B271-5483-51BA-7E6FEA202BCC}"/>
              </a:ext>
            </a:extLst>
          </p:cNvPr>
          <p:cNvSpPr/>
          <p:nvPr/>
        </p:nvSpPr>
        <p:spPr>
          <a:xfrm rot="5400000">
            <a:off x="7737543" y="1518881"/>
            <a:ext cx="472154" cy="471527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13" name="Pie 24">
            <a:extLst>
              <a:ext uri="{FF2B5EF4-FFF2-40B4-BE49-F238E27FC236}">
                <a16:creationId xmlns:a16="http://schemas.microsoft.com/office/drawing/2014/main" id="{857409A2-ADCC-5778-CA08-8A9EC4471668}"/>
              </a:ext>
            </a:extLst>
          </p:cNvPr>
          <p:cNvSpPr/>
          <p:nvPr/>
        </p:nvSpPr>
        <p:spPr>
          <a:xfrm>
            <a:off x="6809869" y="4618883"/>
            <a:ext cx="513139" cy="510299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14" name="Block Arc 14">
            <a:extLst>
              <a:ext uri="{FF2B5EF4-FFF2-40B4-BE49-F238E27FC236}">
                <a16:creationId xmlns:a16="http://schemas.microsoft.com/office/drawing/2014/main" id="{A3706B09-6F9F-3CAA-27A0-F99AA0B01E72}"/>
              </a:ext>
            </a:extLst>
          </p:cNvPr>
          <p:cNvSpPr/>
          <p:nvPr/>
        </p:nvSpPr>
        <p:spPr>
          <a:xfrm rot="16200000">
            <a:off x="8525148" y="1470786"/>
            <a:ext cx="567351" cy="567726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15" name="Block Arc 41">
            <a:extLst>
              <a:ext uri="{FF2B5EF4-FFF2-40B4-BE49-F238E27FC236}">
                <a16:creationId xmlns:a16="http://schemas.microsoft.com/office/drawing/2014/main" id="{67E9F229-FAAC-CFB6-933F-1F386C82476C}"/>
              </a:ext>
            </a:extLst>
          </p:cNvPr>
          <p:cNvSpPr/>
          <p:nvPr/>
        </p:nvSpPr>
        <p:spPr>
          <a:xfrm>
            <a:off x="9408265" y="1424476"/>
            <a:ext cx="473260" cy="660338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16" name="Right Triangle 17">
            <a:extLst>
              <a:ext uri="{FF2B5EF4-FFF2-40B4-BE49-F238E27FC236}">
                <a16:creationId xmlns:a16="http://schemas.microsoft.com/office/drawing/2014/main" id="{B1DF8AD0-3016-AA04-E86C-4EF08290E4BB}"/>
              </a:ext>
            </a:extLst>
          </p:cNvPr>
          <p:cNvSpPr/>
          <p:nvPr/>
        </p:nvSpPr>
        <p:spPr>
          <a:xfrm>
            <a:off x="7705610" y="4600858"/>
            <a:ext cx="385757" cy="546345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17" name="Oval 66">
            <a:extLst>
              <a:ext uri="{FF2B5EF4-FFF2-40B4-BE49-F238E27FC236}">
                <a16:creationId xmlns:a16="http://schemas.microsoft.com/office/drawing/2014/main" id="{08C83B06-C56D-99C1-1B01-382AF1D75CD7}"/>
              </a:ext>
            </a:extLst>
          </p:cNvPr>
          <p:cNvSpPr/>
          <p:nvPr/>
        </p:nvSpPr>
        <p:spPr>
          <a:xfrm rot="20700000">
            <a:off x="6137532" y="3634190"/>
            <a:ext cx="548633" cy="469947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18" name="Rectangle 9">
            <a:extLst>
              <a:ext uri="{FF2B5EF4-FFF2-40B4-BE49-F238E27FC236}">
                <a16:creationId xmlns:a16="http://schemas.microsoft.com/office/drawing/2014/main" id="{25E96F04-E8E8-41C3-943C-5E41E15B1240}"/>
              </a:ext>
            </a:extLst>
          </p:cNvPr>
          <p:cNvSpPr/>
          <p:nvPr/>
        </p:nvSpPr>
        <p:spPr>
          <a:xfrm>
            <a:off x="4401325" y="3545241"/>
            <a:ext cx="527289" cy="493590"/>
          </a:xfrm>
          <a:custGeom>
            <a:avLst/>
            <a:gdLst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19" name="Frame 17">
            <a:extLst>
              <a:ext uri="{FF2B5EF4-FFF2-40B4-BE49-F238E27FC236}">
                <a16:creationId xmlns:a16="http://schemas.microsoft.com/office/drawing/2014/main" id="{8FFF71EB-BF71-148C-CD98-39B17E467ACC}"/>
              </a:ext>
            </a:extLst>
          </p:cNvPr>
          <p:cNvSpPr/>
          <p:nvPr/>
        </p:nvSpPr>
        <p:spPr>
          <a:xfrm>
            <a:off x="4376388" y="4613318"/>
            <a:ext cx="508109" cy="508109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20" name="Teardrop 1">
            <a:extLst>
              <a:ext uri="{FF2B5EF4-FFF2-40B4-BE49-F238E27FC236}">
                <a16:creationId xmlns:a16="http://schemas.microsoft.com/office/drawing/2014/main" id="{7CE5A6B3-0B62-B614-66FF-4B030E7BDD20}"/>
              </a:ext>
            </a:extLst>
          </p:cNvPr>
          <p:cNvSpPr/>
          <p:nvPr/>
        </p:nvSpPr>
        <p:spPr>
          <a:xfrm rot="18805992">
            <a:off x="10126344" y="1539515"/>
            <a:ext cx="551795" cy="546039"/>
          </a:xfrm>
          <a:custGeom>
            <a:avLst/>
            <a:gdLst/>
            <a:ahLst/>
            <a:cxnLst/>
            <a:rect l="l" t="t" r="r" b="b"/>
            <a:pathLst>
              <a:path w="1807240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21" name="Rectangle 130">
            <a:extLst>
              <a:ext uri="{FF2B5EF4-FFF2-40B4-BE49-F238E27FC236}">
                <a16:creationId xmlns:a16="http://schemas.microsoft.com/office/drawing/2014/main" id="{E2F989FA-7E16-643C-9349-6B811079DE49}"/>
              </a:ext>
            </a:extLst>
          </p:cNvPr>
          <p:cNvSpPr/>
          <p:nvPr/>
        </p:nvSpPr>
        <p:spPr>
          <a:xfrm>
            <a:off x="10932405" y="1539582"/>
            <a:ext cx="544530" cy="547001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D1CA022A-4770-2AA7-9EE3-68E657A3DED1}"/>
              </a:ext>
            </a:extLst>
          </p:cNvPr>
          <p:cNvSpPr>
            <a:spLocks noChangeAspect="1"/>
          </p:cNvSpPr>
          <p:nvPr/>
        </p:nvSpPr>
        <p:spPr>
          <a:xfrm>
            <a:off x="9363191" y="4577927"/>
            <a:ext cx="478107" cy="569275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23" name="Right Triangle 17">
            <a:extLst>
              <a:ext uri="{FF2B5EF4-FFF2-40B4-BE49-F238E27FC236}">
                <a16:creationId xmlns:a16="http://schemas.microsoft.com/office/drawing/2014/main" id="{F8BF8F0E-CD4C-CE33-4CAC-94B5DB54BB9E}"/>
              </a:ext>
            </a:extLst>
          </p:cNvPr>
          <p:cNvSpPr>
            <a:spLocks noChangeAspect="1"/>
          </p:cNvSpPr>
          <p:nvPr/>
        </p:nvSpPr>
        <p:spPr>
          <a:xfrm>
            <a:off x="8488223" y="4577927"/>
            <a:ext cx="478107" cy="569275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24" name="Right Triangle 17">
            <a:extLst>
              <a:ext uri="{FF2B5EF4-FFF2-40B4-BE49-F238E27FC236}">
                <a16:creationId xmlns:a16="http://schemas.microsoft.com/office/drawing/2014/main" id="{2535614C-7B71-55F0-60DC-C1402A25F8BB}"/>
              </a:ext>
            </a:extLst>
          </p:cNvPr>
          <p:cNvSpPr>
            <a:spLocks noChangeAspect="1"/>
          </p:cNvSpPr>
          <p:nvPr/>
        </p:nvSpPr>
        <p:spPr>
          <a:xfrm>
            <a:off x="10238155" y="4577927"/>
            <a:ext cx="478107" cy="569275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25" name="Oval 44">
            <a:extLst>
              <a:ext uri="{FF2B5EF4-FFF2-40B4-BE49-F238E27FC236}">
                <a16:creationId xmlns:a16="http://schemas.microsoft.com/office/drawing/2014/main" id="{A164B74E-0FED-C829-CE69-9E7700ED4E06}"/>
              </a:ext>
            </a:extLst>
          </p:cNvPr>
          <p:cNvSpPr>
            <a:spLocks noChangeAspect="1"/>
          </p:cNvSpPr>
          <p:nvPr/>
        </p:nvSpPr>
        <p:spPr>
          <a:xfrm>
            <a:off x="11113123" y="4577927"/>
            <a:ext cx="478107" cy="569275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rgbClr val="AE4500"/>
              </a:solidFill>
            </a:endParaRPr>
          </a:p>
        </p:txBody>
      </p:sp>
      <p:sp>
        <p:nvSpPr>
          <p:cNvPr id="26" name="Google Shape;6000;p67">
            <a:extLst>
              <a:ext uri="{FF2B5EF4-FFF2-40B4-BE49-F238E27FC236}">
                <a16:creationId xmlns:a16="http://schemas.microsoft.com/office/drawing/2014/main" id="{F1BFF269-C616-E9E3-AEA3-608B9BE58981}"/>
              </a:ext>
            </a:extLst>
          </p:cNvPr>
          <p:cNvSpPr/>
          <p:nvPr/>
        </p:nvSpPr>
        <p:spPr>
          <a:xfrm>
            <a:off x="4351348" y="1478943"/>
            <a:ext cx="604193" cy="616425"/>
          </a:xfrm>
          <a:custGeom>
            <a:avLst/>
            <a:gdLst/>
            <a:ahLst/>
            <a:cxnLst/>
            <a:rect l="l" t="t" r="r" b="b"/>
            <a:pathLst>
              <a:path w="12446" h="12698" extrusionOk="0">
                <a:moveTo>
                  <a:pt x="6239" y="1"/>
                </a:moveTo>
                <a:cubicBezTo>
                  <a:pt x="5105" y="1"/>
                  <a:pt x="4191" y="915"/>
                  <a:pt x="4159" y="2112"/>
                </a:cubicBezTo>
                <a:cubicBezTo>
                  <a:pt x="4159" y="3088"/>
                  <a:pt x="4852" y="3939"/>
                  <a:pt x="5798" y="4097"/>
                </a:cubicBezTo>
                <a:lnTo>
                  <a:pt x="5798" y="5294"/>
                </a:lnTo>
                <a:cubicBezTo>
                  <a:pt x="4852" y="5483"/>
                  <a:pt x="4159" y="6333"/>
                  <a:pt x="4159" y="7310"/>
                </a:cubicBezTo>
                <a:cubicBezTo>
                  <a:pt x="4159" y="7657"/>
                  <a:pt x="4222" y="7972"/>
                  <a:pt x="4380" y="8255"/>
                </a:cubicBezTo>
                <a:lnTo>
                  <a:pt x="3403" y="9043"/>
                </a:lnTo>
                <a:cubicBezTo>
                  <a:pt x="3057" y="8728"/>
                  <a:pt x="2584" y="8570"/>
                  <a:pt x="2112" y="8570"/>
                </a:cubicBezTo>
                <a:cubicBezTo>
                  <a:pt x="946" y="8602"/>
                  <a:pt x="1" y="9515"/>
                  <a:pt x="1" y="10650"/>
                </a:cubicBezTo>
                <a:cubicBezTo>
                  <a:pt x="1" y="11784"/>
                  <a:pt x="946" y="12697"/>
                  <a:pt x="2112" y="12697"/>
                </a:cubicBezTo>
                <a:cubicBezTo>
                  <a:pt x="3246" y="12697"/>
                  <a:pt x="4128" y="11752"/>
                  <a:pt x="4191" y="10650"/>
                </a:cubicBezTo>
                <a:cubicBezTo>
                  <a:pt x="4191" y="10303"/>
                  <a:pt x="4096" y="9988"/>
                  <a:pt x="3939" y="9704"/>
                </a:cubicBezTo>
                <a:lnTo>
                  <a:pt x="4947" y="8917"/>
                </a:lnTo>
                <a:cubicBezTo>
                  <a:pt x="5294" y="9232"/>
                  <a:pt x="5766" y="9389"/>
                  <a:pt x="6239" y="9389"/>
                </a:cubicBezTo>
                <a:cubicBezTo>
                  <a:pt x="6743" y="9389"/>
                  <a:pt x="7184" y="9200"/>
                  <a:pt x="7530" y="8917"/>
                </a:cubicBezTo>
                <a:lnTo>
                  <a:pt x="8507" y="9704"/>
                </a:lnTo>
                <a:cubicBezTo>
                  <a:pt x="8350" y="9988"/>
                  <a:pt x="8287" y="10303"/>
                  <a:pt x="8287" y="10650"/>
                </a:cubicBezTo>
                <a:cubicBezTo>
                  <a:pt x="8287" y="11784"/>
                  <a:pt x="9232" y="12697"/>
                  <a:pt x="10366" y="12697"/>
                </a:cubicBezTo>
                <a:cubicBezTo>
                  <a:pt x="11500" y="12697"/>
                  <a:pt x="12414" y="11752"/>
                  <a:pt x="12445" y="10650"/>
                </a:cubicBezTo>
                <a:cubicBezTo>
                  <a:pt x="12445" y="9515"/>
                  <a:pt x="11563" y="8602"/>
                  <a:pt x="10366" y="8570"/>
                </a:cubicBezTo>
                <a:cubicBezTo>
                  <a:pt x="9862" y="8570"/>
                  <a:pt x="9421" y="8759"/>
                  <a:pt x="9074" y="9043"/>
                </a:cubicBezTo>
                <a:lnTo>
                  <a:pt x="8097" y="8255"/>
                </a:lnTo>
                <a:cubicBezTo>
                  <a:pt x="8255" y="7972"/>
                  <a:pt x="8318" y="7657"/>
                  <a:pt x="8318" y="7310"/>
                </a:cubicBezTo>
                <a:cubicBezTo>
                  <a:pt x="8318" y="6333"/>
                  <a:pt x="7625" y="5451"/>
                  <a:pt x="6680" y="5294"/>
                </a:cubicBezTo>
                <a:lnTo>
                  <a:pt x="6680" y="4097"/>
                </a:lnTo>
                <a:cubicBezTo>
                  <a:pt x="7625" y="3908"/>
                  <a:pt x="8318" y="3088"/>
                  <a:pt x="8318" y="2112"/>
                </a:cubicBezTo>
                <a:cubicBezTo>
                  <a:pt x="8318" y="946"/>
                  <a:pt x="7404" y="64"/>
                  <a:pt x="6239" y="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spcFirstLastPara="1" wrap="square" lIns="91417" tIns="91417" rIns="91417" bIns="91417" anchor="ctr" anchorCtr="0">
            <a:noAutofit/>
          </a:bodyPr>
          <a:lstStyle>
            <a:defPPr/>
          </a:lstStyle>
          <a:p>
            <a:endParaRPr sz="1400" dirty="0">
              <a:solidFill>
                <a:srgbClr val="AE4500"/>
              </a:solidFill>
            </a:endParaRPr>
          </a:p>
        </p:txBody>
      </p:sp>
      <p:grpSp>
        <p:nvGrpSpPr>
          <p:cNvPr id="27" name="Google Shape;6029;p67">
            <a:extLst>
              <a:ext uri="{FF2B5EF4-FFF2-40B4-BE49-F238E27FC236}">
                <a16:creationId xmlns:a16="http://schemas.microsoft.com/office/drawing/2014/main" id="{3A6C5F77-D3D5-91DE-6FA7-1E97CC3A2E38}"/>
              </a:ext>
            </a:extLst>
          </p:cNvPr>
          <p:cNvGrpSpPr/>
          <p:nvPr/>
        </p:nvGrpSpPr>
        <p:grpSpPr>
          <a:xfrm>
            <a:off x="9367529" y="5419730"/>
            <a:ext cx="404112" cy="560193"/>
            <a:chOff x="-38860326" y="3221750"/>
            <a:chExt cx="228425" cy="316650"/>
          </a:xfrm>
          <a:solidFill>
            <a:schemeClr val="accent1">
              <a:lumMod val="75000"/>
            </a:schemeClr>
          </a:solidFill>
        </p:grpSpPr>
        <p:sp>
          <p:nvSpPr>
            <p:cNvPr id="28" name="Google Shape;6030;p67">
              <a:extLst>
                <a:ext uri="{FF2B5EF4-FFF2-40B4-BE49-F238E27FC236}">
                  <a16:creationId xmlns:a16="http://schemas.microsoft.com/office/drawing/2014/main" id="{F402191D-45E0-5850-5442-829339C1F082}"/>
                </a:ext>
              </a:extLst>
            </p:cNvPr>
            <p:cNvSpPr/>
            <p:nvPr/>
          </p:nvSpPr>
          <p:spPr>
            <a:xfrm>
              <a:off x="-38735874" y="3222550"/>
              <a:ext cx="103975" cy="123675"/>
            </a:xfrm>
            <a:custGeom>
              <a:avLst/>
              <a:gdLst/>
              <a:ahLst/>
              <a:cxnLst/>
              <a:rect l="l" t="t" r="r" b="b"/>
              <a:pathLst>
                <a:path w="4159" h="4947" extrusionOk="0">
                  <a:moveTo>
                    <a:pt x="0" y="0"/>
                  </a:moveTo>
                  <a:lnTo>
                    <a:pt x="0" y="2552"/>
                  </a:lnTo>
                  <a:cubicBezTo>
                    <a:pt x="473" y="2710"/>
                    <a:pt x="851" y="3182"/>
                    <a:pt x="851" y="3750"/>
                  </a:cubicBezTo>
                  <a:lnTo>
                    <a:pt x="851" y="4947"/>
                  </a:lnTo>
                  <a:lnTo>
                    <a:pt x="4159" y="4947"/>
                  </a:lnTo>
                  <a:lnTo>
                    <a:pt x="4159" y="3687"/>
                  </a:lnTo>
                  <a:cubicBezTo>
                    <a:pt x="4159" y="1639"/>
                    <a:pt x="2489" y="0"/>
                    <a:pt x="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29" name="Google Shape;6031;p67">
              <a:extLst>
                <a:ext uri="{FF2B5EF4-FFF2-40B4-BE49-F238E27FC236}">
                  <a16:creationId xmlns:a16="http://schemas.microsoft.com/office/drawing/2014/main" id="{FA21E9DA-F595-B3A2-5952-F6B1D0C90202}"/>
                </a:ext>
              </a:extLst>
            </p:cNvPr>
            <p:cNvSpPr/>
            <p:nvPr/>
          </p:nvSpPr>
          <p:spPr>
            <a:xfrm>
              <a:off x="-38756375" y="3302875"/>
              <a:ext cx="22075" cy="63050"/>
            </a:xfrm>
            <a:custGeom>
              <a:avLst/>
              <a:gdLst/>
              <a:ahLst/>
              <a:cxnLst/>
              <a:rect l="l" t="t" r="r" b="b"/>
              <a:pathLst>
                <a:path w="883" h="2522" extrusionOk="0">
                  <a:moveTo>
                    <a:pt x="474" y="1"/>
                  </a:moveTo>
                  <a:cubicBezTo>
                    <a:pt x="253" y="1"/>
                    <a:pt x="95" y="222"/>
                    <a:pt x="95" y="442"/>
                  </a:cubicBezTo>
                  <a:lnTo>
                    <a:pt x="95" y="2112"/>
                  </a:lnTo>
                  <a:cubicBezTo>
                    <a:pt x="1" y="2332"/>
                    <a:pt x="190" y="2521"/>
                    <a:pt x="442" y="2521"/>
                  </a:cubicBezTo>
                  <a:cubicBezTo>
                    <a:pt x="663" y="2521"/>
                    <a:pt x="820" y="2332"/>
                    <a:pt x="883" y="2112"/>
                  </a:cubicBezTo>
                  <a:lnTo>
                    <a:pt x="883" y="442"/>
                  </a:lnTo>
                  <a:cubicBezTo>
                    <a:pt x="883" y="222"/>
                    <a:pt x="663" y="64"/>
                    <a:pt x="4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30" name="Google Shape;6032;p67">
              <a:extLst>
                <a:ext uri="{FF2B5EF4-FFF2-40B4-BE49-F238E27FC236}">
                  <a16:creationId xmlns:a16="http://schemas.microsoft.com/office/drawing/2014/main" id="{A910E434-0DA7-90A4-2296-485DAC483F2B}"/>
                </a:ext>
              </a:extLst>
            </p:cNvPr>
            <p:cNvSpPr/>
            <p:nvPr/>
          </p:nvSpPr>
          <p:spPr>
            <a:xfrm>
              <a:off x="-38859551" y="3221750"/>
              <a:ext cx="103200" cy="122900"/>
            </a:xfrm>
            <a:custGeom>
              <a:avLst/>
              <a:gdLst/>
              <a:ahLst/>
              <a:cxnLst/>
              <a:rect l="l" t="t" r="r" b="b"/>
              <a:pathLst>
                <a:path w="4128" h="4916" extrusionOk="0">
                  <a:moveTo>
                    <a:pt x="3687" y="1"/>
                  </a:moveTo>
                  <a:cubicBezTo>
                    <a:pt x="1671" y="1"/>
                    <a:pt x="1" y="1639"/>
                    <a:pt x="1" y="3687"/>
                  </a:cubicBezTo>
                  <a:lnTo>
                    <a:pt x="1" y="4916"/>
                  </a:lnTo>
                  <a:lnTo>
                    <a:pt x="3309" y="4916"/>
                  </a:lnTo>
                  <a:lnTo>
                    <a:pt x="3309" y="3687"/>
                  </a:lnTo>
                  <a:cubicBezTo>
                    <a:pt x="3309" y="3151"/>
                    <a:pt x="3655" y="2710"/>
                    <a:pt x="4128" y="2521"/>
                  </a:cubicBezTo>
                  <a:lnTo>
                    <a:pt x="41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31" name="Google Shape;6033;p67">
              <a:extLst>
                <a:ext uri="{FF2B5EF4-FFF2-40B4-BE49-F238E27FC236}">
                  <a16:creationId xmlns:a16="http://schemas.microsoft.com/office/drawing/2014/main" id="{2802B724-28F6-B1D3-4E3A-DED87941680A}"/>
                </a:ext>
              </a:extLst>
            </p:cNvPr>
            <p:cNvSpPr/>
            <p:nvPr/>
          </p:nvSpPr>
          <p:spPr>
            <a:xfrm>
              <a:off x="-38860326" y="3367475"/>
              <a:ext cx="228425" cy="170925"/>
            </a:xfrm>
            <a:custGeom>
              <a:avLst/>
              <a:gdLst/>
              <a:ahLst/>
              <a:cxnLst/>
              <a:rect l="l" t="t" r="r" b="b"/>
              <a:pathLst>
                <a:path w="9137" h="6837" extrusionOk="0">
                  <a:moveTo>
                    <a:pt x="0" y="0"/>
                  </a:moveTo>
                  <a:lnTo>
                    <a:pt x="0" y="3151"/>
                  </a:lnTo>
                  <a:cubicBezTo>
                    <a:pt x="0" y="5199"/>
                    <a:pt x="1639" y="6837"/>
                    <a:pt x="3686" y="6837"/>
                  </a:cubicBezTo>
                  <a:lnTo>
                    <a:pt x="5356" y="6837"/>
                  </a:lnTo>
                  <a:cubicBezTo>
                    <a:pt x="7467" y="6837"/>
                    <a:pt x="9137" y="5199"/>
                    <a:pt x="9137" y="3151"/>
                  </a:cubicBezTo>
                  <a:lnTo>
                    <a:pt x="9137" y="0"/>
                  </a:lnTo>
                  <a:lnTo>
                    <a:pt x="5734" y="0"/>
                  </a:lnTo>
                  <a:cubicBezTo>
                    <a:pt x="5577" y="473"/>
                    <a:pt x="5104" y="819"/>
                    <a:pt x="4568" y="819"/>
                  </a:cubicBezTo>
                  <a:cubicBezTo>
                    <a:pt x="4001" y="819"/>
                    <a:pt x="3560" y="473"/>
                    <a:pt x="3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</p:grpSp>
      <p:grpSp>
        <p:nvGrpSpPr>
          <p:cNvPr id="32" name="Google Shape;6066;p67">
            <a:extLst>
              <a:ext uri="{FF2B5EF4-FFF2-40B4-BE49-F238E27FC236}">
                <a16:creationId xmlns:a16="http://schemas.microsoft.com/office/drawing/2014/main" id="{399FF6EC-FF4B-18F8-889F-600190DA71C5}"/>
              </a:ext>
            </a:extLst>
          </p:cNvPr>
          <p:cNvGrpSpPr/>
          <p:nvPr/>
        </p:nvGrpSpPr>
        <p:grpSpPr>
          <a:xfrm>
            <a:off x="4313957" y="2400987"/>
            <a:ext cx="644147" cy="640959"/>
            <a:chOff x="-38538975" y="3954250"/>
            <a:chExt cx="318225" cy="316650"/>
          </a:xfrm>
          <a:solidFill>
            <a:schemeClr val="accent1">
              <a:lumMod val="75000"/>
            </a:schemeClr>
          </a:solidFill>
        </p:grpSpPr>
        <p:sp>
          <p:nvSpPr>
            <p:cNvPr id="33" name="Google Shape;6067;p67">
              <a:extLst>
                <a:ext uri="{FF2B5EF4-FFF2-40B4-BE49-F238E27FC236}">
                  <a16:creationId xmlns:a16="http://schemas.microsoft.com/office/drawing/2014/main" id="{361B9557-B7F4-2642-6A6B-58CD3507C17E}"/>
                </a:ext>
              </a:extLst>
            </p:cNvPr>
            <p:cNvSpPr/>
            <p:nvPr/>
          </p:nvSpPr>
          <p:spPr>
            <a:xfrm>
              <a:off x="-38538975" y="3954250"/>
              <a:ext cx="254425" cy="253625"/>
            </a:xfrm>
            <a:custGeom>
              <a:avLst/>
              <a:gdLst/>
              <a:ahLst/>
              <a:cxnLst/>
              <a:rect l="l" t="t" r="r" b="b"/>
              <a:pathLst>
                <a:path w="10177" h="10145" extrusionOk="0">
                  <a:moveTo>
                    <a:pt x="5104" y="3813"/>
                  </a:moveTo>
                  <a:cubicBezTo>
                    <a:pt x="5797" y="3813"/>
                    <a:pt x="6364" y="4348"/>
                    <a:pt x="6364" y="5073"/>
                  </a:cubicBezTo>
                  <a:cubicBezTo>
                    <a:pt x="6364" y="5766"/>
                    <a:pt x="5797" y="6333"/>
                    <a:pt x="5104" y="6333"/>
                  </a:cubicBezTo>
                  <a:cubicBezTo>
                    <a:pt x="4379" y="6333"/>
                    <a:pt x="3844" y="5766"/>
                    <a:pt x="3844" y="5073"/>
                  </a:cubicBezTo>
                  <a:cubicBezTo>
                    <a:pt x="3844" y="4411"/>
                    <a:pt x="4411" y="3813"/>
                    <a:pt x="5104" y="3813"/>
                  </a:cubicBezTo>
                  <a:close/>
                  <a:moveTo>
                    <a:pt x="5104" y="0"/>
                  </a:moveTo>
                  <a:cubicBezTo>
                    <a:pt x="2300" y="0"/>
                    <a:pt x="0" y="2269"/>
                    <a:pt x="0" y="5073"/>
                  </a:cubicBezTo>
                  <a:cubicBezTo>
                    <a:pt x="63" y="7908"/>
                    <a:pt x="2300" y="10145"/>
                    <a:pt x="5104" y="10145"/>
                  </a:cubicBezTo>
                  <a:cubicBezTo>
                    <a:pt x="7877" y="10145"/>
                    <a:pt x="10176" y="7877"/>
                    <a:pt x="10176" y="5073"/>
                  </a:cubicBezTo>
                  <a:cubicBezTo>
                    <a:pt x="10176" y="2269"/>
                    <a:pt x="7877" y="0"/>
                    <a:pt x="51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34" name="Google Shape;6068;p67">
              <a:extLst>
                <a:ext uri="{FF2B5EF4-FFF2-40B4-BE49-F238E27FC236}">
                  <a16:creationId xmlns:a16="http://schemas.microsoft.com/office/drawing/2014/main" id="{F9866114-1DB6-E247-A709-66B86860989B}"/>
                </a:ext>
              </a:extLst>
            </p:cNvPr>
            <p:cNvSpPr/>
            <p:nvPr/>
          </p:nvSpPr>
          <p:spPr>
            <a:xfrm>
              <a:off x="-38496450" y="4081725"/>
              <a:ext cx="275700" cy="189175"/>
            </a:xfrm>
            <a:custGeom>
              <a:avLst/>
              <a:gdLst/>
              <a:ahLst/>
              <a:cxnLst/>
              <a:rect l="l" t="t" r="r" b="b"/>
              <a:pathLst>
                <a:path w="11028" h="7566" extrusionOk="0">
                  <a:moveTo>
                    <a:pt x="9774" y="0"/>
                  </a:moveTo>
                  <a:cubicBezTo>
                    <a:pt x="9040" y="0"/>
                    <a:pt x="8444" y="548"/>
                    <a:pt x="8444" y="1265"/>
                  </a:cubicBezTo>
                  <a:cubicBezTo>
                    <a:pt x="8444" y="1801"/>
                    <a:pt x="8790" y="2305"/>
                    <a:pt x="9295" y="2463"/>
                  </a:cubicBezTo>
                  <a:lnTo>
                    <a:pt x="9295" y="2967"/>
                  </a:lnTo>
                  <a:cubicBezTo>
                    <a:pt x="9295" y="4416"/>
                    <a:pt x="8192" y="5645"/>
                    <a:pt x="6774" y="5834"/>
                  </a:cubicBezTo>
                  <a:lnTo>
                    <a:pt x="6774" y="4825"/>
                  </a:lnTo>
                  <a:cubicBezTo>
                    <a:pt x="5829" y="5487"/>
                    <a:pt x="4663" y="5865"/>
                    <a:pt x="3403" y="5865"/>
                  </a:cubicBezTo>
                  <a:cubicBezTo>
                    <a:pt x="2143" y="5865"/>
                    <a:pt x="977" y="5487"/>
                    <a:pt x="1" y="4825"/>
                  </a:cubicBezTo>
                  <a:lnTo>
                    <a:pt x="1" y="6306"/>
                  </a:lnTo>
                  <a:cubicBezTo>
                    <a:pt x="1" y="7031"/>
                    <a:pt x="568" y="7566"/>
                    <a:pt x="1261" y="7566"/>
                  </a:cubicBezTo>
                  <a:lnTo>
                    <a:pt x="5388" y="7566"/>
                  </a:lnTo>
                  <a:cubicBezTo>
                    <a:pt x="5955" y="7566"/>
                    <a:pt x="6459" y="7220"/>
                    <a:pt x="6617" y="6716"/>
                  </a:cubicBezTo>
                  <a:cubicBezTo>
                    <a:pt x="8601" y="6495"/>
                    <a:pt x="10082" y="4920"/>
                    <a:pt x="10114" y="2904"/>
                  </a:cubicBezTo>
                  <a:lnTo>
                    <a:pt x="10114" y="2400"/>
                  </a:lnTo>
                  <a:cubicBezTo>
                    <a:pt x="10649" y="2211"/>
                    <a:pt x="11027" y="1706"/>
                    <a:pt x="10996" y="1108"/>
                  </a:cubicBezTo>
                  <a:cubicBezTo>
                    <a:pt x="10964" y="572"/>
                    <a:pt x="10492" y="100"/>
                    <a:pt x="9893" y="5"/>
                  </a:cubicBezTo>
                  <a:cubicBezTo>
                    <a:pt x="9853" y="2"/>
                    <a:pt x="9813" y="0"/>
                    <a:pt x="97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</p:grpSp>
      <p:grpSp>
        <p:nvGrpSpPr>
          <p:cNvPr id="35" name="Google Shape;5976;p67">
            <a:extLst>
              <a:ext uri="{FF2B5EF4-FFF2-40B4-BE49-F238E27FC236}">
                <a16:creationId xmlns:a16="http://schemas.microsoft.com/office/drawing/2014/main" id="{6EA819E2-BCB4-F940-A2EA-D631AFB29BBF}"/>
              </a:ext>
            </a:extLst>
          </p:cNvPr>
          <p:cNvGrpSpPr/>
          <p:nvPr/>
        </p:nvGrpSpPr>
        <p:grpSpPr>
          <a:xfrm>
            <a:off x="4400033" y="5618736"/>
            <a:ext cx="495352" cy="442029"/>
            <a:chOff x="-42996151" y="3612600"/>
            <a:chExt cx="323750" cy="288900"/>
          </a:xfrm>
          <a:solidFill>
            <a:schemeClr val="accent1">
              <a:lumMod val="75000"/>
            </a:schemeClr>
          </a:solidFill>
        </p:grpSpPr>
        <p:sp>
          <p:nvSpPr>
            <p:cNvPr id="36" name="Google Shape;5977;p67">
              <a:extLst>
                <a:ext uri="{FF2B5EF4-FFF2-40B4-BE49-F238E27FC236}">
                  <a16:creationId xmlns:a16="http://schemas.microsoft.com/office/drawing/2014/main" id="{0BA423EE-65E6-11CF-F690-BF3C51FC23F2}"/>
                </a:ext>
              </a:extLst>
            </p:cNvPr>
            <p:cNvSpPr/>
            <p:nvPr/>
          </p:nvSpPr>
          <p:spPr>
            <a:xfrm>
              <a:off x="-42914224" y="3612600"/>
              <a:ext cx="241825" cy="239275"/>
            </a:xfrm>
            <a:custGeom>
              <a:avLst/>
              <a:gdLst/>
              <a:ahLst/>
              <a:cxnLst/>
              <a:rect l="l" t="t" r="r" b="b"/>
              <a:pathLst>
                <a:path w="9673" h="9571" extrusionOk="0">
                  <a:moveTo>
                    <a:pt x="5963" y="1"/>
                  </a:moveTo>
                  <a:cubicBezTo>
                    <a:pt x="5661" y="1"/>
                    <a:pt x="5365" y="127"/>
                    <a:pt x="5136" y="371"/>
                  </a:cubicBezTo>
                  <a:lnTo>
                    <a:pt x="0" y="5507"/>
                  </a:lnTo>
                  <a:lnTo>
                    <a:pt x="4064" y="9571"/>
                  </a:lnTo>
                  <a:lnTo>
                    <a:pt x="9200" y="4436"/>
                  </a:lnTo>
                  <a:cubicBezTo>
                    <a:pt x="9672" y="3963"/>
                    <a:pt x="9672" y="3207"/>
                    <a:pt x="9200" y="2734"/>
                  </a:cubicBezTo>
                  <a:lnTo>
                    <a:pt x="6868" y="434"/>
                  </a:lnTo>
                  <a:cubicBezTo>
                    <a:pt x="6609" y="143"/>
                    <a:pt x="6283" y="1"/>
                    <a:pt x="59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37" name="Google Shape;5978;p67">
              <a:extLst>
                <a:ext uri="{FF2B5EF4-FFF2-40B4-BE49-F238E27FC236}">
                  <a16:creationId xmlns:a16="http://schemas.microsoft.com/office/drawing/2014/main" id="{FE6B5D1E-F71E-C369-539A-8898AB94767D}"/>
                </a:ext>
              </a:extLst>
            </p:cNvPr>
            <p:cNvSpPr/>
            <p:nvPr/>
          </p:nvSpPr>
          <p:spPr>
            <a:xfrm>
              <a:off x="-42946526" y="3762850"/>
              <a:ext cx="118950" cy="118950"/>
            </a:xfrm>
            <a:custGeom>
              <a:avLst/>
              <a:gdLst/>
              <a:ahLst/>
              <a:cxnLst/>
              <a:rect l="l" t="t" r="r" b="b"/>
              <a:pathLst>
                <a:path w="4758" h="4758" extrusionOk="0">
                  <a:moveTo>
                    <a:pt x="725" y="1"/>
                  </a:moveTo>
                  <a:lnTo>
                    <a:pt x="473" y="284"/>
                  </a:lnTo>
                  <a:cubicBezTo>
                    <a:pt x="253" y="505"/>
                    <a:pt x="95" y="820"/>
                    <a:pt x="95" y="1198"/>
                  </a:cubicBezTo>
                  <a:cubicBezTo>
                    <a:pt x="95" y="1450"/>
                    <a:pt x="190" y="1765"/>
                    <a:pt x="442" y="1986"/>
                  </a:cubicBezTo>
                  <a:cubicBezTo>
                    <a:pt x="631" y="2112"/>
                    <a:pt x="599" y="2458"/>
                    <a:pt x="442" y="2616"/>
                  </a:cubicBezTo>
                  <a:lnTo>
                    <a:pt x="1" y="3025"/>
                  </a:lnTo>
                  <a:lnTo>
                    <a:pt x="1733" y="4758"/>
                  </a:lnTo>
                  <a:lnTo>
                    <a:pt x="2174" y="4348"/>
                  </a:lnTo>
                  <a:cubicBezTo>
                    <a:pt x="2253" y="4270"/>
                    <a:pt x="2363" y="4230"/>
                    <a:pt x="2478" y="4230"/>
                  </a:cubicBezTo>
                  <a:cubicBezTo>
                    <a:pt x="2592" y="4230"/>
                    <a:pt x="2710" y="4270"/>
                    <a:pt x="2804" y="4348"/>
                  </a:cubicBezTo>
                  <a:cubicBezTo>
                    <a:pt x="3025" y="4569"/>
                    <a:pt x="3340" y="4695"/>
                    <a:pt x="3655" y="4695"/>
                  </a:cubicBezTo>
                  <a:cubicBezTo>
                    <a:pt x="3970" y="4695"/>
                    <a:pt x="4254" y="4569"/>
                    <a:pt x="4506" y="4348"/>
                  </a:cubicBezTo>
                  <a:lnTo>
                    <a:pt x="4758" y="4065"/>
                  </a:lnTo>
                  <a:lnTo>
                    <a:pt x="7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38" name="Google Shape;5979;p67">
              <a:extLst>
                <a:ext uri="{FF2B5EF4-FFF2-40B4-BE49-F238E27FC236}">
                  <a16:creationId xmlns:a16="http://schemas.microsoft.com/office/drawing/2014/main" id="{A555D590-7BC5-3E5C-9D4E-678AE624EC12}"/>
                </a:ext>
              </a:extLst>
            </p:cNvPr>
            <p:cNvSpPr/>
            <p:nvPr/>
          </p:nvSpPr>
          <p:spPr>
            <a:xfrm>
              <a:off x="-42996151" y="3855800"/>
              <a:ext cx="78000" cy="45700"/>
            </a:xfrm>
            <a:custGeom>
              <a:avLst/>
              <a:gdLst/>
              <a:ahLst/>
              <a:cxnLst/>
              <a:rect l="l" t="t" r="r" b="b"/>
              <a:pathLst>
                <a:path w="3120" h="1828" extrusionOk="0">
                  <a:moveTo>
                    <a:pt x="1450" y="0"/>
                  </a:moveTo>
                  <a:lnTo>
                    <a:pt x="253" y="1166"/>
                  </a:lnTo>
                  <a:cubicBezTo>
                    <a:pt x="1" y="1355"/>
                    <a:pt x="190" y="1828"/>
                    <a:pt x="536" y="1828"/>
                  </a:cubicBezTo>
                  <a:lnTo>
                    <a:pt x="2773" y="1828"/>
                  </a:lnTo>
                  <a:cubicBezTo>
                    <a:pt x="2931" y="1828"/>
                    <a:pt x="3025" y="1765"/>
                    <a:pt x="3120" y="1670"/>
                  </a:cubicBezTo>
                  <a:lnTo>
                    <a:pt x="14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</p:grpSp>
      <p:grpSp>
        <p:nvGrpSpPr>
          <p:cNvPr id="39" name="Google Shape;5989;p67">
            <a:extLst>
              <a:ext uri="{FF2B5EF4-FFF2-40B4-BE49-F238E27FC236}">
                <a16:creationId xmlns:a16="http://schemas.microsoft.com/office/drawing/2014/main" id="{044450C6-96E9-DE78-99EB-A807F44180EA}"/>
              </a:ext>
            </a:extLst>
          </p:cNvPr>
          <p:cNvGrpSpPr/>
          <p:nvPr/>
        </p:nvGrpSpPr>
        <p:grpSpPr>
          <a:xfrm>
            <a:off x="8432502" y="5501783"/>
            <a:ext cx="496498" cy="485789"/>
            <a:chOff x="-41117651" y="3605525"/>
            <a:chExt cx="324500" cy="317500"/>
          </a:xfrm>
          <a:solidFill>
            <a:schemeClr val="accent1">
              <a:lumMod val="75000"/>
            </a:schemeClr>
          </a:solidFill>
        </p:grpSpPr>
        <p:sp>
          <p:nvSpPr>
            <p:cNvPr id="40" name="Google Shape;5990;p67">
              <a:extLst>
                <a:ext uri="{FF2B5EF4-FFF2-40B4-BE49-F238E27FC236}">
                  <a16:creationId xmlns:a16="http://schemas.microsoft.com/office/drawing/2014/main" id="{46B6AEE8-DCCA-EEFD-DD1D-F9D70D22A8FB}"/>
                </a:ext>
              </a:extLst>
            </p:cNvPr>
            <p:cNvSpPr/>
            <p:nvPr/>
          </p:nvSpPr>
          <p:spPr>
            <a:xfrm>
              <a:off x="-41016851" y="3605525"/>
              <a:ext cx="106350" cy="105375"/>
            </a:xfrm>
            <a:custGeom>
              <a:avLst/>
              <a:gdLst/>
              <a:ahLst/>
              <a:cxnLst/>
              <a:rect l="l" t="t" r="r" b="b"/>
              <a:pathLst>
                <a:path w="4254" h="4215" extrusionOk="0">
                  <a:moveTo>
                    <a:pt x="2064" y="1"/>
                  </a:moveTo>
                  <a:cubicBezTo>
                    <a:pt x="1954" y="1"/>
                    <a:pt x="1844" y="40"/>
                    <a:pt x="1765" y="119"/>
                  </a:cubicBezTo>
                  <a:lnTo>
                    <a:pt x="1" y="1883"/>
                  </a:lnTo>
                  <a:lnTo>
                    <a:pt x="2332" y="4214"/>
                  </a:lnTo>
                  <a:lnTo>
                    <a:pt x="4096" y="2450"/>
                  </a:lnTo>
                  <a:cubicBezTo>
                    <a:pt x="4254" y="2293"/>
                    <a:pt x="4254" y="2009"/>
                    <a:pt x="4096" y="1852"/>
                  </a:cubicBezTo>
                  <a:lnTo>
                    <a:pt x="2364" y="119"/>
                  </a:lnTo>
                  <a:cubicBezTo>
                    <a:pt x="2285" y="40"/>
                    <a:pt x="2175" y="1"/>
                    <a:pt x="20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41" name="Google Shape;5991;p67">
              <a:extLst>
                <a:ext uri="{FF2B5EF4-FFF2-40B4-BE49-F238E27FC236}">
                  <a16:creationId xmlns:a16="http://schemas.microsoft.com/office/drawing/2014/main" id="{9E841F47-F6EA-C73B-6D56-218635212232}"/>
                </a:ext>
              </a:extLst>
            </p:cNvPr>
            <p:cNvSpPr/>
            <p:nvPr/>
          </p:nvSpPr>
          <p:spPr>
            <a:xfrm>
              <a:off x="-40900276" y="3721300"/>
              <a:ext cx="107125" cy="105375"/>
            </a:xfrm>
            <a:custGeom>
              <a:avLst/>
              <a:gdLst/>
              <a:ahLst/>
              <a:cxnLst/>
              <a:rect l="l" t="t" r="r" b="b"/>
              <a:pathLst>
                <a:path w="4285" h="4215" extrusionOk="0">
                  <a:moveTo>
                    <a:pt x="2064" y="1"/>
                  </a:moveTo>
                  <a:cubicBezTo>
                    <a:pt x="1954" y="1"/>
                    <a:pt x="1843" y="40"/>
                    <a:pt x="1765" y="119"/>
                  </a:cubicBezTo>
                  <a:lnTo>
                    <a:pt x="0" y="1915"/>
                  </a:lnTo>
                  <a:lnTo>
                    <a:pt x="2300" y="4215"/>
                  </a:lnTo>
                  <a:lnTo>
                    <a:pt x="4128" y="2482"/>
                  </a:lnTo>
                  <a:cubicBezTo>
                    <a:pt x="4285" y="2324"/>
                    <a:pt x="4285" y="2072"/>
                    <a:pt x="4128" y="1915"/>
                  </a:cubicBezTo>
                  <a:lnTo>
                    <a:pt x="2363" y="119"/>
                  </a:lnTo>
                  <a:cubicBezTo>
                    <a:pt x="2285" y="40"/>
                    <a:pt x="2174" y="1"/>
                    <a:pt x="20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42" name="Google Shape;5992;p67">
              <a:extLst>
                <a:ext uri="{FF2B5EF4-FFF2-40B4-BE49-F238E27FC236}">
                  <a16:creationId xmlns:a16="http://schemas.microsoft.com/office/drawing/2014/main" id="{E286DE37-D6D3-E9D7-526E-0271944D0650}"/>
                </a:ext>
              </a:extLst>
            </p:cNvPr>
            <p:cNvSpPr/>
            <p:nvPr/>
          </p:nvSpPr>
          <p:spPr>
            <a:xfrm>
              <a:off x="-41117651" y="3668350"/>
              <a:ext cx="262300" cy="254675"/>
            </a:xfrm>
            <a:custGeom>
              <a:avLst/>
              <a:gdLst/>
              <a:ahLst/>
              <a:cxnLst/>
              <a:rect l="l" t="t" r="r" b="b"/>
              <a:pathLst>
                <a:path w="10492" h="10187" extrusionOk="0">
                  <a:moveTo>
                    <a:pt x="3497" y="0"/>
                  </a:moveTo>
                  <a:lnTo>
                    <a:pt x="1764" y="1733"/>
                  </a:lnTo>
                  <a:cubicBezTo>
                    <a:pt x="1166" y="2332"/>
                    <a:pt x="725" y="3088"/>
                    <a:pt x="504" y="3812"/>
                  </a:cubicBezTo>
                  <a:cubicBezTo>
                    <a:pt x="0" y="5514"/>
                    <a:pt x="410" y="7404"/>
                    <a:pt x="1764" y="8759"/>
                  </a:cubicBezTo>
                  <a:cubicBezTo>
                    <a:pt x="2667" y="9661"/>
                    <a:pt x="3919" y="10187"/>
                    <a:pt x="5273" y="10187"/>
                  </a:cubicBezTo>
                  <a:cubicBezTo>
                    <a:pt x="5384" y="10187"/>
                    <a:pt x="5496" y="10183"/>
                    <a:pt x="5608" y="10176"/>
                  </a:cubicBezTo>
                  <a:cubicBezTo>
                    <a:pt x="6679" y="10082"/>
                    <a:pt x="7876" y="9609"/>
                    <a:pt x="8758" y="8759"/>
                  </a:cubicBezTo>
                  <a:lnTo>
                    <a:pt x="10491" y="7026"/>
                  </a:lnTo>
                  <a:lnTo>
                    <a:pt x="8191" y="4694"/>
                  </a:lnTo>
                  <a:lnTo>
                    <a:pt x="6396" y="6396"/>
                  </a:lnTo>
                  <a:cubicBezTo>
                    <a:pt x="6077" y="6715"/>
                    <a:pt x="5645" y="6880"/>
                    <a:pt x="5214" y="6880"/>
                  </a:cubicBezTo>
                  <a:cubicBezTo>
                    <a:pt x="4794" y="6880"/>
                    <a:pt x="4375" y="6722"/>
                    <a:pt x="4064" y="6396"/>
                  </a:cubicBezTo>
                  <a:cubicBezTo>
                    <a:pt x="3434" y="5766"/>
                    <a:pt x="3434" y="4694"/>
                    <a:pt x="4064" y="4064"/>
                  </a:cubicBezTo>
                  <a:lnTo>
                    <a:pt x="5797" y="2332"/>
                  </a:lnTo>
                  <a:lnTo>
                    <a:pt x="349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</p:grpSp>
      <p:grpSp>
        <p:nvGrpSpPr>
          <p:cNvPr id="43" name="Google Shape;6007;p67">
            <a:extLst>
              <a:ext uri="{FF2B5EF4-FFF2-40B4-BE49-F238E27FC236}">
                <a16:creationId xmlns:a16="http://schemas.microsoft.com/office/drawing/2014/main" id="{77023B7B-4F7D-4C5C-B121-7DA57A19347D}"/>
              </a:ext>
            </a:extLst>
          </p:cNvPr>
          <p:cNvGrpSpPr/>
          <p:nvPr/>
        </p:nvGrpSpPr>
        <p:grpSpPr>
          <a:xfrm>
            <a:off x="5285624" y="5542539"/>
            <a:ext cx="469646" cy="475651"/>
            <a:chOff x="-42617299" y="3587775"/>
            <a:chExt cx="306950" cy="310875"/>
          </a:xfrm>
          <a:solidFill>
            <a:schemeClr val="accent1">
              <a:lumMod val="75000"/>
            </a:schemeClr>
          </a:solidFill>
        </p:grpSpPr>
        <p:sp>
          <p:nvSpPr>
            <p:cNvPr id="44" name="Google Shape;6008;p67">
              <a:extLst>
                <a:ext uri="{FF2B5EF4-FFF2-40B4-BE49-F238E27FC236}">
                  <a16:creationId xmlns:a16="http://schemas.microsoft.com/office/drawing/2014/main" id="{E6251E15-6D3C-9E3E-84E6-E6579E3235B4}"/>
                </a:ext>
              </a:extLst>
            </p:cNvPr>
            <p:cNvSpPr/>
            <p:nvPr/>
          </p:nvSpPr>
          <p:spPr>
            <a:xfrm>
              <a:off x="-42617299" y="3587775"/>
              <a:ext cx="306950" cy="310875"/>
            </a:xfrm>
            <a:custGeom>
              <a:avLst/>
              <a:gdLst/>
              <a:ahLst/>
              <a:cxnLst/>
              <a:rect l="l" t="t" r="r" b="b"/>
              <a:pathLst>
                <a:path w="12278" h="12435" extrusionOk="0">
                  <a:moveTo>
                    <a:pt x="5905" y="860"/>
                  </a:moveTo>
                  <a:cubicBezTo>
                    <a:pt x="6421" y="860"/>
                    <a:pt x="6926" y="1412"/>
                    <a:pt x="7341" y="2467"/>
                  </a:cubicBezTo>
                  <a:cubicBezTo>
                    <a:pt x="6837" y="2593"/>
                    <a:pt x="6365" y="2782"/>
                    <a:pt x="5892" y="3003"/>
                  </a:cubicBezTo>
                  <a:cubicBezTo>
                    <a:pt x="5419" y="2782"/>
                    <a:pt x="4947" y="2593"/>
                    <a:pt x="4443" y="2467"/>
                  </a:cubicBezTo>
                  <a:cubicBezTo>
                    <a:pt x="4893" y="1381"/>
                    <a:pt x="5404" y="860"/>
                    <a:pt x="5905" y="860"/>
                  </a:cubicBezTo>
                  <a:close/>
                  <a:moveTo>
                    <a:pt x="4191" y="3255"/>
                  </a:moveTo>
                  <a:cubicBezTo>
                    <a:pt x="4443" y="3349"/>
                    <a:pt x="4632" y="3381"/>
                    <a:pt x="4884" y="3475"/>
                  </a:cubicBezTo>
                  <a:cubicBezTo>
                    <a:pt x="4726" y="3538"/>
                    <a:pt x="4600" y="3601"/>
                    <a:pt x="4443" y="3696"/>
                  </a:cubicBezTo>
                  <a:cubicBezTo>
                    <a:pt x="4285" y="3790"/>
                    <a:pt x="4159" y="3853"/>
                    <a:pt x="4002" y="3948"/>
                  </a:cubicBezTo>
                  <a:cubicBezTo>
                    <a:pt x="4096" y="3727"/>
                    <a:pt x="4159" y="3507"/>
                    <a:pt x="4191" y="3255"/>
                  </a:cubicBezTo>
                  <a:close/>
                  <a:moveTo>
                    <a:pt x="7625" y="3318"/>
                  </a:moveTo>
                  <a:cubicBezTo>
                    <a:pt x="7688" y="3507"/>
                    <a:pt x="7751" y="3727"/>
                    <a:pt x="7782" y="3979"/>
                  </a:cubicBezTo>
                  <a:cubicBezTo>
                    <a:pt x="7499" y="3790"/>
                    <a:pt x="7247" y="3633"/>
                    <a:pt x="6963" y="3507"/>
                  </a:cubicBezTo>
                  <a:cubicBezTo>
                    <a:pt x="7184" y="3412"/>
                    <a:pt x="7404" y="3349"/>
                    <a:pt x="7625" y="3318"/>
                  </a:cubicBezTo>
                  <a:close/>
                  <a:moveTo>
                    <a:pt x="2611" y="3034"/>
                  </a:moveTo>
                  <a:cubicBezTo>
                    <a:pt x="2846" y="3034"/>
                    <a:pt x="3110" y="3054"/>
                    <a:pt x="3403" y="3097"/>
                  </a:cubicBezTo>
                  <a:cubicBezTo>
                    <a:pt x="3309" y="3570"/>
                    <a:pt x="3183" y="4042"/>
                    <a:pt x="3151" y="4609"/>
                  </a:cubicBezTo>
                  <a:cubicBezTo>
                    <a:pt x="2742" y="4924"/>
                    <a:pt x="2363" y="5240"/>
                    <a:pt x="1954" y="5586"/>
                  </a:cubicBezTo>
                  <a:cubicBezTo>
                    <a:pt x="712" y="4068"/>
                    <a:pt x="945" y="3034"/>
                    <a:pt x="2611" y="3034"/>
                  </a:cubicBezTo>
                  <a:close/>
                  <a:moveTo>
                    <a:pt x="9301" y="3075"/>
                  </a:moveTo>
                  <a:cubicBezTo>
                    <a:pt x="10879" y="3075"/>
                    <a:pt x="11079" y="4102"/>
                    <a:pt x="9862" y="5618"/>
                  </a:cubicBezTo>
                  <a:cubicBezTo>
                    <a:pt x="9515" y="5271"/>
                    <a:pt x="9137" y="4924"/>
                    <a:pt x="8696" y="4641"/>
                  </a:cubicBezTo>
                  <a:cubicBezTo>
                    <a:pt x="8601" y="4137"/>
                    <a:pt x="8538" y="3601"/>
                    <a:pt x="8412" y="3160"/>
                  </a:cubicBezTo>
                  <a:cubicBezTo>
                    <a:pt x="8746" y="3102"/>
                    <a:pt x="9042" y="3075"/>
                    <a:pt x="9301" y="3075"/>
                  </a:cubicBezTo>
                  <a:close/>
                  <a:moveTo>
                    <a:pt x="8822" y="5744"/>
                  </a:moveTo>
                  <a:cubicBezTo>
                    <a:pt x="9011" y="5901"/>
                    <a:pt x="9169" y="6059"/>
                    <a:pt x="9326" y="6216"/>
                  </a:cubicBezTo>
                  <a:cubicBezTo>
                    <a:pt x="9169" y="6374"/>
                    <a:pt x="8980" y="6531"/>
                    <a:pt x="8822" y="6689"/>
                  </a:cubicBezTo>
                  <a:lnTo>
                    <a:pt x="8822" y="5744"/>
                  </a:lnTo>
                  <a:close/>
                  <a:moveTo>
                    <a:pt x="3025" y="5775"/>
                  </a:moveTo>
                  <a:lnTo>
                    <a:pt x="3025" y="6720"/>
                  </a:lnTo>
                  <a:cubicBezTo>
                    <a:pt x="2836" y="6563"/>
                    <a:pt x="2679" y="6405"/>
                    <a:pt x="2521" y="6248"/>
                  </a:cubicBezTo>
                  <a:cubicBezTo>
                    <a:pt x="2679" y="6090"/>
                    <a:pt x="2868" y="5933"/>
                    <a:pt x="3025" y="5775"/>
                  </a:cubicBezTo>
                  <a:close/>
                  <a:moveTo>
                    <a:pt x="5892" y="3885"/>
                  </a:moveTo>
                  <a:cubicBezTo>
                    <a:pt x="6617" y="4200"/>
                    <a:pt x="7278" y="4609"/>
                    <a:pt x="7908" y="5082"/>
                  </a:cubicBezTo>
                  <a:cubicBezTo>
                    <a:pt x="8003" y="5838"/>
                    <a:pt x="8003" y="6626"/>
                    <a:pt x="7908" y="7413"/>
                  </a:cubicBezTo>
                  <a:cubicBezTo>
                    <a:pt x="7278" y="7823"/>
                    <a:pt x="6585" y="8232"/>
                    <a:pt x="5892" y="8579"/>
                  </a:cubicBezTo>
                  <a:cubicBezTo>
                    <a:pt x="5545" y="8421"/>
                    <a:pt x="5230" y="8232"/>
                    <a:pt x="4884" y="8043"/>
                  </a:cubicBezTo>
                  <a:cubicBezTo>
                    <a:pt x="4537" y="7823"/>
                    <a:pt x="4191" y="7634"/>
                    <a:pt x="3876" y="7413"/>
                  </a:cubicBezTo>
                  <a:cubicBezTo>
                    <a:pt x="3844" y="6657"/>
                    <a:pt x="3844" y="5870"/>
                    <a:pt x="3876" y="5082"/>
                  </a:cubicBezTo>
                  <a:cubicBezTo>
                    <a:pt x="4191" y="4830"/>
                    <a:pt x="4537" y="4641"/>
                    <a:pt x="4884" y="4452"/>
                  </a:cubicBezTo>
                  <a:cubicBezTo>
                    <a:pt x="5230" y="4263"/>
                    <a:pt x="5577" y="4042"/>
                    <a:pt x="5892" y="3885"/>
                  </a:cubicBezTo>
                  <a:close/>
                  <a:moveTo>
                    <a:pt x="4033" y="8516"/>
                  </a:moveTo>
                  <a:cubicBezTo>
                    <a:pt x="4159" y="8579"/>
                    <a:pt x="4317" y="8674"/>
                    <a:pt x="4474" y="8737"/>
                  </a:cubicBezTo>
                  <a:cubicBezTo>
                    <a:pt x="4632" y="8831"/>
                    <a:pt x="4758" y="8894"/>
                    <a:pt x="4915" y="8989"/>
                  </a:cubicBezTo>
                  <a:cubicBezTo>
                    <a:pt x="4663" y="9052"/>
                    <a:pt x="4474" y="9146"/>
                    <a:pt x="4254" y="9178"/>
                  </a:cubicBezTo>
                  <a:cubicBezTo>
                    <a:pt x="4159" y="8926"/>
                    <a:pt x="4096" y="8737"/>
                    <a:pt x="4033" y="8516"/>
                  </a:cubicBezTo>
                  <a:close/>
                  <a:moveTo>
                    <a:pt x="7782" y="8516"/>
                  </a:moveTo>
                  <a:cubicBezTo>
                    <a:pt x="7751" y="8737"/>
                    <a:pt x="7688" y="8989"/>
                    <a:pt x="7625" y="9178"/>
                  </a:cubicBezTo>
                  <a:cubicBezTo>
                    <a:pt x="7404" y="9083"/>
                    <a:pt x="7184" y="9052"/>
                    <a:pt x="6963" y="8989"/>
                  </a:cubicBezTo>
                  <a:cubicBezTo>
                    <a:pt x="7278" y="8831"/>
                    <a:pt x="7499" y="8674"/>
                    <a:pt x="7782" y="8516"/>
                  </a:cubicBezTo>
                  <a:close/>
                  <a:moveTo>
                    <a:pt x="1954" y="6846"/>
                  </a:moveTo>
                  <a:cubicBezTo>
                    <a:pt x="2300" y="7193"/>
                    <a:pt x="2710" y="7571"/>
                    <a:pt x="3151" y="7823"/>
                  </a:cubicBezTo>
                  <a:cubicBezTo>
                    <a:pt x="3214" y="8358"/>
                    <a:pt x="3309" y="8863"/>
                    <a:pt x="3403" y="9335"/>
                  </a:cubicBezTo>
                  <a:cubicBezTo>
                    <a:pt x="3090" y="9388"/>
                    <a:pt x="2806" y="9414"/>
                    <a:pt x="2555" y="9414"/>
                  </a:cubicBezTo>
                  <a:cubicBezTo>
                    <a:pt x="1015" y="9414"/>
                    <a:pt x="681" y="8445"/>
                    <a:pt x="1954" y="6846"/>
                  </a:cubicBezTo>
                  <a:close/>
                  <a:moveTo>
                    <a:pt x="9925" y="6846"/>
                  </a:moveTo>
                  <a:lnTo>
                    <a:pt x="9925" y="6846"/>
                  </a:lnTo>
                  <a:cubicBezTo>
                    <a:pt x="11167" y="8392"/>
                    <a:pt x="10934" y="9430"/>
                    <a:pt x="9267" y="9430"/>
                  </a:cubicBezTo>
                  <a:cubicBezTo>
                    <a:pt x="9032" y="9430"/>
                    <a:pt x="8768" y="9410"/>
                    <a:pt x="8475" y="9367"/>
                  </a:cubicBezTo>
                  <a:cubicBezTo>
                    <a:pt x="8538" y="8894"/>
                    <a:pt x="8664" y="8390"/>
                    <a:pt x="8727" y="7823"/>
                  </a:cubicBezTo>
                  <a:cubicBezTo>
                    <a:pt x="9137" y="7508"/>
                    <a:pt x="9515" y="7193"/>
                    <a:pt x="9925" y="6846"/>
                  </a:cubicBezTo>
                  <a:close/>
                  <a:moveTo>
                    <a:pt x="5924" y="9461"/>
                  </a:moveTo>
                  <a:cubicBezTo>
                    <a:pt x="6396" y="9650"/>
                    <a:pt x="6869" y="9839"/>
                    <a:pt x="7404" y="9965"/>
                  </a:cubicBezTo>
                  <a:cubicBezTo>
                    <a:pt x="6962" y="11056"/>
                    <a:pt x="6440" y="11607"/>
                    <a:pt x="5922" y="11607"/>
                  </a:cubicBezTo>
                  <a:cubicBezTo>
                    <a:pt x="5408" y="11607"/>
                    <a:pt x="4898" y="11064"/>
                    <a:pt x="4474" y="9965"/>
                  </a:cubicBezTo>
                  <a:cubicBezTo>
                    <a:pt x="4978" y="9839"/>
                    <a:pt x="5451" y="9650"/>
                    <a:pt x="5924" y="9461"/>
                  </a:cubicBezTo>
                  <a:close/>
                  <a:moveTo>
                    <a:pt x="5931" y="1"/>
                  </a:moveTo>
                  <a:cubicBezTo>
                    <a:pt x="5817" y="1"/>
                    <a:pt x="5699" y="14"/>
                    <a:pt x="5577" y="41"/>
                  </a:cubicBezTo>
                  <a:cubicBezTo>
                    <a:pt x="4632" y="262"/>
                    <a:pt x="4002" y="1333"/>
                    <a:pt x="3655" y="2278"/>
                  </a:cubicBezTo>
                  <a:cubicBezTo>
                    <a:pt x="3326" y="2223"/>
                    <a:pt x="2973" y="2187"/>
                    <a:pt x="2624" y="2187"/>
                  </a:cubicBezTo>
                  <a:cubicBezTo>
                    <a:pt x="1770" y="2187"/>
                    <a:pt x="939" y="2404"/>
                    <a:pt x="536" y="3097"/>
                  </a:cubicBezTo>
                  <a:cubicBezTo>
                    <a:pt x="1" y="4074"/>
                    <a:pt x="662" y="5334"/>
                    <a:pt x="1387" y="6216"/>
                  </a:cubicBezTo>
                  <a:cubicBezTo>
                    <a:pt x="788" y="6972"/>
                    <a:pt x="158" y="8043"/>
                    <a:pt x="379" y="8926"/>
                  </a:cubicBezTo>
                  <a:cubicBezTo>
                    <a:pt x="599" y="9650"/>
                    <a:pt x="1166" y="10028"/>
                    <a:pt x="1922" y="10186"/>
                  </a:cubicBezTo>
                  <a:cubicBezTo>
                    <a:pt x="2157" y="10241"/>
                    <a:pt x="2410" y="10266"/>
                    <a:pt x="2668" y="10266"/>
                  </a:cubicBezTo>
                  <a:cubicBezTo>
                    <a:pt x="2998" y="10266"/>
                    <a:pt x="3337" y="10225"/>
                    <a:pt x="3655" y="10154"/>
                  </a:cubicBezTo>
                  <a:cubicBezTo>
                    <a:pt x="4221" y="11678"/>
                    <a:pt x="5076" y="12434"/>
                    <a:pt x="5929" y="12434"/>
                  </a:cubicBezTo>
                  <a:cubicBezTo>
                    <a:pt x="6786" y="12434"/>
                    <a:pt x="7639" y="11670"/>
                    <a:pt x="8192" y="10154"/>
                  </a:cubicBezTo>
                  <a:cubicBezTo>
                    <a:pt x="8550" y="10215"/>
                    <a:pt x="8882" y="10243"/>
                    <a:pt x="9186" y="10243"/>
                  </a:cubicBezTo>
                  <a:cubicBezTo>
                    <a:pt x="11589" y="10243"/>
                    <a:pt x="12278" y="8453"/>
                    <a:pt x="10460" y="6216"/>
                  </a:cubicBezTo>
                  <a:cubicBezTo>
                    <a:pt x="12272" y="4014"/>
                    <a:pt x="11618" y="2182"/>
                    <a:pt x="9217" y="2182"/>
                  </a:cubicBezTo>
                  <a:cubicBezTo>
                    <a:pt x="8904" y="2182"/>
                    <a:pt x="8562" y="2213"/>
                    <a:pt x="8192" y="2278"/>
                  </a:cubicBezTo>
                  <a:cubicBezTo>
                    <a:pt x="7765" y="1139"/>
                    <a:pt x="7004" y="1"/>
                    <a:pt x="59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45" name="Google Shape;6009;p67">
              <a:extLst>
                <a:ext uri="{FF2B5EF4-FFF2-40B4-BE49-F238E27FC236}">
                  <a16:creationId xmlns:a16="http://schemas.microsoft.com/office/drawing/2014/main" id="{F1DA5554-F851-5CF4-625F-53BCDB924535}"/>
                </a:ext>
              </a:extLst>
            </p:cNvPr>
            <p:cNvSpPr/>
            <p:nvPr/>
          </p:nvSpPr>
          <p:spPr>
            <a:xfrm>
              <a:off x="-42500724" y="3712425"/>
              <a:ext cx="63025" cy="62275"/>
            </a:xfrm>
            <a:custGeom>
              <a:avLst/>
              <a:gdLst/>
              <a:ahLst/>
              <a:cxnLst/>
              <a:rect l="l" t="t" r="r" b="b"/>
              <a:pathLst>
                <a:path w="2521" h="2491" extrusionOk="0">
                  <a:moveTo>
                    <a:pt x="1313" y="0"/>
                  </a:moveTo>
                  <a:cubicBezTo>
                    <a:pt x="1295" y="0"/>
                    <a:pt x="1278" y="1"/>
                    <a:pt x="1261" y="1"/>
                  </a:cubicBezTo>
                  <a:cubicBezTo>
                    <a:pt x="599" y="1"/>
                    <a:pt x="0" y="569"/>
                    <a:pt x="63" y="1230"/>
                  </a:cubicBezTo>
                  <a:cubicBezTo>
                    <a:pt x="0" y="1955"/>
                    <a:pt x="567" y="2490"/>
                    <a:pt x="1261" y="2490"/>
                  </a:cubicBezTo>
                  <a:cubicBezTo>
                    <a:pt x="1954" y="2490"/>
                    <a:pt x="2521" y="1955"/>
                    <a:pt x="2489" y="1230"/>
                  </a:cubicBezTo>
                  <a:cubicBezTo>
                    <a:pt x="2489" y="585"/>
                    <a:pt x="1980" y="0"/>
                    <a:pt x="13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</p:grpSp>
      <p:grpSp>
        <p:nvGrpSpPr>
          <p:cNvPr id="46" name="Google Shape;6018;p67">
            <a:extLst>
              <a:ext uri="{FF2B5EF4-FFF2-40B4-BE49-F238E27FC236}">
                <a16:creationId xmlns:a16="http://schemas.microsoft.com/office/drawing/2014/main" id="{07B57E40-F52F-2038-9F1B-41935A490C49}"/>
              </a:ext>
            </a:extLst>
          </p:cNvPr>
          <p:cNvGrpSpPr/>
          <p:nvPr/>
        </p:nvGrpSpPr>
        <p:grpSpPr>
          <a:xfrm>
            <a:off x="10220880" y="5564498"/>
            <a:ext cx="486897" cy="443521"/>
            <a:chOff x="-40745125" y="3632900"/>
            <a:chExt cx="318225" cy="289875"/>
          </a:xfrm>
          <a:solidFill>
            <a:schemeClr val="accent1">
              <a:lumMod val="75000"/>
            </a:schemeClr>
          </a:solidFill>
        </p:grpSpPr>
        <p:sp>
          <p:nvSpPr>
            <p:cNvPr id="47" name="Google Shape;6019;p67">
              <a:extLst>
                <a:ext uri="{FF2B5EF4-FFF2-40B4-BE49-F238E27FC236}">
                  <a16:creationId xmlns:a16="http://schemas.microsoft.com/office/drawing/2014/main" id="{92811721-AFA6-07EE-40C8-2354ABF3C9BB}"/>
                </a:ext>
              </a:extLst>
            </p:cNvPr>
            <p:cNvSpPr/>
            <p:nvPr/>
          </p:nvSpPr>
          <p:spPr>
            <a:xfrm>
              <a:off x="-40745125" y="3632900"/>
              <a:ext cx="300125" cy="82725"/>
            </a:xfrm>
            <a:custGeom>
              <a:avLst/>
              <a:gdLst/>
              <a:ahLst/>
              <a:cxnLst/>
              <a:rect l="l" t="t" r="r" b="b"/>
              <a:pathLst>
                <a:path w="12005" h="3309" extrusionOk="0">
                  <a:moveTo>
                    <a:pt x="1671" y="0"/>
                  </a:moveTo>
                  <a:cubicBezTo>
                    <a:pt x="757" y="0"/>
                    <a:pt x="1" y="757"/>
                    <a:pt x="1" y="1670"/>
                  </a:cubicBezTo>
                  <a:cubicBezTo>
                    <a:pt x="1" y="2552"/>
                    <a:pt x="757" y="3308"/>
                    <a:pt x="1671" y="3308"/>
                  </a:cubicBezTo>
                  <a:lnTo>
                    <a:pt x="11469" y="3308"/>
                  </a:lnTo>
                  <a:cubicBezTo>
                    <a:pt x="11815" y="3308"/>
                    <a:pt x="12004" y="2930"/>
                    <a:pt x="11784" y="2647"/>
                  </a:cubicBezTo>
                  <a:cubicBezTo>
                    <a:pt x="11595" y="2363"/>
                    <a:pt x="11469" y="2017"/>
                    <a:pt x="11469" y="1670"/>
                  </a:cubicBezTo>
                  <a:cubicBezTo>
                    <a:pt x="11469" y="1292"/>
                    <a:pt x="11595" y="946"/>
                    <a:pt x="11784" y="662"/>
                  </a:cubicBezTo>
                  <a:cubicBezTo>
                    <a:pt x="11973" y="410"/>
                    <a:pt x="11784" y="0"/>
                    <a:pt x="114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48" name="Google Shape;6020;p67">
              <a:extLst>
                <a:ext uri="{FF2B5EF4-FFF2-40B4-BE49-F238E27FC236}">
                  <a16:creationId xmlns:a16="http://schemas.microsoft.com/office/drawing/2014/main" id="{1B5D7299-BB36-0334-118A-C93780312140}"/>
                </a:ext>
              </a:extLst>
            </p:cNvPr>
            <p:cNvSpPr/>
            <p:nvPr/>
          </p:nvSpPr>
          <p:spPr>
            <a:xfrm>
              <a:off x="-40508051" y="3736075"/>
              <a:ext cx="21300" cy="82725"/>
            </a:xfrm>
            <a:custGeom>
              <a:avLst/>
              <a:gdLst/>
              <a:ahLst/>
              <a:cxnLst/>
              <a:rect l="l" t="t" r="r" b="b"/>
              <a:pathLst>
                <a:path w="852" h="3309" extrusionOk="0">
                  <a:moveTo>
                    <a:pt x="1" y="1"/>
                  </a:moveTo>
                  <a:lnTo>
                    <a:pt x="1" y="3309"/>
                  </a:lnTo>
                  <a:lnTo>
                    <a:pt x="852" y="3309"/>
                  </a:lnTo>
                  <a:lnTo>
                    <a:pt x="85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49" name="Google Shape;6021;p67">
              <a:extLst>
                <a:ext uri="{FF2B5EF4-FFF2-40B4-BE49-F238E27FC236}">
                  <a16:creationId xmlns:a16="http://schemas.microsoft.com/office/drawing/2014/main" id="{8B98990E-0BF8-0E13-67C3-0A2AA614FD5C}"/>
                </a:ext>
              </a:extLst>
            </p:cNvPr>
            <p:cNvSpPr/>
            <p:nvPr/>
          </p:nvSpPr>
          <p:spPr>
            <a:xfrm>
              <a:off x="-40466299" y="3736875"/>
              <a:ext cx="39400" cy="82725"/>
            </a:xfrm>
            <a:custGeom>
              <a:avLst/>
              <a:gdLst/>
              <a:ahLst/>
              <a:cxnLst/>
              <a:rect l="l" t="t" r="r" b="b"/>
              <a:pathLst>
                <a:path w="1576" h="3309" extrusionOk="0">
                  <a:moveTo>
                    <a:pt x="1" y="0"/>
                  </a:moveTo>
                  <a:lnTo>
                    <a:pt x="1" y="3308"/>
                  </a:lnTo>
                  <a:lnTo>
                    <a:pt x="1198" y="3308"/>
                  </a:lnTo>
                  <a:cubicBezTo>
                    <a:pt x="1387" y="3277"/>
                    <a:pt x="1576" y="3088"/>
                    <a:pt x="1576" y="2899"/>
                  </a:cubicBezTo>
                  <a:lnTo>
                    <a:pt x="1576" y="410"/>
                  </a:lnTo>
                  <a:cubicBezTo>
                    <a:pt x="1576" y="158"/>
                    <a:pt x="1387" y="0"/>
                    <a:pt x="11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50" name="Google Shape;6022;p67">
              <a:extLst>
                <a:ext uri="{FF2B5EF4-FFF2-40B4-BE49-F238E27FC236}">
                  <a16:creationId xmlns:a16="http://schemas.microsoft.com/office/drawing/2014/main" id="{BDC437FE-A0A9-74C9-0815-BBB0A6DD9D1E}"/>
                </a:ext>
              </a:extLst>
            </p:cNvPr>
            <p:cNvSpPr/>
            <p:nvPr/>
          </p:nvSpPr>
          <p:spPr>
            <a:xfrm>
              <a:off x="-40723049" y="3736075"/>
              <a:ext cx="194550" cy="82725"/>
            </a:xfrm>
            <a:custGeom>
              <a:avLst/>
              <a:gdLst/>
              <a:ahLst/>
              <a:cxnLst/>
              <a:rect l="l" t="t" r="r" b="b"/>
              <a:pathLst>
                <a:path w="7782" h="3309" extrusionOk="0">
                  <a:moveTo>
                    <a:pt x="441" y="1"/>
                  </a:moveTo>
                  <a:cubicBezTo>
                    <a:pt x="189" y="1"/>
                    <a:pt x="0" y="221"/>
                    <a:pt x="0" y="442"/>
                  </a:cubicBezTo>
                  <a:lnTo>
                    <a:pt x="0" y="2931"/>
                  </a:lnTo>
                  <a:cubicBezTo>
                    <a:pt x="0" y="3151"/>
                    <a:pt x="189" y="3309"/>
                    <a:pt x="441" y="3309"/>
                  </a:cubicBezTo>
                  <a:lnTo>
                    <a:pt x="7782" y="3309"/>
                  </a:lnTo>
                  <a:lnTo>
                    <a:pt x="778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51" name="Google Shape;6023;p67">
              <a:extLst>
                <a:ext uri="{FF2B5EF4-FFF2-40B4-BE49-F238E27FC236}">
                  <a16:creationId xmlns:a16="http://schemas.microsoft.com/office/drawing/2014/main" id="{BFB8BFE0-AEE6-CB77-90D0-917B6A48FA24}"/>
                </a:ext>
              </a:extLst>
            </p:cNvPr>
            <p:cNvSpPr/>
            <p:nvPr/>
          </p:nvSpPr>
          <p:spPr>
            <a:xfrm>
              <a:off x="-40681325" y="3839250"/>
              <a:ext cx="21300" cy="82725"/>
            </a:xfrm>
            <a:custGeom>
              <a:avLst/>
              <a:gdLst/>
              <a:ahLst/>
              <a:cxnLst/>
              <a:rect l="l" t="t" r="r" b="b"/>
              <a:pathLst>
                <a:path w="852" h="3309" extrusionOk="0">
                  <a:moveTo>
                    <a:pt x="1" y="1"/>
                  </a:moveTo>
                  <a:lnTo>
                    <a:pt x="1" y="3309"/>
                  </a:lnTo>
                  <a:lnTo>
                    <a:pt x="851" y="3309"/>
                  </a:lnTo>
                  <a:lnTo>
                    <a:pt x="85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52" name="Google Shape;6024;p67">
              <a:extLst>
                <a:ext uri="{FF2B5EF4-FFF2-40B4-BE49-F238E27FC236}">
                  <a16:creationId xmlns:a16="http://schemas.microsoft.com/office/drawing/2014/main" id="{A146B3DA-2364-A4D7-5A05-9AFDB11B67DC}"/>
                </a:ext>
              </a:extLst>
            </p:cNvPr>
            <p:cNvSpPr/>
            <p:nvPr/>
          </p:nvSpPr>
          <p:spPr>
            <a:xfrm>
              <a:off x="-40639575" y="3840825"/>
              <a:ext cx="190625" cy="81950"/>
            </a:xfrm>
            <a:custGeom>
              <a:avLst/>
              <a:gdLst/>
              <a:ahLst/>
              <a:cxnLst/>
              <a:rect l="l" t="t" r="r" b="b"/>
              <a:pathLst>
                <a:path w="7625" h="3278" extrusionOk="0">
                  <a:moveTo>
                    <a:pt x="1" y="1"/>
                  </a:moveTo>
                  <a:lnTo>
                    <a:pt x="1" y="3277"/>
                  </a:lnTo>
                  <a:lnTo>
                    <a:pt x="7247" y="3277"/>
                  </a:lnTo>
                  <a:cubicBezTo>
                    <a:pt x="7467" y="3277"/>
                    <a:pt x="7625" y="3057"/>
                    <a:pt x="7625" y="2868"/>
                  </a:cubicBezTo>
                  <a:lnTo>
                    <a:pt x="7625" y="379"/>
                  </a:lnTo>
                  <a:cubicBezTo>
                    <a:pt x="7625" y="158"/>
                    <a:pt x="7436" y="1"/>
                    <a:pt x="72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53" name="Google Shape;6025;p67">
              <a:extLst>
                <a:ext uri="{FF2B5EF4-FFF2-40B4-BE49-F238E27FC236}">
                  <a16:creationId xmlns:a16="http://schemas.microsoft.com/office/drawing/2014/main" id="{477BA297-54CC-32FD-F5D6-D1607BF1B287}"/>
                </a:ext>
              </a:extLst>
            </p:cNvPr>
            <p:cNvSpPr/>
            <p:nvPr/>
          </p:nvSpPr>
          <p:spPr>
            <a:xfrm>
              <a:off x="-40745125" y="3840050"/>
              <a:ext cx="43350" cy="82725"/>
            </a:xfrm>
            <a:custGeom>
              <a:avLst/>
              <a:gdLst/>
              <a:ahLst/>
              <a:cxnLst/>
              <a:rect l="l" t="t" r="r" b="b"/>
              <a:pathLst>
                <a:path w="1733" h="3309" extrusionOk="0">
                  <a:moveTo>
                    <a:pt x="442" y="0"/>
                  </a:moveTo>
                  <a:cubicBezTo>
                    <a:pt x="190" y="0"/>
                    <a:pt x="1" y="189"/>
                    <a:pt x="1" y="378"/>
                  </a:cubicBezTo>
                  <a:lnTo>
                    <a:pt x="1" y="2867"/>
                  </a:lnTo>
                  <a:cubicBezTo>
                    <a:pt x="1" y="3088"/>
                    <a:pt x="190" y="3308"/>
                    <a:pt x="442" y="3308"/>
                  </a:cubicBezTo>
                  <a:lnTo>
                    <a:pt x="1734" y="3308"/>
                  </a:lnTo>
                  <a:lnTo>
                    <a:pt x="17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</p:grpSp>
      <p:sp>
        <p:nvSpPr>
          <p:cNvPr id="54" name="Google Shape;6043;p67">
            <a:extLst>
              <a:ext uri="{FF2B5EF4-FFF2-40B4-BE49-F238E27FC236}">
                <a16:creationId xmlns:a16="http://schemas.microsoft.com/office/drawing/2014/main" id="{C10BFE9C-2F94-A729-B5D6-A2A163E2DEAA}"/>
              </a:ext>
            </a:extLst>
          </p:cNvPr>
          <p:cNvSpPr/>
          <p:nvPr/>
        </p:nvSpPr>
        <p:spPr>
          <a:xfrm>
            <a:off x="6077470" y="5543418"/>
            <a:ext cx="412193" cy="486897"/>
          </a:xfrm>
          <a:custGeom>
            <a:avLst/>
            <a:gdLst/>
            <a:ahLst/>
            <a:cxnLst/>
            <a:rect l="l" t="t" r="r" b="b"/>
            <a:pathLst>
              <a:path w="10776" h="12729" extrusionOk="0">
                <a:moveTo>
                  <a:pt x="1670" y="851"/>
                </a:moveTo>
                <a:lnTo>
                  <a:pt x="1670" y="9326"/>
                </a:lnTo>
                <a:cubicBezTo>
                  <a:pt x="1355" y="9326"/>
                  <a:pt x="1072" y="9421"/>
                  <a:pt x="851" y="9578"/>
                </a:cubicBezTo>
                <a:lnTo>
                  <a:pt x="851" y="2049"/>
                </a:lnTo>
                <a:cubicBezTo>
                  <a:pt x="851" y="1481"/>
                  <a:pt x="1198" y="1072"/>
                  <a:pt x="1670" y="851"/>
                </a:cubicBezTo>
                <a:close/>
                <a:moveTo>
                  <a:pt x="9925" y="10177"/>
                </a:moveTo>
                <a:lnTo>
                  <a:pt x="9925" y="10208"/>
                </a:lnTo>
                <a:lnTo>
                  <a:pt x="9925" y="11846"/>
                </a:lnTo>
                <a:lnTo>
                  <a:pt x="1670" y="11846"/>
                </a:lnTo>
                <a:cubicBezTo>
                  <a:pt x="1229" y="11846"/>
                  <a:pt x="851" y="11468"/>
                  <a:pt x="851" y="11027"/>
                </a:cubicBezTo>
                <a:cubicBezTo>
                  <a:pt x="851" y="10586"/>
                  <a:pt x="1229" y="10177"/>
                  <a:pt x="1670" y="10177"/>
                </a:cubicBezTo>
                <a:close/>
                <a:moveTo>
                  <a:pt x="2111" y="1"/>
                </a:moveTo>
                <a:cubicBezTo>
                  <a:pt x="914" y="1"/>
                  <a:pt x="1" y="946"/>
                  <a:pt x="1" y="2080"/>
                </a:cubicBezTo>
                <a:lnTo>
                  <a:pt x="1" y="11059"/>
                </a:lnTo>
                <a:cubicBezTo>
                  <a:pt x="1" y="11973"/>
                  <a:pt x="757" y="12729"/>
                  <a:pt x="1670" y="12729"/>
                </a:cubicBezTo>
                <a:lnTo>
                  <a:pt x="10334" y="12729"/>
                </a:lnTo>
                <a:cubicBezTo>
                  <a:pt x="10586" y="12729"/>
                  <a:pt x="10775" y="12508"/>
                  <a:pt x="10775" y="12319"/>
                </a:cubicBezTo>
                <a:lnTo>
                  <a:pt x="10775" y="473"/>
                </a:lnTo>
                <a:cubicBezTo>
                  <a:pt x="10775" y="221"/>
                  <a:pt x="10586" y="64"/>
                  <a:pt x="10334" y="64"/>
                </a:cubicBezTo>
                <a:lnTo>
                  <a:pt x="9105" y="64"/>
                </a:lnTo>
                <a:lnTo>
                  <a:pt x="9105" y="3781"/>
                </a:lnTo>
                <a:cubicBezTo>
                  <a:pt x="9105" y="4011"/>
                  <a:pt x="8912" y="4171"/>
                  <a:pt x="8708" y="4171"/>
                </a:cubicBezTo>
                <a:cubicBezTo>
                  <a:pt x="8604" y="4171"/>
                  <a:pt x="8498" y="4129"/>
                  <a:pt x="8412" y="4033"/>
                </a:cubicBezTo>
                <a:lnTo>
                  <a:pt x="7845" y="3498"/>
                </a:lnTo>
                <a:lnTo>
                  <a:pt x="7310" y="4033"/>
                </a:lnTo>
                <a:cubicBezTo>
                  <a:pt x="7214" y="4129"/>
                  <a:pt x="7100" y="4171"/>
                  <a:pt x="6991" y="4171"/>
                </a:cubicBezTo>
                <a:cubicBezTo>
                  <a:pt x="6778" y="4171"/>
                  <a:pt x="6585" y="4011"/>
                  <a:pt x="6585" y="3781"/>
                </a:cubicBezTo>
                <a:lnTo>
                  <a:pt x="6585" y="64"/>
                </a:lnTo>
                <a:lnTo>
                  <a:pt x="2111" y="64"/>
                </a:lnTo>
                <a:lnTo>
                  <a:pt x="2111" y="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spcFirstLastPara="1" wrap="square" lIns="91417" tIns="91417" rIns="91417" bIns="91417" anchor="ctr" anchorCtr="0">
            <a:noAutofit/>
          </a:bodyPr>
          <a:lstStyle>
            <a:defPPr/>
          </a:lstStyle>
          <a:p>
            <a:endParaRPr sz="1400" dirty="0">
              <a:solidFill>
                <a:srgbClr val="AE4500"/>
              </a:solidFill>
            </a:endParaRPr>
          </a:p>
        </p:txBody>
      </p:sp>
      <p:grpSp>
        <p:nvGrpSpPr>
          <p:cNvPr id="55" name="Google Shape;6052;p67">
            <a:extLst>
              <a:ext uri="{FF2B5EF4-FFF2-40B4-BE49-F238E27FC236}">
                <a16:creationId xmlns:a16="http://schemas.microsoft.com/office/drawing/2014/main" id="{8CD71DF0-C3DF-BE1F-006F-0DD8D9097012}"/>
              </a:ext>
            </a:extLst>
          </p:cNvPr>
          <p:cNvGrpSpPr/>
          <p:nvPr/>
        </p:nvGrpSpPr>
        <p:grpSpPr>
          <a:xfrm>
            <a:off x="11104827" y="5520904"/>
            <a:ext cx="476074" cy="484489"/>
            <a:chOff x="-40372574" y="3604550"/>
            <a:chExt cx="311150" cy="316650"/>
          </a:xfrm>
          <a:solidFill>
            <a:schemeClr val="accent1">
              <a:lumMod val="75000"/>
            </a:schemeClr>
          </a:solidFill>
        </p:grpSpPr>
        <p:sp>
          <p:nvSpPr>
            <p:cNvPr id="56" name="Google Shape;6053;p67">
              <a:extLst>
                <a:ext uri="{FF2B5EF4-FFF2-40B4-BE49-F238E27FC236}">
                  <a16:creationId xmlns:a16="http://schemas.microsoft.com/office/drawing/2014/main" id="{DEB79A7A-4B91-E7B5-6639-C4BCA4406B22}"/>
                </a:ext>
              </a:extLst>
            </p:cNvPr>
            <p:cNvSpPr/>
            <p:nvPr/>
          </p:nvSpPr>
          <p:spPr>
            <a:xfrm>
              <a:off x="-40372574" y="3604550"/>
              <a:ext cx="311150" cy="134475"/>
            </a:xfrm>
            <a:custGeom>
              <a:avLst/>
              <a:gdLst/>
              <a:ahLst/>
              <a:cxnLst/>
              <a:rect l="l" t="t" r="r" b="b"/>
              <a:pathLst>
                <a:path w="12446" h="5379" extrusionOk="0">
                  <a:moveTo>
                    <a:pt x="3088" y="0"/>
                  </a:moveTo>
                  <a:cubicBezTo>
                    <a:pt x="1639" y="0"/>
                    <a:pt x="316" y="1008"/>
                    <a:pt x="95" y="2489"/>
                  </a:cubicBezTo>
                  <a:cubicBezTo>
                    <a:pt x="1" y="3214"/>
                    <a:pt x="190" y="3938"/>
                    <a:pt x="568" y="4506"/>
                  </a:cubicBezTo>
                  <a:cubicBezTo>
                    <a:pt x="962" y="5071"/>
                    <a:pt x="1607" y="5366"/>
                    <a:pt x="2240" y="5366"/>
                  </a:cubicBezTo>
                  <a:cubicBezTo>
                    <a:pt x="2772" y="5366"/>
                    <a:pt x="3296" y="5157"/>
                    <a:pt x="3655" y="4726"/>
                  </a:cubicBezTo>
                  <a:cubicBezTo>
                    <a:pt x="4569" y="3655"/>
                    <a:pt x="3844" y="2489"/>
                    <a:pt x="2836" y="2489"/>
                  </a:cubicBezTo>
                  <a:cubicBezTo>
                    <a:pt x="2584" y="2489"/>
                    <a:pt x="2427" y="2678"/>
                    <a:pt x="2427" y="2899"/>
                  </a:cubicBezTo>
                  <a:cubicBezTo>
                    <a:pt x="2427" y="3151"/>
                    <a:pt x="2616" y="3308"/>
                    <a:pt x="2836" y="3340"/>
                  </a:cubicBezTo>
                  <a:cubicBezTo>
                    <a:pt x="3057" y="3340"/>
                    <a:pt x="3214" y="3529"/>
                    <a:pt x="3214" y="3749"/>
                  </a:cubicBezTo>
                  <a:cubicBezTo>
                    <a:pt x="3214" y="3970"/>
                    <a:pt x="3025" y="4127"/>
                    <a:pt x="2836" y="4127"/>
                  </a:cubicBezTo>
                  <a:cubicBezTo>
                    <a:pt x="2049" y="4127"/>
                    <a:pt x="1450" y="3434"/>
                    <a:pt x="1608" y="2584"/>
                  </a:cubicBezTo>
                  <a:cubicBezTo>
                    <a:pt x="1754" y="1999"/>
                    <a:pt x="2279" y="1632"/>
                    <a:pt x="2882" y="1632"/>
                  </a:cubicBezTo>
                  <a:cubicBezTo>
                    <a:pt x="2930" y="1632"/>
                    <a:pt x="2977" y="1634"/>
                    <a:pt x="3025" y="1639"/>
                  </a:cubicBezTo>
                  <a:cubicBezTo>
                    <a:pt x="3624" y="1733"/>
                    <a:pt x="4128" y="2048"/>
                    <a:pt x="4474" y="2489"/>
                  </a:cubicBezTo>
                  <a:lnTo>
                    <a:pt x="7908" y="2489"/>
                  </a:lnTo>
                  <a:cubicBezTo>
                    <a:pt x="8255" y="2017"/>
                    <a:pt x="8759" y="1702"/>
                    <a:pt x="9358" y="1639"/>
                  </a:cubicBezTo>
                  <a:cubicBezTo>
                    <a:pt x="9406" y="1634"/>
                    <a:pt x="9453" y="1632"/>
                    <a:pt x="9501" y="1632"/>
                  </a:cubicBezTo>
                  <a:cubicBezTo>
                    <a:pt x="10104" y="1632"/>
                    <a:pt x="10629" y="1999"/>
                    <a:pt x="10775" y="2584"/>
                  </a:cubicBezTo>
                  <a:cubicBezTo>
                    <a:pt x="10964" y="3434"/>
                    <a:pt x="10334" y="4127"/>
                    <a:pt x="9547" y="4127"/>
                  </a:cubicBezTo>
                  <a:cubicBezTo>
                    <a:pt x="9326" y="4127"/>
                    <a:pt x="9137" y="3938"/>
                    <a:pt x="9137" y="3749"/>
                  </a:cubicBezTo>
                  <a:cubicBezTo>
                    <a:pt x="9137" y="3497"/>
                    <a:pt x="9326" y="3340"/>
                    <a:pt x="9547" y="3340"/>
                  </a:cubicBezTo>
                  <a:cubicBezTo>
                    <a:pt x="9799" y="3340"/>
                    <a:pt x="9956" y="3151"/>
                    <a:pt x="9956" y="2899"/>
                  </a:cubicBezTo>
                  <a:cubicBezTo>
                    <a:pt x="9956" y="2678"/>
                    <a:pt x="9767" y="2521"/>
                    <a:pt x="9547" y="2489"/>
                  </a:cubicBezTo>
                  <a:cubicBezTo>
                    <a:pt x="8539" y="2489"/>
                    <a:pt x="7814" y="3686"/>
                    <a:pt x="8728" y="4726"/>
                  </a:cubicBezTo>
                  <a:cubicBezTo>
                    <a:pt x="9099" y="5169"/>
                    <a:pt x="9626" y="5379"/>
                    <a:pt x="10158" y="5379"/>
                  </a:cubicBezTo>
                  <a:cubicBezTo>
                    <a:pt x="10800" y="5379"/>
                    <a:pt x="11451" y="5074"/>
                    <a:pt x="11847" y="4506"/>
                  </a:cubicBezTo>
                  <a:cubicBezTo>
                    <a:pt x="12225" y="3970"/>
                    <a:pt x="12445" y="3277"/>
                    <a:pt x="12319" y="2489"/>
                  </a:cubicBezTo>
                  <a:cubicBezTo>
                    <a:pt x="12130" y="1008"/>
                    <a:pt x="10775" y="0"/>
                    <a:pt x="93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57" name="Google Shape;6054;p67">
              <a:extLst>
                <a:ext uri="{FF2B5EF4-FFF2-40B4-BE49-F238E27FC236}">
                  <a16:creationId xmlns:a16="http://schemas.microsoft.com/office/drawing/2014/main" id="{A971F2A2-828E-7343-156E-683928A53866}"/>
                </a:ext>
              </a:extLst>
            </p:cNvPr>
            <p:cNvSpPr/>
            <p:nvPr/>
          </p:nvSpPr>
          <p:spPr>
            <a:xfrm>
              <a:off x="-40312699" y="3730575"/>
              <a:ext cx="185100" cy="190625"/>
            </a:xfrm>
            <a:custGeom>
              <a:avLst/>
              <a:gdLst/>
              <a:ahLst/>
              <a:cxnLst/>
              <a:rect l="l" t="t" r="r" b="b"/>
              <a:pathLst>
                <a:path w="7404" h="7625" extrusionOk="0">
                  <a:moveTo>
                    <a:pt x="2426" y="0"/>
                  </a:moveTo>
                  <a:lnTo>
                    <a:pt x="2426" y="5639"/>
                  </a:lnTo>
                  <a:cubicBezTo>
                    <a:pt x="2426" y="5860"/>
                    <a:pt x="2237" y="6017"/>
                    <a:pt x="2048" y="6017"/>
                  </a:cubicBezTo>
                  <a:cubicBezTo>
                    <a:pt x="1796" y="6017"/>
                    <a:pt x="1638" y="5828"/>
                    <a:pt x="1638" y="5639"/>
                  </a:cubicBezTo>
                  <a:lnTo>
                    <a:pt x="1638" y="473"/>
                  </a:lnTo>
                  <a:cubicBezTo>
                    <a:pt x="1229" y="851"/>
                    <a:pt x="630" y="1103"/>
                    <a:pt x="0" y="1134"/>
                  </a:cubicBezTo>
                  <a:lnTo>
                    <a:pt x="0" y="7246"/>
                  </a:lnTo>
                  <a:cubicBezTo>
                    <a:pt x="0" y="7467"/>
                    <a:pt x="189" y="7624"/>
                    <a:pt x="378" y="7624"/>
                  </a:cubicBezTo>
                  <a:lnTo>
                    <a:pt x="6994" y="7624"/>
                  </a:lnTo>
                  <a:cubicBezTo>
                    <a:pt x="7246" y="7624"/>
                    <a:pt x="7404" y="7435"/>
                    <a:pt x="7404" y="7246"/>
                  </a:cubicBezTo>
                  <a:lnTo>
                    <a:pt x="7404" y="1134"/>
                  </a:lnTo>
                  <a:cubicBezTo>
                    <a:pt x="6774" y="1071"/>
                    <a:pt x="6175" y="788"/>
                    <a:pt x="5734" y="315"/>
                  </a:cubicBezTo>
                  <a:lnTo>
                    <a:pt x="5734" y="5639"/>
                  </a:lnTo>
                  <a:cubicBezTo>
                    <a:pt x="5734" y="5860"/>
                    <a:pt x="5545" y="6017"/>
                    <a:pt x="5324" y="6017"/>
                  </a:cubicBezTo>
                  <a:cubicBezTo>
                    <a:pt x="5072" y="6017"/>
                    <a:pt x="4915" y="5828"/>
                    <a:pt x="4915" y="5639"/>
                  </a:cubicBezTo>
                  <a:lnTo>
                    <a:pt x="4915" y="0"/>
                  </a:lnTo>
                  <a:lnTo>
                    <a:pt x="4096" y="0"/>
                  </a:lnTo>
                  <a:lnTo>
                    <a:pt x="4096" y="5639"/>
                  </a:lnTo>
                  <a:cubicBezTo>
                    <a:pt x="4096" y="5860"/>
                    <a:pt x="3907" y="6017"/>
                    <a:pt x="3686" y="6017"/>
                  </a:cubicBezTo>
                  <a:cubicBezTo>
                    <a:pt x="3466" y="6017"/>
                    <a:pt x="3277" y="5828"/>
                    <a:pt x="3277" y="5639"/>
                  </a:cubicBezTo>
                  <a:lnTo>
                    <a:pt x="32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58" name="Google Shape;6055;p67">
              <a:extLst>
                <a:ext uri="{FF2B5EF4-FFF2-40B4-BE49-F238E27FC236}">
                  <a16:creationId xmlns:a16="http://schemas.microsoft.com/office/drawing/2014/main" id="{D5C6AD56-F816-71C1-944A-2B09F0D2FFC6}"/>
                </a:ext>
              </a:extLst>
            </p:cNvPr>
            <p:cNvSpPr/>
            <p:nvPr/>
          </p:nvSpPr>
          <p:spPr>
            <a:xfrm>
              <a:off x="-40250476" y="3688025"/>
              <a:ext cx="66950" cy="20500"/>
            </a:xfrm>
            <a:custGeom>
              <a:avLst/>
              <a:gdLst/>
              <a:ahLst/>
              <a:cxnLst/>
              <a:rect l="l" t="t" r="r" b="b"/>
              <a:pathLst>
                <a:path w="2678" h="820" extrusionOk="0">
                  <a:moveTo>
                    <a:pt x="0" y="1"/>
                  </a:moveTo>
                  <a:cubicBezTo>
                    <a:pt x="32" y="127"/>
                    <a:pt x="32" y="284"/>
                    <a:pt x="32" y="379"/>
                  </a:cubicBezTo>
                  <a:cubicBezTo>
                    <a:pt x="32" y="536"/>
                    <a:pt x="32" y="662"/>
                    <a:pt x="0" y="788"/>
                  </a:cubicBezTo>
                  <a:lnTo>
                    <a:pt x="2666" y="788"/>
                  </a:lnTo>
                  <a:cubicBezTo>
                    <a:pt x="2615" y="649"/>
                    <a:pt x="2615" y="555"/>
                    <a:pt x="2615" y="379"/>
                  </a:cubicBezTo>
                  <a:cubicBezTo>
                    <a:pt x="2615" y="284"/>
                    <a:pt x="2615" y="127"/>
                    <a:pt x="2678" y="1"/>
                  </a:cubicBezTo>
                  <a:close/>
                  <a:moveTo>
                    <a:pt x="2666" y="788"/>
                  </a:moveTo>
                  <a:cubicBezTo>
                    <a:pt x="2670" y="799"/>
                    <a:pt x="2674" y="809"/>
                    <a:pt x="2678" y="820"/>
                  </a:cubicBezTo>
                  <a:lnTo>
                    <a:pt x="2678" y="7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</p:grpSp>
      <p:grpSp>
        <p:nvGrpSpPr>
          <p:cNvPr id="59" name="Google Shape;6078;p67">
            <a:extLst>
              <a:ext uri="{FF2B5EF4-FFF2-40B4-BE49-F238E27FC236}">
                <a16:creationId xmlns:a16="http://schemas.microsoft.com/office/drawing/2014/main" id="{40799B3A-3F3B-3A18-7F26-D49985E942C2}"/>
              </a:ext>
            </a:extLst>
          </p:cNvPr>
          <p:cNvGrpSpPr/>
          <p:nvPr/>
        </p:nvGrpSpPr>
        <p:grpSpPr>
          <a:xfrm>
            <a:off x="6834938" y="5544622"/>
            <a:ext cx="486897" cy="484489"/>
            <a:chOff x="-41893474" y="3584850"/>
            <a:chExt cx="318225" cy="316650"/>
          </a:xfrm>
          <a:solidFill>
            <a:schemeClr val="accent1">
              <a:lumMod val="75000"/>
            </a:schemeClr>
          </a:solidFill>
        </p:grpSpPr>
        <p:sp>
          <p:nvSpPr>
            <p:cNvPr id="60" name="Google Shape;6079;p67">
              <a:extLst>
                <a:ext uri="{FF2B5EF4-FFF2-40B4-BE49-F238E27FC236}">
                  <a16:creationId xmlns:a16="http://schemas.microsoft.com/office/drawing/2014/main" id="{84F3DE7C-D3FB-3E52-1253-7D44AF07BD3A}"/>
                </a:ext>
              </a:extLst>
            </p:cNvPr>
            <p:cNvSpPr/>
            <p:nvPr/>
          </p:nvSpPr>
          <p:spPr>
            <a:xfrm>
              <a:off x="-41827301" y="3715600"/>
              <a:ext cx="186675" cy="185900"/>
            </a:xfrm>
            <a:custGeom>
              <a:avLst/>
              <a:gdLst/>
              <a:ahLst/>
              <a:cxnLst/>
              <a:rect l="l" t="t" r="r" b="b"/>
              <a:pathLst>
                <a:path w="7466" h="7436" extrusionOk="0">
                  <a:moveTo>
                    <a:pt x="3686" y="1465"/>
                  </a:moveTo>
                  <a:cubicBezTo>
                    <a:pt x="3836" y="1465"/>
                    <a:pt x="3985" y="1544"/>
                    <a:pt x="4064" y="1702"/>
                  </a:cubicBezTo>
                  <a:lnTo>
                    <a:pt x="4537" y="2678"/>
                  </a:lnTo>
                  <a:lnTo>
                    <a:pt x="5608" y="2836"/>
                  </a:lnTo>
                  <a:cubicBezTo>
                    <a:pt x="5955" y="2867"/>
                    <a:pt x="6081" y="3308"/>
                    <a:pt x="5829" y="3561"/>
                  </a:cubicBezTo>
                  <a:lnTo>
                    <a:pt x="5041" y="4285"/>
                  </a:lnTo>
                  <a:lnTo>
                    <a:pt x="5261" y="5356"/>
                  </a:lnTo>
                  <a:cubicBezTo>
                    <a:pt x="5286" y="5630"/>
                    <a:pt x="5075" y="5845"/>
                    <a:pt x="4845" y="5845"/>
                  </a:cubicBezTo>
                  <a:cubicBezTo>
                    <a:pt x="4784" y="5845"/>
                    <a:pt x="4722" y="5830"/>
                    <a:pt x="4663" y="5797"/>
                  </a:cubicBezTo>
                  <a:lnTo>
                    <a:pt x="3686" y="5262"/>
                  </a:lnTo>
                  <a:lnTo>
                    <a:pt x="2678" y="5797"/>
                  </a:lnTo>
                  <a:cubicBezTo>
                    <a:pt x="2616" y="5828"/>
                    <a:pt x="2553" y="5842"/>
                    <a:pt x="2492" y="5842"/>
                  </a:cubicBezTo>
                  <a:cubicBezTo>
                    <a:pt x="2244" y="5842"/>
                    <a:pt x="2035" y="5609"/>
                    <a:pt x="2111" y="5356"/>
                  </a:cubicBezTo>
                  <a:lnTo>
                    <a:pt x="2300" y="4285"/>
                  </a:lnTo>
                  <a:lnTo>
                    <a:pt x="1512" y="3561"/>
                  </a:lnTo>
                  <a:cubicBezTo>
                    <a:pt x="1323" y="3308"/>
                    <a:pt x="1418" y="2867"/>
                    <a:pt x="1796" y="2836"/>
                  </a:cubicBezTo>
                  <a:lnTo>
                    <a:pt x="2836" y="2678"/>
                  </a:lnTo>
                  <a:lnTo>
                    <a:pt x="3308" y="1702"/>
                  </a:lnTo>
                  <a:cubicBezTo>
                    <a:pt x="3387" y="1544"/>
                    <a:pt x="3537" y="1465"/>
                    <a:pt x="3686" y="1465"/>
                  </a:cubicBezTo>
                  <a:close/>
                  <a:moveTo>
                    <a:pt x="3718" y="0"/>
                  </a:moveTo>
                  <a:cubicBezTo>
                    <a:pt x="1670" y="0"/>
                    <a:pt x="32" y="1670"/>
                    <a:pt x="32" y="3750"/>
                  </a:cubicBezTo>
                  <a:cubicBezTo>
                    <a:pt x="0" y="5766"/>
                    <a:pt x="1670" y="7436"/>
                    <a:pt x="3718" y="7436"/>
                  </a:cubicBezTo>
                  <a:cubicBezTo>
                    <a:pt x="5765" y="7436"/>
                    <a:pt x="7404" y="5797"/>
                    <a:pt x="7467" y="3750"/>
                  </a:cubicBezTo>
                  <a:cubicBezTo>
                    <a:pt x="7467" y="1702"/>
                    <a:pt x="5797" y="32"/>
                    <a:pt x="37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61" name="Google Shape;6080;p67">
              <a:extLst>
                <a:ext uri="{FF2B5EF4-FFF2-40B4-BE49-F238E27FC236}">
                  <a16:creationId xmlns:a16="http://schemas.microsoft.com/office/drawing/2014/main" id="{95B22C46-568E-3C3A-C8C8-0A17E853F412}"/>
                </a:ext>
              </a:extLst>
            </p:cNvPr>
            <p:cNvSpPr/>
            <p:nvPr/>
          </p:nvSpPr>
          <p:spPr>
            <a:xfrm>
              <a:off x="-41726501" y="3586725"/>
              <a:ext cx="151250" cy="147800"/>
            </a:xfrm>
            <a:custGeom>
              <a:avLst/>
              <a:gdLst/>
              <a:ahLst/>
              <a:cxnLst/>
              <a:rect l="l" t="t" r="r" b="b"/>
              <a:pathLst>
                <a:path w="6050" h="5912" extrusionOk="0">
                  <a:moveTo>
                    <a:pt x="3829" y="0"/>
                  </a:moveTo>
                  <a:cubicBezTo>
                    <a:pt x="3706" y="0"/>
                    <a:pt x="3580" y="47"/>
                    <a:pt x="3498" y="146"/>
                  </a:cubicBezTo>
                  <a:lnTo>
                    <a:pt x="1" y="4336"/>
                  </a:lnTo>
                  <a:cubicBezTo>
                    <a:pt x="1229" y="4399"/>
                    <a:pt x="2332" y="4998"/>
                    <a:pt x="3088" y="5912"/>
                  </a:cubicBezTo>
                  <a:lnTo>
                    <a:pt x="5861" y="2446"/>
                  </a:lnTo>
                  <a:cubicBezTo>
                    <a:pt x="6050" y="2289"/>
                    <a:pt x="6050" y="2037"/>
                    <a:pt x="5924" y="1879"/>
                  </a:cubicBezTo>
                  <a:lnTo>
                    <a:pt x="4128" y="115"/>
                  </a:lnTo>
                  <a:cubicBezTo>
                    <a:pt x="4053" y="40"/>
                    <a:pt x="3942" y="0"/>
                    <a:pt x="3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62" name="Google Shape;6081;p67">
              <a:extLst>
                <a:ext uri="{FF2B5EF4-FFF2-40B4-BE49-F238E27FC236}">
                  <a16:creationId xmlns:a16="http://schemas.microsoft.com/office/drawing/2014/main" id="{60966AA8-3A84-BA61-94FA-1DCCAD085AAE}"/>
                </a:ext>
              </a:extLst>
            </p:cNvPr>
            <p:cNvSpPr/>
            <p:nvPr/>
          </p:nvSpPr>
          <p:spPr>
            <a:xfrm>
              <a:off x="-41808400" y="3584850"/>
              <a:ext cx="148100" cy="89825"/>
            </a:xfrm>
            <a:custGeom>
              <a:avLst/>
              <a:gdLst/>
              <a:ahLst/>
              <a:cxnLst/>
              <a:rect l="l" t="t" r="r" b="b"/>
              <a:pathLst>
                <a:path w="5924" h="3593" extrusionOk="0">
                  <a:moveTo>
                    <a:pt x="0" y="1"/>
                  </a:moveTo>
                  <a:lnTo>
                    <a:pt x="2962" y="3592"/>
                  </a:lnTo>
                  <a:lnTo>
                    <a:pt x="592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63" name="Google Shape;6082;p67">
              <a:extLst>
                <a:ext uri="{FF2B5EF4-FFF2-40B4-BE49-F238E27FC236}">
                  <a16:creationId xmlns:a16="http://schemas.microsoft.com/office/drawing/2014/main" id="{0E083EFE-623C-9492-380E-BC83FAF2FA1D}"/>
                </a:ext>
              </a:extLst>
            </p:cNvPr>
            <p:cNvSpPr/>
            <p:nvPr/>
          </p:nvSpPr>
          <p:spPr>
            <a:xfrm>
              <a:off x="-41893474" y="3586725"/>
              <a:ext cx="148875" cy="147025"/>
            </a:xfrm>
            <a:custGeom>
              <a:avLst/>
              <a:gdLst/>
              <a:ahLst/>
              <a:cxnLst/>
              <a:rect l="l" t="t" r="r" b="b"/>
              <a:pathLst>
                <a:path w="5955" h="5881" extrusionOk="0">
                  <a:moveTo>
                    <a:pt x="2194" y="0"/>
                  </a:moveTo>
                  <a:cubicBezTo>
                    <a:pt x="2084" y="0"/>
                    <a:pt x="1965" y="40"/>
                    <a:pt x="1859" y="115"/>
                  </a:cubicBezTo>
                  <a:lnTo>
                    <a:pt x="95" y="1879"/>
                  </a:lnTo>
                  <a:cubicBezTo>
                    <a:pt x="1" y="2037"/>
                    <a:pt x="1" y="2289"/>
                    <a:pt x="95" y="2446"/>
                  </a:cubicBezTo>
                  <a:lnTo>
                    <a:pt x="2899" y="5880"/>
                  </a:lnTo>
                  <a:cubicBezTo>
                    <a:pt x="3655" y="4998"/>
                    <a:pt x="4758" y="4399"/>
                    <a:pt x="5955" y="4305"/>
                  </a:cubicBezTo>
                  <a:lnTo>
                    <a:pt x="2490" y="146"/>
                  </a:lnTo>
                  <a:cubicBezTo>
                    <a:pt x="2424" y="47"/>
                    <a:pt x="2315" y="0"/>
                    <a:pt x="21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</p:grpSp>
      <p:grpSp>
        <p:nvGrpSpPr>
          <p:cNvPr id="64" name="Google Shape;6110;p67">
            <a:extLst>
              <a:ext uri="{FF2B5EF4-FFF2-40B4-BE49-F238E27FC236}">
                <a16:creationId xmlns:a16="http://schemas.microsoft.com/office/drawing/2014/main" id="{CFD62510-65B4-C068-6941-3B7AF9372F27}"/>
              </a:ext>
            </a:extLst>
          </p:cNvPr>
          <p:cNvGrpSpPr/>
          <p:nvPr/>
        </p:nvGrpSpPr>
        <p:grpSpPr>
          <a:xfrm>
            <a:off x="7643919" y="5591138"/>
            <a:ext cx="483301" cy="378456"/>
            <a:chOff x="-41526451" y="3653375"/>
            <a:chExt cx="315875" cy="247350"/>
          </a:xfrm>
          <a:solidFill>
            <a:schemeClr val="accent1">
              <a:lumMod val="75000"/>
            </a:schemeClr>
          </a:solidFill>
        </p:grpSpPr>
        <p:sp>
          <p:nvSpPr>
            <p:cNvPr id="65" name="Google Shape;6111;p67">
              <a:extLst>
                <a:ext uri="{FF2B5EF4-FFF2-40B4-BE49-F238E27FC236}">
                  <a16:creationId xmlns:a16="http://schemas.microsoft.com/office/drawing/2014/main" id="{2A8A75EB-C488-8635-836A-7F2F70D51942}"/>
                </a:ext>
              </a:extLst>
            </p:cNvPr>
            <p:cNvSpPr/>
            <p:nvPr/>
          </p:nvSpPr>
          <p:spPr>
            <a:xfrm>
              <a:off x="-41526451" y="3860525"/>
              <a:ext cx="315875" cy="40200"/>
            </a:xfrm>
            <a:custGeom>
              <a:avLst/>
              <a:gdLst/>
              <a:ahLst/>
              <a:cxnLst/>
              <a:rect l="l" t="t" r="r" b="b"/>
              <a:pathLst>
                <a:path w="12635" h="1608" extrusionOk="0">
                  <a:moveTo>
                    <a:pt x="379" y="0"/>
                  </a:moveTo>
                  <a:cubicBezTo>
                    <a:pt x="159" y="0"/>
                    <a:pt x="1" y="189"/>
                    <a:pt x="1" y="378"/>
                  </a:cubicBezTo>
                  <a:cubicBezTo>
                    <a:pt x="1" y="1040"/>
                    <a:pt x="537" y="1607"/>
                    <a:pt x="1198" y="1607"/>
                  </a:cubicBezTo>
                  <a:lnTo>
                    <a:pt x="11406" y="1607"/>
                  </a:lnTo>
                  <a:cubicBezTo>
                    <a:pt x="12067" y="1607"/>
                    <a:pt x="12634" y="1072"/>
                    <a:pt x="12634" y="378"/>
                  </a:cubicBezTo>
                  <a:cubicBezTo>
                    <a:pt x="12603" y="158"/>
                    <a:pt x="12445" y="0"/>
                    <a:pt x="12193" y="0"/>
                  </a:cubicBezTo>
                  <a:lnTo>
                    <a:pt x="10965" y="0"/>
                  </a:lnTo>
                  <a:lnTo>
                    <a:pt x="10965" y="378"/>
                  </a:lnTo>
                  <a:cubicBezTo>
                    <a:pt x="10965" y="630"/>
                    <a:pt x="10776" y="819"/>
                    <a:pt x="10555" y="819"/>
                  </a:cubicBezTo>
                  <a:cubicBezTo>
                    <a:pt x="10303" y="819"/>
                    <a:pt x="10146" y="630"/>
                    <a:pt x="10146" y="378"/>
                  </a:cubicBezTo>
                  <a:lnTo>
                    <a:pt x="10146" y="0"/>
                  </a:lnTo>
                  <a:lnTo>
                    <a:pt x="9326" y="0"/>
                  </a:lnTo>
                  <a:lnTo>
                    <a:pt x="9326" y="378"/>
                  </a:lnTo>
                  <a:cubicBezTo>
                    <a:pt x="9326" y="630"/>
                    <a:pt x="9137" y="819"/>
                    <a:pt x="8917" y="819"/>
                  </a:cubicBezTo>
                  <a:cubicBezTo>
                    <a:pt x="8696" y="819"/>
                    <a:pt x="8507" y="630"/>
                    <a:pt x="8507" y="378"/>
                  </a:cubicBezTo>
                  <a:lnTo>
                    <a:pt x="85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66" name="Google Shape;6112;p67">
              <a:extLst>
                <a:ext uri="{FF2B5EF4-FFF2-40B4-BE49-F238E27FC236}">
                  <a16:creationId xmlns:a16="http://schemas.microsoft.com/office/drawing/2014/main" id="{8966C0BB-96AB-79AA-B5D2-1402E6F581C2}"/>
                </a:ext>
              </a:extLst>
            </p:cNvPr>
            <p:cNvSpPr/>
            <p:nvPr/>
          </p:nvSpPr>
          <p:spPr>
            <a:xfrm>
              <a:off x="-41506750" y="3653375"/>
              <a:ext cx="275700" cy="186700"/>
            </a:xfrm>
            <a:custGeom>
              <a:avLst/>
              <a:gdLst/>
              <a:ahLst/>
              <a:cxnLst/>
              <a:rect l="l" t="t" r="r" b="b"/>
              <a:pathLst>
                <a:path w="11028" h="7468" extrusionOk="0">
                  <a:moveTo>
                    <a:pt x="3794" y="1673"/>
                  </a:moveTo>
                  <a:cubicBezTo>
                    <a:pt x="3841" y="1673"/>
                    <a:pt x="3890" y="1682"/>
                    <a:pt x="3939" y="1702"/>
                  </a:cubicBezTo>
                  <a:lnTo>
                    <a:pt x="6428" y="2521"/>
                  </a:lnTo>
                  <a:cubicBezTo>
                    <a:pt x="6680" y="2616"/>
                    <a:pt x="6806" y="2994"/>
                    <a:pt x="6585" y="3214"/>
                  </a:cubicBezTo>
                  <a:lnTo>
                    <a:pt x="6018" y="3750"/>
                  </a:lnTo>
                  <a:lnTo>
                    <a:pt x="7404" y="5136"/>
                  </a:lnTo>
                  <a:cubicBezTo>
                    <a:pt x="7593" y="5262"/>
                    <a:pt x="7593" y="5514"/>
                    <a:pt x="7436" y="5671"/>
                  </a:cubicBezTo>
                  <a:cubicBezTo>
                    <a:pt x="7357" y="5750"/>
                    <a:pt x="7247" y="5790"/>
                    <a:pt x="7136" y="5790"/>
                  </a:cubicBezTo>
                  <a:cubicBezTo>
                    <a:pt x="7026" y="5790"/>
                    <a:pt x="6916" y="5750"/>
                    <a:pt x="6837" y="5671"/>
                  </a:cubicBezTo>
                  <a:lnTo>
                    <a:pt x="5451" y="4317"/>
                  </a:lnTo>
                  <a:lnTo>
                    <a:pt x="4915" y="4852"/>
                  </a:lnTo>
                  <a:cubicBezTo>
                    <a:pt x="4821" y="4947"/>
                    <a:pt x="4714" y="4988"/>
                    <a:pt x="4613" y="4988"/>
                  </a:cubicBezTo>
                  <a:cubicBezTo>
                    <a:pt x="4444" y="4988"/>
                    <a:pt x="4293" y="4872"/>
                    <a:pt x="4254" y="4695"/>
                  </a:cubicBezTo>
                  <a:lnTo>
                    <a:pt x="3435" y="2206"/>
                  </a:lnTo>
                  <a:cubicBezTo>
                    <a:pt x="3328" y="1940"/>
                    <a:pt x="3537" y="1673"/>
                    <a:pt x="3794" y="1673"/>
                  </a:cubicBezTo>
                  <a:close/>
                  <a:moveTo>
                    <a:pt x="1198" y="1"/>
                  </a:moveTo>
                  <a:cubicBezTo>
                    <a:pt x="536" y="1"/>
                    <a:pt x="1" y="568"/>
                    <a:pt x="1" y="1229"/>
                  </a:cubicBezTo>
                  <a:lnTo>
                    <a:pt x="1" y="7467"/>
                  </a:lnTo>
                  <a:lnTo>
                    <a:pt x="11027" y="7467"/>
                  </a:lnTo>
                  <a:lnTo>
                    <a:pt x="11027" y="1229"/>
                  </a:lnTo>
                  <a:cubicBezTo>
                    <a:pt x="11027" y="568"/>
                    <a:pt x="10460" y="1"/>
                    <a:pt x="97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</p:grpSp>
      <p:grpSp>
        <p:nvGrpSpPr>
          <p:cNvPr id="67" name="Google Shape;5972;p67">
            <a:extLst>
              <a:ext uri="{FF2B5EF4-FFF2-40B4-BE49-F238E27FC236}">
                <a16:creationId xmlns:a16="http://schemas.microsoft.com/office/drawing/2014/main" id="{FC06E344-9A23-F736-2018-33B567F0EEA9}"/>
              </a:ext>
            </a:extLst>
          </p:cNvPr>
          <p:cNvGrpSpPr/>
          <p:nvPr/>
        </p:nvGrpSpPr>
        <p:grpSpPr>
          <a:xfrm>
            <a:off x="5231564" y="2522408"/>
            <a:ext cx="480630" cy="552897"/>
            <a:chOff x="-42971724" y="3217825"/>
            <a:chExt cx="275675" cy="317125"/>
          </a:xfrm>
          <a:solidFill>
            <a:schemeClr val="accent1">
              <a:lumMod val="75000"/>
            </a:schemeClr>
          </a:solidFill>
        </p:grpSpPr>
        <p:sp>
          <p:nvSpPr>
            <p:cNvPr id="68" name="Google Shape;5973;p67">
              <a:extLst>
                <a:ext uri="{FF2B5EF4-FFF2-40B4-BE49-F238E27FC236}">
                  <a16:creationId xmlns:a16="http://schemas.microsoft.com/office/drawing/2014/main" id="{D1D80AF1-51DD-26B5-20EE-D7A26ACBCDBE}"/>
                </a:ext>
              </a:extLst>
            </p:cNvPr>
            <p:cNvSpPr/>
            <p:nvPr/>
          </p:nvSpPr>
          <p:spPr>
            <a:xfrm>
              <a:off x="-42951251" y="3279250"/>
              <a:ext cx="233950" cy="152050"/>
            </a:xfrm>
            <a:custGeom>
              <a:avLst/>
              <a:gdLst/>
              <a:ahLst/>
              <a:cxnLst/>
              <a:rect l="l" t="t" r="r" b="b"/>
              <a:pathLst>
                <a:path w="9358" h="6082" extrusionOk="0">
                  <a:moveTo>
                    <a:pt x="379" y="1"/>
                  </a:moveTo>
                  <a:cubicBezTo>
                    <a:pt x="158" y="1"/>
                    <a:pt x="1" y="221"/>
                    <a:pt x="1" y="410"/>
                  </a:cubicBezTo>
                  <a:lnTo>
                    <a:pt x="1" y="6081"/>
                  </a:lnTo>
                  <a:lnTo>
                    <a:pt x="9357" y="6081"/>
                  </a:lnTo>
                  <a:lnTo>
                    <a:pt x="9357" y="410"/>
                  </a:lnTo>
                  <a:cubicBezTo>
                    <a:pt x="9357" y="158"/>
                    <a:pt x="9168" y="1"/>
                    <a:pt x="89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69" name="Google Shape;5974;p67">
              <a:extLst>
                <a:ext uri="{FF2B5EF4-FFF2-40B4-BE49-F238E27FC236}">
                  <a16:creationId xmlns:a16="http://schemas.microsoft.com/office/drawing/2014/main" id="{814153B0-FE6F-5102-EF99-304789C84CB3}"/>
                </a:ext>
              </a:extLst>
            </p:cNvPr>
            <p:cNvSpPr/>
            <p:nvPr/>
          </p:nvSpPr>
          <p:spPr>
            <a:xfrm>
              <a:off x="-42971724" y="3451750"/>
              <a:ext cx="275675" cy="83200"/>
            </a:xfrm>
            <a:custGeom>
              <a:avLst/>
              <a:gdLst/>
              <a:ahLst/>
              <a:cxnLst/>
              <a:rect l="l" t="t" r="r" b="b"/>
              <a:pathLst>
                <a:path w="11027" h="3328" extrusionOk="0">
                  <a:moveTo>
                    <a:pt x="63" y="0"/>
                  </a:moveTo>
                  <a:cubicBezTo>
                    <a:pt x="32" y="126"/>
                    <a:pt x="0" y="284"/>
                    <a:pt x="0" y="410"/>
                  </a:cubicBezTo>
                  <a:cubicBezTo>
                    <a:pt x="0" y="1103"/>
                    <a:pt x="536" y="1670"/>
                    <a:pt x="1198" y="1670"/>
                  </a:cubicBezTo>
                  <a:lnTo>
                    <a:pt x="3151" y="1670"/>
                  </a:lnTo>
                  <a:lnTo>
                    <a:pt x="2615" y="2710"/>
                  </a:lnTo>
                  <a:cubicBezTo>
                    <a:pt x="2521" y="2930"/>
                    <a:pt x="2615" y="3182"/>
                    <a:pt x="2836" y="3277"/>
                  </a:cubicBezTo>
                  <a:cubicBezTo>
                    <a:pt x="2889" y="3312"/>
                    <a:pt x="2949" y="3328"/>
                    <a:pt x="3009" y="3328"/>
                  </a:cubicBezTo>
                  <a:cubicBezTo>
                    <a:pt x="3166" y="3328"/>
                    <a:pt x="3326" y="3224"/>
                    <a:pt x="3371" y="3088"/>
                  </a:cubicBezTo>
                  <a:lnTo>
                    <a:pt x="4096" y="1639"/>
                  </a:lnTo>
                  <a:lnTo>
                    <a:pt x="5073" y="1639"/>
                  </a:lnTo>
                  <a:lnTo>
                    <a:pt x="5073" y="2867"/>
                  </a:lnTo>
                  <a:cubicBezTo>
                    <a:pt x="5073" y="3119"/>
                    <a:pt x="5262" y="3308"/>
                    <a:pt x="5514" y="3308"/>
                  </a:cubicBezTo>
                  <a:cubicBezTo>
                    <a:pt x="5734" y="3308"/>
                    <a:pt x="5892" y="3119"/>
                    <a:pt x="5892" y="2867"/>
                  </a:cubicBezTo>
                  <a:lnTo>
                    <a:pt x="5892" y="1639"/>
                  </a:lnTo>
                  <a:lnTo>
                    <a:pt x="6868" y="1639"/>
                  </a:lnTo>
                  <a:lnTo>
                    <a:pt x="7593" y="3088"/>
                  </a:lnTo>
                  <a:cubicBezTo>
                    <a:pt x="7688" y="3230"/>
                    <a:pt x="7835" y="3301"/>
                    <a:pt x="7983" y="3301"/>
                  </a:cubicBezTo>
                  <a:cubicBezTo>
                    <a:pt x="8032" y="3301"/>
                    <a:pt x="8081" y="3293"/>
                    <a:pt x="8129" y="3277"/>
                  </a:cubicBezTo>
                  <a:cubicBezTo>
                    <a:pt x="8349" y="3151"/>
                    <a:pt x="8412" y="2930"/>
                    <a:pt x="8349" y="2710"/>
                  </a:cubicBezTo>
                  <a:lnTo>
                    <a:pt x="7814" y="1670"/>
                  </a:lnTo>
                  <a:lnTo>
                    <a:pt x="9767" y="1670"/>
                  </a:lnTo>
                  <a:cubicBezTo>
                    <a:pt x="10429" y="1670"/>
                    <a:pt x="11027" y="1103"/>
                    <a:pt x="11027" y="410"/>
                  </a:cubicBezTo>
                  <a:cubicBezTo>
                    <a:pt x="11027" y="252"/>
                    <a:pt x="10964" y="126"/>
                    <a:pt x="109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70" name="Google Shape;5975;p67">
              <a:extLst>
                <a:ext uri="{FF2B5EF4-FFF2-40B4-BE49-F238E27FC236}">
                  <a16:creationId xmlns:a16="http://schemas.microsoft.com/office/drawing/2014/main" id="{B805883E-CAB4-1C89-CF4B-C9DCF84820E8}"/>
                </a:ext>
              </a:extLst>
            </p:cNvPr>
            <p:cNvSpPr/>
            <p:nvPr/>
          </p:nvSpPr>
          <p:spPr>
            <a:xfrm>
              <a:off x="-42866974" y="3217825"/>
              <a:ext cx="63025" cy="40975"/>
            </a:xfrm>
            <a:custGeom>
              <a:avLst/>
              <a:gdLst/>
              <a:ahLst/>
              <a:cxnLst/>
              <a:rect l="l" t="t" r="r" b="b"/>
              <a:pathLst>
                <a:path w="2521" h="1639" extrusionOk="0">
                  <a:moveTo>
                    <a:pt x="442" y="0"/>
                  </a:moveTo>
                  <a:cubicBezTo>
                    <a:pt x="221" y="0"/>
                    <a:pt x="1" y="189"/>
                    <a:pt x="1" y="410"/>
                  </a:cubicBezTo>
                  <a:lnTo>
                    <a:pt x="1" y="1639"/>
                  </a:lnTo>
                  <a:lnTo>
                    <a:pt x="2489" y="1639"/>
                  </a:lnTo>
                  <a:lnTo>
                    <a:pt x="2489" y="410"/>
                  </a:lnTo>
                  <a:lnTo>
                    <a:pt x="2521" y="410"/>
                  </a:lnTo>
                  <a:cubicBezTo>
                    <a:pt x="2521" y="189"/>
                    <a:pt x="2332" y="0"/>
                    <a:pt x="2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</p:grpSp>
      <p:grpSp>
        <p:nvGrpSpPr>
          <p:cNvPr id="71" name="Google Shape;5984;p67">
            <a:extLst>
              <a:ext uri="{FF2B5EF4-FFF2-40B4-BE49-F238E27FC236}">
                <a16:creationId xmlns:a16="http://schemas.microsoft.com/office/drawing/2014/main" id="{313F38A8-4BDC-D86B-426D-C895FA35E921}"/>
              </a:ext>
            </a:extLst>
          </p:cNvPr>
          <p:cNvGrpSpPr/>
          <p:nvPr/>
        </p:nvGrpSpPr>
        <p:grpSpPr>
          <a:xfrm>
            <a:off x="9324361" y="2518321"/>
            <a:ext cx="554771" cy="553419"/>
            <a:chOff x="-41111351" y="3239100"/>
            <a:chExt cx="318200" cy="317425"/>
          </a:xfrm>
          <a:solidFill>
            <a:schemeClr val="accent1">
              <a:lumMod val="75000"/>
            </a:schemeClr>
          </a:solidFill>
        </p:grpSpPr>
        <p:sp>
          <p:nvSpPr>
            <p:cNvPr id="72" name="Google Shape;5985;p67">
              <a:extLst>
                <a:ext uri="{FF2B5EF4-FFF2-40B4-BE49-F238E27FC236}">
                  <a16:creationId xmlns:a16="http://schemas.microsoft.com/office/drawing/2014/main" id="{870E1876-60D5-E76C-C11E-94484B281A61}"/>
                </a:ext>
              </a:extLst>
            </p:cNvPr>
            <p:cNvSpPr/>
            <p:nvPr/>
          </p:nvSpPr>
          <p:spPr>
            <a:xfrm>
              <a:off x="-41111351" y="3239100"/>
              <a:ext cx="145725" cy="144925"/>
            </a:xfrm>
            <a:custGeom>
              <a:avLst/>
              <a:gdLst/>
              <a:ahLst/>
              <a:cxnLst/>
              <a:rect l="l" t="t" r="r" b="b"/>
              <a:pathLst>
                <a:path w="5829" h="5797" extrusionOk="0">
                  <a:moveTo>
                    <a:pt x="2930" y="1670"/>
                  </a:moveTo>
                  <a:cubicBezTo>
                    <a:pt x="3119" y="1670"/>
                    <a:pt x="3308" y="1859"/>
                    <a:pt x="3308" y="2048"/>
                  </a:cubicBezTo>
                  <a:lnTo>
                    <a:pt x="3308" y="2489"/>
                  </a:lnTo>
                  <a:lnTo>
                    <a:pt x="3749" y="2489"/>
                  </a:lnTo>
                  <a:cubicBezTo>
                    <a:pt x="4001" y="2489"/>
                    <a:pt x="4159" y="2678"/>
                    <a:pt x="4159" y="2930"/>
                  </a:cubicBezTo>
                  <a:cubicBezTo>
                    <a:pt x="4159" y="3151"/>
                    <a:pt x="3938" y="3340"/>
                    <a:pt x="3749" y="3340"/>
                  </a:cubicBezTo>
                  <a:lnTo>
                    <a:pt x="3308" y="3340"/>
                  </a:lnTo>
                  <a:lnTo>
                    <a:pt x="3308" y="3781"/>
                  </a:lnTo>
                  <a:cubicBezTo>
                    <a:pt x="3308" y="4001"/>
                    <a:pt x="3119" y="4159"/>
                    <a:pt x="2930" y="4159"/>
                  </a:cubicBezTo>
                  <a:cubicBezTo>
                    <a:pt x="2710" y="4159"/>
                    <a:pt x="2520" y="3970"/>
                    <a:pt x="2520" y="3781"/>
                  </a:cubicBezTo>
                  <a:lnTo>
                    <a:pt x="2520" y="3340"/>
                  </a:lnTo>
                  <a:lnTo>
                    <a:pt x="2079" y="3340"/>
                  </a:lnTo>
                  <a:cubicBezTo>
                    <a:pt x="1859" y="3340"/>
                    <a:pt x="1701" y="3151"/>
                    <a:pt x="1701" y="2930"/>
                  </a:cubicBezTo>
                  <a:cubicBezTo>
                    <a:pt x="1701" y="2678"/>
                    <a:pt x="1859" y="2489"/>
                    <a:pt x="2079" y="2489"/>
                  </a:cubicBezTo>
                  <a:lnTo>
                    <a:pt x="2520" y="2489"/>
                  </a:lnTo>
                  <a:lnTo>
                    <a:pt x="2520" y="2048"/>
                  </a:lnTo>
                  <a:cubicBezTo>
                    <a:pt x="2520" y="1827"/>
                    <a:pt x="2710" y="1670"/>
                    <a:pt x="2930" y="1670"/>
                  </a:cubicBezTo>
                  <a:close/>
                  <a:moveTo>
                    <a:pt x="441" y="0"/>
                  </a:moveTo>
                  <a:cubicBezTo>
                    <a:pt x="189" y="0"/>
                    <a:pt x="0" y="189"/>
                    <a:pt x="0" y="441"/>
                  </a:cubicBezTo>
                  <a:lnTo>
                    <a:pt x="0" y="5387"/>
                  </a:lnTo>
                  <a:cubicBezTo>
                    <a:pt x="32" y="5639"/>
                    <a:pt x="221" y="5797"/>
                    <a:pt x="441" y="5797"/>
                  </a:cubicBezTo>
                  <a:lnTo>
                    <a:pt x="5387" y="5797"/>
                  </a:lnTo>
                  <a:cubicBezTo>
                    <a:pt x="5639" y="5797"/>
                    <a:pt x="5829" y="5608"/>
                    <a:pt x="5829" y="5387"/>
                  </a:cubicBezTo>
                  <a:lnTo>
                    <a:pt x="5829" y="441"/>
                  </a:lnTo>
                  <a:cubicBezTo>
                    <a:pt x="5829" y="189"/>
                    <a:pt x="5639" y="0"/>
                    <a:pt x="5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73" name="Google Shape;5986;p67">
              <a:extLst>
                <a:ext uri="{FF2B5EF4-FFF2-40B4-BE49-F238E27FC236}">
                  <a16:creationId xmlns:a16="http://schemas.microsoft.com/office/drawing/2014/main" id="{895DF4F5-58FD-301D-359C-C1E889AD9677}"/>
                </a:ext>
              </a:extLst>
            </p:cNvPr>
            <p:cNvSpPr/>
            <p:nvPr/>
          </p:nvSpPr>
          <p:spPr>
            <a:xfrm>
              <a:off x="-41110576" y="3412375"/>
              <a:ext cx="146525" cy="144150"/>
            </a:xfrm>
            <a:custGeom>
              <a:avLst/>
              <a:gdLst/>
              <a:ahLst/>
              <a:cxnLst/>
              <a:rect l="l" t="t" r="r" b="b"/>
              <a:pathLst>
                <a:path w="5861" h="5766" extrusionOk="0">
                  <a:moveTo>
                    <a:pt x="3450" y="1859"/>
                  </a:moveTo>
                  <a:cubicBezTo>
                    <a:pt x="3561" y="1859"/>
                    <a:pt x="3671" y="1890"/>
                    <a:pt x="3750" y="1953"/>
                  </a:cubicBezTo>
                  <a:cubicBezTo>
                    <a:pt x="3907" y="2111"/>
                    <a:pt x="3907" y="2395"/>
                    <a:pt x="3750" y="2552"/>
                  </a:cubicBezTo>
                  <a:lnTo>
                    <a:pt x="3466" y="2836"/>
                  </a:lnTo>
                  <a:lnTo>
                    <a:pt x="3750" y="3119"/>
                  </a:lnTo>
                  <a:cubicBezTo>
                    <a:pt x="3907" y="3277"/>
                    <a:pt x="3907" y="3529"/>
                    <a:pt x="3750" y="3686"/>
                  </a:cubicBezTo>
                  <a:cubicBezTo>
                    <a:pt x="3671" y="3765"/>
                    <a:pt x="3561" y="3804"/>
                    <a:pt x="3450" y="3804"/>
                  </a:cubicBezTo>
                  <a:cubicBezTo>
                    <a:pt x="3340" y="3804"/>
                    <a:pt x="3230" y="3765"/>
                    <a:pt x="3151" y="3686"/>
                  </a:cubicBezTo>
                  <a:lnTo>
                    <a:pt x="2899" y="3434"/>
                  </a:lnTo>
                  <a:lnTo>
                    <a:pt x="2616" y="3686"/>
                  </a:lnTo>
                  <a:cubicBezTo>
                    <a:pt x="2537" y="3765"/>
                    <a:pt x="2426" y="3804"/>
                    <a:pt x="2316" y="3804"/>
                  </a:cubicBezTo>
                  <a:cubicBezTo>
                    <a:pt x="2206" y="3804"/>
                    <a:pt x="2096" y="3765"/>
                    <a:pt x="2017" y="3686"/>
                  </a:cubicBezTo>
                  <a:cubicBezTo>
                    <a:pt x="1859" y="3529"/>
                    <a:pt x="1859" y="3277"/>
                    <a:pt x="2017" y="3119"/>
                  </a:cubicBezTo>
                  <a:lnTo>
                    <a:pt x="2300" y="2836"/>
                  </a:lnTo>
                  <a:lnTo>
                    <a:pt x="2017" y="2552"/>
                  </a:lnTo>
                  <a:cubicBezTo>
                    <a:pt x="1859" y="2395"/>
                    <a:pt x="1859" y="2111"/>
                    <a:pt x="2017" y="1953"/>
                  </a:cubicBezTo>
                  <a:cubicBezTo>
                    <a:pt x="2096" y="1890"/>
                    <a:pt x="2206" y="1859"/>
                    <a:pt x="2316" y="1859"/>
                  </a:cubicBezTo>
                  <a:cubicBezTo>
                    <a:pt x="2426" y="1859"/>
                    <a:pt x="2537" y="1890"/>
                    <a:pt x="2616" y="1953"/>
                  </a:cubicBezTo>
                  <a:lnTo>
                    <a:pt x="2899" y="2237"/>
                  </a:lnTo>
                  <a:lnTo>
                    <a:pt x="3151" y="1953"/>
                  </a:lnTo>
                  <a:cubicBezTo>
                    <a:pt x="3230" y="1890"/>
                    <a:pt x="3340" y="1859"/>
                    <a:pt x="3450" y="1859"/>
                  </a:cubicBezTo>
                  <a:close/>
                  <a:moveTo>
                    <a:pt x="442" y="0"/>
                  </a:moveTo>
                  <a:cubicBezTo>
                    <a:pt x="221" y="0"/>
                    <a:pt x="1" y="189"/>
                    <a:pt x="1" y="378"/>
                  </a:cubicBezTo>
                  <a:lnTo>
                    <a:pt x="1" y="5356"/>
                  </a:lnTo>
                  <a:cubicBezTo>
                    <a:pt x="1" y="5608"/>
                    <a:pt x="221" y="5766"/>
                    <a:pt x="442" y="5766"/>
                  </a:cubicBezTo>
                  <a:lnTo>
                    <a:pt x="5419" y="5766"/>
                  </a:lnTo>
                  <a:cubicBezTo>
                    <a:pt x="5640" y="5766"/>
                    <a:pt x="5861" y="5545"/>
                    <a:pt x="5861" y="5356"/>
                  </a:cubicBezTo>
                  <a:lnTo>
                    <a:pt x="5861" y="378"/>
                  </a:lnTo>
                  <a:cubicBezTo>
                    <a:pt x="5861" y="158"/>
                    <a:pt x="5640" y="0"/>
                    <a:pt x="54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74" name="Google Shape;5987;p67">
              <a:extLst>
                <a:ext uri="{FF2B5EF4-FFF2-40B4-BE49-F238E27FC236}">
                  <a16:creationId xmlns:a16="http://schemas.microsoft.com/office/drawing/2014/main" id="{F68D3CC8-4CA2-068E-6425-6ED614B11EDD}"/>
                </a:ext>
              </a:extLst>
            </p:cNvPr>
            <p:cNvSpPr/>
            <p:nvPr/>
          </p:nvSpPr>
          <p:spPr>
            <a:xfrm>
              <a:off x="-40938875" y="3239100"/>
              <a:ext cx="145725" cy="144925"/>
            </a:xfrm>
            <a:custGeom>
              <a:avLst/>
              <a:gdLst/>
              <a:ahLst/>
              <a:cxnLst/>
              <a:rect l="l" t="t" r="r" b="b"/>
              <a:pathLst>
                <a:path w="5829" h="5797" extrusionOk="0">
                  <a:moveTo>
                    <a:pt x="3750" y="2457"/>
                  </a:moveTo>
                  <a:cubicBezTo>
                    <a:pt x="3970" y="2457"/>
                    <a:pt x="4128" y="2646"/>
                    <a:pt x="4128" y="2867"/>
                  </a:cubicBezTo>
                  <a:cubicBezTo>
                    <a:pt x="4159" y="3151"/>
                    <a:pt x="3970" y="3308"/>
                    <a:pt x="3750" y="3308"/>
                  </a:cubicBezTo>
                  <a:lnTo>
                    <a:pt x="2080" y="3308"/>
                  </a:lnTo>
                  <a:cubicBezTo>
                    <a:pt x="1859" y="3308"/>
                    <a:pt x="1702" y="3119"/>
                    <a:pt x="1702" y="2867"/>
                  </a:cubicBezTo>
                  <a:cubicBezTo>
                    <a:pt x="1702" y="2646"/>
                    <a:pt x="1891" y="2457"/>
                    <a:pt x="2080" y="2457"/>
                  </a:cubicBezTo>
                  <a:close/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lnTo>
                    <a:pt x="1" y="5387"/>
                  </a:lnTo>
                  <a:cubicBezTo>
                    <a:pt x="1" y="5639"/>
                    <a:pt x="190" y="5797"/>
                    <a:pt x="442" y="5797"/>
                  </a:cubicBezTo>
                  <a:lnTo>
                    <a:pt x="5388" y="5797"/>
                  </a:lnTo>
                  <a:cubicBezTo>
                    <a:pt x="5640" y="5797"/>
                    <a:pt x="5829" y="5608"/>
                    <a:pt x="5829" y="5387"/>
                  </a:cubicBezTo>
                  <a:lnTo>
                    <a:pt x="5829" y="441"/>
                  </a:lnTo>
                  <a:cubicBezTo>
                    <a:pt x="5829" y="189"/>
                    <a:pt x="5640" y="0"/>
                    <a:pt x="53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75" name="Google Shape;5988;p67">
              <a:extLst>
                <a:ext uri="{FF2B5EF4-FFF2-40B4-BE49-F238E27FC236}">
                  <a16:creationId xmlns:a16="http://schemas.microsoft.com/office/drawing/2014/main" id="{54B3CEFA-65F6-219D-4268-8F714D743541}"/>
                </a:ext>
              </a:extLst>
            </p:cNvPr>
            <p:cNvSpPr/>
            <p:nvPr/>
          </p:nvSpPr>
          <p:spPr>
            <a:xfrm>
              <a:off x="-40938875" y="3411575"/>
              <a:ext cx="145725" cy="144950"/>
            </a:xfrm>
            <a:custGeom>
              <a:avLst/>
              <a:gdLst/>
              <a:ahLst/>
              <a:cxnLst/>
              <a:rect l="l" t="t" r="r" b="b"/>
              <a:pathLst>
                <a:path w="5829" h="5798" extrusionOk="0">
                  <a:moveTo>
                    <a:pt x="3750" y="1639"/>
                  </a:moveTo>
                  <a:cubicBezTo>
                    <a:pt x="3970" y="1639"/>
                    <a:pt x="4128" y="1859"/>
                    <a:pt x="4128" y="2080"/>
                  </a:cubicBezTo>
                  <a:cubicBezTo>
                    <a:pt x="4159" y="2332"/>
                    <a:pt x="3970" y="2490"/>
                    <a:pt x="3750" y="2490"/>
                  </a:cubicBezTo>
                  <a:lnTo>
                    <a:pt x="2080" y="2490"/>
                  </a:lnTo>
                  <a:cubicBezTo>
                    <a:pt x="1859" y="2490"/>
                    <a:pt x="1702" y="2269"/>
                    <a:pt x="1702" y="2080"/>
                  </a:cubicBezTo>
                  <a:cubicBezTo>
                    <a:pt x="1702" y="1859"/>
                    <a:pt x="1891" y="1639"/>
                    <a:pt x="2080" y="1639"/>
                  </a:cubicBezTo>
                  <a:close/>
                  <a:moveTo>
                    <a:pt x="3750" y="3309"/>
                  </a:moveTo>
                  <a:cubicBezTo>
                    <a:pt x="3970" y="3309"/>
                    <a:pt x="4128" y="3498"/>
                    <a:pt x="4128" y="3687"/>
                  </a:cubicBezTo>
                  <a:cubicBezTo>
                    <a:pt x="4159" y="3970"/>
                    <a:pt x="3970" y="4128"/>
                    <a:pt x="3750" y="4128"/>
                  </a:cubicBezTo>
                  <a:lnTo>
                    <a:pt x="2080" y="4128"/>
                  </a:lnTo>
                  <a:cubicBezTo>
                    <a:pt x="1859" y="4128"/>
                    <a:pt x="1702" y="3939"/>
                    <a:pt x="1702" y="3687"/>
                  </a:cubicBezTo>
                  <a:cubicBezTo>
                    <a:pt x="1702" y="3466"/>
                    <a:pt x="1891" y="3309"/>
                    <a:pt x="2080" y="3309"/>
                  </a:cubicBezTo>
                  <a:close/>
                  <a:moveTo>
                    <a:pt x="442" y="1"/>
                  </a:moveTo>
                  <a:cubicBezTo>
                    <a:pt x="190" y="1"/>
                    <a:pt x="1" y="190"/>
                    <a:pt x="1" y="379"/>
                  </a:cubicBezTo>
                  <a:lnTo>
                    <a:pt x="1" y="5388"/>
                  </a:lnTo>
                  <a:cubicBezTo>
                    <a:pt x="1" y="5640"/>
                    <a:pt x="190" y="5798"/>
                    <a:pt x="442" y="5798"/>
                  </a:cubicBezTo>
                  <a:lnTo>
                    <a:pt x="5388" y="5798"/>
                  </a:lnTo>
                  <a:cubicBezTo>
                    <a:pt x="5640" y="5798"/>
                    <a:pt x="5829" y="5577"/>
                    <a:pt x="5829" y="5388"/>
                  </a:cubicBezTo>
                  <a:lnTo>
                    <a:pt x="5829" y="410"/>
                  </a:lnTo>
                  <a:cubicBezTo>
                    <a:pt x="5829" y="190"/>
                    <a:pt x="5640" y="1"/>
                    <a:pt x="5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</p:grpSp>
      <p:grpSp>
        <p:nvGrpSpPr>
          <p:cNvPr id="76" name="Google Shape;6002;p67">
            <a:extLst>
              <a:ext uri="{FF2B5EF4-FFF2-40B4-BE49-F238E27FC236}">
                <a16:creationId xmlns:a16="http://schemas.microsoft.com/office/drawing/2014/main" id="{17CE7401-355F-79C5-EB58-13F4E7A8C0B0}"/>
              </a:ext>
            </a:extLst>
          </p:cNvPr>
          <p:cNvGrpSpPr/>
          <p:nvPr/>
        </p:nvGrpSpPr>
        <p:grpSpPr>
          <a:xfrm>
            <a:off x="6093087" y="2522405"/>
            <a:ext cx="640899" cy="553419"/>
            <a:chOff x="-42651700" y="3217825"/>
            <a:chExt cx="367600" cy="317425"/>
          </a:xfrm>
          <a:solidFill>
            <a:schemeClr val="accent1">
              <a:lumMod val="75000"/>
            </a:schemeClr>
          </a:solidFill>
        </p:grpSpPr>
        <p:sp>
          <p:nvSpPr>
            <p:cNvPr id="77" name="Google Shape;6003;p67">
              <a:extLst>
                <a:ext uri="{FF2B5EF4-FFF2-40B4-BE49-F238E27FC236}">
                  <a16:creationId xmlns:a16="http://schemas.microsoft.com/office/drawing/2014/main" id="{7AFB1475-83CE-EB9E-960A-E7D7A56D59A2}"/>
                </a:ext>
              </a:extLst>
            </p:cNvPr>
            <p:cNvSpPr/>
            <p:nvPr/>
          </p:nvSpPr>
          <p:spPr>
            <a:xfrm>
              <a:off x="-42651700" y="3239075"/>
              <a:ext cx="367600" cy="296175"/>
            </a:xfrm>
            <a:custGeom>
              <a:avLst/>
              <a:gdLst/>
              <a:ahLst/>
              <a:cxnLst/>
              <a:rect l="l" t="t" r="r" b="b"/>
              <a:pathLst>
                <a:path w="14704" h="11847" extrusionOk="0">
                  <a:moveTo>
                    <a:pt x="7370" y="797"/>
                  </a:moveTo>
                  <a:cubicBezTo>
                    <a:pt x="8536" y="797"/>
                    <a:pt x="9694" y="1246"/>
                    <a:pt x="10576" y="2143"/>
                  </a:cubicBezTo>
                  <a:cubicBezTo>
                    <a:pt x="12340" y="3908"/>
                    <a:pt x="12340" y="6775"/>
                    <a:pt x="10576" y="8539"/>
                  </a:cubicBezTo>
                  <a:cubicBezTo>
                    <a:pt x="9757" y="9390"/>
                    <a:pt x="8623" y="9894"/>
                    <a:pt x="7363" y="9894"/>
                  </a:cubicBezTo>
                  <a:cubicBezTo>
                    <a:pt x="6102" y="9894"/>
                    <a:pt x="4937" y="9358"/>
                    <a:pt x="4118" y="8539"/>
                  </a:cubicBezTo>
                  <a:cubicBezTo>
                    <a:pt x="2353" y="6775"/>
                    <a:pt x="2353" y="3908"/>
                    <a:pt x="4118" y="2143"/>
                  </a:cubicBezTo>
                  <a:cubicBezTo>
                    <a:pt x="5031" y="1246"/>
                    <a:pt x="6205" y="797"/>
                    <a:pt x="7370" y="797"/>
                  </a:cubicBezTo>
                  <a:close/>
                  <a:moveTo>
                    <a:pt x="7326" y="1"/>
                  </a:moveTo>
                  <a:cubicBezTo>
                    <a:pt x="2091" y="1"/>
                    <a:pt x="0" y="6750"/>
                    <a:pt x="4275" y="9768"/>
                  </a:cubicBezTo>
                  <a:lnTo>
                    <a:pt x="3424" y="11280"/>
                  </a:lnTo>
                  <a:cubicBezTo>
                    <a:pt x="3298" y="11532"/>
                    <a:pt x="3487" y="11847"/>
                    <a:pt x="3771" y="11847"/>
                  </a:cubicBezTo>
                  <a:cubicBezTo>
                    <a:pt x="3929" y="11847"/>
                    <a:pt x="4086" y="11784"/>
                    <a:pt x="4118" y="11626"/>
                  </a:cubicBezTo>
                  <a:lnTo>
                    <a:pt x="5000" y="10209"/>
                  </a:lnTo>
                  <a:cubicBezTo>
                    <a:pt x="5740" y="10571"/>
                    <a:pt x="6543" y="10752"/>
                    <a:pt x="7351" y="10752"/>
                  </a:cubicBezTo>
                  <a:cubicBezTo>
                    <a:pt x="8158" y="10752"/>
                    <a:pt x="8969" y="10571"/>
                    <a:pt x="9725" y="10209"/>
                  </a:cubicBezTo>
                  <a:lnTo>
                    <a:pt x="10576" y="11626"/>
                  </a:lnTo>
                  <a:cubicBezTo>
                    <a:pt x="10671" y="11784"/>
                    <a:pt x="10828" y="11847"/>
                    <a:pt x="10923" y="11847"/>
                  </a:cubicBezTo>
                  <a:cubicBezTo>
                    <a:pt x="11238" y="11847"/>
                    <a:pt x="11458" y="11532"/>
                    <a:pt x="11301" y="11280"/>
                  </a:cubicBezTo>
                  <a:lnTo>
                    <a:pt x="10419" y="9768"/>
                  </a:lnTo>
                  <a:cubicBezTo>
                    <a:pt x="14703" y="6775"/>
                    <a:pt x="12592" y="1"/>
                    <a:pt x="7363" y="1"/>
                  </a:cubicBezTo>
                  <a:cubicBezTo>
                    <a:pt x="7350" y="1"/>
                    <a:pt x="7338" y="1"/>
                    <a:pt x="7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78" name="Google Shape;6004;p67">
              <a:extLst>
                <a:ext uri="{FF2B5EF4-FFF2-40B4-BE49-F238E27FC236}">
                  <a16:creationId xmlns:a16="http://schemas.microsoft.com/office/drawing/2014/main" id="{CB0DE98E-4F95-74B6-17D7-9C278EE5DFDE}"/>
                </a:ext>
              </a:extLst>
            </p:cNvPr>
            <p:cNvSpPr/>
            <p:nvPr/>
          </p:nvSpPr>
          <p:spPr>
            <a:xfrm>
              <a:off x="-42419600" y="3217825"/>
              <a:ext cx="106350" cy="106350"/>
            </a:xfrm>
            <a:custGeom>
              <a:avLst/>
              <a:gdLst/>
              <a:ahLst/>
              <a:cxnLst/>
              <a:rect l="l" t="t" r="r" b="b"/>
              <a:pathLst>
                <a:path w="4254" h="4254" extrusionOk="0">
                  <a:moveTo>
                    <a:pt x="1355" y="0"/>
                  </a:moveTo>
                  <a:cubicBezTo>
                    <a:pt x="882" y="0"/>
                    <a:pt x="410" y="95"/>
                    <a:pt x="0" y="315"/>
                  </a:cubicBezTo>
                  <a:cubicBezTo>
                    <a:pt x="1891" y="946"/>
                    <a:pt x="3340" y="2395"/>
                    <a:pt x="3938" y="4254"/>
                  </a:cubicBezTo>
                  <a:cubicBezTo>
                    <a:pt x="4128" y="3844"/>
                    <a:pt x="4254" y="3371"/>
                    <a:pt x="4254" y="2899"/>
                  </a:cubicBezTo>
                  <a:cubicBezTo>
                    <a:pt x="4254" y="1292"/>
                    <a:pt x="2962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79" name="Google Shape;6005;p67">
              <a:extLst>
                <a:ext uri="{FF2B5EF4-FFF2-40B4-BE49-F238E27FC236}">
                  <a16:creationId xmlns:a16="http://schemas.microsoft.com/office/drawing/2014/main" id="{25C4651B-4959-4659-FE85-E9BB47152E60}"/>
                </a:ext>
              </a:extLst>
            </p:cNvPr>
            <p:cNvSpPr/>
            <p:nvPr/>
          </p:nvSpPr>
          <p:spPr>
            <a:xfrm>
              <a:off x="-42623600" y="3218600"/>
              <a:ext cx="106350" cy="106375"/>
            </a:xfrm>
            <a:custGeom>
              <a:avLst/>
              <a:gdLst/>
              <a:ahLst/>
              <a:cxnLst/>
              <a:rect l="l" t="t" r="r" b="b"/>
              <a:pathLst>
                <a:path w="4254" h="4255" extrusionOk="0">
                  <a:moveTo>
                    <a:pt x="2931" y="1"/>
                  </a:moveTo>
                  <a:cubicBezTo>
                    <a:pt x="1292" y="1"/>
                    <a:pt x="1" y="1293"/>
                    <a:pt x="1" y="2899"/>
                  </a:cubicBezTo>
                  <a:cubicBezTo>
                    <a:pt x="1" y="3372"/>
                    <a:pt x="127" y="3845"/>
                    <a:pt x="316" y="4254"/>
                  </a:cubicBezTo>
                  <a:cubicBezTo>
                    <a:pt x="977" y="2364"/>
                    <a:pt x="2426" y="915"/>
                    <a:pt x="4254" y="316"/>
                  </a:cubicBezTo>
                  <a:cubicBezTo>
                    <a:pt x="3876" y="127"/>
                    <a:pt x="3403" y="1"/>
                    <a:pt x="29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80" name="Google Shape;6006;p67">
              <a:extLst>
                <a:ext uri="{FF2B5EF4-FFF2-40B4-BE49-F238E27FC236}">
                  <a16:creationId xmlns:a16="http://schemas.microsoft.com/office/drawing/2014/main" id="{60ADD0D1-6B33-4595-34EC-4402B139E4D1}"/>
                </a:ext>
              </a:extLst>
            </p:cNvPr>
            <p:cNvSpPr/>
            <p:nvPr/>
          </p:nvSpPr>
          <p:spPr>
            <a:xfrm>
              <a:off x="-42561374" y="3279250"/>
              <a:ext cx="185900" cy="186700"/>
            </a:xfrm>
            <a:custGeom>
              <a:avLst/>
              <a:gdLst/>
              <a:ahLst/>
              <a:cxnLst/>
              <a:rect l="l" t="t" r="r" b="b"/>
              <a:pathLst>
                <a:path w="7436" h="7468" extrusionOk="0">
                  <a:moveTo>
                    <a:pt x="3781" y="1671"/>
                  </a:moveTo>
                  <a:cubicBezTo>
                    <a:pt x="4033" y="1671"/>
                    <a:pt x="4191" y="1860"/>
                    <a:pt x="4191" y="2112"/>
                  </a:cubicBezTo>
                  <a:lnTo>
                    <a:pt x="4191" y="3340"/>
                  </a:lnTo>
                  <a:lnTo>
                    <a:pt x="5388" y="3340"/>
                  </a:lnTo>
                  <a:cubicBezTo>
                    <a:pt x="5640" y="3340"/>
                    <a:pt x="5829" y="3529"/>
                    <a:pt x="5829" y="3750"/>
                  </a:cubicBezTo>
                  <a:cubicBezTo>
                    <a:pt x="5829" y="4002"/>
                    <a:pt x="5640" y="4128"/>
                    <a:pt x="5388" y="4128"/>
                  </a:cubicBezTo>
                  <a:lnTo>
                    <a:pt x="3750" y="4128"/>
                  </a:lnTo>
                  <a:cubicBezTo>
                    <a:pt x="3498" y="4128"/>
                    <a:pt x="3308" y="3939"/>
                    <a:pt x="3308" y="3750"/>
                  </a:cubicBezTo>
                  <a:lnTo>
                    <a:pt x="3308" y="2112"/>
                  </a:lnTo>
                  <a:lnTo>
                    <a:pt x="3340" y="2112"/>
                  </a:lnTo>
                  <a:cubicBezTo>
                    <a:pt x="3340" y="1860"/>
                    <a:pt x="3529" y="1671"/>
                    <a:pt x="3781" y="1671"/>
                  </a:cubicBezTo>
                  <a:close/>
                  <a:moveTo>
                    <a:pt x="3750" y="1"/>
                  </a:moveTo>
                  <a:cubicBezTo>
                    <a:pt x="1702" y="1"/>
                    <a:pt x="32" y="1671"/>
                    <a:pt x="0" y="3750"/>
                  </a:cubicBezTo>
                  <a:cubicBezTo>
                    <a:pt x="32" y="5798"/>
                    <a:pt x="1702" y="7467"/>
                    <a:pt x="3750" y="7467"/>
                  </a:cubicBezTo>
                  <a:cubicBezTo>
                    <a:pt x="5797" y="7467"/>
                    <a:pt x="7436" y="5798"/>
                    <a:pt x="7436" y="3750"/>
                  </a:cubicBezTo>
                  <a:cubicBezTo>
                    <a:pt x="7436" y="1702"/>
                    <a:pt x="5797" y="64"/>
                    <a:pt x="3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</p:grpSp>
      <p:grpSp>
        <p:nvGrpSpPr>
          <p:cNvPr id="81" name="Google Shape;6011;p67">
            <a:extLst>
              <a:ext uri="{FF2B5EF4-FFF2-40B4-BE49-F238E27FC236}">
                <a16:creationId xmlns:a16="http://schemas.microsoft.com/office/drawing/2014/main" id="{6CA87BB9-911C-CCDC-C06C-30E5D0004D6B}"/>
              </a:ext>
            </a:extLst>
          </p:cNvPr>
          <p:cNvGrpSpPr/>
          <p:nvPr/>
        </p:nvGrpSpPr>
        <p:grpSpPr>
          <a:xfrm>
            <a:off x="10113189" y="2490103"/>
            <a:ext cx="562442" cy="552591"/>
            <a:chOff x="-40748276" y="3238700"/>
            <a:chExt cx="322600" cy="316950"/>
          </a:xfrm>
          <a:solidFill>
            <a:schemeClr val="accent1">
              <a:lumMod val="75000"/>
            </a:schemeClr>
          </a:solidFill>
        </p:grpSpPr>
        <p:sp>
          <p:nvSpPr>
            <p:cNvPr id="82" name="Google Shape;6012;p67">
              <a:extLst>
                <a:ext uri="{FF2B5EF4-FFF2-40B4-BE49-F238E27FC236}">
                  <a16:creationId xmlns:a16="http://schemas.microsoft.com/office/drawing/2014/main" id="{8863B662-AE42-C28C-CAA7-BB4B504D3D9B}"/>
                </a:ext>
              </a:extLst>
            </p:cNvPr>
            <p:cNvSpPr/>
            <p:nvPr/>
          </p:nvSpPr>
          <p:spPr>
            <a:xfrm>
              <a:off x="-40709676" y="3273750"/>
              <a:ext cx="84300" cy="84300"/>
            </a:xfrm>
            <a:custGeom>
              <a:avLst/>
              <a:gdLst/>
              <a:ahLst/>
              <a:cxnLst/>
              <a:rect l="l" t="t" r="r" b="b"/>
              <a:pathLst>
                <a:path w="3372" h="3372" extrusionOk="0">
                  <a:moveTo>
                    <a:pt x="2710" y="0"/>
                  </a:moveTo>
                  <a:lnTo>
                    <a:pt x="1" y="2710"/>
                  </a:lnTo>
                  <a:lnTo>
                    <a:pt x="694" y="3371"/>
                  </a:lnTo>
                  <a:lnTo>
                    <a:pt x="3372" y="662"/>
                  </a:lnTo>
                  <a:lnTo>
                    <a:pt x="27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83" name="Google Shape;6013;p67">
              <a:extLst>
                <a:ext uri="{FF2B5EF4-FFF2-40B4-BE49-F238E27FC236}">
                  <a16:creationId xmlns:a16="http://schemas.microsoft.com/office/drawing/2014/main" id="{9C4316C4-3E77-6089-95C8-6F42A142CD4A}"/>
                </a:ext>
              </a:extLst>
            </p:cNvPr>
            <p:cNvSpPr/>
            <p:nvPr/>
          </p:nvSpPr>
          <p:spPr>
            <a:xfrm>
              <a:off x="-40578925" y="3247175"/>
              <a:ext cx="151250" cy="149475"/>
            </a:xfrm>
            <a:custGeom>
              <a:avLst/>
              <a:gdLst/>
              <a:ahLst/>
              <a:cxnLst/>
              <a:rect l="l" t="t" r="r" b="b"/>
              <a:pathLst>
                <a:path w="6050" h="5979" extrusionOk="0">
                  <a:moveTo>
                    <a:pt x="2663" y="0"/>
                  </a:moveTo>
                  <a:cubicBezTo>
                    <a:pt x="2552" y="0"/>
                    <a:pt x="2442" y="39"/>
                    <a:pt x="2363" y="118"/>
                  </a:cubicBezTo>
                  <a:lnTo>
                    <a:pt x="1261" y="1221"/>
                  </a:lnTo>
                  <a:lnTo>
                    <a:pt x="2678" y="2639"/>
                  </a:lnTo>
                  <a:cubicBezTo>
                    <a:pt x="2836" y="2796"/>
                    <a:pt x="2836" y="3080"/>
                    <a:pt x="2678" y="3237"/>
                  </a:cubicBezTo>
                  <a:cubicBezTo>
                    <a:pt x="2637" y="3278"/>
                    <a:pt x="2560" y="3302"/>
                    <a:pt x="2473" y="3302"/>
                  </a:cubicBezTo>
                  <a:cubicBezTo>
                    <a:pt x="2360" y="3302"/>
                    <a:pt x="2232" y="3263"/>
                    <a:pt x="2143" y="3174"/>
                  </a:cubicBezTo>
                  <a:lnTo>
                    <a:pt x="725" y="1756"/>
                  </a:lnTo>
                  <a:lnTo>
                    <a:pt x="0" y="2481"/>
                  </a:lnTo>
                  <a:lnTo>
                    <a:pt x="3529" y="5978"/>
                  </a:lnTo>
                  <a:lnTo>
                    <a:pt x="5892" y="3615"/>
                  </a:lnTo>
                  <a:cubicBezTo>
                    <a:pt x="6049" y="3458"/>
                    <a:pt x="6049" y="3174"/>
                    <a:pt x="5892" y="3017"/>
                  </a:cubicBezTo>
                  <a:lnTo>
                    <a:pt x="2962" y="118"/>
                  </a:lnTo>
                  <a:cubicBezTo>
                    <a:pt x="2883" y="39"/>
                    <a:pt x="2773" y="0"/>
                    <a:pt x="26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84" name="Google Shape;6014;p67">
              <a:extLst>
                <a:ext uri="{FF2B5EF4-FFF2-40B4-BE49-F238E27FC236}">
                  <a16:creationId xmlns:a16="http://schemas.microsoft.com/office/drawing/2014/main" id="{4EDEC9C7-EF6B-44C3-EBC6-17D181BD2D4A}"/>
                </a:ext>
              </a:extLst>
            </p:cNvPr>
            <p:cNvSpPr/>
            <p:nvPr/>
          </p:nvSpPr>
          <p:spPr>
            <a:xfrm>
              <a:off x="-40678174" y="3305250"/>
              <a:ext cx="213475" cy="213475"/>
            </a:xfrm>
            <a:custGeom>
              <a:avLst/>
              <a:gdLst/>
              <a:ahLst/>
              <a:cxnLst/>
              <a:rect l="l" t="t" r="r" b="b"/>
              <a:pathLst>
                <a:path w="8539" h="8539" extrusionOk="0">
                  <a:moveTo>
                    <a:pt x="2679" y="0"/>
                  </a:moveTo>
                  <a:lnTo>
                    <a:pt x="1" y="2678"/>
                  </a:lnTo>
                  <a:lnTo>
                    <a:pt x="5861" y="8538"/>
                  </a:lnTo>
                  <a:lnTo>
                    <a:pt x="8539" y="5860"/>
                  </a:lnTo>
                  <a:lnTo>
                    <a:pt x="26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85" name="Google Shape;6015;p67">
              <a:extLst>
                <a:ext uri="{FF2B5EF4-FFF2-40B4-BE49-F238E27FC236}">
                  <a16:creationId xmlns:a16="http://schemas.microsoft.com/office/drawing/2014/main" id="{EC3A2225-309C-C6A4-B24D-99BE5F492073}"/>
                </a:ext>
              </a:extLst>
            </p:cNvPr>
            <p:cNvSpPr/>
            <p:nvPr/>
          </p:nvSpPr>
          <p:spPr>
            <a:xfrm>
              <a:off x="-40513549" y="3469850"/>
              <a:ext cx="87875" cy="85800"/>
            </a:xfrm>
            <a:custGeom>
              <a:avLst/>
              <a:gdLst/>
              <a:ahLst/>
              <a:cxnLst/>
              <a:rect l="l" t="t" r="r" b="b"/>
              <a:pathLst>
                <a:path w="3515" h="3432" extrusionOk="0">
                  <a:moveTo>
                    <a:pt x="2426" y="1"/>
                  </a:moveTo>
                  <a:lnTo>
                    <a:pt x="0" y="2427"/>
                  </a:lnTo>
                  <a:lnTo>
                    <a:pt x="2899" y="3404"/>
                  </a:lnTo>
                  <a:cubicBezTo>
                    <a:pt x="2948" y="3423"/>
                    <a:pt x="2996" y="3432"/>
                    <a:pt x="3044" y="3432"/>
                  </a:cubicBezTo>
                  <a:cubicBezTo>
                    <a:pt x="3302" y="3432"/>
                    <a:pt x="3514" y="3166"/>
                    <a:pt x="3434" y="2899"/>
                  </a:cubicBezTo>
                  <a:lnTo>
                    <a:pt x="24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86" name="Google Shape;6016;p67">
              <a:extLst>
                <a:ext uri="{FF2B5EF4-FFF2-40B4-BE49-F238E27FC236}">
                  <a16:creationId xmlns:a16="http://schemas.microsoft.com/office/drawing/2014/main" id="{CEAB1787-45EB-A6F7-5DB9-A1575BCD484F}"/>
                </a:ext>
              </a:extLst>
            </p:cNvPr>
            <p:cNvSpPr/>
            <p:nvPr/>
          </p:nvSpPr>
          <p:spPr>
            <a:xfrm>
              <a:off x="-40738025" y="3404500"/>
              <a:ext cx="150450" cy="149475"/>
            </a:xfrm>
            <a:custGeom>
              <a:avLst/>
              <a:gdLst/>
              <a:ahLst/>
              <a:cxnLst/>
              <a:rect l="l" t="t" r="r" b="b"/>
              <a:pathLst>
                <a:path w="6018" h="5979" extrusionOk="0">
                  <a:moveTo>
                    <a:pt x="2521" y="0"/>
                  </a:moveTo>
                  <a:lnTo>
                    <a:pt x="1796" y="725"/>
                  </a:lnTo>
                  <a:lnTo>
                    <a:pt x="3308" y="2205"/>
                  </a:lnTo>
                  <a:cubicBezTo>
                    <a:pt x="3466" y="2363"/>
                    <a:pt x="3466" y="2646"/>
                    <a:pt x="3308" y="2804"/>
                  </a:cubicBezTo>
                  <a:cubicBezTo>
                    <a:pt x="3230" y="2883"/>
                    <a:pt x="3119" y="2922"/>
                    <a:pt x="3009" y="2922"/>
                  </a:cubicBezTo>
                  <a:cubicBezTo>
                    <a:pt x="2899" y="2922"/>
                    <a:pt x="2789" y="2883"/>
                    <a:pt x="2710" y="2804"/>
                  </a:cubicBezTo>
                  <a:lnTo>
                    <a:pt x="1229" y="1292"/>
                  </a:lnTo>
                  <a:lnTo>
                    <a:pt x="158" y="2363"/>
                  </a:lnTo>
                  <a:cubicBezTo>
                    <a:pt x="0" y="2520"/>
                    <a:pt x="0" y="2804"/>
                    <a:pt x="158" y="2962"/>
                  </a:cubicBezTo>
                  <a:lnTo>
                    <a:pt x="3056" y="5860"/>
                  </a:lnTo>
                  <a:cubicBezTo>
                    <a:pt x="3135" y="5939"/>
                    <a:pt x="3245" y="5978"/>
                    <a:pt x="3356" y="5978"/>
                  </a:cubicBezTo>
                  <a:cubicBezTo>
                    <a:pt x="3466" y="5978"/>
                    <a:pt x="3576" y="5939"/>
                    <a:pt x="3655" y="5860"/>
                  </a:cubicBezTo>
                  <a:lnTo>
                    <a:pt x="6018" y="3497"/>
                  </a:lnTo>
                  <a:lnTo>
                    <a:pt x="25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87" name="Google Shape;6017;p67">
              <a:extLst>
                <a:ext uri="{FF2B5EF4-FFF2-40B4-BE49-F238E27FC236}">
                  <a16:creationId xmlns:a16="http://schemas.microsoft.com/office/drawing/2014/main" id="{416F682D-AC6C-3BC6-B56D-4E9185BA8132}"/>
                </a:ext>
              </a:extLst>
            </p:cNvPr>
            <p:cNvSpPr/>
            <p:nvPr/>
          </p:nvSpPr>
          <p:spPr>
            <a:xfrm>
              <a:off x="-40748276" y="3238700"/>
              <a:ext cx="92175" cy="87850"/>
            </a:xfrm>
            <a:custGeom>
              <a:avLst/>
              <a:gdLst/>
              <a:ahLst/>
              <a:cxnLst/>
              <a:rect l="l" t="t" r="r" b="b"/>
              <a:pathLst>
                <a:path w="3686" h="3513" extrusionOk="0">
                  <a:moveTo>
                    <a:pt x="2281" y="0"/>
                  </a:moveTo>
                  <a:cubicBezTo>
                    <a:pt x="1915" y="0"/>
                    <a:pt x="1545" y="142"/>
                    <a:pt x="1261" y="426"/>
                  </a:cubicBezTo>
                  <a:lnTo>
                    <a:pt x="568" y="1119"/>
                  </a:lnTo>
                  <a:cubicBezTo>
                    <a:pt x="1" y="1686"/>
                    <a:pt x="1" y="2568"/>
                    <a:pt x="568" y="3135"/>
                  </a:cubicBezTo>
                  <a:lnTo>
                    <a:pt x="946" y="3513"/>
                  </a:lnTo>
                  <a:lnTo>
                    <a:pt x="3687" y="804"/>
                  </a:lnTo>
                  <a:lnTo>
                    <a:pt x="3277" y="426"/>
                  </a:lnTo>
                  <a:cubicBezTo>
                    <a:pt x="3010" y="142"/>
                    <a:pt x="2647" y="0"/>
                    <a:pt x="22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</p:grpSp>
      <p:sp>
        <p:nvSpPr>
          <p:cNvPr id="88" name="Google Shape;6042;p67">
            <a:extLst>
              <a:ext uri="{FF2B5EF4-FFF2-40B4-BE49-F238E27FC236}">
                <a16:creationId xmlns:a16="http://schemas.microsoft.com/office/drawing/2014/main" id="{5DFBC3A1-47BA-82A8-7281-C72EDC799011}"/>
              </a:ext>
            </a:extLst>
          </p:cNvPr>
          <p:cNvSpPr/>
          <p:nvPr/>
        </p:nvSpPr>
        <p:spPr>
          <a:xfrm>
            <a:off x="6935716" y="2523494"/>
            <a:ext cx="543830" cy="551240"/>
          </a:xfrm>
          <a:custGeom>
            <a:avLst/>
            <a:gdLst/>
            <a:ahLst/>
            <a:cxnLst/>
            <a:rect l="l" t="t" r="r" b="b"/>
            <a:pathLst>
              <a:path w="12477" h="12647" extrusionOk="0">
                <a:moveTo>
                  <a:pt x="3750" y="4538"/>
                </a:moveTo>
                <a:cubicBezTo>
                  <a:pt x="4223" y="4538"/>
                  <a:pt x="4601" y="4884"/>
                  <a:pt x="4601" y="5357"/>
                </a:cubicBezTo>
                <a:cubicBezTo>
                  <a:pt x="4601" y="5829"/>
                  <a:pt x="4223" y="6176"/>
                  <a:pt x="3750" y="6176"/>
                </a:cubicBezTo>
                <a:cubicBezTo>
                  <a:pt x="3277" y="6176"/>
                  <a:pt x="2931" y="5829"/>
                  <a:pt x="2931" y="5357"/>
                </a:cubicBezTo>
                <a:cubicBezTo>
                  <a:pt x="2931" y="4884"/>
                  <a:pt x="3277" y="4538"/>
                  <a:pt x="3750" y="4538"/>
                </a:cubicBezTo>
                <a:close/>
                <a:moveTo>
                  <a:pt x="6239" y="4538"/>
                </a:moveTo>
                <a:cubicBezTo>
                  <a:pt x="6711" y="4538"/>
                  <a:pt x="7058" y="4884"/>
                  <a:pt x="7058" y="5357"/>
                </a:cubicBezTo>
                <a:cubicBezTo>
                  <a:pt x="7058" y="5829"/>
                  <a:pt x="6711" y="6176"/>
                  <a:pt x="6239" y="6176"/>
                </a:cubicBezTo>
                <a:cubicBezTo>
                  <a:pt x="5766" y="6176"/>
                  <a:pt x="5420" y="5829"/>
                  <a:pt x="5420" y="5357"/>
                </a:cubicBezTo>
                <a:cubicBezTo>
                  <a:pt x="5420" y="4884"/>
                  <a:pt x="5766" y="4538"/>
                  <a:pt x="6239" y="4538"/>
                </a:cubicBezTo>
                <a:close/>
                <a:moveTo>
                  <a:pt x="8728" y="4538"/>
                </a:moveTo>
                <a:cubicBezTo>
                  <a:pt x="9200" y="4538"/>
                  <a:pt x="9547" y="4884"/>
                  <a:pt x="9547" y="5357"/>
                </a:cubicBezTo>
                <a:cubicBezTo>
                  <a:pt x="9547" y="5829"/>
                  <a:pt x="9200" y="6176"/>
                  <a:pt x="8728" y="6176"/>
                </a:cubicBezTo>
                <a:cubicBezTo>
                  <a:pt x="8255" y="6176"/>
                  <a:pt x="7877" y="5829"/>
                  <a:pt x="7877" y="5357"/>
                </a:cubicBezTo>
                <a:cubicBezTo>
                  <a:pt x="7877" y="4884"/>
                  <a:pt x="8255" y="4538"/>
                  <a:pt x="8728" y="4538"/>
                </a:cubicBezTo>
                <a:close/>
                <a:moveTo>
                  <a:pt x="6239" y="1"/>
                </a:moveTo>
                <a:cubicBezTo>
                  <a:pt x="2805" y="1"/>
                  <a:pt x="1" y="2395"/>
                  <a:pt x="1" y="5357"/>
                </a:cubicBezTo>
                <a:cubicBezTo>
                  <a:pt x="1" y="7436"/>
                  <a:pt x="1387" y="9200"/>
                  <a:pt x="3309" y="10082"/>
                </a:cubicBezTo>
                <a:lnTo>
                  <a:pt x="3309" y="12256"/>
                </a:lnTo>
                <a:cubicBezTo>
                  <a:pt x="3309" y="12486"/>
                  <a:pt x="3502" y="12646"/>
                  <a:pt x="3715" y="12646"/>
                </a:cubicBezTo>
                <a:cubicBezTo>
                  <a:pt x="3824" y="12646"/>
                  <a:pt x="3938" y="12604"/>
                  <a:pt x="4034" y="12508"/>
                </a:cubicBezTo>
                <a:lnTo>
                  <a:pt x="5609" y="10681"/>
                </a:lnTo>
                <a:cubicBezTo>
                  <a:pt x="5798" y="10681"/>
                  <a:pt x="5987" y="10713"/>
                  <a:pt x="6239" y="10713"/>
                </a:cubicBezTo>
                <a:cubicBezTo>
                  <a:pt x="9641" y="10713"/>
                  <a:pt x="12477" y="8350"/>
                  <a:pt x="12477" y="5357"/>
                </a:cubicBezTo>
                <a:cubicBezTo>
                  <a:pt x="12477" y="2395"/>
                  <a:pt x="9704" y="1"/>
                  <a:pt x="6239" y="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spcFirstLastPara="1" wrap="square" lIns="91417" tIns="91417" rIns="91417" bIns="91417" anchor="ctr" anchorCtr="0">
            <a:noAutofit/>
          </a:bodyPr>
          <a:lstStyle>
            <a:defPPr/>
          </a:lstStyle>
          <a:p>
            <a:endParaRPr sz="1400" dirty="0">
              <a:solidFill>
                <a:srgbClr val="AE4500"/>
              </a:solidFill>
            </a:endParaRPr>
          </a:p>
        </p:txBody>
      </p:sp>
      <p:grpSp>
        <p:nvGrpSpPr>
          <p:cNvPr id="89" name="Google Shape;6047;p67">
            <a:extLst>
              <a:ext uri="{FF2B5EF4-FFF2-40B4-BE49-F238E27FC236}">
                <a16:creationId xmlns:a16="http://schemas.microsoft.com/office/drawing/2014/main" id="{E79CFC96-7942-8A40-0FA6-756EFB167D0F}"/>
              </a:ext>
            </a:extLst>
          </p:cNvPr>
          <p:cNvGrpSpPr/>
          <p:nvPr/>
        </p:nvGrpSpPr>
        <p:grpSpPr>
          <a:xfrm>
            <a:off x="10973466" y="2490397"/>
            <a:ext cx="553419" cy="503992"/>
            <a:chOff x="-40378075" y="3267450"/>
            <a:chExt cx="317425" cy="289075"/>
          </a:xfrm>
          <a:solidFill>
            <a:schemeClr val="accent1">
              <a:lumMod val="75000"/>
            </a:schemeClr>
          </a:solidFill>
        </p:grpSpPr>
        <p:sp>
          <p:nvSpPr>
            <p:cNvPr id="90" name="Google Shape;6048;p67">
              <a:extLst>
                <a:ext uri="{FF2B5EF4-FFF2-40B4-BE49-F238E27FC236}">
                  <a16:creationId xmlns:a16="http://schemas.microsoft.com/office/drawing/2014/main" id="{3305DDB5-64D8-ED51-EBBB-7A60B4758CDE}"/>
                </a:ext>
              </a:extLst>
            </p:cNvPr>
            <p:cNvSpPr/>
            <p:nvPr/>
          </p:nvSpPr>
          <p:spPr>
            <a:xfrm>
              <a:off x="-40218975" y="3308400"/>
              <a:ext cx="158325" cy="248125"/>
            </a:xfrm>
            <a:custGeom>
              <a:avLst/>
              <a:gdLst/>
              <a:ahLst/>
              <a:cxnLst/>
              <a:rect l="l" t="t" r="r" b="b"/>
              <a:pathLst>
                <a:path w="6333" h="9925" extrusionOk="0">
                  <a:moveTo>
                    <a:pt x="4694" y="1"/>
                  </a:moveTo>
                  <a:lnTo>
                    <a:pt x="4694" y="7877"/>
                  </a:lnTo>
                  <a:cubicBezTo>
                    <a:pt x="4694" y="8097"/>
                    <a:pt x="4474" y="8255"/>
                    <a:pt x="4253" y="8255"/>
                  </a:cubicBezTo>
                  <a:cubicBezTo>
                    <a:pt x="2993" y="8255"/>
                    <a:pt x="1638" y="8696"/>
                    <a:pt x="693" y="9452"/>
                  </a:cubicBezTo>
                  <a:cubicBezTo>
                    <a:pt x="536" y="9546"/>
                    <a:pt x="189" y="9925"/>
                    <a:pt x="0" y="9925"/>
                  </a:cubicBezTo>
                  <a:lnTo>
                    <a:pt x="5073" y="9925"/>
                  </a:lnTo>
                  <a:cubicBezTo>
                    <a:pt x="5734" y="9925"/>
                    <a:pt x="6333" y="9357"/>
                    <a:pt x="6333" y="8696"/>
                  </a:cubicBezTo>
                  <a:lnTo>
                    <a:pt x="6333" y="1229"/>
                  </a:lnTo>
                  <a:cubicBezTo>
                    <a:pt x="6333" y="536"/>
                    <a:pt x="5766" y="1"/>
                    <a:pt x="5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91" name="Google Shape;6049;p67">
              <a:extLst>
                <a:ext uri="{FF2B5EF4-FFF2-40B4-BE49-F238E27FC236}">
                  <a16:creationId xmlns:a16="http://schemas.microsoft.com/office/drawing/2014/main" id="{EA9D4DBF-953E-7707-36AA-0231B75865B7}"/>
                </a:ext>
              </a:extLst>
            </p:cNvPr>
            <p:cNvSpPr/>
            <p:nvPr/>
          </p:nvSpPr>
          <p:spPr>
            <a:xfrm>
              <a:off x="-40316649" y="3267450"/>
              <a:ext cx="86675" cy="257575"/>
            </a:xfrm>
            <a:custGeom>
              <a:avLst/>
              <a:gdLst/>
              <a:ahLst/>
              <a:cxnLst/>
              <a:rect l="l" t="t" r="r" b="b"/>
              <a:pathLst>
                <a:path w="3467" h="10303" extrusionOk="0">
                  <a:moveTo>
                    <a:pt x="1" y="0"/>
                  </a:moveTo>
                  <a:lnTo>
                    <a:pt x="1" y="9105"/>
                  </a:lnTo>
                  <a:cubicBezTo>
                    <a:pt x="1166" y="9200"/>
                    <a:pt x="2489" y="9578"/>
                    <a:pt x="3466" y="10302"/>
                  </a:cubicBezTo>
                  <a:lnTo>
                    <a:pt x="3466" y="1197"/>
                  </a:lnTo>
                  <a:cubicBezTo>
                    <a:pt x="2489" y="473"/>
                    <a:pt x="1229" y="9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92" name="Google Shape;6050;p67">
              <a:extLst>
                <a:ext uri="{FF2B5EF4-FFF2-40B4-BE49-F238E27FC236}">
                  <a16:creationId xmlns:a16="http://schemas.microsoft.com/office/drawing/2014/main" id="{696710B8-D0AB-E466-C8DD-708265F675F9}"/>
                </a:ext>
              </a:extLst>
            </p:cNvPr>
            <p:cNvSpPr/>
            <p:nvPr/>
          </p:nvSpPr>
          <p:spPr>
            <a:xfrm>
              <a:off x="-40209524" y="3267450"/>
              <a:ext cx="86650" cy="257575"/>
            </a:xfrm>
            <a:custGeom>
              <a:avLst/>
              <a:gdLst/>
              <a:ahLst/>
              <a:cxnLst/>
              <a:rect l="l" t="t" r="r" b="b"/>
              <a:pathLst>
                <a:path w="3466" h="10303" extrusionOk="0">
                  <a:moveTo>
                    <a:pt x="3466" y="0"/>
                  </a:moveTo>
                  <a:cubicBezTo>
                    <a:pt x="2300" y="95"/>
                    <a:pt x="977" y="473"/>
                    <a:pt x="0" y="1197"/>
                  </a:cubicBezTo>
                  <a:lnTo>
                    <a:pt x="0" y="10302"/>
                  </a:lnTo>
                  <a:cubicBezTo>
                    <a:pt x="977" y="9578"/>
                    <a:pt x="2237" y="9200"/>
                    <a:pt x="3466" y="9105"/>
                  </a:cubicBezTo>
                  <a:lnTo>
                    <a:pt x="34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93" name="Google Shape;6051;p67">
              <a:extLst>
                <a:ext uri="{FF2B5EF4-FFF2-40B4-BE49-F238E27FC236}">
                  <a16:creationId xmlns:a16="http://schemas.microsoft.com/office/drawing/2014/main" id="{C40C4A90-098E-FBDF-1154-7EC567C21601}"/>
                </a:ext>
              </a:extLst>
            </p:cNvPr>
            <p:cNvSpPr/>
            <p:nvPr/>
          </p:nvSpPr>
          <p:spPr>
            <a:xfrm>
              <a:off x="-40378075" y="3308400"/>
              <a:ext cx="157550" cy="248125"/>
            </a:xfrm>
            <a:custGeom>
              <a:avLst/>
              <a:gdLst/>
              <a:ahLst/>
              <a:cxnLst/>
              <a:rect l="l" t="t" r="r" b="b"/>
              <a:pathLst>
                <a:path w="6302" h="9925" extrusionOk="0"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lnTo>
                    <a:pt x="0" y="8664"/>
                  </a:lnTo>
                  <a:cubicBezTo>
                    <a:pt x="32" y="9357"/>
                    <a:pt x="567" y="9925"/>
                    <a:pt x="1229" y="9925"/>
                  </a:cubicBezTo>
                  <a:lnTo>
                    <a:pt x="6301" y="9925"/>
                  </a:lnTo>
                  <a:cubicBezTo>
                    <a:pt x="6112" y="9925"/>
                    <a:pt x="5766" y="9609"/>
                    <a:pt x="5608" y="9452"/>
                  </a:cubicBezTo>
                  <a:cubicBezTo>
                    <a:pt x="4631" y="8664"/>
                    <a:pt x="3277" y="8255"/>
                    <a:pt x="2048" y="8255"/>
                  </a:cubicBezTo>
                  <a:cubicBezTo>
                    <a:pt x="1828" y="8255"/>
                    <a:pt x="1638" y="8066"/>
                    <a:pt x="1638" y="7877"/>
                  </a:cubicBezTo>
                  <a:lnTo>
                    <a:pt x="163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</p:grpSp>
      <p:grpSp>
        <p:nvGrpSpPr>
          <p:cNvPr id="94" name="Google Shape;6072;p67">
            <a:extLst>
              <a:ext uri="{FF2B5EF4-FFF2-40B4-BE49-F238E27FC236}">
                <a16:creationId xmlns:a16="http://schemas.microsoft.com/office/drawing/2014/main" id="{973C116F-BD08-4D6F-ECAC-0C40D371B550}"/>
              </a:ext>
            </a:extLst>
          </p:cNvPr>
          <p:cNvGrpSpPr/>
          <p:nvPr/>
        </p:nvGrpSpPr>
        <p:grpSpPr>
          <a:xfrm>
            <a:off x="7701853" y="2496547"/>
            <a:ext cx="553464" cy="553115"/>
            <a:chOff x="-41895049" y="3217225"/>
            <a:chExt cx="317450" cy="317250"/>
          </a:xfrm>
          <a:solidFill>
            <a:schemeClr val="accent1">
              <a:lumMod val="75000"/>
            </a:schemeClr>
          </a:solidFill>
        </p:grpSpPr>
        <p:sp>
          <p:nvSpPr>
            <p:cNvPr id="95" name="Google Shape;6073;p67">
              <a:extLst>
                <a:ext uri="{FF2B5EF4-FFF2-40B4-BE49-F238E27FC236}">
                  <a16:creationId xmlns:a16="http://schemas.microsoft.com/office/drawing/2014/main" id="{4ADF9755-0CE1-E254-8E1D-5F7A994CE71D}"/>
                </a:ext>
              </a:extLst>
            </p:cNvPr>
            <p:cNvSpPr/>
            <p:nvPr/>
          </p:nvSpPr>
          <p:spPr>
            <a:xfrm>
              <a:off x="-41895049" y="3273750"/>
              <a:ext cx="41775" cy="245750"/>
            </a:xfrm>
            <a:custGeom>
              <a:avLst/>
              <a:gdLst/>
              <a:ahLst/>
              <a:cxnLst/>
              <a:rect l="l" t="t" r="r" b="b"/>
              <a:pathLst>
                <a:path w="1670" h="9830" extrusionOk="0">
                  <a:moveTo>
                    <a:pt x="1" y="0"/>
                  </a:moveTo>
                  <a:lnTo>
                    <a:pt x="1" y="9830"/>
                  </a:lnTo>
                  <a:lnTo>
                    <a:pt x="1670" y="8192"/>
                  </a:lnTo>
                  <a:lnTo>
                    <a:pt x="1670" y="1639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96" name="Google Shape;6074;p67">
              <a:extLst>
                <a:ext uri="{FF2B5EF4-FFF2-40B4-BE49-F238E27FC236}">
                  <a16:creationId xmlns:a16="http://schemas.microsoft.com/office/drawing/2014/main" id="{FB9CBE18-D5D0-500E-7F9C-B15FE04BD609}"/>
                </a:ext>
              </a:extLst>
            </p:cNvPr>
            <p:cNvSpPr/>
            <p:nvPr/>
          </p:nvSpPr>
          <p:spPr>
            <a:xfrm>
              <a:off x="-41619376" y="3273750"/>
              <a:ext cx="41775" cy="245750"/>
            </a:xfrm>
            <a:custGeom>
              <a:avLst/>
              <a:gdLst/>
              <a:ahLst/>
              <a:cxnLst/>
              <a:rect l="l" t="t" r="r" b="b"/>
              <a:pathLst>
                <a:path w="1670" h="9830" extrusionOk="0">
                  <a:moveTo>
                    <a:pt x="1670" y="0"/>
                  </a:moveTo>
                  <a:lnTo>
                    <a:pt x="0" y="1639"/>
                  </a:lnTo>
                  <a:lnTo>
                    <a:pt x="0" y="8192"/>
                  </a:lnTo>
                  <a:lnTo>
                    <a:pt x="1670" y="9830"/>
                  </a:lnTo>
                  <a:lnTo>
                    <a:pt x="167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97" name="Google Shape;6075;p67">
              <a:extLst>
                <a:ext uri="{FF2B5EF4-FFF2-40B4-BE49-F238E27FC236}">
                  <a16:creationId xmlns:a16="http://schemas.microsoft.com/office/drawing/2014/main" id="{B80B8077-7188-91C3-5B9E-6341EC2991A5}"/>
                </a:ext>
              </a:extLst>
            </p:cNvPr>
            <p:cNvSpPr/>
            <p:nvPr/>
          </p:nvSpPr>
          <p:spPr>
            <a:xfrm>
              <a:off x="-41832826" y="3321000"/>
              <a:ext cx="193000" cy="151250"/>
            </a:xfrm>
            <a:custGeom>
              <a:avLst/>
              <a:gdLst/>
              <a:ahLst/>
              <a:cxnLst/>
              <a:rect l="l" t="t" r="r" b="b"/>
              <a:pathLst>
                <a:path w="7719" h="6050" extrusionOk="0">
                  <a:moveTo>
                    <a:pt x="1" y="1"/>
                  </a:moveTo>
                  <a:lnTo>
                    <a:pt x="1" y="6050"/>
                  </a:lnTo>
                  <a:lnTo>
                    <a:pt x="3592" y="6050"/>
                  </a:lnTo>
                  <a:lnTo>
                    <a:pt x="3592" y="4821"/>
                  </a:lnTo>
                  <a:cubicBezTo>
                    <a:pt x="3592" y="4600"/>
                    <a:pt x="3781" y="4411"/>
                    <a:pt x="4002" y="4411"/>
                  </a:cubicBezTo>
                  <a:lnTo>
                    <a:pt x="6491" y="4411"/>
                  </a:lnTo>
                  <a:cubicBezTo>
                    <a:pt x="6743" y="4411"/>
                    <a:pt x="6932" y="4600"/>
                    <a:pt x="6932" y="4821"/>
                  </a:cubicBezTo>
                  <a:lnTo>
                    <a:pt x="6932" y="6050"/>
                  </a:lnTo>
                  <a:lnTo>
                    <a:pt x="7719" y="6050"/>
                  </a:lnTo>
                  <a:lnTo>
                    <a:pt x="771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98" name="Google Shape;6076;p67">
              <a:extLst>
                <a:ext uri="{FF2B5EF4-FFF2-40B4-BE49-F238E27FC236}">
                  <a16:creationId xmlns:a16="http://schemas.microsoft.com/office/drawing/2014/main" id="{35C4B5EF-60AB-68D2-3938-0FB73EF3DBD2}"/>
                </a:ext>
              </a:extLst>
            </p:cNvPr>
            <p:cNvSpPr/>
            <p:nvPr/>
          </p:nvSpPr>
          <p:spPr>
            <a:xfrm>
              <a:off x="-41880076" y="3493500"/>
              <a:ext cx="287500" cy="40975"/>
            </a:xfrm>
            <a:custGeom>
              <a:avLst/>
              <a:gdLst/>
              <a:ahLst/>
              <a:cxnLst/>
              <a:rect l="l" t="t" r="r" b="b"/>
              <a:pathLst>
                <a:path w="11500" h="1639" extrusionOk="0">
                  <a:moveTo>
                    <a:pt x="1639" y="0"/>
                  </a:moveTo>
                  <a:lnTo>
                    <a:pt x="0" y="1638"/>
                  </a:lnTo>
                  <a:lnTo>
                    <a:pt x="11500" y="1638"/>
                  </a:lnTo>
                  <a:lnTo>
                    <a:pt x="98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99" name="Google Shape;6077;p67">
              <a:extLst>
                <a:ext uri="{FF2B5EF4-FFF2-40B4-BE49-F238E27FC236}">
                  <a16:creationId xmlns:a16="http://schemas.microsoft.com/office/drawing/2014/main" id="{16FB8821-DF61-DE8A-6615-6C0EC3B366DC}"/>
                </a:ext>
              </a:extLst>
            </p:cNvPr>
            <p:cNvSpPr/>
            <p:nvPr/>
          </p:nvSpPr>
          <p:spPr>
            <a:xfrm>
              <a:off x="-41880876" y="3217225"/>
              <a:ext cx="288300" cy="83325"/>
            </a:xfrm>
            <a:custGeom>
              <a:avLst/>
              <a:gdLst/>
              <a:ahLst/>
              <a:cxnLst/>
              <a:rect l="l" t="t" r="r" b="b"/>
              <a:pathLst>
                <a:path w="11532" h="3332" extrusionOk="0">
                  <a:moveTo>
                    <a:pt x="5798" y="1033"/>
                  </a:moveTo>
                  <a:lnTo>
                    <a:pt x="6459" y="1694"/>
                  </a:lnTo>
                  <a:lnTo>
                    <a:pt x="5136" y="1694"/>
                  </a:lnTo>
                  <a:lnTo>
                    <a:pt x="5798" y="1033"/>
                  </a:lnTo>
                  <a:close/>
                  <a:moveTo>
                    <a:pt x="5750" y="1"/>
                  </a:moveTo>
                  <a:cubicBezTo>
                    <a:pt x="5640" y="1"/>
                    <a:pt x="5530" y="40"/>
                    <a:pt x="5451" y="119"/>
                  </a:cubicBezTo>
                  <a:lnTo>
                    <a:pt x="3939" y="1663"/>
                  </a:lnTo>
                  <a:lnTo>
                    <a:pt x="1" y="1663"/>
                  </a:lnTo>
                  <a:lnTo>
                    <a:pt x="1639" y="3332"/>
                  </a:lnTo>
                  <a:lnTo>
                    <a:pt x="9862" y="3332"/>
                  </a:lnTo>
                  <a:lnTo>
                    <a:pt x="11532" y="1663"/>
                  </a:lnTo>
                  <a:lnTo>
                    <a:pt x="7593" y="1663"/>
                  </a:lnTo>
                  <a:lnTo>
                    <a:pt x="6050" y="119"/>
                  </a:lnTo>
                  <a:cubicBezTo>
                    <a:pt x="5971" y="40"/>
                    <a:pt x="5861" y="1"/>
                    <a:pt x="5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</p:grpSp>
      <p:grpSp>
        <p:nvGrpSpPr>
          <p:cNvPr id="100" name="Google Shape;6107;p67">
            <a:extLst>
              <a:ext uri="{FF2B5EF4-FFF2-40B4-BE49-F238E27FC236}">
                <a16:creationId xmlns:a16="http://schemas.microsoft.com/office/drawing/2014/main" id="{C0416F32-69DF-BEE1-1113-B40EAFDBD5B9}"/>
              </a:ext>
            </a:extLst>
          </p:cNvPr>
          <p:cNvGrpSpPr/>
          <p:nvPr/>
        </p:nvGrpSpPr>
        <p:grpSpPr>
          <a:xfrm>
            <a:off x="8529137" y="2475236"/>
            <a:ext cx="557559" cy="550717"/>
            <a:chOff x="-41530374" y="3218800"/>
            <a:chExt cx="319800" cy="315875"/>
          </a:xfrm>
          <a:solidFill>
            <a:schemeClr val="accent1">
              <a:lumMod val="75000"/>
            </a:schemeClr>
          </a:solidFill>
        </p:grpSpPr>
        <p:sp>
          <p:nvSpPr>
            <p:cNvPr id="101" name="Google Shape;6108;p67">
              <a:extLst>
                <a:ext uri="{FF2B5EF4-FFF2-40B4-BE49-F238E27FC236}">
                  <a16:creationId xmlns:a16="http://schemas.microsoft.com/office/drawing/2014/main" id="{B1FE281E-EC61-5F6B-A28B-C5B0E8D90718}"/>
                </a:ext>
              </a:extLst>
            </p:cNvPr>
            <p:cNvSpPr/>
            <p:nvPr/>
          </p:nvSpPr>
          <p:spPr>
            <a:xfrm>
              <a:off x="-41530374" y="3337550"/>
              <a:ext cx="199300" cy="197125"/>
            </a:xfrm>
            <a:custGeom>
              <a:avLst/>
              <a:gdLst/>
              <a:ahLst/>
              <a:cxnLst/>
              <a:rect l="l" t="t" r="r" b="b"/>
              <a:pathLst>
                <a:path w="7971" h="7885" extrusionOk="0">
                  <a:moveTo>
                    <a:pt x="3245" y="0"/>
                  </a:moveTo>
                  <a:lnTo>
                    <a:pt x="473" y="2804"/>
                  </a:lnTo>
                  <a:cubicBezTo>
                    <a:pt x="0" y="3277"/>
                    <a:pt x="0" y="4064"/>
                    <a:pt x="473" y="4568"/>
                  </a:cubicBezTo>
                  <a:lnTo>
                    <a:pt x="3403" y="7530"/>
                  </a:lnTo>
                  <a:cubicBezTo>
                    <a:pt x="3639" y="7766"/>
                    <a:pt x="3954" y="7884"/>
                    <a:pt x="4277" y="7884"/>
                  </a:cubicBezTo>
                  <a:cubicBezTo>
                    <a:pt x="4600" y="7884"/>
                    <a:pt x="4931" y="7766"/>
                    <a:pt x="5199" y="7530"/>
                  </a:cubicBezTo>
                  <a:lnTo>
                    <a:pt x="7971" y="4726"/>
                  </a:lnTo>
                  <a:lnTo>
                    <a:pt x="32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102" name="Google Shape;6109;p67">
              <a:extLst>
                <a:ext uri="{FF2B5EF4-FFF2-40B4-BE49-F238E27FC236}">
                  <a16:creationId xmlns:a16="http://schemas.microsoft.com/office/drawing/2014/main" id="{C6436B3E-EF71-A20E-FA70-30CF4D7307A8}"/>
                </a:ext>
              </a:extLst>
            </p:cNvPr>
            <p:cNvSpPr/>
            <p:nvPr/>
          </p:nvSpPr>
          <p:spPr>
            <a:xfrm>
              <a:off x="-41435074" y="3218800"/>
              <a:ext cx="224500" cy="221950"/>
            </a:xfrm>
            <a:custGeom>
              <a:avLst/>
              <a:gdLst/>
              <a:ahLst/>
              <a:cxnLst/>
              <a:rect l="l" t="t" r="r" b="b"/>
              <a:pathLst>
                <a:path w="8980" h="8878" extrusionOk="0">
                  <a:moveTo>
                    <a:pt x="4395" y="1"/>
                  </a:moveTo>
                  <a:cubicBezTo>
                    <a:pt x="4285" y="1"/>
                    <a:pt x="4175" y="40"/>
                    <a:pt x="4096" y="119"/>
                  </a:cubicBezTo>
                  <a:lnTo>
                    <a:pt x="1" y="4152"/>
                  </a:lnTo>
                  <a:lnTo>
                    <a:pt x="4726" y="8877"/>
                  </a:lnTo>
                  <a:lnTo>
                    <a:pt x="8822" y="4845"/>
                  </a:lnTo>
                  <a:cubicBezTo>
                    <a:pt x="8979" y="4687"/>
                    <a:pt x="8979" y="4404"/>
                    <a:pt x="8822" y="4246"/>
                  </a:cubicBezTo>
                  <a:lnTo>
                    <a:pt x="4695" y="119"/>
                  </a:lnTo>
                  <a:cubicBezTo>
                    <a:pt x="4616" y="40"/>
                    <a:pt x="4506" y="1"/>
                    <a:pt x="4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</p:grpSp>
      <p:grpSp>
        <p:nvGrpSpPr>
          <p:cNvPr id="103" name="Google Shape;5593;p66">
            <a:extLst>
              <a:ext uri="{FF2B5EF4-FFF2-40B4-BE49-F238E27FC236}">
                <a16:creationId xmlns:a16="http://schemas.microsoft.com/office/drawing/2014/main" id="{20B58214-AEEB-BE93-8EEC-AFFE3EA38139}"/>
              </a:ext>
            </a:extLst>
          </p:cNvPr>
          <p:cNvGrpSpPr/>
          <p:nvPr/>
        </p:nvGrpSpPr>
        <p:grpSpPr>
          <a:xfrm>
            <a:off x="5180808" y="3466333"/>
            <a:ext cx="669035" cy="669035"/>
            <a:chOff x="5049725" y="249400"/>
            <a:chExt cx="481825" cy="481825"/>
          </a:xfrm>
          <a:solidFill>
            <a:schemeClr val="accent1">
              <a:lumMod val="75000"/>
            </a:schemeClr>
          </a:solidFill>
        </p:grpSpPr>
        <p:sp>
          <p:nvSpPr>
            <p:cNvPr id="104" name="Google Shape;5594;p66">
              <a:extLst>
                <a:ext uri="{FF2B5EF4-FFF2-40B4-BE49-F238E27FC236}">
                  <a16:creationId xmlns:a16="http://schemas.microsoft.com/office/drawing/2014/main" id="{B4B4BEA2-B55E-7B3F-F83A-3764CE53466A}"/>
                </a:ext>
              </a:extLst>
            </p:cNvPr>
            <p:cNvSpPr/>
            <p:nvPr/>
          </p:nvSpPr>
          <p:spPr>
            <a:xfrm>
              <a:off x="5191775" y="560925"/>
              <a:ext cx="197625" cy="170300"/>
            </a:xfrm>
            <a:custGeom>
              <a:avLst/>
              <a:gdLst/>
              <a:ahLst/>
              <a:cxnLst/>
              <a:rect l="l" t="t" r="r" b="b"/>
              <a:pathLst>
                <a:path w="7904" h="6812" extrusionOk="0">
                  <a:moveTo>
                    <a:pt x="6213" y="1129"/>
                  </a:moveTo>
                  <a:cubicBezTo>
                    <a:pt x="6523" y="1129"/>
                    <a:pt x="6776" y="1379"/>
                    <a:pt x="6776" y="1693"/>
                  </a:cubicBezTo>
                  <a:cubicBezTo>
                    <a:pt x="6776" y="2006"/>
                    <a:pt x="6523" y="2259"/>
                    <a:pt x="6213" y="2259"/>
                  </a:cubicBezTo>
                  <a:lnTo>
                    <a:pt x="1696" y="2259"/>
                  </a:lnTo>
                  <a:cubicBezTo>
                    <a:pt x="1383" y="2259"/>
                    <a:pt x="1130" y="2006"/>
                    <a:pt x="1130" y="1693"/>
                  </a:cubicBezTo>
                  <a:cubicBezTo>
                    <a:pt x="1130" y="1379"/>
                    <a:pt x="1383" y="1129"/>
                    <a:pt x="1696" y="1129"/>
                  </a:cubicBezTo>
                  <a:close/>
                  <a:moveTo>
                    <a:pt x="6213" y="3388"/>
                  </a:moveTo>
                  <a:cubicBezTo>
                    <a:pt x="6523" y="3388"/>
                    <a:pt x="6776" y="3638"/>
                    <a:pt x="6776" y="3951"/>
                  </a:cubicBezTo>
                  <a:cubicBezTo>
                    <a:pt x="6776" y="4264"/>
                    <a:pt x="6523" y="4517"/>
                    <a:pt x="6213" y="4517"/>
                  </a:cubicBezTo>
                  <a:lnTo>
                    <a:pt x="1696" y="4517"/>
                  </a:lnTo>
                  <a:cubicBezTo>
                    <a:pt x="1383" y="4517"/>
                    <a:pt x="1130" y="4264"/>
                    <a:pt x="1130" y="3951"/>
                  </a:cubicBezTo>
                  <a:cubicBezTo>
                    <a:pt x="1130" y="3638"/>
                    <a:pt x="1383" y="3388"/>
                    <a:pt x="1696" y="3388"/>
                  </a:cubicBezTo>
                  <a:close/>
                  <a:moveTo>
                    <a:pt x="0" y="0"/>
                  </a:moveTo>
                  <a:lnTo>
                    <a:pt x="0" y="6249"/>
                  </a:lnTo>
                  <a:cubicBezTo>
                    <a:pt x="0" y="6559"/>
                    <a:pt x="253" y="6812"/>
                    <a:pt x="567" y="6812"/>
                  </a:cubicBezTo>
                  <a:lnTo>
                    <a:pt x="7342" y="6812"/>
                  </a:lnTo>
                  <a:cubicBezTo>
                    <a:pt x="7652" y="6812"/>
                    <a:pt x="7905" y="6559"/>
                    <a:pt x="7905" y="6249"/>
                  </a:cubicBezTo>
                  <a:lnTo>
                    <a:pt x="790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105" name="Google Shape;5595;p66">
              <a:extLst>
                <a:ext uri="{FF2B5EF4-FFF2-40B4-BE49-F238E27FC236}">
                  <a16:creationId xmlns:a16="http://schemas.microsoft.com/office/drawing/2014/main" id="{B80BF4E2-B6D6-D88F-5338-1E82BC53F56D}"/>
                </a:ext>
              </a:extLst>
            </p:cNvPr>
            <p:cNvSpPr/>
            <p:nvPr/>
          </p:nvSpPr>
          <p:spPr>
            <a:xfrm>
              <a:off x="5049725" y="249400"/>
              <a:ext cx="481825" cy="396225"/>
            </a:xfrm>
            <a:custGeom>
              <a:avLst/>
              <a:gdLst/>
              <a:ahLst/>
              <a:cxnLst/>
              <a:rect l="l" t="t" r="r" b="b"/>
              <a:pathLst>
                <a:path w="19273" h="15849" extrusionOk="0">
                  <a:moveTo>
                    <a:pt x="4553" y="4518"/>
                  </a:moveTo>
                  <a:lnTo>
                    <a:pt x="4553" y="5686"/>
                  </a:lnTo>
                  <a:lnTo>
                    <a:pt x="3424" y="5686"/>
                  </a:lnTo>
                  <a:lnTo>
                    <a:pt x="3424" y="4948"/>
                  </a:lnTo>
                  <a:cubicBezTo>
                    <a:pt x="3424" y="4710"/>
                    <a:pt x="3617" y="4518"/>
                    <a:pt x="3852" y="4518"/>
                  </a:cubicBezTo>
                  <a:close/>
                  <a:moveTo>
                    <a:pt x="15418" y="4518"/>
                  </a:moveTo>
                  <a:cubicBezTo>
                    <a:pt x="15653" y="4518"/>
                    <a:pt x="15845" y="4710"/>
                    <a:pt x="15845" y="4948"/>
                  </a:cubicBezTo>
                  <a:lnTo>
                    <a:pt x="15845" y="5686"/>
                  </a:lnTo>
                  <a:lnTo>
                    <a:pt x="14716" y="5686"/>
                  </a:lnTo>
                  <a:lnTo>
                    <a:pt x="14716" y="4518"/>
                  </a:lnTo>
                  <a:close/>
                  <a:moveTo>
                    <a:pt x="10199" y="1130"/>
                  </a:moveTo>
                  <a:lnTo>
                    <a:pt x="10199" y="3954"/>
                  </a:lnTo>
                  <a:cubicBezTo>
                    <a:pt x="10199" y="4265"/>
                    <a:pt x="10452" y="4518"/>
                    <a:pt x="10765" y="4518"/>
                  </a:cubicBezTo>
                  <a:lnTo>
                    <a:pt x="13587" y="4518"/>
                  </a:lnTo>
                  <a:lnTo>
                    <a:pt x="13587" y="6815"/>
                  </a:lnTo>
                  <a:lnTo>
                    <a:pt x="5682" y="6815"/>
                  </a:lnTo>
                  <a:lnTo>
                    <a:pt x="5682" y="1130"/>
                  </a:lnTo>
                  <a:close/>
                  <a:moveTo>
                    <a:pt x="16412" y="9074"/>
                  </a:moveTo>
                  <a:cubicBezTo>
                    <a:pt x="16722" y="9074"/>
                    <a:pt x="16975" y="9324"/>
                    <a:pt x="16975" y="9637"/>
                  </a:cubicBezTo>
                  <a:cubicBezTo>
                    <a:pt x="16975" y="9950"/>
                    <a:pt x="16722" y="10203"/>
                    <a:pt x="16412" y="10203"/>
                  </a:cubicBezTo>
                  <a:lnTo>
                    <a:pt x="15282" y="10203"/>
                  </a:lnTo>
                  <a:cubicBezTo>
                    <a:pt x="14969" y="10203"/>
                    <a:pt x="14716" y="9950"/>
                    <a:pt x="14716" y="9637"/>
                  </a:cubicBezTo>
                  <a:cubicBezTo>
                    <a:pt x="14716" y="9324"/>
                    <a:pt x="14969" y="9074"/>
                    <a:pt x="15282" y="9074"/>
                  </a:cubicBezTo>
                  <a:close/>
                  <a:moveTo>
                    <a:pt x="10782" y="1"/>
                  </a:moveTo>
                  <a:cubicBezTo>
                    <a:pt x="10776" y="1"/>
                    <a:pt x="10771" y="1"/>
                    <a:pt x="10765" y="1"/>
                  </a:cubicBezTo>
                  <a:lnTo>
                    <a:pt x="5119" y="1"/>
                  </a:lnTo>
                  <a:cubicBezTo>
                    <a:pt x="4806" y="1"/>
                    <a:pt x="4553" y="254"/>
                    <a:pt x="4553" y="567"/>
                  </a:cubicBezTo>
                  <a:lnTo>
                    <a:pt x="4553" y="3388"/>
                  </a:lnTo>
                  <a:lnTo>
                    <a:pt x="3852" y="3388"/>
                  </a:lnTo>
                  <a:cubicBezTo>
                    <a:pt x="2993" y="3388"/>
                    <a:pt x="2295" y="4087"/>
                    <a:pt x="2295" y="4948"/>
                  </a:cubicBezTo>
                  <a:lnTo>
                    <a:pt x="2295" y="5686"/>
                  </a:lnTo>
                  <a:lnTo>
                    <a:pt x="1693" y="5686"/>
                  </a:lnTo>
                  <a:cubicBezTo>
                    <a:pt x="756" y="5686"/>
                    <a:pt x="0" y="6442"/>
                    <a:pt x="0" y="7378"/>
                  </a:cubicBezTo>
                  <a:lnTo>
                    <a:pt x="0" y="14154"/>
                  </a:lnTo>
                  <a:cubicBezTo>
                    <a:pt x="0" y="15090"/>
                    <a:pt x="756" y="15846"/>
                    <a:pt x="1693" y="15849"/>
                  </a:cubicBezTo>
                  <a:lnTo>
                    <a:pt x="4553" y="15849"/>
                  </a:lnTo>
                  <a:lnTo>
                    <a:pt x="4553" y="12461"/>
                  </a:lnTo>
                  <a:lnTo>
                    <a:pt x="3990" y="12461"/>
                  </a:lnTo>
                  <a:cubicBezTo>
                    <a:pt x="3677" y="12461"/>
                    <a:pt x="3424" y="12208"/>
                    <a:pt x="3424" y="11895"/>
                  </a:cubicBezTo>
                  <a:cubicBezTo>
                    <a:pt x="3424" y="11582"/>
                    <a:pt x="3677" y="11332"/>
                    <a:pt x="3990" y="11332"/>
                  </a:cubicBezTo>
                  <a:lnTo>
                    <a:pt x="15282" y="11332"/>
                  </a:lnTo>
                  <a:cubicBezTo>
                    <a:pt x="15593" y="11332"/>
                    <a:pt x="15845" y="11582"/>
                    <a:pt x="15845" y="11895"/>
                  </a:cubicBezTo>
                  <a:cubicBezTo>
                    <a:pt x="15845" y="12208"/>
                    <a:pt x="15593" y="12461"/>
                    <a:pt x="15282" y="12461"/>
                  </a:cubicBezTo>
                  <a:lnTo>
                    <a:pt x="14716" y="12461"/>
                  </a:lnTo>
                  <a:lnTo>
                    <a:pt x="14716" y="15849"/>
                  </a:lnTo>
                  <a:lnTo>
                    <a:pt x="17541" y="15849"/>
                  </a:lnTo>
                  <a:cubicBezTo>
                    <a:pt x="18474" y="15849"/>
                    <a:pt x="19272" y="15087"/>
                    <a:pt x="19272" y="14154"/>
                  </a:cubicBezTo>
                  <a:lnTo>
                    <a:pt x="19272" y="7378"/>
                  </a:lnTo>
                  <a:cubicBezTo>
                    <a:pt x="19272" y="6445"/>
                    <a:pt x="18474" y="5686"/>
                    <a:pt x="17541" y="5686"/>
                  </a:cubicBezTo>
                  <a:lnTo>
                    <a:pt x="16975" y="5686"/>
                  </a:lnTo>
                  <a:lnTo>
                    <a:pt x="16975" y="4948"/>
                  </a:lnTo>
                  <a:cubicBezTo>
                    <a:pt x="16975" y="4087"/>
                    <a:pt x="16276" y="3388"/>
                    <a:pt x="15418" y="3388"/>
                  </a:cubicBezTo>
                  <a:lnTo>
                    <a:pt x="14385" y="3388"/>
                  </a:lnTo>
                  <a:cubicBezTo>
                    <a:pt x="11026" y="30"/>
                    <a:pt x="11079" y="1"/>
                    <a:pt x="107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</p:grpSp>
      <p:grpSp>
        <p:nvGrpSpPr>
          <p:cNvPr id="106" name="Google Shape;5596;p66">
            <a:extLst>
              <a:ext uri="{FF2B5EF4-FFF2-40B4-BE49-F238E27FC236}">
                <a16:creationId xmlns:a16="http://schemas.microsoft.com/office/drawing/2014/main" id="{8F2C4A57-433A-544A-555E-6C217FD9BE13}"/>
              </a:ext>
            </a:extLst>
          </p:cNvPr>
          <p:cNvGrpSpPr/>
          <p:nvPr/>
        </p:nvGrpSpPr>
        <p:grpSpPr>
          <a:xfrm>
            <a:off x="6907609" y="3560856"/>
            <a:ext cx="526654" cy="526654"/>
            <a:chOff x="5660400" y="238125"/>
            <a:chExt cx="481825" cy="481825"/>
          </a:xfrm>
          <a:solidFill>
            <a:schemeClr val="accent1">
              <a:lumMod val="75000"/>
            </a:schemeClr>
          </a:solidFill>
        </p:grpSpPr>
        <p:sp>
          <p:nvSpPr>
            <p:cNvPr id="107" name="Google Shape;5597;p66">
              <a:extLst>
                <a:ext uri="{FF2B5EF4-FFF2-40B4-BE49-F238E27FC236}">
                  <a16:creationId xmlns:a16="http://schemas.microsoft.com/office/drawing/2014/main" id="{0AA0DB42-5F84-5CED-47A4-E9C36092CAE6}"/>
                </a:ext>
              </a:extLst>
            </p:cNvPr>
            <p:cNvSpPr/>
            <p:nvPr/>
          </p:nvSpPr>
          <p:spPr>
            <a:xfrm>
              <a:off x="5660400" y="436700"/>
              <a:ext cx="481825" cy="283250"/>
            </a:xfrm>
            <a:custGeom>
              <a:avLst/>
              <a:gdLst/>
              <a:ahLst/>
              <a:cxnLst/>
              <a:rect l="l" t="t" r="r" b="b"/>
              <a:pathLst>
                <a:path w="19273" h="11330" extrusionOk="0">
                  <a:moveTo>
                    <a:pt x="5120" y="1130"/>
                  </a:moveTo>
                  <a:cubicBezTo>
                    <a:pt x="5433" y="1130"/>
                    <a:pt x="5683" y="1380"/>
                    <a:pt x="5683" y="1693"/>
                  </a:cubicBezTo>
                  <a:cubicBezTo>
                    <a:pt x="5683" y="2006"/>
                    <a:pt x="5433" y="2259"/>
                    <a:pt x="5120" y="2259"/>
                  </a:cubicBezTo>
                  <a:lnTo>
                    <a:pt x="2861" y="2259"/>
                  </a:lnTo>
                  <a:cubicBezTo>
                    <a:pt x="2548" y="2259"/>
                    <a:pt x="2298" y="2006"/>
                    <a:pt x="2298" y="1693"/>
                  </a:cubicBezTo>
                  <a:cubicBezTo>
                    <a:pt x="2298" y="1380"/>
                    <a:pt x="2548" y="1130"/>
                    <a:pt x="2861" y="1130"/>
                  </a:cubicBezTo>
                  <a:close/>
                  <a:moveTo>
                    <a:pt x="10766" y="1130"/>
                  </a:moveTo>
                  <a:cubicBezTo>
                    <a:pt x="11079" y="1130"/>
                    <a:pt x="11329" y="1380"/>
                    <a:pt x="11329" y="1693"/>
                  </a:cubicBezTo>
                  <a:cubicBezTo>
                    <a:pt x="11329" y="2006"/>
                    <a:pt x="11079" y="2259"/>
                    <a:pt x="10766" y="2259"/>
                  </a:cubicBezTo>
                  <a:lnTo>
                    <a:pt x="8507" y="2259"/>
                  </a:lnTo>
                  <a:cubicBezTo>
                    <a:pt x="8194" y="2259"/>
                    <a:pt x="7944" y="2006"/>
                    <a:pt x="7944" y="1693"/>
                  </a:cubicBezTo>
                  <a:cubicBezTo>
                    <a:pt x="7944" y="1380"/>
                    <a:pt x="8194" y="1130"/>
                    <a:pt x="8507" y="1130"/>
                  </a:cubicBezTo>
                  <a:close/>
                  <a:moveTo>
                    <a:pt x="16412" y="1130"/>
                  </a:moveTo>
                  <a:cubicBezTo>
                    <a:pt x="16725" y="1130"/>
                    <a:pt x="16975" y="1380"/>
                    <a:pt x="16975" y="1693"/>
                  </a:cubicBezTo>
                  <a:cubicBezTo>
                    <a:pt x="16975" y="2006"/>
                    <a:pt x="16725" y="2259"/>
                    <a:pt x="16412" y="2259"/>
                  </a:cubicBezTo>
                  <a:lnTo>
                    <a:pt x="14153" y="2259"/>
                  </a:lnTo>
                  <a:cubicBezTo>
                    <a:pt x="13840" y="2259"/>
                    <a:pt x="13590" y="2006"/>
                    <a:pt x="13590" y="1693"/>
                  </a:cubicBezTo>
                  <a:cubicBezTo>
                    <a:pt x="13590" y="1380"/>
                    <a:pt x="13840" y="1130"/>
                    <a:pt x="14153" y="1130"/>
                  </a:cubicBezTo>
                  <a:close/>
                  <a:moveTo>
                    <a:pt x="5120" y="4518"/>
                  </a:moveTo>
                  <a:cubicBezTo>
                    <a:pt x="5433" y="4518"/>
                    <a:pt x="5683" y="4767"/>
                    <a:pt x="5683" y="5081"/>
                  </a:cubicBezTo>
                  <a:cubicBezTo>
                    <a:pt x="5683" y="5394"/>
                    <a:pt x="5433" y="5647"/>
                    <a:pt x="5120" y="5647"/>
                  </a:cubicBezTo>
                  <a:lnTo>
                    <a:pt x="2861" y="5647"/>
                  </a:lnTo>
                  <a:cubicBezTo>
                    <a:pt x="2548" y="5647"/>
                    <a:pt x="2298" y="5394"/>
                    <a:pt x="2298" y="5081"/>
                  </a:cubicBezTo>
                  <a:cubicBezTo>
                    <a:pt x="2298" y="4767"/>
                    <a:pt x="2548" y="4518"/>
                    <a:pt x="2861" y="4518"/>
                  </a:cubicBezTo>
                  <a:close/>
                  <a:moveTo>
                    <a:pt x="10766" y="4518"/>
                  </a:moveTo>
                  <a:cubicBezTo>
                    <a:pt x="11079" y="4518"/>
                    <a:pt x="11329" y="4767"/>
                    <a:pt x="11329" y="5081"/>
                  </a:cubicBezTo>
                  <a:cubicBezTo>
                    <a:pt x="11329" y="5394"/>
                    <a:pt x="11079" y="5647"/>
                    <a:pt x="10766" y="5647"/>
                  </a:cubicBezTo>
                  <a:lnTo>
                    <a:pt x="8507" y="5647"/>
                  </a:lnTo>
                  <a:cubicBezTo>
                    <a:pt x="8194" y="5647"/>
                    <a:pt x="7944" y="5394"/>
                    <a:pt x="7944" y="5081"/>
                  </a:cubicBezTo>
                  <a:cubicBezTo>
                    <a:pt x="7944" y="4767"/>
                    <a:pt x="8194" y="4518"/>
                    <a:pt x="8507" y="4518"/>
                  </a:cubicBezTo>
                  <a:close/>
                  <a:moveTo>
                    <a:pt x="16412" y="4518"/>
                  </a:moveTo>
                  <a:cubicBezTo>
                    <a:pt x="16725" y="4518"/>
                    <a:pt x="16975" y="4767"/>
                    <a:pt x="16975" y="5081"/>
                  </a:cubicBezTo>
                  <a:cubicBezTo>
                    <a:pt x="16975" y="5394"/>
                    <a:pt x="16725" y="5647"/>
                    <a:pt x="16412" y="5647"/>
                  </a:cubicBezTo>
                  <a:lnTo>
                    <a:pt x="14153" y="5647"/>
                  </a:lnTo>
                  <a:cubicBezTo>
                    <a:pt x="13840" y="5647"/>
                    <a:pt x="13590" y="5394"/>
                    <a:pt x="13590" y="5081"/>
                  </a:cubicBezTo>
                  <a:cubicBezTo>
                    <a:pt x="13590" y="4767"/>
                    <a:pt x="13840" y="4518"/>
                    <a:pt x="14153" y="4518"/>
                  </a:cubicBezTo>
                  <a:close/>
                  <a:moveTo>
                    <a:pt x="5120" y="7941"/>
                  </a:moveTo>
                  <a:cubicBezTo>
                    <a:pt x="5433" y="7941"/>
                    <a:pt x="5683" y="8194"/>
                    <a:pt x="5683" y="8507"/>
                  </a:cubicBezTo>
                  <a:cubicBezTo>
                    <a:pt x="5683" y="8818"/>
                    <a:pt x="5433" y="9071"/>
                    <a:pt x="5120" y="9071"/>
                  </a:cubicBezTo>
                  <a:lnTo>
                    <a:pt x="2861" y="9071"/>
                  </a:lnTo>
                  <a:cubicBezTo>
                    <a:pt x="2548" y="9071"/>
                    <a:pt x="2298" y="8818"/>
                    <a:pt x="2298" y="8507"/>
                  </a:cubicBezTo>
                  <a:cubicBezTo>
                    <a:pt x="2298" y="8194"/>
                    <a:pt x="2548" y="7941"/>
                    <a:pt x="2861" y="7941"/>
                  </a:cubicBezTo>
                  <a:close/>
                  <a:moveTo>
                    <a:pt x="10766" y="7941"/>
                  </a:moveTo>
                  <a:cubicBezTo>
                    <a:pt x="11079" y="7941"/>
                    <a:pt x="11329" y="8194"/>
                    <a:pt x="11329" y="8507"/>
                  </a:cubicBezTo>
                  <a:cubicBezTo>
                    <a:pt x="11329" y="8818"/>
                    <a:pt x="11079" y="9071"/>
                    <a:pt x="10766" y="9071"/>
                  </a:cubicBezTo>
                  <a:lnTo>
                    <a:pt x="8507" y="9071"/>
                  </a:lnTo>
                  <a:cubicBezTo>
                    <a:pt x="8194" y="9071"/>
                    <a:pt x="7944" y="8818"/>
                    <a:pt x="7944" y="8507"/>
                  </a:cubicBezTo>
                  <a:cubicBezTo>
                    <a:pt x="7944" y="8194"/>
                    <a:pt x="8194" y="7941"/>
                    <a:pt x="8507" y="7941"/>
                  </a:cubicBezTo>
                  <a:close/>
                  <a:moveTo>
                    <a:pt x="16412" y="7941"/>
                  </a:moveTo>
                  <a:cubicBezTo>
                    <a:pt x="16725" y="7941"/>
                    <a:pt x="16975" y="8194"/>
                    <a:pt x="16975" y="8507"/>
                  </a:cubicBezTo>
                  <a:cubicBezTo>
                    <a:pt x="16975" y="8818"/>
                    <a:pt x="16725" y="9071"/>
                    <a:pt x="16412" y="9071"/>
                  </a:cubicBezTo>
                  <a:lnTo>
                    <a:pt x="14153" y="9071"/>
                  </a:lnTo>
                  <a:cubicBezTo>
                    <a:pt x="13840" y="9071"/>
                    <a:pt x="13590" y="8818"/>
                    <a:pt x="13590" y="8507"/>
                  </a:cubicBezTo>
                  <a:cubicBezTo>
                    <a:pt x="13590" y="8194"/>
                    <a:pt x="13840" y="7941"/>
                    <a:pt x="14153" y="7941"/>
                  </a:cubicBezTo>
                  <a:close/>
                  <a:moveTo>
                    <a:pt x="1" y="1"/>
                  </a:moveTo>
                  <a:lnTo>
                    <a:pt x="1" y="9637"/>
                  </a:lnTo>
                  <a:cubicBezTo>
                    <a:pt x="1" y="10570"/>
                    <a:pt x="759" y="11329"/>
                    <a:pt x="1696" y="11329"/>
                  </a:cubicBezTo>
                  <a:lnTo>
                    <a:pt x="17580" y="11329"/>
                  </a:lnTo>
                  <a:cubicBezTo>
                    <a:pt x="18514" y="11329"/>
                    <a:pt x="19273" y="10570"/>
                    <a:pt x="19273" y="9637"/>
                  </a:cubicBezTo>
                  <a:lnTo>
                    <a:pt x="1927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108" name="Google Shape;5598;p66">
              <a:extLst>
                <a:ext uri="{FF2B5EF4-FFF2-40B4-BE49-F238E27FC236}">
                  <a16:creationId xmlns:a16="http://schemas.microsoft.com/office/drawing/2014/main" id="{D0EEBFE6-799D-A9F3-D9E9-ED87A044DD96}"/>
                </a:ext>
              </a:extLst>
            </p:cNvPr>
            <p:cNvSpPr/>
            <p:nvPr/>
          </p:nvSpPr>
          <p:spPr>
            <a:xfrm>
              <a:off x="5660400" y="238125"/>
              <a:ext cx="481825" cy="170375"/>
            </a:xfrm>
            <a:custGeom>
              <a:avLst/>
              <a:gdLst/>
              <a:ahLst/>
              <a:cxnLst/>
              <a:rect l="l" t="t" r="r" b="b"/>
              <a:pathLst>
                <a:path w="19273" h="6815" extrusionOk="0">
                  <a:moveTo>
                    <a:pt x="3990" y="1129"/>
                  </a:moveTo>
                  <a:cubicBezTo>
                    <a:pt x="4304" y="1129"/>
                    <a:pt x="4557" y="1382"/>
                    <a:pt x="4557" y="1695"/>
                  </a:cubicBezTo>
                  <a:lnTo>
                    <a:pt x="4557" y="3954"/>
                  </a:lnTo>
                  <a:cubicBezTo>
                    <a:pt x="4557" y="4264"/>
                    <a:pt x="4304" y="4517"/>
                    <a:pt x="3990" y="4517"/>
                  </a:cubicBezTo>
                  <a:cubicBezTo>
                    <a:pt x="3677" y="4517"/>
                    <a:pt x="3427" y="4264"/>
                    <a:pt x="3427" y="3954"/>
                  </a:cubicBezTo>
                  <a:lnTo>
                    <a:pt x="3427" y="1695"/>
                  </a:lnTo>
                  <a:cubicBezTo>
                    <a:pt x="3427" y="1382"/>
                    <a:pt x="3677" y="1129"/>
                    <a:pt x="3990" y="1129"/>
                  </a:cubicBezTo>
                  <a:close/>
                  <a:moveTo>
                    <a:pt x="9637" y="1129"/>
                  </a:moveTo>
                  <a:cubicBezTo>
                    <a:pt x="9950" y="1129"/>
                    <a:pt x="10203" y="1382"/>
                    <a:pt x="10203" y="1695"/>
                  </a:cubicBezTo>
                  <a:lnTo>
                    <a:pt x="10203" y="3954"/>
                  </a:lnTo>
                  <a:cubicBezTo>
                    <a:pt x="10203" y="4264"/>
                    <a:pt x="9950" y="4517"/>
                    <a:pt x="9637" y="4517"/>
                  </a:cubicBezTo>
                  <a:cubicBezTo>
                    <a:pt x="9323" y="4517"/>
                    <a:pt x="9073" y="4264"/>
                    <a:pt x="9073" y="3954"/>
                  </a:cubicBezTo>
                  <a:lnTo>
                    <a:pt x="9073" y="1695"/>
                  </a:lnTo>
                  <a:cubicBezTo>
                    <a:pt x="9073" y="1382"/>
                    <a:pt x="9323" y="1129"/>
                    <a:pt x="9637" y="1129"/>
                  </a:cubicBezTo>
                  <a:close/>
                  <a:moveTo>
                    <a:pt x="15283" y="1129"/>
                  </a:moveTo>
                  <a:cubicBezTo>
                    <a:pt x="15596" y="1129"/>
                    <a:pt x="15849" y="1382"/>
                    <a:pt x="15849" y="1695"/>
                  </a:cubicBezTo>
                  <a:lnTo>
                    <a:pt x="15849" y="3954"/>
                  </a:lnTo>
                  <a:cubicBezTo>
                    <a:pt x="15849" y="4264"/>
                    <a:pt x="15596" y="4517"/>
                    <a:pt x="15283" y="4517"/>
                  </a:cubicBezTo>
                  <a:cubicBezTo>
                    <a:pt x="14969" y="4517"/>
                    <a:pt x="14719" y="4264"/>
                    <a:pt x="14719" y="3954"/>
                  </a:cubicBezTo>
                  <a:lnTo>
                    <a:pt x="14719" y="1695"/>
                  </a:lnTo>
                  <a:cubicBezTo>
                    <a:pt x="14719" y="1382"/>
                    <a:pt x="14969" y="1129"/>
                    <a:pt x="15283" y="1129"/>
                  </a:cubicBezTo>
                  <a:close/>
                  <a:moveTo>
                    <a:pt x="3990" y="0"/>
                  </a:moveTo>
                  <a:cubicBezTo>
                    <a:pt x="3054" y="0"/>
                    <a:pt x="2298" y="759"/>
                    <a:pt x="2298" y="1695"/>
                  </a:cubicBezTo>
                  <a:lnTo>
                    <a:pt x="2298" y="2258"/>
                  </a:lnTo>
                  <a:lnTo>
                    <a:pt x="1696" y="2258"/>
                  </a:lnTo>
                  <a:cubicBezTo>
                    <a:pt x="759" y="2258"/>
                    <a:pt x="1" y="3017"/>
                    <a:pt x="1" y="3954"/>
                  </a:cubicBezTo>
                  <a:lnTo>
                    <a:pt x="1" y="6814"/>
                  </a:lnTo>
                  <a:lnTo>
                    <a:pt x="19273" y="6814"/>
                  </a:lnTo>
                  <a:lnTo>
                    <a:pt x="19273" y="3954"/>
                  </a:lnTo>
                  <a:cubicBezTo>
                    <a:pt x="19273" y="3017"/>
                    <a:pt x="18514" y="2258"/>
                    <a:pt x="17580" y="2258"/>
                  </a:cubicBezTo>
                  <a:lnTo>
                    <a:pt x="16978" y="2258"/>
                  </a:lnTo>
                  <a:lnTo>
                    <a:pt x="16978" y="1695"/>
                  </a:lnTo>
                  <a:cubicBezTo>
                    <a:pt x="16978" y="759"/>
                    <a:pt x="16219" y="0"/>
                    <a:pt x="15283" y="0"/>
                  </a:cubicBezTo>
                  <a:cubicBezTo>
                    <a:pt x="14346" y="0"/>
                    <a:pt x="13590" y="759"/>
                    <a:pt x="13590" y="1695"/>
                  </a:cubicBezTo>
                  <a:lnTo>
                    <a:pt x="13590" y="2258"/>
                  </a:lnTo>
                  <a:lnTo>
                    <a:pt x="11332" y="2258"/>
                  </a:lnTo>
                  <a:lnTo>
                    <a:pt x="11332" y="1695"/>
                  </a:lnTo>
                  <a:cubicBezTo>
                    <a:pt x="11332" y="759"/>
                    <a:pt x="10573" y="0"/>
                    <a:pt x="9637" y="0"/>
                  </a:cubicBezTo>
                  <a:cubicBezTo>
                    <a:pt x="8700" y="0"/>
                    <a:pt x="7944" y="759"/>
                    <a:pt x="7944" y="1695"/>
                  </a:cubicBezTo>
                  <a:lnTo>
                    <a:pt x="7944" y="2258"/>
                  </a:lnTo>
                  <a:lnTo>
                    <a:pt x="5686" y="2258"/>
                  </a:lnTo>
                  <a:lnTo>
                    <a:pt x="5686" y="1695"/>
                  </a:lnTo>
                  <a:cubicBezTo>
                    <a:pt x="5686" y="759"/>
                    <a:pt x="4927" y="0"/>
                    <a:pt x="39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</p:grpSp>
      <p:grpSp>
        <p:nvGrpSpPr>
          <p:cNvPr id="109" name="Google Shape;5651;p66">
            <a:extLst>
              <a:ext uri="{FF2B5EF4-FFF2-40B4-BE49-F238E27FC236}">
                <a16:creationId xmlns:a16="http://schemas.microsoft.com/office/drawing/2014/main" id="{A3F7D9B3-49F3-A2C0-330A-6B6798F4A15E}"/>
              </a:ext>
            </a:extLst>
          </p:cNvPr>
          <p:cNvGrpSpPr/>
          <p:nvPr/>
        </p:nvGrpSpPr>
        <p:grpSpPr>
          <a:xfrm>
            <a:off x="10124024" y="3635877"/>
            <a:ext cx="588344" cy="379235"/>
            <a:chOff x="1492675" y="1520750"/>
            <a:chExt cx="481825" cy="310575"/>
          </a:xfrm>
          <a:solidFill>
            <a:schemeClr val="accent1">
              <a:lumMod val="75000"/>
            </a:schemeClr>
          </a:solidFill>
        </p:grpSpPr>
        <p:sp>
          <p:nvSpPr>
            <p:cNvPr id="110" name="Google Shape;5652;p66">
              <a:extLst>
                <a:ext uri="{FF2B5EF4-FFF2-40B4-BE49-F238E27FC236}">
                  <a16:creationId xmlns:a16="http://schemas.microsoft.com/office/drawing/2014/main" id="{F1E56BCC-517D-D2AD-9014-4E617EC101E0}"/>
                </a:ext>
              </a:extLst>
            </p:cNvPr>
            <p:cNvSpPr/>
            <p:nvPr/>
          </p:nvSpPr>
          <p:spPr>
            <a:xfrm>
              <a:off x="1492675" y="1540400"/>
              <a:ext cx="481825" cy="290925"/>
            </a:xfrm>
            <a:custGeom>
              <a:avLst/>
              <a:gdLst/>
              <a:ahLst/>
              <a:cxnLst/>
              <a:rect l="l" t="t" r="r" b="b"/>
              <a:pathLst>
                <a:path w="19273" h="11637" extrusionOk="0">
                  <a:moveTo>
                    <a:pt x="266" y="1"/>
                  </a:moveTo>
                  <a:cubicBezTo>
                    <a:pt x="91" y="272"/>
                    <a:pt x="1" y="585"/>
                    <a:pt x="1" y="907"/>
                  </a:cubicBezTo>
                  <a:lnTo>
                    <a:pt x="1" y="9941"/>
                  </a:lnTo>
                  <a:cubicBezTo>
                    <a:pt x="1" y="10877"/>
                    <a:pt x="757" y="11633"/>
                    <a:pt x="1693" y="11636"/>
                  </a:cubicBezTo>
                  <a:lnTo>
                    <a:pt x="17577" y="11636"/>
                  </a:lnTo>
                  <a:cubicBezTo>
                    <a:pt x="18514" y="11633"/>
                    <a:pt x="19270" y="10877"/>
                    <a:pt x="19273" y="9941"/>
                  </a:cubicBezTo>
                  <a:lnTo>
                    <a:pt x="19273" y="907"/>
                  </a:lnTo>
                  <a:cubicBezTo>
                    <a:pt x="19270" y="585"/>
                    <a:pt x="19176" y="272"/>
                    <a:pt x="19005" y="1"/>
                  </a:cubicBezTo>
                  <a:lnTo>
                    <a:pt x="9974" y="7005"/>
                  </a:lnTo>
                  <a:cubicBezTo>
                    <a:pt x="9873" y="7080"/>
                    <a:pt x="9754" y="7118"/>
                    <a:pt x="9635" y="7118"/>
                  </a:cubicBezTo>
                  <a:cubicBezTo>
                    <a:pt x="9516" y="7118"/>
                    <a:pt x="9397" y="7080"/>
                    <a:pt x="9296" y="7005"/>
                  </a:cubicBezTo>
                  <a:lnTo>
                    <a:pt x="26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111" name="Google Shape;5653;p66">
              <a:extLst>
                <a:ext uri="{FF2B5EF4-FFF2-40B4-BE49-F238E27FC236}">
                  <a16:creationId xmlns:a16="http://schemas.microsoft.com/office/drawing/2014/main" id="{92281BFF-C49F-0C64-BBCA-2EAA9C842098}"/>
                </a:ext>
              </a:extLst>
            </p:cNvPr>
            <p:cNvSpPr/>
            <p:nvPr/>
          </p:nvSpPr>
          <p:spPr>
            <a:xfrm>
              <a:off x="1522575" y="1520750"/>
              <a:ext cx="421975" cy="165800"/>
            </a:xfrm>
            <a:custGeom>
              <a:avLst/>
              <a:gdLst/>
              <a:ahLst/>
              <a:cxnLst/>
              <a:rect l="l" t="t" r="r" b="b"/>
              <a:pathLst>
                <a:path w="16879" h="6632" extrusionOk="0">
                  <a:moveTo>
                    <a:pt x="497" y="1"/>
                  </a:moveTo>
                  <a:cubicBezTo>
                    <a:pt x="328" y="1"/>
                    <a:pt x="160" y="31"/>
                    <a:pt x="0" y="82"/>
                  </a:cubicBezTo>
                  <a:lnTo>
                    <a:pt x="8441" y="6631"/>
                  </a:lnTo>
                  <a:lnTo>
                    <a:pt x="16878" y="82"/>
                  </a:lnTo>
                  <a:cubicBezTo>
                    <a:pt x="16719" y="31"/>
                    <a:pt x="16550" y="1"/>
                    <a:pt x="16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</p:grpSp>
      <p:grpSp>
        <p:nvGrpSpPr>
          <p:cNvPr id="112" name="Google Shape;5775;p66">
            <a:extLst>
              <a:ext uri="{FF2B5EF4-FFF2-40B4-BE49-F238E27FC236}">
                <a16:creationId xmlns:a16="http://schemas.microsoft.com/office/drawing/2014/main" id="{18124041-6911-F866-4F46-911420E96B59}"/>
              </a:ext>
            </a:extLst>
          </p:cNvPr>
          <p:cNvGrpSpPr/>
          <p:nvPr/>
        </p:nvGrpSpPr>
        <p:grpSpPr>
          <a:xfrm>
            <a:off x="8576331" y="3664393"/>
            <a:ext cx="451872" cy="423619"/>
            <a:chOff x="4456875" y="2635825"/>
            <a:chExt cx="481825" cy="451700"/>
          </a:xfrm>
          <a:solidFill>
            <a:schemeClr val="accent1">
              <a:lumMod val="75000"/>
            </a:schemeClr>
          </a:solidFill>
        </p:grpSpPr>
        <p:sp>
          <p:nvSpPr>
            <p:cNvPr id="113" name="Google Shape;5776;p66">
              <a:extLst>
                <a:ext uri="{FF2B5EF4-FFF2-40B4-BE49-F238E27FC236}">
                  <a16:creationId xmlns:a16="http://schemas.microsoft.com/office/drawing/2014/main" id="{5D6CF6DE-A216-6CF4-9EB6-1BDB7F8CD2FE}"/>
                </a:ext>
              </a:extLst>
            </p:cNvPr>
            <p:cNvSpPr/>
            <p:nvPr/>
          </p:nvSpPr>
          <p:spPr>
            <a:xfrm>
              <a:off x="4542475" y="3031050"/>
              <a:ext cx="189725" cy="56475"/>
            </a:xfrm>
            <a:custGeom>
              <a:avLst/>
              <a:gdLst/>
              <a:ahLst/>
              <a:cxnLst/>
              <a:rect l="l" t="t" r="r" b="b"/>
              <a:pathLst>
                <a:path w="7589" h="2259" extrusionOk="0">
                  <a:moveTo>
                    <a:pt x="2792" y="0"/>
                  </a:moveTo>
                  <a:lnTo>
                    <a:pt x="2415" y="1130"/>
                  </a:lnTo>
                  <a:lnTo>
                    <a:pt x="567" y="1130"/>
                  </a:lnTo>
                  <a:cubicBezTo>
                    <a:pt x="253" y="1130"/>
                    <a:pt x="0" y="1383"/>
                    <a:pt x="0" y="1696"/>
                  </a:cubicBezTo>
                  <a:cubicBezTo>
                    <a:pt x="0" y="2006"/>
                    <a:pt x="253" y="2259"/>
                    <a:pt x="567" y="2259"/>
                  </a:cubicBezTo>
                  <a:lnTo>
                    <a:pt x="7589" y="2259"/>
                  </a:lnTo>
                  <a:cubicBezTo>
                    <a:pt x="7101" y="1831"/>
                    <a:pt x="6821" y="1214"/>
                    <a:pt x="6821" y="567"/>
                  </a:cubicBezTo>
                  <a:lnTo>
                    <a:pt x="68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114" name="Google Shape;5777;p66">
              <a:extLst>
                <a:ext uri="{FF2B5EF4-FFF2-40B4-BE49-F238E27FC236}">
                  <a16:creationId xmlns:a16="http://schemas.microsoft.com/office/drawing/2014/main" id="{28BE196E-8A47-B91F-C1AA-45B70A5A698D}"/>
                </a:ext>
              </a:extLst>
            </p:cNvPr>
            <p:cNvSpPr/>
            <p:nvPr/>
          </p:nvSpPr>
          <p:spPr>
            <a:xfrm>
              <a:off x="4456875" y="2946350"/>
              <a:ext cx="256125" cy="56500"/>
            </a:xfrm>
            <a:custGeom>
              <a:avLst/>
              <a:gdLst/>
              <a:ahLst/>
              <a:cxnLst/>
              <a:rect l="l" t="t" r="r" b="b"/>
              <a:pathLst>
                <a:path w="10245" h="2260" extrusionOk="0">
                  <a:moveTo>
                    <a:pt x="1" y="1"/>
                  </a:moveTo>
                  <a:lnTo>
                    <a:pt x="1" y="567"/>
                  </a:lnTo>
                  <a:cubicBezTo>
                    <a:pt x="1" y="1500"/>
                    <a:pt x="756" y="2259"/>
                    <a:pt x="1693" y="2259"/>
                  </a:cubicBezTo>
                  <a:lnTo>
                    <a:pt x="10245" y="2259"/>
                  </a:lnTo>
                  <a:lnTo>
                    <a:pt x="102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115" name="Google Shape;5778;p66">
              <a:extLst>
                <a:ext uri="{FF2B5EF4-FFF2-40B4-BE49-F238E27FC236}">
                  <a16:creationId xmlns:a16="http://schemas.microsoft.com/office/drawing/2014/main" id="{4022E67D-88A4-939E-29E4-97AB457657FD}"/>
                </a:ext>
              </a:extLst>
            </p:cNvPr>
            <p:cNvSpPr/>
            <p:nvPr/>
          </p:nvSpPr>
          <p:spPr>
            <a:xfrm>
              <a:off x="4741225" y="2861675"/>
              <a:ext cx="169400" cy="141175"/>
            </a:xfrm>
            <a:custGeom>
              <a:avLst/>
              <a:gdLst/>
              <a:ahLst/>
              <a:cxnLst/>
              <a:rect l="l" t="t" r="r" b="b"/>
              <a:pathLst>
                <a:path w="6775" h="5647" extrusionOk="0">
                  <a:moveTo>
                    <a:pt x="0" y="0"/>
                  </a:moveTo>
                  <a:lnTo>
                    <a:pt x="0" y="5646"/>
                  </a:lnTo>
                  <a:lnTo>
                    <a:pt x="6775" y="5646"/>
                  </a:lnTo>
                  <a:lnTo>
                    <a:pt x="67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116" name="Google Shape;5779;p66">
              <a:extLst>
                <a:ext uri="{FF2B5EF4-FFF2-40B4-BE49-F238E27FC236}">
                  <a16:creationId xmlns:a16="http://schemas.microsoft.com/office/drawing/2014/main" id="{A9FE7FF1-2FC0-9A4C-2198-3688D0FF0C10}"/>
                </a:ext>
              </a:extLst>
            </p:cNvPr>
            <p:cNvSpPr/>
            <p:nvPr/>
          </p:nvSpPr>
          <p:spPr>
            <a:xfrm>
              <a:off x="4741225" y="3031050"/>
              <a:ext cx="169400" cy="42400"/>
            </a:xfrm>
            <a:custGeom>
              <a:avLst/>
              <a:gdLst/>
              <a:ahLst/>
              <a:cxnLst/>
              <a:rect l="l" t="t" r="r" b="b"/>
              <a:pathLst>
                <a:path w="6775" h="1695" extrusionOk="0">
                  <a:moveTo>
                    <a:pt x="0" y="0"/>
                  </a:moveTo>
                  <a:lnTo>
                    <a:pt x="0" y="567"/>
                  </a:lnTo>
                  <a:cubicBezTo>
                    <a:pt x="0" y="1190"/>
                    <a:pt x="506" y="1696"/>
                    <a:pt x="1129" y="1696"/>
                  </a:cubicBezTo>
                  <a:lnTo>
                    <a:pt x="5646" y="1696"/>
                  </a:lnTo>
                  <a:cubicBezTo>
                    <a:pt x="6270" y="1696"/>
                    <a:pt x="6775" y="1190"/>
                    <a:pt x="6775" y="567"/>
                  </a:cubicBezTo>
                  <a:lnTo>
                    <a:pt x="67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117" name="Google Shape;5780;p66">
              <a:extLst>
                <a:ext uri="{FF2B5EF4-FFF2-40B4-BE49-F238E27FC236}">
                  <a16:creationId xmlns:a16="http://schemas.microsoft.com/office/drawing/2014/main" id="{FC74CD6C-5C2A-CD11-6A8F-F30399844EE5}"/>
                </a:ext>
              </a:extLst>
            </p:cNvPr>
            <p:cNvSpPr/>
            <p:nvPr/>
          </p:nvSpPr>
          <p:spPr>
            <a:xfrm>
              <a:off x="4456875" y="2635825"/>
              <a:ext cx="481825" cy="282325"/>
            </a:xfrm>
            <a:custGeom>
              <a:avLst/>
              <a:gdLst/>
              <a:ahLst/>
              <a:cxnLst/>
              <a:rect l="l" t="t" r="r" b="b"/>
              <a:pathLst>
                <a:path w="19273" h="11293" extrusionOk="0">
                  <a:moveTo>
                    <a:pt x="1693" y="0"/>
                  </a:moveTo>
                  <a:cubicBezTo>
                    <a:pt x="756" y="0"/>
                    <a:pt x="1" y="759"/>
                    <a:pt x="1" y="1696"/>
                  </a:cubicBezTo>
                  <a:lnTo>
                    <a:pt x="1" y="11293"/>
                  </a:lnTo>
                  <a:lnTo>
                    <a:pt x="10245" y="11293"/>
                  </a:lnTo>
                  <a:lnTo>
                    <a:pt x="10245" y="7342"/>
                  </a:lnTo>
                  <a:cubicBezTo>
                    <a:pt x="10245" y="6092"/>
                    <a:pt x="11257" y="5083"/>
                    <a:pt x="12503" y="5083"/>
                  </a:cubicBezTo>
                  <a:lnTo>
                    <a:pt x="17020" y="5083"/>
                  </a:lnTo>
                  <a:cubicBezTo>
                    <a:pt x="18201" y="5083"/>
                    <a:pt x="19179" y="5993"/>
                    <a:pt x="19273" y="7167"/>
                  </a:cubicBezTo>
                  <a:lnTo>
                    <a:pt x="19273" y="1696"/>
                  </a:lnTo>
                  <a:cubicBezTo>
                    <a:pt x="19270" y="759"/>
                    <a:pt x="18514" y="0"/>
                    <a:pt x="175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  <p:sp>
          <p:nvSpPr>
            <p:cNvPr id="118" name="Google Shape;5781;p66">
              <a:extLst>
                <a:ext uri="{FF2B5EF4-FFF2-40B4-BE49-F238E27FC236}">
                  <a16:creationId xmlns:a16="http://schemas.microsoft.com/office/drawing/2014/main" id="{C955E078-1D2A-199A-E75B-B1B6594D8938}"/>
                </a:ext>
              </a:extLst>
            </p:cNvPr>
            <p:cNvSpPr/>
            <p:nvPr/>
          </p:nvSpPr>
          <p:spPr>
            <a:xfrm>
              <a:off x="4741225" y="2791125"/>
              <a:ext cx="169400" cy="42325"/>
            </a:xfrm>
            <a:custGeom>
              <a:avLst/>
              <a:gdLst/>
              <a:ahLst/>
              <a:cxnLst/>
              <a:rect l="l" t="t" r="r" b="b"/>
              <a:pathLst>
                <a:path w="6775" h="1693" extrusionOk="0">
                  <a:moveTo>
                    <a:pt x="1129" y="1"/>
                  </a:moveTo>
                  <a:cubicBezTo>
                    <a:pt x="506" y="1"/>
                    <a:pt x="0" y="503"/>
                    <a:pt x="0" y="1130"/>
                  </a:cubicBezTo>
                  <a:lnTo>
                    <a:pt x="0" y="1693"/>
                  </a:lnTo>
                  <a:lnTo>
                    <a:pt x="6775" y="1693"/>
                  </a:lnTo>
                  <a:lnTo>
                    <a:pt x="6775" y="1130"/>
                  </a:lnTo>
                  <a:cubicBezTo>
                    <a:pt x="6775" y="503"/>
                    <a:pt x="6270" y="1"/>
                    <a:pt x="56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AE45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3654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4BA9E72-B03C-5353-C23C-0143785D3775}"/>
              </a:ext>
            </a:extLst>
          </p:cNvPr>
          <p:cNvSpPr txBox="1">
            <a:spLocks/>
          </p:cNvSpPr>
          <p:nvPr/>
        </p:nvSpPr>
        <p:spPr>
          <a:xfrm>
            <a:off x="323529" y="123483"/>
            <a:ext cx="11573197" cy="724247"/>
          </a:xfrm>
          <a:prstGeom prst="rect">
            <a:avLst/>
          </a:prstGeom>
        </p:spPr>
        <p:txBody>
          <a:bodyPr>
            <a:normAutofit lnSpcReduction="10000"/>
          </a:bodyPr>
          <a:lstStyle>
            <a:defPPr>
              <a:defRPr/>
            </a:defPPr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4800" dirty="0">
                <a:solidFill>
                  <a:schemeClr val="bg1"/>
                </a:solidFill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3" name="Freeform 108">
            <a:extLst>
              <a:ext uri="{FF2B5EF4-FFF2-40B4-BE49-F238E27FC236}">
                <a16:creationId xmlns:a16="http://schemas.microsoft.com/office/drawing/2014/main" id="{1AA74D06-5B21-AC08-F29F-06AFF5EA7BDB}"/>
              </a:ext>
            </a:extLst>
          </p:cNvPr>
          <p:cNvSpPr/>
          <p:nvPr/>
        </p:nvSpPr>
        <p:spPr>
          <a:xfrm>
            <a:off x="6041084" y="1656750"/>
            <a:ext cx="553825" cy="652237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400"/>
          </a:p>
        </p:txBody>
      </p:sp>
      <p:sp>
        <p:nvSpPr>
          <p:cNvPr id="4" name="Oval 8">
            <a:extLst>
              <a:ext uri="{FF2B5EF4-FFF2-40B4-BE49-F238E27FC236}">
                <a16:creationId xmlns:a16="http://schemas.microsoft.com/office/drawing/2014/main" id="{23457079-97FB-4DF9-9D54-B43F7D692FF4}"/>
              </a:ext>
            </a:extLst>
          </p:cNvPr>
          <p:cNvSpPr/>
          <p:nvPr/>
        </p:nvSpPr>
        <p:spPr>
          <a:xfrm>
            <a:off x="6965134" y="1671267"/>
            <a:ext cx="581741" cy="623206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400"/>
          </a:p>
        </p:txBody>
      </p:sp>
      <p:grpSp>
        <p:nvGrpSpPr>
          <p:cNvPr id="5" name="Group 110">
            <a:extLst>
              <a:ext uri="{FF2B5EF4-FFF2-40B4-BE49-F238E27FC236}">
                <a16:creationId xmlns:a16="http://schemas.microsoft.com/office/drawing/2014/main" id="{E667560A-0654-E5C7-C7C9-20080E2C7771}"/>
              </a:ext>
            </a:extLst>
          </p:cNvPr>
          <p:cNvGrpSpPr/>
          <p:nvPr/>
        </p:nvGrpSpPr>
        <p:grpSpPr>
          <a:xfrm>
            <a:off x="5116323" y="1656750"/>
            <a:ext cx="553825" cy="652237"/>
            <a:chOff x="4835382" y="73243"/>
            <a:chExt cx="2920830" cy="3227535"/>
          </a:xfrm>
          <a:solidFill>
            <a:schemeClr val="accent1">
              <a:lumMod val="75000"/>
            </a:schemeClr>
          </a:solidFill>
        </p:grpSpPr>
        <p:sp>
          <p:nvSpPr>
            <p:cNvPr id="6" name="Freeform 111">
              <a:extLst>
                <a:ext uri="{FF2B5EF4-FFF2-40B4-BE49-F238E27FC236}">
                  <a16:creationId xmlns:a16="http://schemas.microsoft.com/office/drawing/2014/main" id="{89772E5D-0133-FC4C-404E-D799B778D0D7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/>
            </a:lstStyle>
            <a:p>
              <a:pPr algn="ctr"/>
              <a:endParaRPr lang="ko-KR" altLang="en-US" sz="1400"/>
            </a:p>
          </p:txBody>
        </p:sp>
        <p:sp>
          <p:nvSpPr>
            <p:cNvPr id="7" name="Oval 37">
              <a:extLst>
                <a:ext uri="{FF2B5EF4-FFF2-40B4-BE49-F238E27FC236}">
                  <a16:creationId xmlns:a16="http://schemas.microsoft.com/office/drawing/2014/main" id="{47862428-D04D-1958-8AC3-686DB23197B5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8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/>
            </a:lstStyle>
            <a:p>
              <a:pPr algn="ctr"/>
              <a:endParaRPr lang="ko-KR" altLang="en-US" sz="1400"/>
            </a:p>
          </p:txBody>
        </p:sp>
      </p:grpSp>
      <p:sp>
        <p:nvSpPr>
          <p:cNvPr id="8" name="Rectangle 19">
            <a:extLst>
              <a:ext uri="{FF2B5EF4-FFF2-40B4-BE49-F238E27FC236}">
                <a16:creationId xmlns:a16="http://schemas.microsoft.com/office/drawing/2014/main" id="{DDA7C5F9-648E-6F06-29B4-85E1400D4F8C}"/>
              </a:ext>
            </a:extLst>
          </p:cNvPr>
          <p:cNvSpPr/>
          <p:nvPr/>
        </p:nvSpPr>
        <p:spPr>
          <a:xfrm>
            <a:off x="4210385" y="1692142"/>
            <a:ext cx="496324" cy="581453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400"/>
          </a:p>
        </p:txBody>
      </p:sp>
      <p:sp>
        <p:nvSpPr>
          <p:cNvPr id="9" name="Oval 47">
            <a:extLst>
              <a:ext uri="{FF2B5EF4-FFF2-40B4-BE49-F238E27FC236}">
                <a16:creationId xmlns:a16="http://schemas.microsoft.com/office/drawing/2014/main" id="{26CE7AAB-824A-CD4E-87FB-0D68CF716239}"/>
              </a:ext>
            </a:extLst>
          </p:cNvPr>
          <p:cNvSpPr>
            <a:spLocks noChangeAspect="1"/>
          </p:cNvSpPr>
          <p:nvPr/>
        </p:nvSpPr>
        <p:spPr>
          <a:xfrm>
            <a:off x="11311550" y="1671298"/>
            <a:ext cx="584676" cy="62313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400"/>
          </a:p>
        </p:txBody>
      </p:sp>
      <p:sp>
        <p:nvSpPr>
          <p:cNvPr id="10" name="Rounded Rectangle 2">
            <a:extLst>
              <a:ext uri="{FF2B5EF4-FFF2-40B4-BE49-F238E27FC236}">
                <a16:creationId xmlns:a16="http://schemas.microsoft.com/office/drawing/2014/main" id="{4FD14585-9116-EA34-7CEE-0DAC1E424288}"/>
              </a:ext>
            </a:extLst>
          </p:cNvPr>
          <p:cNvSpPr/>
          <p:nvPr/>
        </p:nvSpPr>
        <p:spPr>
          <a:xfrm>
            <a:off x="5106715" y="5441626"/>
            <a:ext cx="573035" cy="610732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27" fmla="*/ 436907 w 3960440"/>
              <a:gd name="connsiteY27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11" name="Rounded Rectangle 8">
            <a:extLst>
              <a:ext uri="{FF2B5EF4-FFF2-40B4-BE49-F238E27FC236}">
                <a16:creationId xmlns:a16="http://schemas.microsoft.com/office/drawing/2014/main" id="{0AE27749-D9A8-F7D7-6C46-4B4B5C4CE0C1}"/>
              </a:ext>
            </a:extLst>
          </p:cNvPr>
          <p:cNvSpPr/>
          <p:nvPr/>
        </p:nvSpPr>
        <p:spPr>
          <a:xfrm>
            <a:off x="4171996" y="5441626"/>
            <a:ext cx="573099" cy="610732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31" fmla="*/ 333511 w 3888432"/>
              <a:gd name="connsiteY31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55CB9917-3166-D29D-1F62-9B40FFC45EB3}"/>
              </a:ext>
            </a:extLst>
          </p:cNvPr>
          <p:cNvSpPr/>
          <p:nvPr/>
        </p:nvSpPr>
        <p:spPr>
          <a:xfrm>
            <a:off x="6969485" y="5441626"/>
            <a:ext cx="573035" cy="610732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30" fmla="*/ 308009 w 3960000"/>
              <a:gd name="connsiteY30" fmla="*/ 0 h 3960000"/>
              <a:gd name="connsiteX31" fmla="*/ 308009 w 3960000"/>
              <a:gd name="connsiteY31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93A0F5BB-8B78-B9BC-990F-30E31218D85D}"/>
              </a:ext>
            </a:extLst>
          </p:cNvPr>
          <p:cNvSpPr>
            <a:spLocks noChangeAspect="1"/>
          </p:cNvSpPr>
          <p:nvPr/>
        </p:nvSpPr>
        <p:spPr>
          <a:xfrm>
            <a:off x="6031478" y="5441626"/>
            <a:ext cx="573035" cy="610732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14" name="Rounded Rectangle 10">
            <a:extLst>
              <a:ext uri="{FF2B5EF4-FFF2-40B4-BE49-F238E27FC236}">
                <a16:creationId xmlns:a16="http://schemas.microsoft.com/office/drawing/2014/main" id="{91BEF445-01FD-D4DC-99D7-F0F63D9DD0AE}"/>
              </a:ext>
            </a:extLst>
          </p:cNvPr>
          <p:cNvSpPr>
            <a:spLocks noChangeAspect="1"/>
          </p:cNvSpPr>
          <p:nvPr/>
        </p:nvSpPr>
        <p:spPr>
          <a:xfrm>
            <a:off x="7924478" y="5429218"/>
            <a:ext cx="575078" cy="623138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400"/>
          </a:p>
        </p:txBody>
      </p:sp>
      <p:sp>
        <p:nvSpPr>
          <p:cNvPr id="15" name="Block Arc 6">
            <a:extLst>
              <a:ext uri="{FF2B5EF4-FFF2-40B4-BE49-F238E27FC236}">
                <a16:creationId xmlns:a16="http://schemas.microsoft.com/office/drawing/2014/main" id="{E6CE8E80-BC99-0A7D-6C2D-9E44D34B61CE}"/>
              </a:ext>
            </a:extLst>
          </p:cNvPr>
          <p:cNvSpPr/>
          <p:nvPr/>
        </p:nvSpPr>
        <p:spPr>
          <a:xfrm>
            <a:off x="8814348" y="5472138"/>
            <a:ext cx="539102" cy="580219"/>
          </a:xfrm>
          <a:custGeom>
            <a:avLst/>
            <a:gdLst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  <a:gd name="connsiteX36" fmla="*/ 1651152 w 3221102"/>
              <a:gd name="connsiteY36" fmla="*/ 501 h 3221116"/>
              <a:gd name="connsiteX37" fmla="*/ 1651152 w 3221102"/>
              <a:gd name="connsiteY37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grpSp>
        <p:nvGrpSpPr>
          <p:cNvPr id="16" name="Google Shape;10001;p74">
            <a:extLst>
              <a:ext uri="{FF2B5EF4-FFF2-40B4-BE49-F238E27FC236}">
                <a16:creationId xmlns:a16="http://schemas.microsoft.com/office/drawing/2014/main" id="{3516EEDD-73D9-CE4D-8BB6-744A6B11BE4C}"/>
              </a:ext>
            </a:extLst>
          </p:cNvPr>
          <p:cNvGrpSpPr/>
          <p:nvPr/>
        </p:nvGrpSpPr>
        <p:grpSpPr>
          <a:xfrm>
            <a:off x="10468323" y="5417440"/>
            <a:ext cx="547745" cy="583778"/>
            <a:chOff x="-65145698" y="3727425"/>
            <a:chExt cx="317425" cy="317425"/>
          </a:xfrm>
          <a:solidFill>
            <a:schemeClr val="accent1">
              <a:lumMod val="75000"/>
            </a:schemeClr>
          </a:solidFill>
        </p:grpSpPr>
        <p:sp>
          <p:nvSpPr>
            <p:cNvPr id="17" name="Google Shape;10002;p74">
              <a:extLst>
                <a:ext uri="{FF2B5EF4-FFF2-40B4-BE49-F238E27FC236}">
                  <a16:creationId xmlns:a16="http://schemas.microsoft.com/office/drawing/2014/main" id="{97E1CDC4-79F2-21F4-7D04-E5F95B0CA74F}"/>
                </a:ext>
              </a:extLst>
            </p:cNvPr>
            <p:cNvSpPr/>
            <p:nvPr/>
          </p:nvSpPr>
          <p:spPr>
            <a:xfrm>
              <a:off x="-65145698" y="3769150"/>
              <a:ext cx="275675" cy="275700"/>
            </a:xfrm>
            <a:custGeom>
              <a:avLst/>
              <a:gdLst/>
              <a:ahLst/>
              <a:cxnLst/>
              <a:rect l="l" t="t" r="r" b="b"/>
              <a:pathLst>
                <a:path w="11027" h="11028" extrusionOk="0">
                  <a:moveTo>
                    <a:pt x="5514" y="1"/>
                  </a:moveTo>
                  <a:cubicBezTo>
                    <a:pt x="2489" y="1"/>
                    <a:pt x="0" y="2458"/>
                    <a:pt x="0" y="5514"/>
                  </a:cubicBezTo>
                  <a:cubicBezTo>
                    <a:pt x="0" y="8539"/>
                    <a:pt x="2489" y="11027"/>
                    <a:pt x="5514" y="11027"/>
                  </a:cubicBezTo>
                  <a:cubicBezTo>
                    <a:pt x="8538" y="11027"/>
                    <a:pt x="11027" y="8539"/>
                    <a:pt x="11027" y="5514"/>
                  </a:cubicBezTo>
                  <a:cubicBezTo>
                    <a:pt x="11027" y="5294"/>
                    <a:pt x="10869" y="5105"/>
                    <a:pt x="10649" y="5105"/>
                  </a:cubicBezTo>
                  <a:lnTo>
                    <a:pt x="5955" y="5105"/>
                  </a:lnTo>
                  <a:lnTo>
                    <a:pt x="5955" y="410"/>
                  </a:lnTo>
                  <a:cubicBezTo>
                    <a:pt x="5955" y="190"/>
                    <a:pt x="5766" y="1"/>
                    <a:pt x="55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8" name="Google Shape;10003;p74">
              <a:extLst>
                <a:ext uri="{FF2B5EF4-FFF2-40B4-BE49-F238E27FC236}">
                  <a16:creationId xmlns:a16="http://schemas.microsoft.com/office/drawing/2014/main" id="{888B0C20-C196-37F5-D449-185557BAC5EB}"/>
                </a:ext>
              </a:extLst>
            </p:cNvPr>
            <p:cNvSpPr/>
            <p:nvPr/>
          </p:nvSpPr>
          <p:spPr>
            <a:xfrm>
              <a:off x="-64977150" y="3727425"/>
              <a:ext cx="148875" cy="147300"/>
            </a:xfrm>
            <a:custGeom>
              <a:avLst/>
              <a:gdLst/>
              <a:ahLst/>
              <a:cxnLst/>
              <a:rect l="l" t="t" r="r" b="b"/>
              <a:pathLst>
                <a:path w="5955" h="5892" extrusionOk="0">
                  <a:moveTo>
                    <a:pt x="441" y="0"/>
                  </a:moveTo>
                  <a:cubicBezTo>
                    <a:pt x="189" y="0"/>
                    <a:pt x="0" y="158"/>
                    <a:pt x="0" y="378"/>
                  </a:cubicBezTo>
                  <a:lnTo>
                    <a:pt x="0" y="5513"/>
                  </a:lnTo>
                  <a:cubicBezTo>
                    <a:pt x="0" y="5702"/>
                    <a:pt x="189" y="5891"/>
                    <a:pt x="441" y="5891"/>
                  </a:cubicBezTo>
                  <a:lnTo>
                    <a:pt x="5514" y="5891"/>
                  </a:lnTo>
                  <a:cubicBezTo>
                    <a:pt x="5734" y="5891"/>
                    <a:pt x="5955" y="5702"/>
                    <a:pt x="5955" y="5513"/>
                  </a:cubicBezTo>
                  <a:cubicBezTo>
                    <a:pt x="5955" y="2489"/>
                    <a:pt x="3466" y="0"/>
                    <a:pt x="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9" name="Google Shape;10027;p74">
            <a:extLst>
              <a:ext uri="{FF2B5EF4-FFF2-40B4-BE49-F238E27FC236}">
                <a16:creationId xmlns:a16="http://schemas.microsoft.com/office/drawing/2014/main" id="{90BD2AD9-5C43-5F2C-022C-905C1D2513B2}"/>
              </a:ext>
            </a:extLst>
          </p:cNvPr>
          <p:cNvGrpSpPr/>
          <p:nvPr/>
        </p:nvGrpSpPr>
        <p:grpSpPr>
          <a:xfrm>
            <a:off x="5311526" y="3702800"/>
            <a:ext cx="523629" cy="508065"/>
            <a:chOff x="-61354872" y="3751050"/>
            <a:chExt cx="316650" cy="288275"/>
          </a:xfrm>
          <a:solidFill>
            <a:schemeClr val="accent1">
              <a:lumMod val="75000"/>
            </a:schemeClr>
          </a:solidFill>
        </p:grpSpPr>
        <p:sp>
          <p:nvSpPr>
            <p:cNvPr id="20" name="Google Shape;10028;p74">
              <a:extLst>
                <a:ext uri="{FF2B5EF4-FFF2-40B4-BE49-F238E27FC236}">
                  <a16:creationId xmlns:a16="http://schemas.microsoft.com/office/drawing/2014/main" id="{D32A9EE3-135F-12B6-A6A5-17191FBCE886}"/>
                </a:ext>
              </a:extLst>
            </p:cNvPr>
            <p:cNvSpPr/>
            <p:nvPr/>
          </p:nvSpPr>
          <p:spPr>
            <a:xfrm>
              <a:off x="-61200500" y="3875475"/>
              <a:ext cx="41775" cy="41000"/>
            </a:xfrm>
            <a:custGeom>
              <a:avLst/>
              <a:gdLst/>
              <a:ahLst/>
              <a:cxnLst/>
              <a:rect l="l" t="t" r="r" b="b"/>
              <a:pathLst>
                <a:path w="1670" h="1640" extrusionOk="0">
                  <a:moveTo>
                    <a:pt x="820" y="1"/>
                  </a:moveTo>
                  <a:cubicBezTo>
                    <a:pt x="379" y="1"/>
                    <a:pt x="1" y="348"/>
                    <a:pt x="1" y="820"/>
                  </a:cubicBezTo>
                  <a:cubicBezTo>
                    <a:pt x="1" y="1261"/>
                    <a:pt x="379" y="1639"/>
                    <a:pt x="820" y="1639"/>
                  </a:cubicBezTo>
                  <a:cubicBezTo>
                    <a:pt x="1292" y="1639"/>
                    <a:pt x="1670" y="1261"/>
                    <a:pt x="1670" y="820"/>
                  </a:cubicBezTo>
                  <a:cubicBezTo>
                    <a:pt x="1670" y="348"/>
                    <a:pt x="1292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1" name="Google Shape;10029;p74">
              <a:extLst>
                <a:ext uri="{FF2B5EF4-FFF2-40B4-BE49-F238E27FC236}">
                  <a16:creationId xmlns:a16="http://schemas.microsoft.com/office/drawing/2014/main" id="{C1823D84-AD68-7C0C-E30B-6D7134778A6C}"/>
                </a:ext>
              </a:extLst>
            </p:cNvPr>
            <p:cNvSpPr/>
            <p:nvPr/>
          </p:nvSpPr>
          <p:spPr>
            <a:xfrm>
              <a:off x="-61293425" y="3813275"/>
              <a:ext cx="192975" cy="165425"/>
            </a:xfrm>
            <a:custGeom>
              <a:avLst/>
              <a:gdLst/>
              <a:ahLst/>
              <a:cxnLst/>
              <a:rect l="l" t="t" r="r" b="b"/>
              <a:pathLst>
                <a:path w="7718" h="6617" extrusionOk="0">
                  <a:moveTo>
                    <a:pt x="6191" y="1260"/>
                  </a:moveTo>
                  <a:cubicBezTo>
                    <a:pt x="6301" y="1260"/>
                    <a:pt x="6411" y="1292"/>
                    <a:pt x="6490" y="1355"/>
                  </a:cubicBezTo>
                  <a:cubicBezTo>
                    <a:pt x="6648" y="1512"/>
                    <a:pt x="6648" y="1796"/>
                    <a:pt x="6490" y="1953"/>
                  </a:cubicBezTo>
                  <a:lnTo>
                    <a:pt x="5954" y="2457"/>
                  </a:lnTo>
                  <a:cubicBezTo>
                    <a:pt x="6112" y="2709"/>
                    <a:pt x="6207" y="3025"/>
                    <a:pt x="6207" y="3308"/>
                  </a:cubicBezTo>
                  <a:cubicBezTo>
                    <a:pt x="6207" y="3592"/>
                    <a:pt x="6112" y="3907"/>
                    <a:pt x="5954" y="4127"/>
                  </a:cubicBezTo>
                  <a:lnTo>
                    <a:pt x="6490" y="4631"/>
                  </a:lnTo>
                  <a:cubicBezTo>
                    <a:pt x="6648" y="4789"/>
                    <a:pt x="6648" y="5072"/>
                    <a:pt x="6490" y="5230"/>
                  </a:cubicBezTo>
                  <a:cubicBezTo>
                    <a:pt x="6396" y="5324"/>
                    <a:pt x="6270" y="5356"/>
                    <a:pt x="6207" y="5356"/>
                  </a:cubicBezTo>
                  <a:cubicBezTo>
                    <a:pt x="6080" y="5356"/>
                    <a:pt x="6017" y="5324"/>
                    <a:pt x="5923" y="5230"/>
                  </a:cubicBezTo>
                  <a:lnTo>
                    <a:pt x="5419" y="4726"/>
                  </a:lnTo>
                  <a:cubicBezTo>
                    <a:pt x="5167" y="4883"/>
                    <a:pt x="4852" y="4946"/>
                    <a:pt x="4600" y="4946"/>
                  </a:cubicBezTo>
                  <a:cubicBezTo>
                    <a:pt x="4316" y="4946"/>
                    <a:pt x="4001" y="4883"/>
                    <a:pt x="3749" y="4726"/>
                  </a:cubicBezTo>
                  <a:lnTo>
                    <a:pt x="3245" y="5230"/>
                  </a:lnTo>
                  <a:cubicBezTo>
                    <a:pt x="3182" y="5324"/>
                    <a:pt x="3056" y="5356"/>
                    <a:pt x="2961" y="5356"/>
                  </a:cubicBezTo>
                  <a:cubicBezTo>
                    <a:pt x="2835" y="5356"/>
                    <a:pt x="2772" y="5324"/>
                    <a:pt x="2709" y="5230"/>
                  </a:cubicBezTo>
                  <a:cubicBezTo>
                    <a:pt x="2552" y="5072"/>
                    <a:pt x="2552" y="4789"/>
                    <a:pt x="2709" y="4631"/>
                  </a:cubicBezTo>
                  <a:lnTo>
                    <a:pt x="3214" y="4127"/>
                  </a:lnTo>
                  <a:cubicBezTo>
                    <a:pt x="2961" y="3907"/>
                    <a:pt x="2898" y="3623"/>
                    <a:pt x="2898" y="3308"/>
                  </a:cubicBezTo>
                  <a:cubicBezTo>
                    <a:pt x="2898" y="2993"/>
                    <a:pt x="2961" y="2709"/>
                    <a:pt x="3119" y="2457"/>
                  </a:cubicBezTo>
                  <a:lnTo>
                    <a:pt x="2615" y="1953"/>
                  </a:lnTo>
                  <a:cubicBezTo>
                    <a:pt x="2457" y="1796"/>
                    <a:pt x="2457" y="1512"/>
                    <a:pt x="2615" y="1355"/>
                  </a:cubicBezTo>
                  <a:cubicBezTo>
                    <a:pt x="2694" y="1292"/>
                    <a:pt x="2804" y="1260"/>
                    <a:pt x="2914" y="1260"/>
                  </a:cubicBezTo>
                  <a:cubicBezTo>
                    <a:pt x="3025" y="1260"/>
                    <a:pt x="3135" y="1292"/>
                    <a:pt x="3214" y="1355"/>
                  </a:cubicBezTo>
                  <a:lnTo>
                    <a:pt x="3718" y="1890"/>
                  </a:lnTo>
                  <a:cubicBezTo>
                    <a:pt x="3970" y="1733"/>
                    <a:pt x="4253" y="1638"/>
                    <a:pt x="4537" y="1638"/>
                  </a:cubicBezTo>
                  <a:cubicBezTo>
                    <a:pt x="4820" y="1638"/>
                    <a:pt x="5135" y="1733"/>
                    <a:pt x="5387" y="1890"/>
                  </a:cubicBezTo>
                  <a:lnTo>
                    <a:pt x="5891" y="1355"/>
                  </a:lnTo>
                  <a:cubicBezTo>
                    <a:pt x="5970" y="1292"/>
                    <a:pt x="6080" y="1260"/>
                    <a:pt x="6191" y="1260"/>
                  </a:cubicBezTo>
                  <a:close/>
                  <a:moveTo>
                    <a:pt x="0" y="0"/>
                  </a:moveTo>
                  <a:lnTo>
                    <a:pt x="0" y="1260"/>
                  </a:lnTo>
                  <a:lnTo>
                    <a:pt x="851" y="1260"/>
                  </a:lnTo>
                  <a:cubicBezTo>
                    <a:pt x="1071" y="1260"/>
                    <a:pt x="1260" y="1449"/>
                    <a:pt x="1260" y="1638"/>
                  </a:cubicBezTo>
                  <a:cubicBezTo>
                    <a:pt x="1260" y="1859"/>
                    <a:pt x="1071" y="2079"/>
                    <a:pt x="851" y="2079"/>
                  </a:cubicBezTo>
                  <a:lnTo>
                    <a:pt x="0" y="2079"/>
                  </a:lnTo>
                  <a:lnTo>
                    <a:pt x="0" y="4568"/>
                  </a:lnTo>
                  <a:lnTo>
                    <a:pt x="851" y="4568"/>
                  </a:lnTo>
                  <a:cubicBezTo>
                    <a:pt x="1071" y="4568"/>
                    <a:pt x="1260" y="4757"/>
                    <a:pt x="1260" y="4946"/>
                  </a:cubicBezTo>
                  <a:cubicBezTo>
                    <a:pt x="1260" y="5198"/>
                    <a:pt x="1071" y="5387"/>
                    <a:pt x="851" y="5387"/>
                  </a:cubicBezTo>
                  <a:lnTo>
                    <a:pt x="0" y="5387"/>
                  </a:lnTo>
                  <a:lnTo>
                    <a:pt x="0" y="6616"/>
                  </a:lnTo>
                  <a:lnTo>
                    <a:pt x="7719" y="6616"/>
                  </a:lnTo>
                  <a:lnTo>
                    <a:pt x="77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2" name="Google Shape;10030;p74">
              <a:extLst>
                <a:ext uri="{FF2B5EF4-FFF2-40B4-BE49-F238E27FC236}">
                  <a16:creationId xmlns:a16="http://schemas.microsoft.com/office/drawing/2014/main" id="{770A18E4-30E4-C489-1AC0-9F12EB16B827}"/>
                </a:ext>
              </a:extLst>
            </p:cNvPr>
            <p:cNvSpPr/>
            <p:nvPr/>
          </p:nvSpPr>
          <p:spPr>
            <a:xfrm>
              <a:off x="-61354872" y="3751050"/>
              <a:ext cx="316650" cy="288275"/>
            </a:xfrm>
            <a:custGeom>
              <a:avLst/>
              <a:gdLst/>
              <a:ahLst/>
              <a:cxnLst/>
              <a:rect l="l" t="t" r="r" b="b"/>
              <a:pathLst>
                <a:path w="12666" h="11531" extrusionOk="0">
                  <a:moveTo>
                    <a:pt x="10618" y="1701"/>
                  </a:moveTo>
                  <a:cubicBezTo>
                    <a:pt x="10870" y="1701"/>
                    <a:pt x="11027" y="1890"/>
                    <a:pt x="11027" y="2080"/>
                  </a:cubicBezTo>
                  <a:lnTo>
                    <a:pt x="11027" y="9546"/>
                  </a:lnTo>
                  <a:cubicBezTo>
                    <a:pt x="11027" y="9767"/>
                    <a:pt x="10807" y="9956"/>
                    <a:pt x="10618" y="9956"/>
                  </a:cubicBezTo>
                  <a:lnTo>
                    <a:pt x="2080" y="9956"/>
                  </a:lnTo>
                  <a:cubicBezTo>
                    <a:pt x="1828" y="9956"/>
                    <a:pt x="1670" y="9767"/>
                    <a:pt x="1670" y="9546"/>
                  </a:cubicBezTo>
                  <a:lnTo>
                    <a:pt x="1670" y="2080"/>
                  </a:lnTo>
                  <a:cubicBezTo>
                    <a:pt x="1670" y="1859"/>
                    <a:pt x="1891" y="1701"/>
                    <a:pt x="2080" y="1701"/>
                  </a:cubicBezTo>
                  <a:close/>
                  <a:moveTo>
                    <a:pt x="1198" y="0"/>
                  </a:moveTo>
                  <a:cubicBezTo>
                    <a:pt x="536" y="0"/>
                    <a:pt x="1" y="567"/>
                    <a:pt x="1" y="1229"/>
                  </a:cubicBezTo>
                  <a:lnTo>
                    <a:pt x="1" y="10334"/>
                  </a:lnTo>
                  <a:cubicBezTo>
                    <a:pt x="1" y="10995"/>
                    <a:pt x="536" y="11531"/>
                    <a:pt x="1198" y="11531"/>
                  </a:cubicBezTo>
                  <a:lnTo>
                    <a:pt x="11405" y="11531"/>
                  </a:lnTo>
                  <a:cubicBezTo>
                    <a:pt x="12067" y="11531"/>
                    <a:pt x="12666" y="10995"/>
                    <a:pt x="12666" y="10334"/>
                  </a:cubicBezTo>
                  <a:lnTo>
                    <a:pt x="12666" y="1260"/>
                  </a:lnTo>
                  <a:cubicBezTo>
                    <a:pt x="12666" y="567"/>
                    <a:pt x="12130" y="0"/>
                    <a:pt x="11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23" name="Google Shape;10074;p74">
            <a:extLst>
              <a:ext uri="{FF2B5EF4-FFF2-40B4-BE49-F238E27FC236}">
                <a16:creationId xmlns:a16="http://schemas.microsoft.com/office/drawing/2014/main" id="{766C4F11-92E8-02F2-C5E7-9EADF26FFDDB}"/>
              </a:ext>
            </a:extLst>
          </p:cNvPr>
          <p:cNvGrpSpPr/>
          <p:nvPr/>
        </p:nvGrpSpPr>
        <p:grpSpPr>
          <a:xfrm>
            <a:off x="6104273" y="3669046"/>
            <a:ext cx="523629" cy="546973"/>
            <a:chOff x="-60988625" y="3740800"/>
            <a:chExt cx="316650" cy="310350"/>
          </a:xfrm>
          <a:solidFill>
            <a:schemeClr val="accent1">
              <a:lumMod val="75000"/>
            </a:schemeClr>
          </a:solidFill>
        </p:grpSpPr>
        <p:sp>
          <p:nvSpPr>
            <p:cNvPr id="24" name="Google Shape;10075;p74">
              <a:extLst>
                <a:ext uri="{FF2B5EF4-FFF2-40B4-BE49-F238E27FC236}">
                  <a16:creationId xmlns:a16="http://schemas.microsoft.com/office/drawing/2014/main" id="{8F0A2CA7-42FC-C656-159B-351CEED0C80D}"/>
                </a:ext>
              </a:extLst>
            </p:cNvPr>
            <p:cNvSpPr/>
            <p:nvPr/>
          </p:nvSpPr>
          <p:spPr>
            <a:xfrm>
              <a:off x="-60988625" y="3740800"/>
              <a:ext cx="311125" cy="310350"/>
            </a:xfrm>
            <a:custGeom>
              <a:avLst/>
              <a:gdLst/>
              <a:ahLst/>
              <a:cxnLst/>
              <a:rect l="l" t="t" r="r" b="b"/>
              <a:pathLst>
                <a:path w="12445" h="12414" extrusionOk="0">
                  <a:moveTo>
                    <a:pt x="7026" y="1670"/>
                  </a:moveTo>
                  <a:cubicBezTo>
                    <a:pt x="7278" y="1670"/>
                    <a:pt x="7467" y="1859"/>
                    <a:pt x="7467" y="2111"/>
                  </a:cubicBezTo>
                  <a:cubicBezTo>
                    <a:pt x="7467" y="2332"/>
                    <a:pt x="7278" y="2490"/>
                    <a:pt x="7026" y="2490"/>
                  </a:cubicBezTo>
                  <a:lnTo>
                    <a:pt x="2080" y="2490"/>
                  </a:lnTo>
                  <a:cubicBezTo>
                    <a:pt x="1828" y="2490"/>
                    <a:pt x="1639" y="2300"/>
                    <a:pt x="1639" y="2111"/>
                  </a:cubicBezTo>
                  <a:cubicBezTo>
                    <a:pt x="1639" y="1828"/>
                    <a:pt x="1828" y="1670"/>
                    <a:pt x="2080" y="1670"/>
                  </a:cubicBezTo>
                  <a:close/>
                  <a:moveTo>
                    <a:pt x="7026" y="4159"/>
                  </a:moveTo>
                  <a:cubicBezTo>
                    <a:pt x="7278" y="4159"/>
                    <a:pt x="7467" y="4348"/>
                    <a:pt x="7467" y="4537"/>
                  </a:cubicBezTo>
                  <a:cubicBezTo>
                    <a:pt x="7467" y="4789"/>
                    <a:pt x="7278" y="4978"/>
                    <a:pt x="7026" y="4978"/>
                  </a:cubicBezTo>
                  <a:lnTo>
                    <a:pt x="2080" y="4978"/>
                  </a:lnTo>
                  <a:cubicBezTo>
                    <a:pt x="1828" y="4978"/>
                    <a:pt x="1639" y="4789"/>
                    <a:pt x="1639" y="4537"/>
                  </a:cubicBezTo>
                  <a:cubicBezTo>
                    <a:pt x="1639" y="4317"/>
                    <a:pt x="1828" y="4159"/>
                    <a:pt x="2080" y="4159"/>
                  </a:cubicBezTo>
                  <a:close/>
                  <a:moveTo>
                    <a:pt x="7026" y="6648"/>
                  </a:moveTo>
                  <a:cubicBezTo>
                    <a:pt x="7278" y="6648"/>
                    <a:pt x="7467" y="6837"/>
                    <a:pt x="7467" y="7058"/>
                  </a:cubicBezTo>
                  <a:cubicBezTo>
                    <a:pt x="7467" y="7310"/>
                    <a:pt x="7278" y="7467"/>
                    <a:pt x="7026" y="7467"/>
                  </a:cubicBezTo>
                  <a:lnTo>
                    <a:pt x="2080" y="7467"/>
                  </a:lnTo>
                  <a:cubicBezTo>
                    <a:pt x="1828" y="7467"/>
                    <a:pt x="1639" y="7278"/>
                    <a:pt x="1639" y="7058"/>
                  </a:cubicBezTo>
                  <a:cubicBezTo>
                    <a:pt x="1639" y="6806"/>
                    <a:pt x="1828" y="6648"/>
                    <a:pt x="2080" y="6648"/>
                  </a:cubicBezTo>
                  <a:close/>
                  <a:moveTo>
                    <a:pt x="7026" y="9106"/>
                  </a:moveTo>
                  <a:cubicBezTo>
                    <a:pt x="7278" y="9106"/>
                    <a:pt x="7467" y="9295"/>
                    <a:pt x="7467" y="9515"/>
                  </a:cubicBezTo>
                  <a:cubicBezTo>
                    <a:pt x="7467" y="9736"/>
                    <a:pt x="7278" y="9893"/>
                    <a:pt x="7026" y="9893"/>
                  </a:cubicBezTo>
                  <a:lnTo>
                    <a:pt x="2080" y="9893"/>
                  </a:lnTo>
                  <a:cubicBezTo>
                    <a:pt x="1828" y="9893"/>
                    <a:pt x="1639" y="9704"/>
                    <a:pt x="1639" y="9515"/>
                  </a:cubicBezTo>
                  <a:cubicBezTo>
                    <a:pt x="1639" y="9263"/>
                    <a:pt x="1828" y="9106"/>
                    <a:pt x="2080" y="9106"/>
                  </a:cubicBezTo>
                  <a:close/>
                  <a:moveTo>
                    <a:pt x="11500" y="10775"/>
                  </a:moveTo>
                  <a:cubicBezTo>
                    <a:pt x="11342" y="11248"/>
                    <a:pt x="10870" y="11594"/>
                    <a:pt x="10303" y="11594"/>
                  </a:cubicBezTo>
                  <a:cubicBezTo>
                    <a:pt x="9767" y="11594"/>
                    <a:pt x="9326" y="11248"/>
                    <a:pt x="9137" y="10775"/>
                  </a:cubicBezTo>
                  <a:close/>
                  <a:moveTo>
                    <a:pt x="1261" y="1"/>
                  </a:moveTo>
                  <a:cubicBezTo>
                    <a:pt x="568" y="1"/>
                    <a:pt x="32" y="568"/>
                    <a:pt x="32" y="1229"/>
                  </a:cubicBezTo>
                  <a:lnTo>
                    <a:pt x="32" y="10334"/>
                  </a:lnTo>
                  <a:cubicBezTo>
                    <a:pt x="0" y="11468"/>
                    <a:pt x="946" y="12414"/>
                    <a:pt x="2080" y="12414"/>
                  </a:cubicBezTo>
                  <a:lnTo>
                    <a:pt x="10334" y="12414"/>
                  </a:lnTo>
                  <a:cubicBezTo>
                    <a:pt x="11500" y="12414"/>
                    <a:pt x="12445" y="11468"/>
                    <a:pt x="12445" y="10334"/>
                  </a:cubicBezTo>
                  <a:cubicBezTo>
                    <a:pt x="12445" y="10082"/>
                    <a:pt x="12224" y="9893"/>
                    <a:pt x="12004" y="9893"/>
                  </a:cubicBezTo>
                  <a:lnTo>
                    <a:pt x="9074" y="9893"/>
                  </a:lnTo>
                  <a:lnTo>
                    <a:pt x="9074" y="1229"/>
                  </a:lnTo>
                  <a:cubicBezTo>
                    <a:pt x="9074" y="568"/>
                    <a:pt x="8538" y="1"/>
                    <a:pt x="78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5" name="Google Shape;10076;p74">
              <a:extLst>
                <a:ext uri="{FF2B5EF4-FFF2-40B4-BE49-F238E27FC236}">
                  <a16:creationId xmlns:a16="http://schemas.microsoft.com/office/drawing/2014/main" id="{558F73F7-CC54-7EB9-3476-FFBAFA1CDE23}"/>
                </a:ext>
              </a:extLst>
            </p:cNvPr>
            <p:cNvSpPr/>
            <p:nvPr/>
          </p:nvSpPr>
          <p:spPr>
            <a:xfrm>
              <a:off x="-60742097" y="3920375"/>
              <a:ext cx="68550" cy="55175"/>
            </a:xfrm>
            <a:custGeom>
              <a:avLst/>
              <a:gdLst/>
              <a:ahLst/>
              <a:cxnLst/>
              <a:rect l="l" t="t" r="r" b="b"/>
              <a:pathLst>
                <a:path w="2742" h="2207" extrusionOk="0">
                  <a:moveTo>
                    <a:pt x="0" y="1"/>
                  </a:moveTo>
                  <a:lnTo>
                    <a:pt x="0" y="32"/>
                  </a:lnTo>
                  <a:lnTo>
                    <a:pt x="1009" y="1986"/>
                  </a:lnTo>
                  <a:cubicBezTo>
                    <a:pt x="1103" y="2080"/>
                    <a:pt x="1261" y="2206"/>
                    <a:pt x="1418" y="2206"/>
                  </a:cubicBezTo>
                  <a:cubicBezTo>
                    <a:pt x="1576" y="2206"/>
                    <a:pt x="1733" y="2143"/>
                    <a:pt x="1796" y="1986"/>
                  </a:cubicBezTo>
                  <a:lnTo>
                    <a:pt x="2741" y="32"/>
                  </a:lnTo>
                  <a:lnTo>
                    <a:pt x="274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6" name="Google Shape;10077;p74">
              <a:extLst>
                <a:ext uri="{FF2B5EF4-FFF2-40B4-BE49-F238E27FC236}">
                  <a16:creationId xmlns:a16="http://schemas.microsoft.com/office/drawing/2014/main" id="{D54CFCE9-9A6A-D3B6-B87D-F934DCF6EA8A}"/>
                </a:ext>
              </a:extLst>
            </p:cNvPr>
            <p:cNvSpPr/>
            <p:nvPr/>
          </p:nvSpPr>
          <p:spPr>
            <a:xfrm>
              <a:off x="-60740522" y="3741600"/>
              <a:ext cx="68550" cy="158325"/>
            </a:xfrm>
            <a:custGeom>
              <a:avLst/>
              <a:gdLst/>
              <a:ahLst/>
              <a:cxnLst/>
              <a:rect l="l" t="t" r="r" b="b"/>
              <a:pathLst>
                <a:path w="2742" h="6333" extrusionOk="0">
                  <a:moveTo>
                    <a:pt x="1796" y="819"/>
                  </a:moveTo>
                  <a:cubicBezTo>
                    <a:pt x="1891" y="819"/>
                    <a:pt x="1922" y="882"/>
                    <a:pt x="1922" y="945"/>
                  </a:cubicBezTo>
                  <a:lnTo>
                    <a:pt x="1922" y="1638"/>
                  </a:lnTo>
                  <a:lnTo>
                    <a:pt x="820" y="1638"/>
                  </a:lnTo>
                  <a:lnTo>
                    <a:pt x="820" y="945"/>
                  </a:lnTo>
                  <a:cubicBezTo>
                    <a:pt x="820" y="851"/>
                    <a:pt x="883" y="819"/>
                    <a:pt x="977" y="819"/>
                  </a:cubicBezTo>
                  <a:close/>
                  <a:moveTo>
                    <a:pt x="977" y="0"/>
                  </a:moveTo>
                  <a:cubicBezTo>
                    <a:pt x="410" y="0"/>
                    <a:pt x="1" y="410"/>
                    <a:pt x="1" y="945"/>
                  </a:cubicBezTo>
                  <a:lnTo>
                    <a:pt x="1" y="6333"/>
                  </a:lnTo>
                  <a:lnTo>
                    <a:pt x="2741" y="6333"/>
                  </a:lnTo>
                  <a:lnTo>
                    <a:pt x="2741" y="945"/>
                  </a:lnTo>
                  <a:cubicBezTo>
                    <a:pt x="2741" y="410"/>
                    <a:pt x="2300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27" name="Google Shape;10084;p74">
            <a:extLst>
              <a:ext uri="{FF2B5EF4-FFF2-40B4-BE49-F238E27FC236}">
                <a16:creationId xmlns:a16="http://schemas.microsoft.com/office/drawing/2014/main" id="{9510333F-EA5A-7366-FEC6-C1CB93DE8129}"/>
              </a:ext>
            </a:extLst>
          </p:cNvPr>
          <p:cNvGrpSpPr/>
          <p:nvPr/>
        </p:nvGrpSpPr>
        <p:grpSpPr>
          <a:xfrm>
            <a:off x="9506542" y="3681069"/>
            <a:ext cx="479509" cy="494673"/>
            <a:chOff x="-59447249" y="3706150"/>
            <a:chExt cx="319000" cy="308775"/>
          </a:xfrm>
          <a:solidFill>
            <a:schemeClr val="accent1">
              <a:lumMod val="75000"/>
            </a:schemeClr>
          </a:solidFill>
        </p:grpSpPr>
        <p:sp>
          <p:nvSpPr>
            <p:cNvPr id="28" name="Google Shape;10085;p74">
              <a:extLst>
                <a:ext uri="{FF2B5EF4-FFF2-40B4-BE49-F238E27FC236}">
                  <a16:creationId xmlns:a16="http://schemas.microsoft.com/office/drawing/2014/main" id="{21844249-AC1E-16B5-35A4-1878AD3242F6}"/>
                </a:ext>
              </a:extLst>
            </p:cNvPr>
            <p:cNvSpPr/>
            <p:nvPr/>
          </p:nvSpPr>
          <p:spPr>
            <a:xfrm>
              <a:off x="-59381876" y="3922750"/>
              <a:ext cx="79575" cy="29950"/>
            </a:xfrm>
            <a:custGeom>
              <a:avLst/>
              <a:gdLst/>
              <a:ahLst/>
              <a:cxnLst/>
              <a:rect l="l" t="t" r="r" b="b"/>
              <a:pathLst>
                <a:path w="3183" h="1198" extrusionOk="0">
                  <a:moveTo>
                    <a:pt x="1607" y="0"/>
                  </a:moveTo>
                  <a:cubicBezTo>
                    <a:pt x="820" y="0"/>
                    <a:pt x="190" y="504"/>
                    <a:pt x="1" y="1197"/>
                  </a:cubicBezTo>
                  <a:lnTo>
                    <a:pt x="3183" y="1197"/>
                  </a:lnTo>
                  <a:cubicBezTo>
                    <a:pt x="3025" y="536"/>
                    <a:pt x="2363" y="0"/>
                    <a:pt x="16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9" name="Google Shape;10086;p74">
              <a:extLst>
                <a:ext uri="{FF2B5EF4-FFF2-40B4-BE49-F238E27FC236}">
                  <a16:creationId xmlns:a16="http://schemas.microsoft.com/office/drawing/2014/main" id="{0D61B034-172A-8FDF-3FBF-2C1E68FC3D23}"/>
                </a:ext>
              </a:extLst>
            </p:cNvPr>
            <p:cNvSpPr/>
            <p:nvPr/>
          </p:nvSpPr>
          <p:spPr>
            <a:xfrm>
              <a:off x="-59364550" y="3861525"/>
              <a:ext cx="43350" cy="40900"/>
            </a:xfrm>
            <a:custGeom>
              <a:avLst/>
              <a:gdLst/>
              <a:ahLst/>
              <a:cxnLst/>
              <a:rect l="l" t="t" r="r" b="b"/>
              <a:pathLst>
                <a:path w="1733" h="1636" extrusionOk="0">
                  <a:moveTo>
                    <a:pt x="858" y="0"/>
                  </a:moveTo>
                  <a:cubicBezTo>
                    <a:pt x="784" y="0"/>
                    <a:pt x="707" y="8"/>
                    <a:pt x="631" y="23"/>
                  </a:cubicBezTo>
                  <a:cubicBezTo>
                    <a:pt x="347" y="118"/>
                    <a:pt x="127" y="307"/>
                    <a:pt x="95" y="590"/>
                  </a:cubicBezTo>
                  <a:cubicBezTo>
                    <a:pt x="1" y="906"/>
                    <a:pt x="95" y="1189"/>
                    <a:pt x="284" y="1410"/>
                  </a:cubicBezTo>
                  <a:cubicBezTo>
                    <a:pt x="446" y="1548"/>
                    <a:pt x="658" y="1636"/>
                    <a:pt x="871" y="1636"/>
                  </a:cubicBezTo>
                  <a:cubicBezTo>
                    <a:pt x="949" y="1636"/>
                    <a:pt x="1027" y="1624"/>
                    <a:pt x="1103" y="1599"/>
                  </a:cubicBezTo>
                  <a:cubicBezTo>
                    <a:pt x="1387" y="1536"/>
                    <a:pt x="1607" y="1347"/>
                    <a:pt x="1670" y="1063"/>
                  </a:cubicBezTo>
                  <a:cubicBezTo>
                    <a:pt x="1733" y="748"/>
                    <a:pt x="1670" y="464"/>
                    <a:pt x="1450" y="244"/>
                  </a:cubicBezTo>
                  <a:cubicBezTo>
                    <a:pt x="1307" y="77"/>
                    <a:pt x="1091" y="0"/>
                    <a:pt x="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30" name="Google Shape;10087;p74">
              <a:extLst>
                <a:ext uri="{FF2B5EF4-FFF2-40B4-BE49-F238E27FC236}">
                  <a16:creationId xmlns:a16="http://schemas.microsoft.com/office/drawing/2014/main" id="{C36E557C-4201-00E2-DCCD-8896AFACC12A}"/>
                </a:ext>
              </a:extLst>
            </p:cNvPr>
            <p:cNvSpPr/>
            <p:nvPr/>
          </p:nvSpPr>
          <p:spPr>
            <a:xfrm>
              <a:off x="-59447249" y="3706150"/>
              <a:ext cx="319000" cy="308775"/>
            </a:xfrm>
            <a:custGeom>
              <a:avLst/>
              <a:gdLst/>
              <a:ahLst/>
              <a:cxnLst/>
              <a:rect l="l" t="t" r="r" b="b"/>
              <a:pathLst>
                <a:path w="12759" h="12351" extrusionOk="0">
                  <a:moveTo>
                    <a:pt x="6428" y="820"/>
                  </a:moveTo>
                  <a:cubicBezTo>
                    <a:pt x="6900" y="820"/>
                    <a:pt x="7247" y="1166"/>
                    <a:pt x="7247" y="1639"/>
                  </a:cubicBezTo>
                  <a:lnTo>
                    <a:pt x="7247" y="4128"/>
                  </a:lnTo>
                  <a:lnTo>
                    <a:pt x="5609" y="4128"/>
                  </a:lnTo>
                  <a:lnTo>
                    <a:pt x="5609" y="1639"/>
                  </a:lnTo>
                  <a:cubicBezTo>
                    <a:pt x="5609" y="1166"/>
                    <a:pt x="5955" y="820"/>
                    <a:pt x="6428" y="820"/>
                  </a:cubicBezTo>
                  <a:close/>
                  <a:moveTo>
                    <a:pt x="10681" y="6616"/>
                  </a:moveTo>
                  <a:cubicBezTo>
                    <a:pt x="10901" y="6616"/>
                    <a:pt x="11059" y="6805"/>
                    <a:pt x="11059" y="6994"/>
                  </a:cubicBezTo>
                  <a:cubicBezTo>
                    <a:pt x="11122" y="7247"/>
                    <a:pt x="10901" y="7436"/>
                    <a:pt x="10681" y="7436"/>
                  </a:cubicBezTo>
                  <a:lnTo>
                    <a:pt x="8192" y="7436"/>
                  </a:lnTo>
                  <a:cubicBezTo>
                    <a:pt x="7971" y="7436"/>
                    <a:pt x="7751" y="7247"/>
                    <a:pt x="7751" y="6994"/>
                  </a:cubicBezTo>
                  <a:cubicBezTo>
                    <a:pt x="7751" y="6742"/>
                    <a:pt x="7971" y="6616"/>
                    <a:pt x="8192" y="6616"/>
                  </a:cubicBezTo>
                  <a:close/>
                  <a:moveTo>
                    <a:pt x="10681" y="8255"/>
                  </a:moveTo>
                  <a:cubicBezTo>
                    <a:pt x="10901" y="8255"/>
                    <a:pt x="11059" y="8444"/>
                    <a:pt x="11059" y="8696"/>
                  </a:cubicBezTo>
                  <a:cubicBezTo>
                    <a:pt x="11122" y="8885"/>
                    <a:pt x="10901" y="9074"/>
                    <a:pt x="10681" y="9074"/>
                  </a:cubicBezTo>
                  <a:lnTo>
                    <a:pt x="8192" y="9074"/>
                  </a:lnTo>
                  <a:cubicBezTo>
                    <a:pt x="7971" y="9074"/>
                    <a:pt x="7751" y="8885"/>
                    <a:pt x="7751" y="8696"/>
                  </a:cubicBezTo>
                  <a:cubicBezTo>
                    <a:pt x="7751" y="8444"/>
                    <a:pt x="7971" y="8255"/>
                    <a:pt x="8192" y="8255"/>
                  </a:cubicBezTo>
                  <a:close/>
                  <a:moveTo>
                    <a:pt x="4233" y="5360"/>
                  </a:moveTo>
                  <a:cubicBezTo>
                    <a:pt x="4671" y="5360"/>
                    <a:pt x="5082" y="5531"/>
                    <a:pt x="5388" y="5860"/>
                  </a:cubicBezTo>
                  <a:cubicBezTo>
                    <a:pt x="5829" y="6301"/>
                    <a:pt x="5987" y="6868"/>
                    <a:pt x="5829" y="7467"/>
                  </a:cubicBezTo>
                  <a:cubicBezTo>
                    <a:pt x="5766" y="7751"/>
                    <a:pt x="5640" y="7971"/>
                    <a:pt x="5451" y="8192"/>
                  </a:cubicBezTo>
                  <a:cubicBezTo>
                    <a:pt x="6176" y="8601"/>
                    <a:pt x="6711" y="9389"/>
                    <a:pt x="6711" y="10334"/>
                  </a:cubicBezTo>
                  <a:cubicBezTo>
                    <a:pt x="6711" y="10555"/>
                    <a:pt x="6491" y="10744"/>
                    <a:pt x="6270" y="10744"/>
                  </a:cubicBezTo>
                  <a:lnTo>
                    <a:pt x="2143" y="10744"/>
                  </a:lnTo>
                  <a:cubicBezTo>
                    <a:pt x="1891" y="10744"/>
                    <a:pt x="1733" y="10555"/>
                    <a:pt x="1733" y="10303"/>
                  </a:cubicBezTo>
                  <a:cubicBezTo>
                    <a:pt x="1733" y="9357"/>
                    <a:pt x="2238" y="8570"/>
                    <a:pt x="3025" y="8129"/>
                  </a:cubicBezTo>
                  <a:cubicBezTo>
                    <a:pt x="2647" y="7688"/>
                    <a:pt x="2490" y="7121"/>
                    <a:pt x="2647" y="6553"/>
                  </a:cubicBezTo>
                  <a:cubicBezTo>
                    <a:pt x="2805" y="6018"/>
                    <a:pt x="3246" y="5577"/>
                    <a:pt x="3781" y="5419"/>
                  </a:cubicBezTo>
                  <a:cubicBezTo>
                    <a:pt x="3933" y="5379"/>
                    <a:pt x="4084" y="5360"/>
                    <a:pt x="4233" y="5360"/>
                  </a:cubicBezTo>
                  <a:close/>
                  <a:moveTo>
                    <a:pt x="10681" y="9893"/>
                  </a:moveTo>
                  <a:cubicBezTo>
                    <a:pt x="10901" y="9893"/>
                    <a:pt x="11059" y="10113"/>
                    <a:pt x="11059" y="10303"/>
                  </a:cubicBezTo>
                  <a:cubicBezTo>
                    <a:pt x="11122" y="10555"/>
                    <a:pt x="10901" y="10744"/>
                    <a:pt x="10681" y="10744"/>
                  </a:cubicBezTo>
                  <a:lnTo>
                    <a:pt x="8192" y="10744"/>
                  </a:lnTo>
                  <a:cubicBezTo>
                    <a:pt x="7971" y="10744"/>
                    <a:pt x="7751" y="10555"/>
                    <a:pt x="7751" y="10303"/>
                  </a:cubicBezTo>
                  <a:cubicBezTo>
                    <a:pt x="7751" y="10050"/>
                    <a:pt x="7971" y="9893"/>
                    <a:pt x="8192" y="9893"/>
                  </a:cubicBezTo>
                  <a:close/>
                  <a:moveTo>
                    <a:pt x="6396" y="0"/>
                  </a:moveTo>
                  <a:cubicBezTo>
                    <a:pt x="5483" y="0"/>
                    <a:pt x="4726" y="725"/>
                    <a:pt x="4726" y="1639"/>
                  </a:cubicBezTo>
                  <a:lnTo>
                    <a:pt x="4726" y="2458"/>
                  </a:lnTo>
                  <a:lnTo>
                    <a:pt x="1261" y="2458"/>
                  </a:lnTo>
                  <a:cubicBezTo>
                    <a:pt x="599" y="2458"/>
                    <a:pt x="1" y="3025"/>
                    <a:pt x="1" y="3686"/>
                  </a:cubicBezTo>
                  <a:lnTo>
                    <a:pt x="1" y="11122"/>
                  </a:lnTo>
                  <a:cubicBezTo>
                    <a:pt x="1" y="11815"/>
                    <a:pt x="568" y="12350"/>
                    <a:pt x="1261" y="12350"/>
                  </a:cubicBezTo>
                  <a:lnTo>
                    <a:pt x="11468" y="12350"/>
                  </a:lnTo>
                  <a:cubicBezTo>
                    <a:pt x="12130" y="12350"/>
                    <a:pt x="12697" y="11815"/>
                    <a:pt x="12697" y="11122"/>
                  </a:cubicBezTo>
                  <a:lnTo>
                    <a:pt x="12697" y="3686"/>
                  </a:lnTo>
                  <a:cubicBezTo>
                    <a:pt x="12760" y="3025"/>
                    <a:pt x="12162" y="2458"/>
                    <a:pt x="11500" y="2458"/>
                  </a:cubicBezTo>
                  <a:lnTo>
                    <a:pt x="8034" y="2458"/>
                  </a:lnTo>
                  <a:lnTo>
                    <a:pt x="8034" y="1639"/>
                  </a:lnTo>
                  <a:cubicBezTo>
                    <a:pt x="8034" y="725"/>
                    <a:pt x="7278" y="0"/>
                    <a:pt x="63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31" name="Google Shape;10088;p74">
              <a:extLst>
                <a:ext uri="{FF2B5EF4-FFF2-40B4-BE49-F238E27FC236}">
                  <a16:creationId xmlns:a16="http://schemas.microsoft.com/office/drawing/2014/main" id="{0BD053CD-ED23-00F8-8EDB-650ADF165396}"/>
                </a:ext>
              </a:extLst>
            </p:cNvPr>
            <p:cNvSpPr/>
            <p:nvPr/>
          </p:nvSpPr>
          <p:spPr>
            <a:xfrm>
              <a:off x="-59293652" y="3740025"/>
              <a:ext cx="14175" cy="14200"/>
            </a:xfrm>
            <a:custGeom>
              <a:avLst/>
              <a:gdLst/>
              <a:ahLst/>
              <a:cxnLst/>
              <a:rect l="l" t="t" r="r" b="b"/>
              <a:pathLst>
                <a:path w="567" h="568" extrusionOk="0">
                  <a:moveTo>
                    <a:pt x="284" y="0"/>
                  </a:moveTo>
                  <a:cubicBezTo>
                    <a:pt x="126" y="0"/>
                    <a:pt x="0" y="126"/>
                    <a:pt x="0" y="284"/>
                  </a:cubicBezTo>
                  <a:cubicBezTo>
                    <a:pt x="0" y="441"/>
                    <a:pt x="126" y="567"/>
                    <a:pt x="284" y="567"/>
                  </a:cubicBezTo>
                  <a:cubicBezTo>
                    <a:pt x="441" y="567"/>
                    <a:pt x="567" y="441"/>
                    <a:pt x="567" y="284"/>
                  </a:cubicBezTo>
                  <a:cubicBezTo>
                    <a:pt x="567" y="126"/>
                    <a:pt x="441" y="0"/>
                    <a:pt x="2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32" name="Google Shape;10089;p74">
            <a:extLst>
              <a:ext uri="{FF2B5EF4-FFF2-40B4-BE49-F238E27FC236}">
                <a16:creationId xmlns:a16="http://schemas.microsoft.com/office/drawing/2014/main" id="{C86059A4-E81A-2D66-2C4E-EAEF717E1BD1}"/>
              </a:ext>
            </a:extLst>
          </p:cNvPr>
          <p:cNvGrpSpPr/>
          <p:nvPr/>
        </p:nvGrpSpPr>
        <p:grpSpPr>
          <a:xfrm>
            <a:off x="8537813" y="1572992"/>
            <a:ext cx="687285" cy="724613"/>
            <a:chOff x="-64406128" y="3362225"/>
            <a:chExt cx="318225" cy="314800"/>
          </a:xfrm>
          <a:solidFill>
            <a:schemeClr val="accent1">
              <a:lumMod val="75000"/>
            </a:schemeClr>
          </a:solidFill>
        </p:grpSpPr>
        <p:sp>
          <p:nvSpPr>
            <p:cNvPr id="33" name="Google Shape;10090;p74">
              <a:extLst>
                <a:ext uri="{FF2B5EF4-FFF2-40B4-BE49-F238E27FC236}">
                  <a16:creationId xmlns:a16="http://schemas.microsoft.com/office/drawing/2014/main" id="{AA612B40-CAED-1B66-435E-050B919A9D5F}"/>
                </a:ext>
              </a:extLst>
            </p:cNvPr>
            <p:cNvSpPr/>
            <p:nvPr/>
          </p:nvSpPr>
          <p:spPr>
            <a:xfrm>
              <a:off x="-64332098" y="3362225"/>
              <a:ext cx="170150" cy="199025"/>
            </a:xfrm>
            <a:custGeom>
              <a:avLst/>
              <a:gdLst/>
              <a:ahLst/>
              <a:cxnLst/>
              <a:rect l="l" t="t" r="r" b="b"/>
              <a:pathLst>
                <a:path w="6806" h="7961" extrusionOk="0">
                  <a:moveTo>
                    <a:pt x="4506" y="3266"/>
                  </a:moveTo>
                  <a:cubicBezTo>
                    <a:pt x="4569" y="3266"/>
                    <a:pt x="4601" y="3298"/>
                    <a:pt x="4632" y="3298"/>
                  </a:cubicBezTo>
                  <a:lnTo>
                    <a:pt x="5577" y="4621"/>
                  </a:lnTo>
                  <a:cubicBezTo>
                    <a:pt x="5420" y="5881"/>
                    <a:pt x="4664" y="7110"/>
                    <a:pt x="3403" y="7110"/>
                  </a:cubicBezTo>
                  <a:cubicBezTo>
                    <a:pt x="2206" y="7110"/>
                    <a:pt x="1419" y="5944"/>
                    <a:pt x="1261" y="4621"/>
                  </a:cubicBezTo>
                  <a:lnTo>
                    <a:pt x="2206" y="3298"/>
                  </a:lnTo>
                  <a:cubicBezTo>
                    <a:pt x="2238" y="3266"/>
                    <a:pt x="2269" y="3266"/>
                    <a:pt x="2301" y="3266"/>
                  </a:cubicBezTo>
                  <a:close/>
                  <a:moveTo>
                    <a:pt x="4055" y="1"/>
                  </a:moveTo>
                  <a:cubicBezTo>
                    <a:pt x="3400" y="1"/>
                    <a:pt x="2703" y="167"/>
                    <a:pt x="2049" y="494"/>
                  </a:cubicBezTo>
                  <a:cubicBezTo>
                    <a:pt x="1957" y="483"/>
                    <a:pt x="1867" y="478"/>
                    <a:pt x="1779" y="478"/>
                  </a:cubicBezTo>
                  <a:cubicBezTo>
                    <a:pt x="1354" y="478"/>
                    <a:pt x="976" y="600"/>
                    <a:pt x="662" y="809"/>
                  </a:cubicBezTo>
                  <a:cubicBezTo>
                    <a:pt x="347" y="1061"/>
                    <a:pt x="1" y="1534"/>
                    <a:pt x="1" y="2384"/>
                  </a:cubicBezTo>
                  <a:cubicBezTo>
                    <a:pt x="1" y="2857"/>
                    <a:pt x="95" y="3613"/>
                    <a:pt x="347" y="4621"/>
                  </a:cubicBezTo>
                  <a:cubicBezTo>
                    <a:pt x="473" y="4810"/>
                    <a:pt x="536" y="6070"/>
                    <a:pt x="1482" y="7078"/>
                  </a:cubicBezTo>
                  <a:cubicBezTo>
                    <a:pt x="2049" y="7646"/>
                    <a:pt x="2710" y="7961"/>
                    <a:pt x="3403" y="7961"/>
                  </a:cubicBezTo>
                  <a:cubicBezTo>
                    <a:pt x="5136" y="7961"/>
                    <a:pt x="6207" y="6417"/>
                    <a:pt x="6396" y="4621"/>
                  </a:cubicBezTo>
                  <a:cubicBezTo>
                    <a:pt x="6554" y="4085"/>
                    <a:pt x="6774" y="3046"/>
                    <a:pt x="6806" y="2447"/>
                  </a:cubicBezTo>
                  <a:cubicBezTo>
                    <a:pt x="6806" y="1565"/>
                    <a:pt x="6459" y="872"/>
                    <a:pt x="5703" y="431"/>
                  </a:cubicBezTo>
                  <a:cubicBezTo>
                    <a:pt x="5234" y="143"/>
                    <a:pt x="4662" y="1"/>
                    <a:pt x="40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34" name="Google Shape;10091;p74">
              <a:extLst>
                <a:ext uri="{FF2B5EF4-FFF2-40B4-BE49-F238E27FC236}">
                  <a16:creationId xmlns:a16="http://schemas.microsoft.com/office/drawing/2014/main" id="{7ACB7F40-703C-B80B-8064-BAFEBBF80277}"/>
                </a:ext>
              </a:extLst>
            </p:cNvPr>
            <p:cNvSpPr/>
            <p:nvPr/>
          </p:nvSpPr>
          <p:spPr>
            <a:xfrm>
              <a:off x="-64406128" y="3559050"/>
              <a:ext cx="318225" cy="117975"/>
            </a:xfrm>
            <a:custGeom>
              <a:avLst/>
              <a:gdLst/>
              <a:ahLst/>
              <a:cxnLst/>
              <a:rect l="l" t="t" r="r" b="b"/>
              <a:pathLst>
                <a:path w="12729" h="4719" extrusionOk="0">
                  <a:moveTo>
                    <a:pt x="4474" y="1001"/>
                  </a:moveTo>
                  <a:lnTo>
                    <a:pt x="5797" y="2293"/>
                  </a:lnTo>
                  <a:lnTo>
                    <a:pt x="5199" y="2891"/>
                  </a:lnTo>
                  <a:lnTo>
                    <a:pt x="4002" y="1159"/>
                  </a:lnTo>
                  <a:cubicBezTo>
                    <a:pt x="4159" y="1096"/>
                    <a:pt x="4380" y="1064"/>
                    <a:pt x="4474" y="1001"/>
                  </a:cubicBezTo>
                  <a:close/>
                  <a:moveTo>
                    <a:pt x="8318" y="1001"/>
                  </a:moveTo>
                  <a:cubicBezTo>
                    <a:pt x="8475" y="1064"/>
                    <a:pt x="8633" y="1159"/>
                    <a:pt x="8790" y="1190"/>
                  </a:cubicBezTo>
                  <a:lnTo>
                    <a:pt x="7593" y="2891"/>
                  </a:lnTo>
                  <a:lnTo>
                    <a:pt x="6995" y="2293"/>
                  </a:lnTo>
                  <a:lnTo>
                    <a:pt x="8318" y="1001"/>
                  </a:lnTo>
                  <a:close/>
                  <a:moveTo>
                    <a:pt x="10681" y="3112"/>
                  </a:moveTo>
                  <a:cubicBezTo>
                    <a:pt x="10901" y="3112"/>
                    <a:pt x="11059" y="3301"/>
                    <a:pt x="11059" y="3553"/>
                  </a:cubicBezTo>
                  <a:cubicBezTo>
                    <a:pt x="11059" y="3742"/>
                    <a:pt x="10870" y="3931"/>
                    <a:pt x="10681" y="3931"/>
                  </a:cubicBezTo>
                  <a:lnTo>
                    <a:pt x="9578" y="3931"/>
                  </a:lnTo>
                  <a:cubicBezTo>
                    <a:pt x="9326" y="3931"/>
                    <a:pt x="9137" y="3742"/>
                    <a:pt x="9137" y="3553"/>
                  </a:cubicBezTo>
                  <a:cubicBezTo>
                    <a:pt x="9137" y="3301"/>
                    <a:pt x="9326" y="3112"/>
                    <a:pt x="9578" y="3112"/>
                  </a:cubicBezTo>
                  <a:close/>
                  <a:moveTo>
                    <a:pt x="4458" y="1"/>
                  </a:moveTo>
                  <a:cubicBezTo>
                    <a:pt x="4348" y="1"/>
                    <a:pt x="4238" y="40"/>
                    <a:pt x="4159" y="119"/>
                  </a:cubicBezTo>
                  <a:cubicBezTo>
                    <a:pt x="4065" y="245"/>
                    <a:pt x="3939" y="308"/>
                    <a:pt x="3781" y="308"/>
                  </a:cubicBezTo>
                  <a:lnTo>
                    <a:pt x="2395" y="308"/>
                  </a:lnTo>
                  <a:cubicBezTo>
                    <a:pt x="914" y="308"/>
                    <a:pt x="0" y="1442"/>
                    <a:pt x="0" y="2639"/>
                  </a:cubicBezTo>
                  <a:lnTo>
                    <a:pt x="0" y="4341"/>
                  </a:lnTo>
                  <a:cubicBezTo>
                    <a:pt x="0" y="4561"/>
                    <a:pt x="189" y="4719"/>
                    <a:pt x="441" y="4719"/>
                  </a:cubicBezTo>
                  <a:lnTo>
                    <a:pt x="12287" y="4719"/>
                  </a:lnTo>
                  <a:cubicBezTo>
                    <a:pt x="12508" y="4719"/>
                    <a:pt x="12665" y="4530"/>
                    <a:pt x="12665" y="4341"/>
                  </a:cubicBezTo>
                  <a:lnTo>
                    <a:pt x="12665" y="2639"/>
                  </a:lnTo>
                  <a:cubicBezTo>
                    <a:pt x="12728" y="1474"/>
                    <a:pt x="11783" y="371"/>
                    <a:pt x="10303" y="371"/>
                  </a:cubicBezTo>
                  <a:lnTo>
                    <a:pt x="8948" y="371"/>
                  </a:lnTo>
                  <a:cubicBezTo>
                    <a:pt x="8727" y="371"/>
                    <a:pt x="8664" y="277"/>
                    <a:pt x="8538" y="151"/>
                  </a:cubicBezTo>
                  <a:cubicBezTo>
                    <a:pt x="8456" y="52"/>
                    <a:pt x="8339" y="5"/>
                    <a:pt x="8219" y="5"/>
                  </a:cubicBezTo>
                  <a:cubicBezTo>
                    <a:pt x="8110" y="5"/>
                    <a:pt x="7998" y="44"/>
                    <a:pt x="7908" y="119"/>
                  </a:cubicBezTo>
                  <a:lnTo>
                    <a:pt x="6333" y="1694"/>
                  </a:lnTo>
                  <a:lnTo>
                    <a:pt x="4758" y="119"/>
                  </a:lnTo>
                  <a:cubicBezTo>
                    <a:pt x="4679" y="40"/>
                    <a:pt x="4569" y="1"/>
                    <a:pt x="44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sp>
        <p:nvSpPr>
          <p:cNvPr id="35" name="Google Shape;10113;p74">
            <a:extLst>
              <a:ext uri="{FF2B5EF4-FFF2-40B4-BE49-F238E27FC236}">
                <a16:creationId xmlns:a16="http://schemas.microsoft.com/office/drawing/2014/main" id="{92E3644A-224E-707A-B4A5-376A485FA243}"/>
              </a:ext>
            </a:extLst>
          </p:cNvPr>
          <p:cNvSpPr/>
          <p:nvPr/>
        </p:nvSpPr>
        <p:spPr>
          <a:xfrm>
            <a:off x="6972572" y="3640869"/>
            <a:ext cx="527514" cy="556004"/>
          </a:xfrm>
          <a:custGeom>
            <a:avLst/>
            <a:gdLst/>
            <a:ahLst/>
            <a:cxnLst/>
            <a:rect l="l" t="t" r="r" b="b"/>
            <a:pathLst>
              <a:path w="12759" h="12619" extrusionOk="0">
                <a:moveTo>
                  <a:pt x="10082" y="2190"/>
                </a:moveTo>
                <a:lnTo>
                  <a:pt x="11027" y="2726"/>
                </a:lnTo>
                <a:lnTo>
                  <a:pt x="8948" y="6317"/>
                </a:lnTo>
                <a:lnTo>
                  <a:pt x="8003" y="5781"/>
                </a:lnTo>
                <a:cubicBezTo>
                  <a:pt x="8349" y="5151"/>
                  <a:pt x="9704" y="2820"/>
                  <a:pt x="10082" y="2190"/>
                </a:cubicBezTo>
                <a:close/>
                <a:moveTo>
                  <a:pt x="7813" y="6601"/>
                </a:moveTo>
                <a:lnTo>
                  <a:pt x="8318" y="6916"/>
                </a:lnTo>
                <a:lnTo>
                  <a:pt x="7782" y="7262"/>
                </a:lnTo>
                <a:lnTo>
                  <a:pt x="7813" y="6601"/>
                </a:lnTo>
                <a:close/>
                <a:moveTo>
                  <a:pt x="10554" y="8522"/>
                </a:moveTo>
                <a:cubicBezTo>
                  <a:pt x="10806" y="8522"/>
                  <a:pt x="10964" y="8711"/>
                  <a:pt x="10964" y="8900"/>
                </a:cubicBezTo>
                <a:cubicBezTo>
                  <a:pt x="10964" y="9153"/>
                  <a:pt x="10806" y="9342"/>
                  <a:pt x="10554" y="9342"/>
                </a:cubicBezTo>
                <a:lnTo>
                  <a:pt x="5608" y="9342"/>
                </a:lnTo>
                <a:cubicBezTo>
                  <a:pt x="5356" y="9342"/>
                  <a:pt x="5167" y="9153"/>
                  <a:pt x="5167" y="8900"/>
                </a:cubicBezTo>
                <a:cubicBezTo>
                  <a:pt x="5167" y="8680"/>
                  <a:pt x="5356" y="8522"/>
                  <a:pt x="5608" y="8522"/>
                </a:cubicBezTo>
                <a:close/>
                <a:moveTo>
                  <a:pt x="3088" y="5592"/>
                </a:moveTo>
                <a:cubicBezTo>
                  <a:pt x="3308" y="5592"/>
                  <a:pt x="3497" y="5813"/>
                  <a:pt x="3497" y="6002"/>
                </a:cubicBezTo>
                <a:lnTo>
                  <a:pt x="3497" y="6286"/>
                </a:lnTo>
                <a:cubicBezTo>
                  <a:pt x="3970" y="6443"/>
                  <a:pt x="4348" y="6916"/>
                  <a:pt x="4348" y="7451"/>
                </a:cubicBezTo>
                <a:cubicBezTo>
                  <a:pt x="4348" y="7703"/>
                  <a:pt x="4159" y="7861"/>
                  <a:pt x="3907" y="7861"/>
                </a:cubicBezTo>
                <a:cubicBezTo>
                  <a:pt x="3655" y="7861"/>
                  <a:pt x="3497" y="7640"/>
                  <a:pt x="3497" y="7451"/>
                </a:cubicBezTo>
                <a:cubicBezTo>
                  <a:pt x="3497" y="7231"/>
                  <a:pt x="3308" y="7010"/>
                  <a:pt x="3088" y="7010"/>
                </a:cubicBezTo>
                <a:cubicBezTo>
                  <a:pt x="2836" y="7010"/>
                  <a:pt x="2678" y="7231"/>
                  <a:pt x="2678" y="7451"/>
                </a:cubicBezTo>
                <a:cubicBezTo>
                  <a:pt x="2678" y="7703"/>
                  <a:pt x="3025" y="7924"/>
                  <a:pt x="3340" y="8176"/>
                </a:cubicBezTo>
                <a:cubicBezTo>
                  <a:pt x="3781" y="8491"/>
                  <a:pt x="4348" y="8869"/>
                  <a:pt x="4348" y="9531"/>
                </a:cubicBezTo>
                <a:cubicBezTo>
                  <a:pt x="4348" y="10098"/>
                  <a:pt x="3970" y="10539"/>
                  <a:pt x="3497" y="10728"/>
                </a:cubicBezTo>
                <a:lnTo>
                  <a:pt x="3497" y="11011"/>
                </a:lnTo>
                <a:cubicBezTo>
                  <a:pt x="3497" y="11232"/>
                  <a:pt x="3308" y="11452"/>
                  <a:pt x="3088" y="11452"/>
                </a:cubicBezTo>
                <a:cubicBezTo>
                  <a:pt x="2836" y="11452"/>
                  <a:pt x="2678" y="11232"/>
                  <a:pt x="2678" y="11011"/>
                </a:cubicBezTo>
                <a:lnTo>
                  <a:pt x="2678" y="10728"/>
                </a:lnTo>
                <a:cubicBezTo>
                  <a:pt x="2206" y="10570"/>
                  <a:pt x="1859" y="10098"/>
                  <a:pt x="1859" y="9531"/>
                </a:cubicBezTo>
                <a:cubicBezTo>
                  <a:pt x="1859" y="9310"/>
                  <a:pt x="2048" y="9121"/>
                  <a:pt x="2300" y="9121"/>
                </a:cubicBezTo>
                <a:cubicBezTo>
                  <a:pt x="2521" y="9121"/>
                  <a:pt x="2678" y="9310"/>
                  <a:pt x="2678" y="9531"/>
                </a:cubicBezTo>
                <a:cubicBezTo>
                  <a:pt x="2678" y="9783"/>
                  <a:pt x="2867" y="9940"/>
                  <a:pt x="3088" y="9940"/>
                </a:cubicBezTo>
                <a:cubicBezTo>
                  <a:pt x="3308" y="9940"/>
                  <a:pt x="3497" y="9751"/>
                  <a:pt x="3497" y="9531"/>
                </a:cubicBezTo>
                <a:cubicBezTo>
                  <a:pt x="3497" y="9310"/>
                  <a:pt x="3182" y="9089"/>
                  <a:pt x="2836" y="8837"/>
                </a:cubicBezTo>
                <a:cubicBezTo>
                  <a:pt x="2395" y="8522"/>
                  <a:pt x="1859" y="8113"/>
                  <a:pt x="1859" y="7451"/>
                </a:cubicBezTo>
                <a:cubicBezTo>
                  <a:pt x="1859" y="6916"/>
                  <a:pt x="2206" y="6475"/>
                  <a:pt x="2678" y="6286"/>
                </a:cubicBezTo>
                <a:lnTo>
                  <a:pt x="2678" y="6002"/>
                </a:lnTo>
                <a:cubicBezTo>
                  <a:pt x="2678" y="5750"/>
                  <a:pt x="2867" y="5592"/>
                  <a:pt x="3088" y="5592"/>
                </a:cubicBezTo>
                <a:close/>
                <a:moveTo>
                  <a:pt x="10554" y="11011"/>
                </a:moveTo>
                <a:cubicBezTo>
                  <a:pt x="10806" y="11011"/>
                  <a:pt x="10964" y="11200"/>
                  <a:pt x="10964" y="11452"/>
                </a:cubicBezTo>
                <a:cubicBezTo>
                  <a:pt x="10964" y="11641"/>
                  <a:pt x="10806" y="11830"/>
                  <a:pt x="10554" y="11830"/>
                </a:cubicBezTo>
                <a:lnTo>
                  <a:pt x="5608" y="11830"/>
                </a:lnTo>
                <a:cubicBezTo>
                  <a:pt x="5356" y="11830"/>
                  <a:pt x="5167" y="11641"/>
                  <a:pt x="5167" y="11452"/>
                </a:cubicBezTo>
                <a:cubicBezTo>
                  <a:pt x="5167" y="11200"/>
                  <a:pt x="5356" y="11011"/>
                  <a:pt x="5608" y="11011"/>
                </a:cubicBezTo>
                <a:close/>
                <a:moveTo>
                  <a:pt x="10933" y="1"/>
                </a:moveTo>
                <a:cubicBezTo>
                  <a:pt x="10599" y="1"/>
                  <a:pt x="10280" y="176"/>
                  <a:pt x="10113" y="489"/>
                </a:cubicBezTo>
                <a:lnTo>
                  <a:pt x="7877" y="4395"/>
                </a:lnTo>
                <a:lnTo>
                  <a:pt x="1229" y="4395"/>
                </a:lnTo>
                <a:cubicBezTo>
                  <a:pt x="567" y="4395"/>
                  <a:pt x="0" y="4931"/>
                  <a:pt x="0" y="5592"/>
                </a:cubicBezTo>
                <a:lnTo>
                  <a:pt x="0" y="11389"/>
                </a:lnTo>
                <a:cubicBezTo>
                  <a:pt x="0" y="12051"/>
                  <a:pt x="567" y="12618"/>
                  <a:pt x="1229" y="12618"/>
                </a:cubicBezTo>
                <a:lnTo>
                  <a:pt x="11437" y="12618"/>
                </a:lnTo>
                <a:cubicBezTo>
                  <a:pt x="12098" y="12618"/>
                  <a:pt x="12697" y="12082"/>
                  <a:pt x="12697" y="11389"/>
                </a:cubicBezTo>
                <a:lnTo>
                  <a:pt x="12697" y="5592"/>
                </a:lnTo>
                <a:cubicBezTo>
                  <a:pt x="12602" y="4931"/>
                  <a:pt x="12067" y="4395"/>
                  <a:pt x="11374" y="4395"/>
                </a:cubicBezTo>
                <a:lnTo>
                  <a:pt x="11027" y="4395"/>
                </a:lnTo>
                <a:lnTo>
                  <a:pt x="12476" y="1875"/>
                </a:lnTo>
                <a:cubicBezTo>
                  <a:pt x="12760" y="1402"/>
                  <a:pt x="12602" y="804"/>
                  <a:pt x="12130" y="583"/>
                </a:cubicBezTo>
                <a:lnTo>
                  <a:pt x="11437" y="142"/>
                </a:lnTo>
                <a:cubicBezTo>
                  <a:pt x="11277" y="46"/>
                  <a:pt x="11103" y="1"/>
                  <a:pt x="10933" y="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spcFirstLastPara="1" wrap="square" lIns="91417" tIns="91417" rIns="91417" bIns="91417" anchor="ctr" anchorCtr="0">
            <a:noAutofit/>
          </a:bodyPr>
          <a:lstStyle>
            <a:defPPr/>
          </a:lstStyle>
          <a:p>
            <a:endParaRPr sz="1400" dirty="0"/>
          </a:p>
        </p:txBody>
      </p:sp>
      <p:grpSp>
        <p:nvGrpSpPr>
          <p:cNvPr id="36" name="Google Shape;10118;p74">
            <a:extLst>
              <a:ext uri="{FF2B5EF4-FFF2-40B4-BE49-F238E27FC236}">
                <a16:creationId xmlns:a16="http://schemas.microsoft.com/office/drawing/2014/main" id="{54FC6BCE-3CDD-FED8-1C09-D85ABF4DF5C2}"/>
              </a:ext>
            </a:extLst>
          </p:cNvPr>
          <p:cNvGrpSpPr/>
          <p:nvPr/>
        </p:nvGrpSpPr>
        <p:grpSpPr>
          <a:xfrm>
            <a:off x="11298640" y="2764240"/>
            <a:ext cx="467487" cy="505847"/>
            <a:chOff x="-59400777" y="4084200"/>
            <a:chExt cx="311125" cy="315875"/>
          </a:xfrm>
          <a:solidFill>
            <a:schemeClr val="accent1">
              <a:lumMod val="75000"/>
            </a:schemeClr>
          </a:solidFill>
        </p:grpSpPr>
        <p:sp>
          <p:nvSpPr>
            <p:cNvPr id="37" name="Google Shape;10119;p74">
              <a:extLst>
                <a:ext uri="{FF2B5EF4-FFF2-40B4-BE49-F238E27FC236}">
                  <a16:creationId xmlns:a16="http://schemas.microsoft.com/office/drawing/2014/main" id="{02C92410-43D6-54FA-5C32-19B0BD98ED45}"/>
                </a:ext>
              </a:extLst>
            </p:cNvPr>
            <p:cNvSpPr/>
            <p:nvPr/>
          </p:nvSpPr>
          <p:spPr>
            <a:xfrm>
              <a:off x="-59400777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796" y="851"/>
                  </a:moveTo>
                  <a:cubicBezTo>
                    <a:pt x="2048" y="851"/>
                    <a:pt x="2237" y="1071"/>
                    <a:pt x="2237" y="1260"/>
                  </a:cubicBezTo>
                  <a:cubicBezTo>
                    <a:pt x="2237" y="1449"/>
                    <a:pt x="2048" y="1701"/>
                    <a:pt x="1796" y="1701"/>
                  </a:cubicBezTo>
                  <a:cubicBezTo>
                    <a:pt x="1576" y="1701"/>
                    <a:pt x="1418" y="1481"/>
                    <a:pt x="1418" y="1260"/>
                  </a:cubicBezTo>
                  <a:cubicBezTo>
                    <a:pt x="1418" y="1008"/>
                    <a:pt x="1576" y="851"/>
                    <a:pt x="1796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cubicBezTo>
                    <a:pt x="0" y="2741"/>
                    <a:pt x="536" y="3308"/>
                    <a:pt x="1229" y="3308"/>
                  </a:cubicBezTo>
                  <a:lnTo>
                    <a:pt x="2332" y="3308"/>
                  </a:lnTo>
                  <a:cubicBezTo>
                    <a:pt x="2993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38" name="Google Shape;10120;p74">
              <a:extLst>
                <a:ext uri="{FF2B5EF4-FFF2-40B4-BE49-F238E27FC236}">
                  <a16:creationId xmlns:a16="http://schemas.microsoft.com/office/drawing/2014/main" id="{26D40019-8C5F-BF21-57F0-C9D35746A833}"/>
                </a:ext>
              </a:extLst>
            </p:cNvPr>
            <p:cNvSpPr/>
            <p:nvPr/>
          </p:nvSpPr>
          <p:spPr>
            <a:xfrm>
              <a:off x="-59400002" y="4084200"/>
              <a:ext cx="89825" cy="212700"/>
            </a:xfrm>
            <a:custGeom>
              <a:avLst/>
              <a:gdLst/>
              <a:ahLst/>
              <a:cxnLst/>
              <a:rect l="l" t="t" r="r" b="b"/>
              <a:pathLst>
                <a:path w="3593" h="8508" extrusionOk="0">
                  <a:moveTo>
                    <a:pt x="1734" y="1607"/>
                  </a:moveTo>
                  <a:cubicBezTo>
                    <a:pt x="1923" y="1607"/>
                    <a:pt x="2175" y="1797"/>
                    <a:pt x="2175" y="2049"/>
                  </a:cubicBezTo>
                  <a:lnTo>
                    <a:pt x="2175" y="7278"/>
                  </a:lnTo>
                  <a:cubicBezTo>
                    <a:pt x="2175" y="7499"/>
                    <a:pt x="1986" y="7656"/>
                    <a:pt x="1734" y="7656"/>
                  </a:cubicBezTo>
                  <a:cubicBezTo>
                    <a:pt x="1513" y="7656"/>
                    <a:pt x="1356" y="7467"/>
                    <a:pt x="1356" y="7278"/>
                  </a:cubicBezTo>
                  <a:lnTo>
                    <a:pt x="1356" y="2049"/>
                  </a:lnTo>
                  <a:cubicBezTo>
                    <a:pt x="1356" y="1797"/>
                    <a:pt x="1545" y="1607"/>
                    <a:pt x="1734" y="1607"/>
                  </a:cubicBezTo>
                  <a:close/>
                  <a:moveTo>
                    <a:pt x="1230" y="1"/>
                  </a:moveTo>
                  <a:cubicBezTo>
                    <a:pt x="568" y="1"/>
                    <a:pt x="1" y="536"/>
                    <a:pt x="1" y="1198"/>
                  </a:cubicBezTo>
                  <a:lnTo>
                    <a:pt x="1" y="8507"/>
                  </a:lnTo>
                  <a:lnTo>
                    <a:pt x="3593" y="8507"/>
                  </a:lnTo>
                  <a:lnTo>
                    <a:pt x="3593" y="1198"/>
                  </a:lnTo>
                  <a:cubicBezTo>
                    <a:pt x="3561" y="536"/>
                    <a:pt x="2994" y="1"/>
                    <a:pt x="2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39" name="Google Shape;10121;p74">
              <a:extLst>
                <a:ext uri="{FF2B5EF4-FFF2-40B4-BE49-F238E27FC236}">
                  <a16:creationId xmlns:a16="http://schemas.microsoft.com/office/drawing/2014/main" id="{6EAF7021-AD7D-A00A-81B7-8F1B022263FD}"/>
                </a:ext>
              </a:extLst>
            </p:cNvPr>
            <p:cNvSpPr/>
            <p:nvPr/>
          </p:nvSpPr>
          <p:spPr>
            <a:xfrm>
              <a:off x="-59290502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796" y="851"/>
                  </a:moveTo>
                  <a:cubicBezTo>
                    <a:pt x="2048" y="851"/>
                    <a:pt x="2205" y="1071"/>
                    <a:pt x="2205" y="1260"/>
                  </a:cubicBezTo>
                  <a:cubicBezTo>
                    <a:pt x="2205" y="1449"/>
                    <a:pt x="2016" y="1701"/>
                    <a:pt x="1796" y="1701"/>
                  </a:cubicBezTo>
                  <a:cubicBezTo>
                    <a:pt x="1575" y="1701"/>
                    <a:pt x="1386" y="1481"/>
                    <a:pt x="1386" y="1260"/>
                  </a:cubicBezTo>
                  <a:cubicBezTo>
                    <a:pt x="1386" y="1008"/>
                    <a:pt x="1575" y="851"/>
                    <a:pt x="1796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cubicBezTo>
                    <a:pt x="0" y="2741"/>
                    <a:pt x="536" y="3308"/>
                    <a:pt x="1260" y="3308"/>
                  </a:cubicBezTo>
                  <a:lnTo>
                    <a:pt x="2363" y="3308"/>
                  </a:lnTo>
                  <a:cubicBezTo>
                    <a:pt x="3025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40" name="Google Shape;10122;p74">
              <a:extLst>
                <a:ext uri="{FF2B5EF4-FFF2-40B4-BE49-F238E27FC236}">
                  <a16:creationId xmlns:a16="http://schemas.microsoft.com/office/drawing/2014/main" id="{30BAF722-5469-C214-0644-08370EB3D22A}"/>
                </a:ext>
              </a:extLst>
            </p:cNvPr>
            <p:cNvSpPr/>
            <p:nvPr/>
          </p:nvSpPr>
          <p:spPr>
            <a:xfrm>
              <a:off x="-59290502" y="4084200"/>
              <a:ext cx="89800" cy="212700"/>
            </a:xfrm>
            <a:custGeom>
              <a:avLst/>
              <a:gdLst/>
              <a:ahLst/>
              <a:cxnLst/>
              <a:rect l="l" t="t" r="r" b="b"/>
              <a:pathLst>
                <a:path w="3592" h="8508" extrusionOk="0">
                  <a:moveTo>
                    <a:pt x="1796" y="1607"/>
                  </a:moveTo>
                  <a:cubicBezTo>
                    <a:pt x="2048" y="1607"/>
                    <a:pt x="2205" y="1797"/>
                    <a:pt x="2205" y="2049"/>
                  </a:cubicBezTo>
                  <a:lnTo>
                    <a:pt x="2205" y="7278"/>
                  </a:lnTo>
                  <a:cubicBezTo>
                    <a:pt x="2205" y="7499"/>
                    <a:pt x="2016" y="7656"/>
                    <a:pt x="1796" y="7656"/>
                  </a:cubicBezTo>
                  <a:cubicBezTo>
                    <a:pt x="1607" y="7656"/>
                    <a:pt x="1386" y="7467"/>
                    <a:pt x="1386" y="7278"/>
                  </a:cubicBezTo>
                  <a:lnTo>
                    <a:pt x="1386" y="2049"/>
                  </a:lnTo>
                  <a:cubicBezTo>
                    <a:pt x="1386" y="1797"/>
                    <a:pt x="1575" y="1607"/>
                    <a:pt x="1796" y="1607"/>
                  </a:cubicBezTo>
                  <a:close/>
                  <a:moveTo>
                    <a:pt x="1260" y="1"/>
                  </a:moveTo>
                  <a:cubicBezTo>
                    <a:pt x="599" y="1"/>
                    <a:pt x="0" y="536"/>
                    <a:pt x="0" y="1198"/>
                  </a:cubicBezTo>
                  <a:lnTo>
                    <a:pt x="0" y="8507"/>
                  </a:lnTo>
                  <a:lnTo>
                    <a:pt x="3592" y="8507"/>
                  </a:lnTo>
                  <a:lnTo>
                    <a:pt x="3592" y="1198"/>
                  </a:lnTo>
                  <a:cubicBezTo>
                    <a:pt x="3592" y="536"/>
                    <a:pt x="3025" y="1"/>
                    <a:pt x="2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41" name="Google Shape;10123;p74">
              <a:extLst>
                <a:ext uri="{FF2B5EF4-FFF2-40B4-BE49-F238E27FC236}">
                  <a16:creationId xmlns:a16="http://schemas.microsoft.com/office/drawing/2014/main" id="{847123FD-0EFA-9F48-A386-8B5837BF3D1B}"/>
                </a:ext>
              </a:extLst>
            </p:cNvPr>
            <p:cNvSpPr/>
            <p:nvPr/>
          </p:nvSpPr>
          <p:spPr>
            <a:xfrm>
              <a:off x="-59181026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828" y="851"/>
                  </a:moveTo>
                  <a:cubicBezTo>
                    <a:pt x="2080" y="851"/>
                    <a:pt x="2269" y="1071"/>
                    <a:pt x="2269" y="1260"/>
                  </a:cubicBezTo>
                  <a:cubicBezTo>
                    <a:pt x="2269" y="1449"/>
                    <a:pt x="2080" y="1701"/>
                    <a:pt x="1828" y="1701"/>
                  </a:cubicBezTo>
                  <a:cubicBezTo>
                    <a:pt x="1607" y="1701"/>
                    <a:pt x="1450" y="1481"/>
                    <a:pt x="1450" y="1260"/>
                  </a:cubicBezTo>
                  <a:cubicBezTo>
                    <a:pt x="1450" y="1008"/>
                    <a:pt x="1607" y="851"/>
                    <a:pt x="1828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lnTo>
                    <a:pt x="32" y="2079"/>
                  </a:lnTo>
                  <a:cubicBezTo>
                    <a:pt x="32" y="2741"/>
                    <a:pt x="567" y="3308"/>
                    <a:pt x="1261" y="3308"/>
                  </a:cubicBezTo>
                  <a:lnTo>
                    <a:pt x="2363" y="3308"/>
                  </a:lnTo>
                  <a:cubicBezTo>
                    <a:pt x="3025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42" name="Google Shape;10124;p74">
              <a:extLst>
                <a:ext uri="{FF2B5EF4-FFF2-40B4-BE49-F238E27FC236}">
                  <a16:creationId xmlns:a16="http://schemas.microsoft.com/office/drawing/2014/main" id="{ABD73312-D85C-8927-2B0D-D436466EC930}"/>
                </a:ext>
              </a:extLst>
            </p:cNvPr>
            <p:cNvSpPr/>
            <p:nvPr/>
          </p:nvSpPr>
          <p:spPr>
            <a:xfrm>
              <a:off x="-59179451" y="4084200"/>
              <a:ext cx="89800" cy="212700"/>
            </a:xfrm>
            <a:custGeom>
              <a:avLst/>
              <a:gdLst/>
              <a:ahLst/>
              <a:cxnLst/>
              <a:rect l="l" t="t" r="r" b="b"/>
              <a:pathLst>
                <a:path w="3592" h="8508" extrusionOk="0">
                  <a:moveTo>
                    <a:pt x="1733" y="1607"/>
                  </a:moveTo>
                  <a:cubicBezTo>
                    <a:pt x="1922" y="1607"/>
                    <a:pt x="2174" y="1797"/>
                    <a:pt x="2174" y="2049"/>
                  </a:cubicBezTo>
                  <a:lnTo>
                    <a:pt x="2174" y="7278"/>
                  </a:lnTo>
                  <a:cubicBezTo>
                    <a:pt x="2174" y="7499"/>
                    <a:pt x="1985" y="7656"/>
                    <a:pt x="1733" y="7656"/>
                  </a:cubicBezTo>
                  <a:cubicBezTo>
                    <a:pt x="1513" y="7656"/>
                    <a:pt x="1355" y="7467"/>
                    <a:pt x="1355" y="7278"/>
                  </a:cubicBezTo>
                  <a:lnTo>
                    <a:pt x="1355" y="2049"/>
                  </a:lnTo>
                  <a:cubicBezTo>
                    <a:pt x="1355" y="1797"/>
                    <a:pt x="1544" y="1607"/>
                    <a:pt x="1733" y="1607"/>
                  </a:cubicBezTo>
                  <a:close/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lnTo>
                    <a:pt x="0" y="8507"/>
                  </a:lnTo>
                  <a:lnTo>
                    <a:pt x="3592" y="8507"/>
                  </a:lnTo>
                  <a:lnTo>
                    <a:pt x="3592" y="1198"/>
                  </a:lnTo>
                  <a:cubicBezTo>
                    <a:pt x="3560" y="536"/>
                    <a:pt x="2993" y="1"/>
                    <a:pt x="2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43" name="Google Shape;10129;p74">
            <a:extLst>
              <a:ext uri="{FF2B5EF4-FFF2-40B4-BE49-F238E27FC236}">
                <a16:creationId xmlns:a16="http://schemas.microsoft.com/office/drawing/2014/main" id="{C2238CD5-DE06-6249-E053-77419E796C36}"/>
              </a:ext>
            </a:extLst>
          </p:cNvPr>
          <p:cNvGrpSpPr/>
          <p:nvPr/>
        </p:nvGrpSpPr>
        <p:grpSpPr>
          <a:xfrm>
            <a:off x="7821561" y="1613954"/>
            <a:ext cx="570207" cy="714002"/>
            <a:chOff x="-64022548" y="3727425"/>
            <a:chExt cx="270175" cy="317425"/>
          </a:xfrm>
          <a:solidFill>
            <a:schemeClr val="accent1">
              <a:lumMod val="75000"/>
            </a:schemeClr>
          </a:solidFill>
        </p:grpSpPr>
        <p:sp>
          <p:nvSpPr>
            <p:cNvPr id="44" name="Google Shape;10130;p74">
              <a:extLst>
                <a:ext uri="{FF2B5EF4-FFF2-40B4-BE49-F238E27FC236}">
                  <a16:creationId xmlns:a16="http://schemas.microsoft.com/office/drawing/2014/main" id="{91E838BE-77C3-4E9E-AAF4-856E15A4814E}"/>
                </a:ext>
              </a:extLst>
            </p:cNvPr>
            <p:cNvSpPr/>
            <p:nvPr/>
          </p:nvSpPr>
          <p:spPr>
            <a:xfrm>
              <a:off x="-64022548" y="3912500"/>
              <a:ext cx="270175" cy="90600"/>
            </a:xfrm>
            <a:custGeom>
              <a:avLst/>
              <a:gdLst/>
              <a:ahLst/>
              <a:cxnLst/>
              <a:rect l="l" t="t" r="r" b="b"/>
              <a:pathLst>
                <a:path w="10807" h="3623" extrusionOk="0">
                  <a:moveTo>
                    <a:pt x="2111" y="1"/>
                  </a:moveTo>
                  <a:cubicBezTo>
                    <a:pt x="945" y="1"/>
                    <a:pt x="0" y="946"/>
                    <a:pt x="0" y="2080"/>
                  </a:cubicBezTo>
                  <a:lnTo>
                    <a:pt x="0" y="3183"/>
                  </a:lnTo>
                  <a:cubicBezTo>
                    <a:pt x="0" y="3435"/>
                    <a:pt x="221" y="3624"/>
                    <a:pt x="441" y="3624"/>
                  </a:cubicBezTo>
                  <a:lnTo>
                    <a:pt x="10365" y="3624"/>
                  </a:lnTo>
                  <a:cubicBezTo>
                    <a:pt x="10618" y="3624"/>
                    <a:pt x="10807" y="3435"/>
                    <a:pt x="10807" y="3183"/>
                  </a:cubicBezTo>
                  <a:lnTo>
                    <a:pt x="10807" y="2080"/>
                  </a:lnTo>
                  <a:cubicBezTo>
                    <a:pt x="10807" y="946"/>
                    <a:pt x="9861" y="1"/>
                    <a:pt x="8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45" name="Google Shape;10131;p74">
              <a:extLst>
                <a:ext uri="{FF2B5EF4-FFF2-40B4-BE49-F238E27FC236}">
                  <a16:creationId xmlns:a16="http://schemas.microsoft.com/office/drawing/2014/main" id="{F4DA2709-F1A7-EB49-488B-0098BB358D2E}"/>
                </a:ext>
              </a:extLst>
            </p:cNvPr>
            <p:cNvSpPr/>
            <p:nvPr/>
          </p:nvSpPr>
          <p:spPr>
            <a:xfrm>
              <a:off x="-64000503" y="4023550"/>
              <a:ext cx="227650" cy="21300"/>
            </a:xfrm>
            <a:custGeom>
              <a:avLst/>
              <a:gdLst/>
              <a:ahLst/>
              <a:cxnLst/>
              <a:rect l="l" t="t" r="r" b="b"/>
              <a:pathLst>
                <a:path w="9106" h="852" extrusionOk="0">
                  <a:moveTo>
                    <a:pt x="0" y="1"/>
                  </a:moveTo>
                  <a:lnTo>
                    <a:pt x="0" y="442"/>
                  </a:lnTo>
                  <a:cubicBezTo>
                    <a:pt x="0" y="694"/>
                    <a:pt x="190" y="851"/>
                    <a:pt x="442" y="851"/>
                  </a:cubicBezTo>
                  <a:lnTo>
                    <a:pt x="8696" y="851"/>
                  </a:lnTo>
                  <a:cubicBezTo>
                    <a:pt x="8948" y="851"/>
                    <a:pt x="9105" y="631"/>
                    <a:pt x="9105" y="442"/>
                  </a:cubicBezTo>
                  <a:lnTo>
                    <a:pt x="91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46" name="Google Shape;10132;p74">
              <a:extLst>
                <a:ext uri="{FF2B5EF4-FFF2-40B4-BE49-F238E27FC236}">
                  <a16:creationId xmlns:a16="http://schemas.microsoft.com/office/drawing/2014/main" id="{116C894F-6968-4F5D-C1D5-7CD77D05B528}"/>
                </a:ext>
              </a:extLst>
            </p:cNvPr>
            <p:cNvSpPr/>
            <p:nvPr/>
          </p:nvSpPr>
          <p:spPr>
            <a:xfrm>
              <a:off x="-63960325" y="3727425"/>
              <a:ext cx="144925" cy="165425"/>
            </a:xfrm>
            <a:custGeom>
              <a:avLst/>
              <a:gdLst/>
              <a:ahLst/>
              <a:cxnLst/>
              <a:rect l="l" t="t" r="r" b="b"/>
              <a:pathLst>
                <a:path w="5797" h="6617" extrusionOk="0">
                  <a:moveTo>
                    <a:pt x="2930" y="0"/>
                  </a:moveTo>
                  <a:cubicBezTo>
                    <a:pt x="1292" y="0"/>
                    <a:pt x="0" y="1292"/>
                    <a:pt x="0" y="2867"/>
                  </a:cubicBezTo>
                  <a:cubicBezTo>
                    <a:pt x="32" y="3812"/>
                    <a:pt x="504" y="4694"/>
                    <a:pt x="1260" y="5230"/>
                  </a:cubicBezTo>
                  <a:lnTo>
                    <a:pt x="1260" y="6616"/>
                  </a:lnTo>
                  <a:lnTo>
                    <a:pt x="4568" y="6616"/>
                  </a:lnTo>
                  <a:lnTo>
                    <a:pt x="4568" y="5230"/>
                  </a:lnTo>
                  <a:cubicBezTo>
                    <a:pt x="5356" y="4694"/>
                    <a:pt x="5797" y="3812"/>
                    <a:pt x="5797" y="2867"/>
                  </a:cubicBezTo>
                  <a:cubicBezTo>
                    <a:pt x="5797" y="1260"/>
                    <a:pt x="4505" y="0"/>
                    <a:pt x="2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47" name="Google Shape;10154;p74">
            <a:extLst>
              <a:ext uri="{FF2B5EF4-FFF2-40B4-BE49-F238E27FC236}">
                <a16:creationId xmlns:a16="http://schemas.microsoft.com/office/drawing/2014/main" id="{8DB33B26-0DDB-FE11-DC8B-11F81CF1A3E3}"/>
              </a:ext>
            </a:extLst>
          </p:cNvPr>
          <p:cNvGrpSpPr/>
          <p:nvPr/>
        </p:nvGrpSpPr>
        <p:grpSpPr>
          <a:xfrm>
            <a:off x="7924479" y="3640435"/>
            <a:ext cx="523629" cy="557899"/>
            <a:chOff x="-60255348" y="3733825"/>
            <a:chExt cx="316650" cy="316550"/>
          </a:xfrm>
          <a:solidFill>
            <a:schemeClr val="accent1">
              <a:lumMod val="75000"/>
            </a:schemeClr>
          </a:solidFill>
        </p:grpSpPr>
        <p:sp>
          <p:nvSpPr>
            <p:cNvPr id="48" name="Google Shape;10155;p74">
              <a:extLst>
                <a:ext uri="{FF2B5EF4-FFF2-40B4-BE49-F238E27FC236}">
                  <a16:creationId xmlns:a16="http://schemas.microsoft.com/office/drawing/2014/main" id="{0866D5C8-F035-2161-F36D-3C0F94726A7D}"/>
                </a:ext>
              </a:extLst>
            </p:cNvPr>
            <p:cNvSpPr/>
            <p:nvPr/>
          </p:nvSpPr>
          <p:spPr>
            <a:xfrm>
              <a:off x="-60218327" y="3733825"/>
              <a:ext cx="235525" cy="316550"/>
            </a:xfrm>
            <a:custGeom>
              <a:avLst/>
              <a:gdLst/>
              <a:ahLst/>
              <a:cxnLst/>
              <a:rect l="l" t="t" r="r" b="b"/>
              <a:pathLst>
                <a:path w="9421" h="12662" extrusionOk="0">
                  <a:moveTo>
                    <a:pt x="4821" y="1666"/>
                  </a:moveTo>
                  <a:cubicBezTo>
                    <a:pt x="5073" y="1666"/>
                    <a:pt x="5262" y="1886"/>
                    <a:pt x="5262" y="2075"/>
                  </a:cubicBezTo>
                  <a:lnTo>
                    <a:pt x="5262" y="2359"/>
                  </a:lnTo>
                  <a:cubicBezTo>
                    <a:pt x="5734" y="2485"/>
                    <a:pt x="6081" y="2989"/>
                    <a:pt x="6081" y="3525"/>
                  </a:cubicBezTo>
                  <a:cubicBezTo>
                    <a:pt x="6081" y="3777"/>
                    <a:pt x="5892" y="3934"/>
                    <a:pt x="5640" y="3934"/>
                  </a:cubicBezTo>
                  <a:cubicBezTo>
                    <a:pt x="5419" y="3934"/>
                    <a:pt x="5262" y="3714"/>
                    <a:pt x="5262" y="3525"/>
                  </a:cubicBezTo>
                  <a:cubicBezTo>
                    <a:pt x="5262" y="3273"/>
                    <a:pt x="5073" y="3084"/>
                    <a:pt x="4821" y="3084"/>
                  </a:cubicBezTo>
                  <a:cubicBezTo>
                    <a:pt x="4569" y="3084"/>
                    <a:pt x="4411" y="3273"/>
                    <a:pt x="4411" y="3525"/>
                  </a:cubicBezTo>
                  <a:cubicBezTo>
                    <a:pt x="4411" y="3777"/>
                    <a:pt x="4789" y="3997"/>
                    <a:pt x="5104" y="4249"/>
                  </a:cubicBezTo>
                  <a:cubicBezTo>
                    <a:pt x="5514" y="4564"/>
                    <a:pt x="6081" y="4942"/>
                    <a:pt x="6081" y="5604"/>
                  </a:cubicBezTo>
                  <a:cubicBezTo>
                    <a:pt x="6081" y="6171"/>
                    <a:pt x="5734" y="6612"/>
                    <a:pt x="5262" y="6801"/>
                  </a:cubicBezTo>
                  <a:lnTo>
                    <a:pt x="5262" y="7085"/>
                  </a:lnTo>
                  <a:cubicBezTo>
                    <a:pt x="5262" y="7305"/>
                    <a:pt x="5041" y="7463"/>
                    <a:pt x="4821" y="7463"/>
                  </a:cubicBezTo>
                  <a:cubicBezTo>
                    <a:pt x="4569" y="7463"/>
                    <a:pt x="4411" y="7274"/>
                    <a:pt x="4411" y="7085"/>
                  </a:cubicBezTo>
                  <a:lnTo>
                    <a:pt x="4411" y="6801"/>
                  </a:lnTo>
                  <a:cubicBezTo>
                    <a:pt x="3938" y="6644"/>
                    <a:pt x="3592" y="6171"/>
                    <a:pt x="3592" y="5604"/>
                  </a:cubicBezTo>
                  <a:cubicBezTo>
                    <a:pt x="3592" y="5383"/>
                    <a:pt x="3781" y="5194"/>
                    <a:pt x="4033" y="5194"/>
                  </a:cubicBezTo>
                  <a:cubicBezTo>
                    <a:pt x="4253" y="5194"/>
                    <a:pt x="4411" y="5383"/>
                    <a:pt x="4411" y="5604"/>
                  </a:cubicBezTo>
                  <a:cubicBezTo>
                    <a:pt x="4411" y="5856"/>
                    <a:pt x="4632" y="6014"/>
                    <a:pt x="4821" y="6014"/>
                  </a:cubicBezTo>
                  <a:cubicBezTo>
                    <a:pt x="5041" y="6014"/>
                    <a:pt x="5262" y="5824"/>
                    <a:pt x="5262" y="5604"/>
                  </a:cubicBezTo>
                  <a:cubicBezTo>
                    <a:pt x="5262" y="5383"/>
                    <a:pt x="4947" y="5131"/>
                    <a:pt x="4569" y="4911"/>
                  </a:cubicBezTo>
                  <a:cubicBezTo>
                    <a:pt x="4159" y="4596"/>
                    <a:pt x="3592" y="4186"/>
                    <a:pt x="3592" y="3525"/>
                  </a:cubicBezTo>
                  <a:cubicBezTo>
                    <a:pt x="3592" y="2989"/>
                    <a:pt x="3938" y="2548"/>
                    <a:pt x="4411" y="2359"/>
                  </a:cubicBezTo>
                  <a:lnTo>
                    <a:pt x="4411" y="2075"/>
                  </a:lnTo>
                  <a:cubicBezTo>
                    <a:pt x="4411" y="1823"/>
                    <a:pt x="4632" y="1666"/>
                    <a:pt x="4821" y="1666"/>
                  </a:cubicBezTo>
                  <a:close/>
                  <a:moveTo>
                    <a:pt x="6081" y="9385"/>
                  </a:moveTo>
                  <a:lnTo>
                    <a:pt x="6081" y="10235"/>
                  </a:lnTo>
                  <a:lnTo>
                    <a:pt x="3592" y="10235"/>
                  </a:lnTo>
                  <a:lnTo>
                    <a:pt x="3592" y="9385"/>
                  </a:lnTo>
                  <a:close/>
                  <a:moveTo>
                    <a:pt x="4801" y="0"/>
                  </a:moveTo>
                  <a:cubicBezTo>
                    <a:pt x="4498" y="0"/>
                    <a:pt x="4188" y="29"/>
                    <a:pt x="3875" y="91"/>
                  </a:cubicBezTo>
                  <a:cubicBezTo>
                    <a:pt x="2111" y="500"/>
                    <a:pt x="693" y="1949"/>
                    <a:pt x="378" y="3714"/>
                  </a:cubicBezTo>
                  <a:cubicBezTo>
                    <a:pt x="0" y="5698"/>
                    <a:pt x="1008" y="7652"/>
                    <a:pt x="2773" y="8565"/>
                  </a:cubicBezTo>
                  <a:lnTo>
                    <a:pt x="2773" y="10582"/>
                  </a:lnTo>
                  <a:cubicBezTo>
                    <a:pt x="2773" y="11716"/>
                    <a:pt x="3718" y="12661"/>
                    <a:pt x="4852" y="12661"/>
                  </a:cubicBezTo>
                  <a:cubicBezTo>
                    <a:pt x="5986" y="12661"/>
                    <a:pt x="6963" y="11716"/>
                    <a:pt x="6963" y="10582"/>
                  </a:cubicBezTo>
                  <a:lnTo>
                    <a:pt x="6963" y="8565"/>
                  </a:lnTo>
                  <a:cubicBezTo>
                    <a:pt x="8444" y="7778"/>
                    <a:pt x="9420" y="6234"/>
                    <a:pt x="9420" y="4501"/>
                  </a:cubicBezTo>
                  <a:cubicBezTo>
                    <a:pt x="9392" y="2000"/>
                    <a:pt x="7308" y="0"/>
                    <a:pt x="48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49" name="Google Shape;10156;p74">
              <a:extLst>
                <a:ext uri="{FF2B5EF4-FFF2-40B4-BE49-F238E27FC236}">
                  <a16:creationId xmlns:a16="http://schemas.microsoft.com/office/drawing/2014/main" id="{9082D8A6-C3D6-1983-4E8F-27D71F0A1FFE}"/>
                </a:ext>
              </a:extLst>
            </p:cNvPr>
            <p:cNvSpPr/>
            <p:nvPr/>
          </p:nvSpPr>
          <p:spPr>
            <a:xfrm>
              <a:off x="-60255348" y="3844775"/>
              <a:ext cx="34675" cy="20500"/>
            </a:xfrm>
            <a:custGeom>
              <a:avLst/>
              <a:gdLst/>
              <a:ahLst/>
              <a:cxnLst/>
              <a:rect l="l" t="t" r="r" b="b"/>
              <a:pathLst>
                <a:path w="1387" h="820" extrusionOk="0">
                  <a:moveTo>
                    <a:pt x="379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630"/>
                    <a:pt x="190" y="819"/>
                    <a:pt x="379" y="819"/>
                  </a:cubicBezTo>
                  <a:lnTo>
                    <a:pt x="946" y="819"/>
                  </a:lnTo>
                  <a:cubicBezTo>
                    <a:pt x="1166" y="819"/>
                    <a:pt x="1387" y="630"/>
                    <a:pt x="1387" y="378"/>
                  </a:cubicBezTo>
                  <a:cubicBezTo>
                    <a:pt x="1387" y="158"/>
                    <a:pt x="1166" y="0"/>
                    <a:pt x="9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50" name="Google Shape;10157;p74">
              <a:extLst>
                <a:ext uri="{FF2B5EF4-FFF2-40B4-BE49-F238E27FC236}">
                  <a16:creationId xmlns:a16="http://schemas.microsoft.com/office/drawing/2014/main" id="{E620C14D-7638-3E3C-D9A3-562C87FCD72F}"/>
                </a:ext>
              </a:extLst>
            </p:cNvPr>
            <p:cNvSpPr/>
            <p:nvPr/>
          </p:nvSpPr>
          <p:spPr>
            <a:xfrm>
              <a:off x="-59974175" y="3844775"/>
              <a:ext cx="35475" cy="20500"/>
            </a:xfrm>
            <a:custGeom>
              <a:avLst/>
              <a:gdLst/>
              <a:ahLst/>
              <a:cxnLst/>
              <a:rect l="l" t="t" r="r" b="b"/>
              <a:pathLst>
                <a:path w="141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378"/>
                  </a:cubicBezTo>
                  <a:cubicBezTo>
                    <a:pt x="1" y="630"/>
                    <a:pt x="221" y="819"/>
                    <a:pt x="442" y="819"/>
                  </a:cubicBezTo>
                  <a:lnTo>
                    <a:pt x="1009" y="819"/>
                  </a:lnTo>
                  <a:cubicBezTo>
                    <a:pt x="1230" y="819"/>
                    <a:pt x="1387" y="630"/>
                    <a:pt x="1387" y="378"/>
                  </a:cubicBezTo>
                  <a:cubicBezTo>
                    <a:pt x="1419" y="158"/>
                    <a:pt x="1230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51" name="Google Shape;10158;p74">
              <a:extLst>
                <a:ext uri="{FF2B5EF4-FFF2-40B4-BE49-F238E27FC236}">
                  <a16:creationId xmlns:a16="http://schemas.microsoft.com/office/drawing/2014/main" id="{DF92DF72-E589-0F3E-E2EF-F5AB258E9FA5}"/>
                </a:ext>
              </a:extLst>
            </p:cNvPr>
            <p:cNvSpPr/>
            <p:nvPr/>
          </p:nvSpPr>
          <p:spPr>
            <a:xfrm>
              <a:off x="-60212827" y="393947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836" y="1"/>
                  </a:moveTo>
                  <a:cubicBezTo>
                    <a:pt x="725" y="1"/>
                    <a:pt x="615" y="40"/>
                    <a:pt x="536" y="119"/>
                  </a:cubicBezTo>
                  <a:lnTo>
                    <a:pt x="158" y="497"/>
                  </a:lnTo>
                  <a:cubicBezTo>
                    <a:pt x="1" y="654"/>
                    <a:pt x="1" y="938"/>
                    <a:pt x="158" y="1096"/>
                  </a:cubicBezTo>
                  <a:cubicBezTo>
                    <a:pt x="237" y="1174"/>
                    <a:pt x="340" y="1214"/>
                    <a:pt x="442" y="1214"/>
                  </a:cubicBezTo>
                  <a:cubicBezTo>
                    <a:pt x="544" y="1214"/>
                    <a:pt x="647" y="1174"/>
                    <a:pt x="725" y="1096"/>
                  </a:cubicBezTo>
                  <a:lnTo>
                    <a:pt x="1135" y="686"/>
                  </a:lnTo>
                  <a:cubicBezTo>
                    <a:pt x="1293" y="528"/>
                    <a:pt x="1293" y="245"/>
                    <a:pt x="1135" y="119"/>
                  </a:cubicBezTo>
                  <a:cubicBezTo>
                    <a:pt x="1056" y="40"/>
                    <a:pt x="946" y="1"/>
                    <a:pt x="8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52" name="Google Shape;10159;p74">
              <a:extLst>
                <a:ext uri="{FF2B5EF4-FFF2-40B4-BE49-F238E27FC236}">
                  <a16:creationId xmlns:a16="http://schemas.microsoft.com/office/drawing/2014/main" id="{AEABBFF4-3ABC-1CAC-20EE-E600E4CF16FC}"/>
                </a:ext>
              </a:extLst>
            </p:cNvPr>
            <p:cNvSpPr/>
            <p:nvPr/>
          </p:nvSpPr>
          <p:spPr>
            <a:xfrm>
              <a:off x="-60012752" y="373942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835" y="1"/>
                  </a:moveTo>
                  <a:cubicBezTo>
                    <a:pt x="725" y="1"/>
                    <a:pt x="614" y="40"/>
                    <a:pt x="536" y="119"/>
                  </a:cubicBezTo>
                  <a:lnTo>
                    <a:pt x="126" y="497"/>
                  </a:lnTo>
                  <a:cubicBezTo>
                    <a:pt x="0" y="654"/>
                    <a:pt x="0" y="938"/>
                    <a:pt x="126" y="1095"/>
                  </a:cubicBezTo>
                  <a:cubicBezTo>
                    <a:pt x="205" y="1174"/>
                    <a:pt x="315" y="1213"/>
                    <a:pt x="425" y="1213"/>
                  </a:cubicBezTo>
                  <a:cubicBezTo>
                    <a:pt x="536" y="1213"/>
                    <a:pt x="646" y="1174"/>
                    <a:pt x="725" y="1095"/>
                  </a:cubicBezTo>
                  <a:lnTo>
                    <a:pt x="1134" y="686"/>
                  </a:lnTo>
                  <a:cubicBezTo>
                    <a:pt x="1292" y="560"/>
                    <a:pt x="1292" y="276"/>
                    <a:pt x="1134" y="119"/>
                  </a:cubicBezTo>
                  <a:cubicBezTo>
                    <a:pt x="1056" y="40"/>
                    <a:pt x="945" y="1"/>
                    <a:pt x="8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53" name="Google Shape;10160;p74">
              <a:extLst>
                <a:ext uri="{FF2B5EF4-FFF2-40B4-BE49-F238E27FC236}">
                  <a16:creationId xmlns:a16="http://schemas.microsoft.com/office/drawing/2014/main" id="{0845CB4F-0C77-7BB0-0934-883B1F8F7B1B}"/>
                </a:ext>
              </a:extLst>
            </p:cNvPr>
            <p:cNvSpPr/>
            <p:nvPr/>
          </p:nvSpPr>
          <p:spPr>
            <a:xfrm>
              <a:off x="-60012752" y="393947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425" y="1"/>
                  </a:moveTo>
                  <a:cubicBezTo>
                    <a:pt x="315" y="1"/>
                    <a:pt x="205" y="40"/>
                    <a:pt x="126" y="119"/>
                  </a:cubicBezTo>
                  <a:cubicBezTo>
                    <a:pt x="0" y="245"/>
                    <a:pt x="0" y="528"/>
                    <a:pt x="126" y="686"/>
                  </a:cubicBezTo>
                  <a:lnTo>
                    <a:pt x="536" y="1096"/>
                  </a:lnTo>
                  <a:cubicBezTo>
                    <a:pt x="614" y="1174"/>
                    <a:pt x="725" y="1214"/>
                    <a:pt x="835" y="1214"/>
                  </a:cubicBezTo>
                  <a:cubicBezTo>
                    <a:pt x="945" y="1214"/>
                    <a:pt x="1056" y="1174"/>
                    <a:pt x="1134" y="1096"/>
                  </a:cubicBezTo>
                  <a:cubicBezTo>
                    <a:pt x="1292" y="938"/>
                    <a:pt x="1292" y="654"/>
                    <a:pt x="1134" y="497"/>
                  </a:cubicBezTo>
                  <a:lnTo>
                    <a:pt x="725" y="119"/>
                  </a:lnTo>
                  <a:cubicBezTo>
                    <a:pt x="646" y="40"/>
                    <a:pt x="536" y="1"/>
                    <a:pt x="4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54" name="Google Shape;10161;p74">
              <a:extLst>
                <a:ext uri="{FF2B5EF4-FFF2-40B4-BE49-F238E27FC236}">
                  <a16:creationId xmlns:a16="http://schemas.microsoft.com/office/drawing/2014/main" id="{6892A8C6-710F-B331-F39D-C628EB787BA2}"/>
                </a:ext>
              </a:extLst>
            </p:cNvPr>
            <p:cNvSpPr/>
            <p:nvPr/>
          </p:nvSpPr>
          <p:spPr>
            <a:xfrm>
              <a:off x="-60212827" y="373942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442" y="1"/>
                  </a:moveTo>
                  <a:cubicBezTo>
                    <a:pt x="340" y="1"/>
                    <a:pt x="237" y="40"/>
                    <a:pt x="158" y="119"/>
                  </a:cubicBezTo>
                  <a:cubicBezTo>
                    <a:pt x="1" y="276"/>
                    <a:pt x="1" y="560"/>
                    <a:pt x="158" y="686"/>
                  </a:cubicBezTo>
                  <a:lnTo>
                    <a:pt x="536" y="1095"/>
                  </a:lnTo>
                  <a:cubicBezTo>
                    <a:pt x="615" y="1174"/>
                    <a:pt x="725" y="1213"/>
                    <a:pt x="836" y="1213"/>
                  </a:cubicBezTo>
                  <a:cubicBezTo>
                    <a:pt x="946" y="1213"/>
                    <a:pt x="1056" y="1174"/>
                    <a:pt x="1135" y="1095"/>
                  </a:cubicBezTo>
                  <a:cubicBezTo>
                    <a:pt x="1293" y="938"/>
                    <a:pt x="1293" y="654"/>
                    <a:pt x="1135" y="497"/>
                  </a:cubicBezTo>
                  <a:lnTo>
                    <a:pt x="725" y="119"/>
                  </a:lnTo>
                  <a:cubicBezTo>
                    <a:pt x="647" y="40"/>
                    <a:pt x="544" y="1"/>
                    <a:pt x="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55" name="Google Shape;10172;p74">
            <a:extLst>
              <a:ext uri="{FF2B5EF4-FFF2-40B4-BE49-F238E27FC236}">
                <a16:creationId xmlns:a16="http://schemas.microsoft.com/office/drawing/2014/main" id="{42B0C805-0D19-D4E5-9BCA-813DC185AF6F}"/>
              </a:ext>
            </a:extLst>
          </p:cNvPr>
          <p:cNvGrpSpPr/>
          <p:nvPr/>
        </p:nvGrpSpPr>
        <p:grpSpPr>
          <a:xfrm>
            <a:off x="9424683" y="1631953"/>
            <a:ext cx="683931" cy="722214"/>
            <a:chOff x="-63679952" y="4093450"/>
            <a:chExt cx="320600" cy="317650"/>
          </a:xfrm>
          <a:solidFill>
            <a:schemeClr val="accent1">
              <a:lumMod val="75000"/>
            </a:schemeClr>
          </a:solidFill>
        </p:grpSpPr>
        <p:sp>
          <p:nvSpPr>
            <p:cNvPr id="56" name="Google Shape;10173;p74">
              <a:extLst>
                <a:ext uri="{FF2B5EF4-FFF2-40B4-BE49-F238E27FC236}">
                  <a16:creationId xmlns:a16="http://schemas.microsoft.com/office/drawing/2014/main" id="{DB1A07A6-A61D-73C8-8AE3-2702ED38C329}"/>
                </a:ext>
              </a:extLst>
            </p:cNvPr>
            <p:cNvSpPr/>
            <p:nvPr/>
          </p:nvSpPr>
          <p:spPr>
            <a:xfrm>
              <a:off x="-63595653" y="4093450"/>
              <a:ext cx="236300" cy="230425"/>
            </a:xfrm>
            <a:custGeom>
              <a:avLst/>
              <a:gdLst/>
              <a:ahLst/>
              <a:cxnLst/>
              <a:rect l="l" t="t" r="r" b="b"/>
              <a:pathLst>
                <a:path w="9452" h="9217" extrusionOk="0">
                  <a:moveTo>
                    <a:pt x="3387" y="836"/>
                  </a:moveTo>
                  <a:cubicBezTo>
                    <a:pt x="3497" y="836"/>
                    <a:pt x="3607" y="875"/>
                    <a:pt x="3686" y="954"/>
                  </a:cubicBezTo>
                  <a:cubicBezTo>
                    <a:pt x="3844" y="1111"/>
                    <a:pt x="3844" y="1395"/>
                    <a:pt x="3686" y="1553"/>
                  </a:cubicBezTo>
                  <a:lnTo>
                    <a:pt x="1638" y="3600"/>
                  </a:lnTo>
                  <a:cubicBezTo>
                    <a:pt x="1560" y="3679"/>
                    <a:pt x="1449" y="3718"/>
                    <a:pt x="1339" y="3718"/>
                  </a:cubicBezTo>
                  <a:cubicBezTo>
                    <a:pt x="1229" y="3718"/>
                    <a:pt x="1118" y="3679"/>
                    <a:pt x="1040" y="3600"/>
                  </a:cubicBezTo>
                  <a:cubicBezTo>
                    <a:pt x="882" y="3443"/>
                    <a:pt x="882" y="3159"/>
                    <a:pt x="1040" y="3002"/>
                  </a:cubicBezTo>
                  <a:lnTo>
                    <a:pt x="3088" y="954"/>
                  </a:lnTo>
                  <a:cubicBezTo>
                    <a:pt x="3166" y="875"/>
                    <a:pt x="3277" y="836"/>
                    <a:pt x="3387" y="836"/>
                  </a:cubicBezTo>
                  <a:close/>
                  <a:moveTo>
                    <a:pt x="8081" y="5530"/>
                  </a:moveTo>
                  <a:cubicBezTo>
                    <a:pt x="8191" y="5530"/>
                    <a:pt x="8302" y="5569"/>
                    <a:pt x="8380" y="5648"/>
                  </a:cubicBezTo>
                  <a:cubicBezTo>
                    <a:pt x="8538" y="5806"/>
                    <a:pt x="8538" y="6089"/>
                    <a:pt x="8380" y="6247"/>
                  </a:cubicBezTo>
                  <a:lnTo>
                    <a:pt x="6333" y="8295"/>
                  </a:lnTo>
                  <a:cubicBezTo>
                    <a:pt x="6254" y="8358"/>
                    <a:pt x="6143" y="8389"/>
                    <a:pt x="6033" y="8389"/>
                  </a:cubicBezTo>
                  <a:cubicBezTo>
                    <a:pt x="5923" y="8389"/>
                    <a:pt x="5813" y="8358"/>
                    <a:pt x="5734" y="8295"/>
                  </a:cubicBezTo>
                  <a:cubicBezTo>
                    <a:pt x="5576" y="8137"/>
                    <a:pt x="5576" y="7853"/>
                    <a:pt x="5734" y="7696"/>
                  </a:cubicBezTo>
                  <a:lnTo>
                    <a:pt x="7782" y="5648"/>
                  </a:lnTo>
                  <a:cubicBezTo>
                    <a:pt x="7861" y="5569"/>
                    <a:pt x="7971" y="5530"/>
                    <a:pt x="8081" y="5530"/>
                  </a:cubicBezTo>
                  <a:close/>
                  <a:moveTo>
                    <a:pt x="3414" y="1"/>
                  </a:moveTo>
                  <a:cubicBezTo>
                    <a:pt x="3095" y="1"/>
                    <a:pt x="2772" y="119"/>
                    <a:pt x="2520" y="355"/>
                  </a:cubicBezTo>
                  <a:lnTo>
                    <a:pt x="473" y="2403"/>
                  </a:lnTo>
                  <a:cubicBezTo>
                    <a:pt x="0" y="2876"/>
                    <a:pt x="0" y="3663"/>
                    <a:pt x="473" y="4199"/>
                  </a:cubicBezTo>
                  <a:cubicBezTo>
                    <a:pt x="700" y="4406"/>
                    <a:pt x="1008" y="4544"/>
                    <a:pt x="1345" y="4544"/>
                  </a:cubicBezTo>
                  <a:cubicBezTo>
                    <a:pt x="1522" y="4544"/>
                    <a:pt x="1706" y="4506"/>
                    <a:pt x="1890" y="4419"/>
                  </a:cubicBezTo>
                  <a:lnTo>
                    <a:pt x="4915" y="7444"/>
                  </a:lnTo>
                  <a:cubicBezTo>
                    <a:pt x="4663" y="7980"/>
                    <a:pt x="4789" y="8515"/>
                    <a:pt x="5135" y="8862"/>
                  </a:cubicBezTo>
                  <a:cubicBezTo>
                    <a:pt x="5372" y="9098"/>
                    <a:pt x="5687" y="9216"/>
                    <a:pt x="6010" y="9216"/>
                  </a:cubicBezTo>
                  <a:cubicBezTo>
                    <a:pt x="6333" y="9216"/>
                    <a:pt x="6663" y="9098"/>
                    <a:pt x="6931" y="8862"/>
                  </a:cubicBezTo>
                  <a:lnTo>
                    <a:pt x="8979" y="6814"/>
                  </a:lnTo>
                  <a:cubicBezTo>
                    <a:pt x="9452" y="6341"/>
                    <a:pt x="9452" y="5554"/>
                    <a:pt x="8979" y="5050"/>
                  </a:cubicBezTo>
                  <a:cubicBezTo>
                    <a:pt x="8757" y="4828"/>
                    <a:pt x="8445" y="4696"/>
                    <a:pt x="8117" y="4696"/>
                  </a:cubicBezTo>
                  <a:cubicBezTo>
                    <a:pt x="7933" y="4696"/>
                    <a:pt x="7743" y="4738"/>
                    <a:pt x="7561" y="4829"/>
                  </a:cubicBezTo>
                  <a:lnTo>
                    <a:pt x="4505" y="1773"/>
                  </a:lnTo>
                  <a:cubicBezTo>
                    <a:pt x="4757" y="1269"/>
                    <a:pt x="4631" y="733"/>
                    <a:pt x="4285" y="355"/>
                  </a:cubicBezTo>
                  <a:cubicBezTo>
                    <a:pt x="4048" y="119"/>
                    <a:pt x="3733" y="1"/>
                    <a:pt x="3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57" name="Google Shape;10174;p74">
              <a:extLst>
                <a:ext uri="{FF2B5EF4-FFF2-40B4-BE49-F238E27FC236}">
                  <a16:creationId xmlns:a16="http://schemas.microsoft.com/office/drawing/2014/main" id="{848D9B63-0E8A-BAAC-3AA1-6266F17FE087}"/>
                </a:ext>
              </a:extLst>
            </p:cNvPr>
            <p:cNvSpPr/>
            <p:nvPr/>
          </p:nvSpPr>
          <p:spPr>
            <a:xfrm>
              <a:off x="-63679952" y="4233850"/>
              <a:ext cx="177250" cy="177250"/>
            </a:xfrm>
            <a:custGeom>
              <a:avLst/>
              <a:gdLst/>
              <a:ahLst/>
              <a:cxnLst/>
              <a:rect l="l" t="t" r="r" b="b"/>
              <a:pathLst>
                <a:path w="7090" h="7090" extrusionOk="0">
                  <a:moveTo>
                    <a:pt x="5325" y="1"/>
                  </a:moveTo>
                  <a:lnTo>
                    <a:pt x="4160" y="1166"/>
                  </a:lnTo>
                  <a:cubicBezTo>
                    <a:pt x="4081" y="1088"/>
                    <a:pt x="3971" y="1048"/>
                    <a:pt x="3860" y="1048"/>
                  </a:cubicBezTo>
                  <a:cubicBezTo>
                    <a:pt x="3750" y="1048"/>
                    <a:pt x="3640" y="1088"/>
                    <a:pt x="3561" y="1166"/>
                  </a:cubicBezTo>
                  <a:lnTo>
                    <a:pt x="474" y="4254"/>
                  </a:lnTo>
                  <a:cubicBezTo>
                    <a:pt x="159" y="4569"/>
                    <a:pt x="1" y="4947"/>
                    <a:pt x="1" y="5419"/>
                  </a:cubicBezTo>
                  <a:cubicBezTo>
                    <a:pt x="1" y="5861"/>
                    <a:pt x="159" y="6302"/>
                    <a:pt x="474" y="6617"/>
                  </a:cubicBezTo>
                  <a:cubicBezTo>
                    <a:pt x="789" y="6932"/>
                    <a:pt x="1214" y="7089"/>
                    <a:pt x="1639" y="7089"/>
                  </a:cubicBezTo>
                  <a:cubicBezTo>
                    <a:pt x="2065" y="7089"/>
                    <a:pt x="2490" y="6932"/>
                    <a:pt x="2805" y="6617"/>
                  </a:cubicBezTo>
                  <a:lnTo>
                    <a:pt x="5892" y="3529"/>
                  </a:lnTo>
                  <a:cubicBezTo>
                    <a:pt x="6081" y="3372"/>
                    <a:pt x="6081" y="3088"/>
                    <a:pt x="5924" y="2931"/>
                  </a:cubicBezTo>
                  <a:lnTo>
                    <a:pt x="7090" y="1765"/>
                  </a:lnTo>
                  <a:lnTo>
                    <a:pt x="53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58" name="Google Shape;10175;p74">
              <a:extLst>
                <a:ext uri="{FF2B5EF4-FFF2-40B4-BE49-F238E27FC236}">
                  <a16:creationId xmlns:a16="http://schemas.microsoft.com/office/drawing/2014/main" id="{A1F05F6D-AF11-2087-5096-D9A89DC846D4}"/>
                </a:ext>
              </a:extLst>
            </p:cNvPr>
            <p:cNvSpPr/>
            <p:nvPr/>
          </p:nvSpPr>
          <p:spPr>
            <a:xfrm>
              <a:off x="-63548400" y="4348850"/>
              <a:ext cx="185900" cy="62250"/>
            </a:xfrm>
            <a:custGeom>
              <a:avLst/>
              <a:gdLst/>
              <a:ahLst/>
              <a:cxnLst/>
              <a:rect l="l" t="t" r="r" b="b"/>
              <a:pathLst>
                <a:path w="7436" h="2490" extrusionOk="0">
                  <a:moveTo>
                    <a:pt x="2048" y="0"/>
                  </a:moveTo>
                  <a:cubicBezTo>
                    <a:pt x="1355" y="0"/>
                    <a:pt x="819" y="536"/>
                    <a:pt x="819" y="1229"/>
                  </a:cubicBezTo>
                  <a:lnTo>
                    <a:pt x="819" y="1639"/>
                  </a:lnTo>
                  <a:lnTo>
                    <a:pt x="410" y="1639"/>
                  </a:lnTo>
                  <a:cubicBezTo>
                    <a:pt x="189" y="1639"/>
                    <a:pt x="0" y="1859"/>
                    <a:pt x="0" y="2048"/>
                  </a:cubicBezTo>
                  <a:cubicBezTo>
                    <a:pt x="0" y="2269"/>
                    <a:pt x="189" y="2489"/>
                    <a:pt x="410" y="2489"/>
                  </a:cubicBezTo>
                  <a:lnTo>
                    <a:pt x="7026" y="2489"/>
                  </a:lnTo>
                  <a:cubicBezTo>
                    <a:pt x="7278" y="2489"/>
                    <a:pt x="7435" y="2269"/>
                    <a:pt x="7435" y="2048"/>
                  </a:cubicBezTo>
                  <a:cubicBezTo>
                    <a:pt x="7435" y="1859"/>
                    <a:pt x="7246" y="1639"/>
                    <a:pt x="6994" y="1639"/>
                  </a:cubicBezTo>
                  <a:lnTo>
                    <a:pt x="6616" y="1639"/>
                  </a:lnTo>
                  <a:lnTo>
                    <a:pt x="6616" y="1229"/>
                  </a:lnTo>
                  <a:cubicBezTo>
                    <a:pt x="6616" y="536"/>
                    <a:pt x="6049" y="0"/>
                    <a:pt x="53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59" name="Google Shape;10184;p74">
            <a:extLst>
              <a:ext uri="{FF2B5EF4-FFF2-40B4-BE49-F238E27FC236}">
                <a16:creationId xmlns:a16="http://schemas.microsoft.com/office/drawing/2014/main" id="{E3B3A60F-8945-55FF-0789-CF1B1468B50E}"/>
              </a:ext>
            </a:extLst>
          </p:cNvPr>
          <p:cNvGrpSpPr/>
          <p:nvPr/>
        </p:nvGrpSpPr>
        <p:grpSpPr>
          <a:xfrm>
            <a:off x="4276000" y="3638730"/>
            <a:ext cx="523629" cy="559485"/>
            <a:chOff x="-61783348" y="3743950"/>
            <a:chExt cx="316650" cy="317450"/>
          </a:xfrm>
          <a:solidFill>
            <a:schemeClr val="accent1">
              <a:lumMod val="75000"/>
            </a:schemeClr>
          </a:solidFill>
        </p:grpSpPr>
        <p:sp>
          <p:nvSpPr>
            <p:cNvPr id="60" name="Google Shape;10185;p74">
              <a:extLst>
                <a:ext uri="{FF2B5EF4-FFF2-40B4-BE49-F238E27FC236}">
                  <a16:creationId xmlns:a16="http://schemas.microsoft.com/office/drawing/2014/main" id="{0932E0D3-473F-2163-DA24-B18728C4C2F6}"/>
                </a:ext>
              </a:extLst>
            </p:cNvPr>
            <p:cNvSpPr/>
            <p:nvPr/>
          </p:nvSpPr>
          <p:spPr>
            <a:xfrm>
              <a:off x="-61783348" y="3743950"/>
              <a:ext cx="316650" cy="317450"/>
            </a:xfrm>
            <a:custGeom>
              <a:avLst/>
              <a:gdLst/>
              <a:ahLst/>
              <a:cxnLst/>
              <a:rect l="l" t="t" r="r" b="b"/>
              <a:pathLst>
                <a:path w="12666" h="12698" extrusionOk="0">
                  <a:moveTo>
                    <a:pt x="379" y="1"/>
                  </a:moveTo>
                  <a:cubicBezTo>
                    <a:pt x="158" y="1"/>
                    <a:pt x="1" y="190"/>
                    <a:pt x="1" y="410"/>
                  </a:cubicBezTo>
                  <a:lnTo>
                    <a:pt x="1" y="12256"/>
                  </a:lnTo>
                  <a:cubicBezTo>
                    <a:pt x="1" y="12508"/>
                    <a:pt x="190" y="12697"/>
                    <a:pt x="379" y="12697"/>
                  </a:cubicBezTo>
                  <a:lnTo>
                    <a:pt x="12256" y="12697"/>
                  </a:lnTo>
                  <a:cubicBezTo>
                    <a:pt x="12477" y="12697"/>
                    <a:pt x="12666" y="12508"/>
                    <a:pt x="12666" y="12256"/>
                  </a:cubicBezTo>
                  <a:cubicBezTo>
                    <a:pt x="12634" y="12067"/>
                    <a:pt x="12477" y="11878"/>
                    <a:pt x="12256" y="11878"/>
                  </a:cubicBezTo>
                  <a:lnTo>
                    <a:pt x="820" y="11878"/>
                  </a:lnTo>
                  <a:lnTo>
                    <a:pt x="820" y="410"/>
                  </a:lnTo>
                  <a:cubicBezTo>
                    <a:pt x="820" y="158"/>
                    <a:pt x="631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61" name="Google Shape;10186;p74">
              <a:extLst>
                <a:ext uri="{FF2B5EF4-FFF2-40B4-BE49-F238E27FC236}">
                  <a16:creationId xmlns:a16="http://schemas.microsoft.com/office/drawing/2014/main" id="{90766914-9DD7-F97B-9B5D-B19A97C9C47B}"/>
                </a:ext>
              </a:extLst>
            </p:cNvPr>
            <p:cNvSpPr/>
            <p:nvPr/>
          </p:nvSpPr>
          <p:spPr>
            <a:xfrm>
              <a:off x="-61739227" y="3833750"/>
              <a:ext cx="272525" cy="149675"/>
            </a:xfrm>
            <a:custGeom>
              <a:avLst/>
              <a:gdLst/>
              <a:ahLst/>
              <a:cxnLst/>
              <a:rect l="l" t="t" r="r" b="b"/>
              <a:pathLst>
                <a:path w="10901" h="5987" extrusionOk="0">
                  <a:moveTo>
                    <a:pt x="9641" y="0"/>
                  </a:moveTo>
                  <a:cubicBezTo>
                    <a:pt x="8979" y="0"/>
                    <a:pt x="8444" y="536"/>
                    <a:pt x="8444" y="1229"/>
                  </a:cubicBezTo>
                  <a:cubicBezTo>
                    <a:pt x="8444" y="1418"/>
                    <a:pt x="8475" y="1575"/>
                    <a:pt x="8538" y="1733"/>
                  </a:cubicBezTo>
                  <a:lnTo>
                    <a:pt x="6900" y="3403"/>
                  </a:lnTo>
                  <a:cubicBezTo>
                    <a:pt x="6742" y="3308"/>
                    <a:pt x="6553" y="3277"/>
                    <a:pt x="6396" y="3277"/>
                  </a:cubicBezTo>
                  <a:cubicBezTo>
                    <a:pt x="6238" y="3277"/>
                    <a:pt x="6018" y="3308"/>
                    <a:pt x="5860" y="3403"/>
                  </a:cubicBezTo>
                  <a:lnTo>
                    <a:pt x="5041" y="2552"/>
                  </a:lnTo>
                  <a:cubicBezTo>
                    <a:pt x="5136" y="2395"/>
                    <a:pt x="5167" y="2206"/>
                    <a:pt x="5167" y="2048"/>
                  </a:cubicBezTo>
                  <a:cubicBezTo>
                    <a:pt x="5167" y="1386"/>
                    <a:pt x="4600" y="819"/>
                    <a:pt x="3938" y="819"/>
                  </a:cubicBezTo>
                  <a:cubicBezTo>
                    <a:pt x="3277" y="819"/>
                    <a:pt x="2710" y="1386"/>
                    <a:pt x="2710" y="2048"/>
                  </a:cubicBezTo>
                  <a:cubicBezTo>
                    <a:pt x="2710" y="2237"/>
                    <a:pt x="2773" y="2395"/>
                    <a:pt x="2836" y="2552"/>
                  </a:cubicBezTo>
                  <a:lnTo>
                    <a:pt x="1733" y="3655"/>
                  </a:lnTo>
                  <a:cubicBezTo>
                    <a:pt x="1575" y="3592"/>
                    <a:pt x="1386" y="3560"/>
                    <a:pt x="1229" y="3560"/>
                  </a:cubicBezTo>
                  <a:cubicBezTo>
                    <a:pt x="567" y="3560"/>
                    <a:pt x="0" y="4096"/>
                    <a:pt x="0" y="4757"/>
                  </a:cubicBezTo>
                  <a:cubicBezTo>
                    <a:pt x="0" y="5451"/>
                    <a:pt x="567" y="5986"/>
                    <a:pt x="1229" y="5986"/>
                  </a:cubicBezTo>
                  <a:cubicBezTo>
                    <a:pt x="1891" y="5986"/>
                    <a:pt x="2458" y="5451"/>
                    <a:pt x="2458" y="4757"/>
                  </a:cubicBezTo>
                  <a:cubicBezTo>
                    <a:pt x="2458" y="4568"/>
                    <a:pt x="2395" y="4411"/>
                    <a:pt x="2332" y="4253"/>
                  </a:cubicBezTo>
                  <a:lnTo>
                    <a:pt x="3434" y="3151"/>
                  </a:lnTo>
                  <a:cubicBezTo>
                    <a:pt x="3592" y="3214"/>
                    <a:pt x="3781" y="3277"/>
                    <a:pt x="3938" y="3277"/>
                  </a:cubicBezTo>
                  <a:cubicBezTo>
                    <a:pt x="4096" y="3277"/>
                    <a:pt x="4285" y="3214"/>
                    <a:pt x="4442" y="3151"/>
                  </a:cubicBezTo>
                  <a:lnTo>
                    <a:pt x="5293" y="3970"/>
                  </a:lnTo>
                  <a:cubicBezTo>
                    <a:pt x="5199" y="4127"/>
                    <a:pt x="5167" y="4348"/>
                    <a:pt x="5167" y="4505"/>
                  </a:cubicBezTo>
                  <a:cubicBezTo>
                    <a:pt x="5167" y="5167"/>
                    <a:pt x="5703" y="5703"/>
                    <a:pt x="6396" y="5703"/>
                  </a:cubicBezTo>
                  <a:cubicBezTo>
                    <a:pt x="7057" y="5703"/>
                    <a:pt x="7593" y="5167"/>
                    <a:pt x="7593" y="4505"/>
                  </a:cubicBezTo>
                  <a:cubicBezTo>
                    <a:pt x="7593" y="4285"/>
                    <a:pt x="7561" y="4127"/>
                    <a:pt x="7498" y="3970"/>
                  </a:cubicBezTo>
                  <a:lnTo>
                    <a:pt x="9137" y="2332"/>
                  </a:lnTo>
                  <a:cubicBezTo>
                    <a:pt x="9294" y="2395"/>
                    <a:pt x="9483" y="2458"/>
                    <a:pt x="9641" y="2458"/>
                  </a:cubicBezTo>
                  <a:cubicBezTo>
                    <a:pt x="10334" y="2458"/>
                    <a:pt x="10901" y="1890"/>
                    <a:pt x="10901" y="1229"/>
                  </a:cubicBezTo>
                  <a:cubicBezTo>
                    <a:pt x="10901" y="536"/>
                    <a:pt x="10334" y="0"/>
                    <a:pt x="96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sp>
        <p:nvSpPr>
          <p:cNvPr id="62" name="Google Shape;10189;p74">
            <a:extLst>
              <a:ext uri="{FF2B5EF4-FFF2-40B4-BE49-F238E27FC236}">
                <a16:creationId xmlns:a16="http://schemas.microsoft.com/office/drawing/2014/main" id="{C0126D01-F145-DCFF-2258-3936E417EBDB}"/>
              </a:ext>
            </a:extLst>
          </p:cNvPr>
          <p:cNvSpPr/>
          <p:nvPr/>
        </p:nvSpPr>
        <p:spPr>
          <a:xfrm>
            <a:off x="8747722" y="3717588"/>
            <a:ext cx="526233" cy="437305"/>
          </a:xfrm>
          <a:custGeom>
            <a:avLst/>
            <a:gdLst/>
            <a:ahLst/>
            <a:cxnLst/>
            <a:rect l="l" t="t" r="r" b="b"/>
            <a:pathLst>
              <a:path w="12729" h="9925" extrusionOk="0">
                <a:moveTo>
                  <a:pt x="925" y="3644"/>
                </a:moveTo>
                <a:cubicBezTo>
                  <a:pt x="944" y="3644"/>
                  <a:pt x="963" y="3648"/>
                  <a:pt x="978" y="3655"/>
                </a:cubicBezTo>
                <a:lnTo>
                  <a:pt x="1608" y="3970"/>
                </a:lnTo>
                <a:lnTo>
                  <a:pt x="1608" y="5924"/>
                </a:lnTo>
                <a:lnTo>
                  <a:pt x="978" y="6239"/>
                </a:lnTo>
                <a:cubicBezTo>
                  <a:pt x="960" y="6256"/>
                  <a:pt x="937" y="6264"/>
                  <a:pt x="914" y="6264"/>
                </a:cubicBezTo>
                <a:cubicBezTo>
                  <a:pt x="854" y="6264"/>
                  <a:pt x="788" y="6212"/>
                  <a:pt x="788" y="6144"/>
                </a:cubicBezTo>
                <a:lnTo>
                  <a:pt x="788" y="3781"/>
                </a:lnTo>
                <a:cubicBezTo>
                  <a:pt x="788" y="3685"/>
                  <a:pt x="862" y="3644"/>
                  <a:pt x="925" y="3644"/>
                </a:cubicBezTo>
                <a:close/>
                <a:moveTo>
                  <a:pt x="4128" y="7184"/>
                </a:moveTo>
                <a:lnTo>
                  <a:pt x="6963" y="8035"/>
                </a:lnTo>
                <a:cubicBezTo>
                  <a:pt x="6648" y="8507"/>
                  <a:pt x="6176" y="8759"/>
                  <a:pt x="5640" y="8759"/>
                </a:cubicBezTo>
                <a:cubicBezTo>
                  <a:pt x="4821" y="8759"/>
                  <a:pt x="4097" y="8066"/>
                  <a:pt x="4128" y="7184"/>
                </a:cubicBezTo>
                <a:close/>
                <a:moveTo>
                  <a:pt x="11374" y="820"/>
                </a:moveTo>
                <a:cubicBezTo>
                  <a:pt x="11626" y="820"/>
                  <a:pt x="11815" y="1009"/>
                  <a:pt x="11815" y="1198"/>
                </a:cubicBezTo>
                <a:lnTo>
                  <a:pt x="11815" y="8665"/>
                </a:lnTo>
                <a:cubicBezTo>
                  <a:pt x="11815" y="8885"/>
                  <a:pt x="11626" y="9043"/>
                  <a:pt x="11374" y="9043"/>
                </a:cubicBezTo>
                <a:cubicBezTo>
                  <a:pt x="11154" y="9043"/>
                  <a:pt x="10996" y="8854"/>
                  <a:pt x="10996" y="8665"/>
                </a:cubicBezTo>
                <a:lnTo>
                  <a:pt x="10996" y="1198"/>
                </a:lnTo>
                <a:cubicBezTo>
                  <a:pt x="10996" y="977"/>
                  <a:pt x="11185" y="820"/>
                  <a:pt x="11374" y="820"/>
                </a:cubicBezTo>
                <a:close/>
                <a:moveTo>
                  <a:pt x="11437" y="1"/>
                </a:moveTo>
                <a:cubicBezTo>
                  <a:pt x="10870" y="1"/>
                  <a:pt x="10366" y="379"/>
                  <a:pt x="10240" y="883"/>
                </a:cubicBezTo>
                <a:lnTo>
                  <a:pt x="2080" y="3246"/>
                </a:lnTo>
                <a:lnTo>
                  <a:pt x="1387" y="2899"/>
                </a:lnTo>
                <a:cubicBezTo>
                  <a:pt x="1251" y="2831"/>
                  <a:pt x="1109" y="2800"/>
                  <a:pt x="970" y="2800"/>
                </a:cubicBezTo>
                <a:cubicBezTo>
                  <a:pt x="466" y="2800"/>
                  <a:pt x="1" y="3213"/>
                  <a:pt x="1" y="3781"/>
                </a:cubicBezTo>
                <a:lnTo>
                  <a:pt x="1" y="6144"/>
                </a:lnTo>
                <a:cubicBezTo>
                  <a:pt x="1" y="6687"/>
                  <a:pt x="465" y="7095"/>
                  <a:pt x="983" y="7095"/>
                </a:cubicBezTo>
                <a:cubicBezTo>
                  <a:pt x="1127" y="7095"/>
                  <a:pt x="1275" y="7063"/>
                  <a:pt x="1419" y="6995"/>
                </a:cubicBezTo>
                <a:lnTo>
                  <a:pt x="2143" y="6648"/>
                </a:lnTo>
                <a:lnTo>
                  <a:pt x="3340" y="6995"/>
                </a:lnTo>
                <a:cubicBezTo>
                  <a:pt x="3151" y="8444"/>
                  <a:pt x="4286" y="9641"/>
                  <a:pt x="5672" y="9641"/>
                </a:cubicBezTo>
                <a:cubicBezTo>
                  <a:pt x="6585" y="9641"/>
                  <a:pt x="7405" y="9074"/>
                  <a:pt x="7814" y="8287"/>
                </a:cubicBezTo>
                <a:lnTo>
                  <a:pt x="10271" y="9011"/>
                </a:lnTo>
                <a:cubicBezTo>
                  <a:pt x="10429" y="9515"/>
                  <a:pt x="10902" y="9925"/>
                  <a:pt x="11469" y="9925"/>
                </a:cubicBezTo>
                <a:cubicBezTo>
                  <a:pt x="12130" y="9925"/>
                  <a:pt x="12729" y="9358"/>
                  <a:pt x="12729" y="8696"/>
                </a:cubicBezTo>
                <a:lnTo>
                  <a:pt x="12729" y="1261"/>
                </a:lnTo>
                <a:cubicBezTo>
                  <a:pt x="12634" y="536"/>
                  <a:pt x="12099" y="1"/>
                  <a:pt x="11437" y="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spcFirstLastPara="1" wrap="square" lIns="91417" tIns="91417" rIns="91417" bIns="91417" anchor="ctr" anchorCtr="0">
            <a:noAutofit/>
          </a:bodyPr>
          <a:lstStyle>
            <a:defPPr/>
          </a:lstStyle>
          <a:p>
            <a:endParaRPr sz="1400" dirty="0"/>
          </a:p>
        </p:txBody>
      </p:sp>
      <p:grpSp>
        <p:nvGrpSpPr>
          <p:cNvPr id="63" name="Google Shape;10190;p74">
            <a:extLst>
              <a:ext uri="{FF2B5EF4-FFF2-40B4-BE49-F238E27FC236}">
                <a16:creationId xmlns:a16="http://schemas.microsoft.com/office/drawing/2014/main" id="{5172B026-8742-7090-F437-E38AFD89FD22}"/>
              </a:ext>
            </a:extLst>
          </p:cNvPr>
          <p:cNvGrpSpPr/>
          <p:nvPr/>
        </p:nvGrpSpPr>
        <p:grpSpPr>
          <a:xfrm>
            <a:off x="10482490" y="3656965"/>
            <a:ext cx="479547" cy="504925"/>
            <a:chOff x="-59869425" y="4102225"/>
            <a:chExt cx="319025" cy="315175"/>
          </a:xfrm>
          <a:solidFill>
            <a:schemeClr val="accent1">
              <a:lumMod val="75000"/>
            </a:schemeClr>
          </a:solidFill>
        </p:grpSpPr>
        <p:sp>
          <p:nvSpPr>
            <p:cNvPr id="64" name="Google Shape;10191;p74">
              <a:extLst>
                <a:ext uri="{FF2B5EF4-FFF2-40B4-BE49-F238E27FC236}">
                  <a16:creationId xmlns:a16="http://schemas.microsoft.com/office/drawing/2014/main" id="{36E2B297-802A-6D09-C5C2-2F5F90AC9909}"/>
                </a:ext>
              </a:extLst>
            </p:cNvPr>
            <p:cNvSpPr/>
            <p:nvPr/>
          </p:nvSpPr>
          <p:spPr>
            <a:xfrm>
              <a:off x="-59869425" y="4102225"/>
              <a:ext cx="149675" cy="256825"/>
            </a:xfrm>
            <a:custGeom>
              <a:avLst/>
              <a:gdLst/>
              <a:ahLst/>
              <a:cxnLst/>
              <a:rect l="l" t="t" r="r" b="b"/>
              <a:pathLst>
                <a:path w="5987" h="10273" extrusionOk="0">
                  <a:moveTo>
                    <a:pt x="5532" y="1"/>
                  </a:moveTo>
                  <a:cubicBezTo>
                    <a:pt x="5515" y="1"/>
                    <a:pt x="5499" y="2"/>
                    <a:pt x="5483" y="4"/>
                  </a:cubicBezTo>
                  <a:cubicBezTo>
                    <a:pt x="2364" y="445"/>
                    <a:pt x="1" y="3123"/>
                    <a:pt x="1" y="6274"/>
                  </a:cubicBezTo>
                  <a:cubicBezTo>
                    <a:pt x="1" y="7692"/>
                    <a:pt x="442" y="8983"/>
                    <a:pt x="1293" y="10086"/>
                  </a:cubicBezTo>
                  <a:cubicBezTo>
                    <a:pt x="1381" y="10209"/>
                    <a:pt x="1507" y="10273"/>
                    <a:pt x="1635" y="10273"/>
                  </a:cubicBezTo>
                  <a:cubicBezTo>
                    <a:pt x="1737" y="10273"/>
                    <a:pt x="1839" y="10233"/>
                    <a:pt x="1923" y="10149"/>
                  </a:cubicBezTo>
                  <a:lnTo>
                    <a:pt x="3719" y="8353"/>
                  </a:lnTo>
                  <a:cubicBezTo>
                    <a:pt x="3813" y="8259"/>
                    <a:pt x="3845" y="8007"/>
                    <a:pt x="3782" y="7849"/>
                  </a:cubicBezTo>
                  <a:cubicBezTo>
                    <a:pt x="3498" y="7376"/>
                    <a:pt x="3341" y="6809"/>
                    <a:pt x="3341" y="6274"/>
                  </a:cubicBezTo>
                  <a:cubicBezTo>
                    <a:pt x="3341" y="4888"/>
                    <a:pt x="4286" y="3659"/>
                    <a:pt x="5672" y="3312"/>
                  </a:cubicBezTo>
                  <a:cubicBezTo>
                    <a:pt x="5861" y="3281"/>
                    <a:pt x="5987" y="3123"/>
                    <a:pt x="5987" y="2934"/>
                  </a:cubicBezTo>
                  <a:lnTo>
                    <a:pt x="5987" y="414"/>
                  </a:lnTo>
                  <a:cubicBezTo>
                    <a:pt x="5958" y="180"/>
                    <a:pt x="5739" y="1"/>
                    <a:pt x="55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65" name="Google Shape;10192;p74">
              <a:extLst>
                <a:ext uri="{FF2B5EF4-FFF2-40B4-BE49-F238E27FC236}">
                  <a16:creationId xmlns:a16="http://schemas.microsoft.com/office/drawing/2014/main" id="{49B75357-F30E-F9FE-0291-0366738E3B8D}"/>
                </a:ext>
              </a:extLst>
            </p:cNvPr>
            <p:cNvSpPr/>
            <p:nvPr/>
          </p:nvSpPr>
          <p:spPr>
            <a:xfrm>
              <a:off x="-59811127" y="4322075"/>
              <a:ext cx="201650" cy="95325"/>
            </a:xfrm>
            <a:custGeom>
              <a:avLst/>
              <a:gdLst/>
              <a:ahLst/>
              <a:cxnLst/>
              <a:rect l="l" t="t" r="r" b="b"/>
              <a:pathLst>
                <a:path w="8066" h="3812" extrusionOk="0">
                  <a:moveTo>
                    <a:pt x="5758" y="0"/>
                  </a:moveTo>
                  <a:cubicBezTo>
                    <a:pt x="5692" y="0"/>
                    <a:pt x="5629" y="11"/>
                    <a:pt x="5577" y="32"/>
                  </a:cubicBezTo>
                  <a:cubicBezTo>
                    <a:pt x="5091" y="339"/>
                    <a:pt x="4530" y="489"/>
                    <a:pt x="3972" y="489"/>
                  </a:cubicBezTo>
                  <a:cubicBezTo>
                    <a:pt x="3444" y="489"/>
                    <a:pt x="2917" y="355"/>
                    <a:pt x="2458" y="95"/>
                  </a:cubicBezTo>
                  <a:cubicBezTo>
                    <a:pt x="2389" y="53"/>
                    <a:pt x="2314" y="30"/>
                    <a:pt x="2239" y="30"/>
                  </a:cubicBezTo>
                  <a:cubicBezTo>
                    <a:pt x="2141" y="30"/>
                    <a:pt x="2042" y="69"/>
                    <a:pt x="1954" y="158"/>
                  </a:cubicBezTo>
                  <a:lnTo>
                    <a:pt x="189" y="1922"/>
                  </a:lnTo>
                  <a:cubicBezTo>
                    <a:pt x="0" y="2143"/>
                    <a:pt x="32" y="2395"/>
                    <a:pt x="221" y="2552"/>
                  </a:cubicBezTo>
                  <a:cubicBezTo>
                    <a:pt x="1324" y="3403"/>
                    <a:pt x="2615" y="3812"/>
                    <a:pt x="4001" y="3812"/>
                  </a:cubicBezTo>
                  <a:cubicBezTo>
                    <a:pt x="5388" y="3812"/>
                    <a:pt x="6711" y="3403"/>
                    <a:pt x="7814" y="2521"/>
                  </a:cubicBezTo>
                  <a:cubicBezTo>
                    <a:pt x="8034" y="2363"/>
                    <a:pt x="8066" y="2080"/>
                    <a:pt x="7877" y="1890"/>
                  </a:cubicBezTo>
                  <a:lnTo>
                    <a:pt x="6112" y="126"/>
                  </a:lnTo>
                  <a:cubicBezTo>
                    <a:pt x="6028" y="42"/>
                    <a:pt x="5888" y="0"/>
                    <a:pt x="57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66" name="Google Shape;10193;p74">
              <a:extLst>
                <a:ext uri="{FF2B5EF4-FFF2-40B4-BE49-F238E27FC236}">
                  <a16:creationId xmlns:a16="http://schemas.microsoft.com/office/drawing/2014/main" id="{20195BD6-0AF4-8BAA-196B-2CD3E97DCE07}"/>
                </a:ext>
              </a:extLst>
            </p:cNvPr>
            <p:cNvSpPr/>
            <p:nvPr/>
          </p:nvSpPr>
          <p:spPr>
            <a:xfrm>
              <a:off x="-59700077" y="4102225"/>
              <a:ext cx="149675" cy="256525"/>
            </a:xfrm>
            <a:custGeom>
              <a:avLst/>
              <a:gdLst/>
              <a:ahLst/>
              <a:cxnLst/>
              <a:rect l="l" t="t" r="r" b="b"/>
              <a:pathLst>
                <a:path w="5987" h="10261" extrusionOk="0">
                  <a:moveTo>
                    <a:pt x="418" y="1"/>
                  </a:moveTo>
                  <a:cubicBezTo>
                    <a:pt x="190" y="1"/>
                    <a:pt x="1" y="180"/>
                    <a:pt x="1" y="414"/>
                  </a:cubicBezTo>
                  <a:lnTo>
                    <a:pt x="1" y="2934"/>
                  </a:lnTo>
                  <a:cubicBezTo>
                    <a:pt x="1" y="3123"/>
                    <a:pt x="127" y="3281"/>
                    <a:pt x="316" y="3312"/>
                  </a:cubicBezTo>
                  <a:cubicBezTo>
                    <a:pt x="1639" y="3659"/>
                    <a:pt x="2647" y="4856"/>
                    <a:pt x="2647" y="6274"/>
                  </a:cubicBezTo>
                  <a:cubicBezTo>
                    <a:pt x="2647" y="6809"/>
                    <a:pt x="2489" y="7376"/>
                    <a:pt x="2206" y="7849"/>
                  </a:cubicBezTo>
                  <a:cubicBezTo>
                    <a:pt x="2080" y="8007"/>
                    <a:pt x="2111" y="8196"/>
                    <a:pt x="2269" y="8353"/>
                  </a:cubicBezTo>
                  <a:lnTo>
                    <a:pt x="4065" y="10149"/>
                  </a:lnTo>
                  <a:cubicBezTo>
                    <a:pt x="4137" y="10221"/>
                    <a:pt x="4242" y="10260"/>
                    <a:pt x="4350" y="10260"/>
                  </a:cubicBezTo>
                  <a:cubicBezTo>
                    <a:pt x="4478" y="10260"/>
                    <a:pt x="4609" y="10205"/>
                    <a:pt x="4695" y="10086"/>
                  </a:cubicBezTo>
                  <a:cubicBezTo>
                    <a:pt x="5514" y="8983"/>
                    <a:pt x="5987" y="7660"/>
                    <a:pt x="5987" y="6274"/>
                  </a:cubicBezTo>
                  <a:cubicBezTo>
                    <a:pt x="5892" y="3123"/>
                    <a:pt x="3592" y="445"/>
                    <a:pt x="473" y="4"/>
                  </a:cubicBezTo>
                  <a:cubicBezTo>
                    <a:pt x="455" y="2"/>
                    <a:pt x="436" y="1"/>
                    <a:pt x="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67" name="Google Shape;10194;p74">
              <a:extLst>
                <a:ext uri="{FF2B5EF4-FFF2-40B4-BE49-F238E27FC236}">
                  <a16:creationId xmlns:a16="http://schemas.microsoft.com/office/drawing/2014/main" id="{7D2A1C92-F6BE-702D-F7A9-EC0980BC4100}"/>
                </a:ext>
              </a:extLst>
            </p:cNvPr>
            <p:cNvSpPr/>
            <p:nvPr/>
          </p:nvSpPr>
          <p:spPr>
            <a:xfrm>
              <a:off x="-59742598" y="4187375"/>
              <a:ext cx="63025" cy="144950"/>
            </a:xfrm>
            <a:custGeom>
              <a:avLst/>
              <a:gdLst/>
              <a:ahLst/>
              <a:cxnLst/>
              <a:rect l="l" t="t" r="r" b="b"/>
              <a:pathLst>
                <a:path w="2521" h="5798" extrusionOk="0">
                  <a:moveTo>
                    <a:pt x="1260" y="1"/>
                  </a:moveTo>
                  <a:cubicBezTo>
                    <a:pt x="1040" y="1"/>
                    <a:pt x="819" y="190"/>
                    <a:pt x="819" y="379"/>
                  </a:cubicBezTo>
                  <a:lnTo>
                    <a:pt x="819" y="662"/>
                  </a:lnTo>
                  <a:cubicBezTo>
                    <a:pt x="347" y="820"/>
                    <a:pt x="0" y="1293"/>
                    <a:pt x="0" y="1860"/>
                  </a:cubicBezTo>
                  <a:cubicBezTo>
                    <a:pt x="0" y="2521"/>
                    <a:pt x="567" y="2899"/>
                    <a:pt x="977" y="3214"/>
                  </a:cubicBezTo>
                  <a:cubicBezTo>
                    <a:pt x="1292" y="3466"/>
                    <a:pt x="1670" y="3687"/>
                    <a:pt x="1670" y="3939"/>
                  </a:cubicBezTo>
                  <a:cubicBezTo>
                    <a:pt x="1670" y="4160"/>
                    <a:pt x="1450" y="4380"/>
                    <a:pt x="1260" y="4380"/>
                  </a:cubicBezTo>
                  <a:cubicBezTo>
                    <a:pt x="1071" y="4380"/>
                    <a:pt x="819" y="4160"/>
                    <a:pt x="819" y="3939"/>
                  </a:cubicBezTo>
                  <a:cubicBezTo>
                    <a:pt x="819" y="3687"/>
                    <a:pt x="630" y="3529"/>
                    <a:pt x="441" y="3529"/>
                  </a:cubicBezTo>
                  <a:cubicBezTo>
                    <a:pt x="252" y="3529"/>
                    <a:pt x="32" y="3750"/>
                    <a:pt x="32" y="3939"/>
                  </a:cubicBezTo>
                  <a:cubicBezTo>
                    <a:pt x="32" y="4475"/>
                    <a:pt x="410" y="4916"/>
                    <a:pt x="882" y="5105"/>
                  </a:cubicBezTo>
                  <a:lnTo>
                    <a:pt x="882" y="5388"/>
                  </a:lnTo>
                  <a:cubicBezTo>
                    <a:pt x="882" y="5640"/>
                    <a:pt x="1071" y="5798"/>
                    <a:pt x="1292" y="5798"/>
                  </a:cubicBezTo>
                  <a:cubicBezTo>
                    <a:pt x="1544" y="5798"/>
                    <a:pt x="1702" y="5577"/>
                    <a:pt x="1702" y="5388"/>
                  </a:cubicBezTo>
                  <a:lnTo>
                    <a:pt x="1702" y="5073"/>
                  </a:lnTo>
                  <a:cubicBezTo>
                    <a:pt x="2174" y="4916"/>
                    <a:pt x="2521" y="4443"/>
                    <a:pt x="2521" y="3907"/>
                  </a:cubicBezTo>
                  <a:cubicBezTo>
                    <a:pt x="2521" y="3214"/>
                    <a:pt x="1985" y="2836"/>
                    <a:pt x="1544" y="2521"/>
                  </a:cubicBezTo>
                  <a:cubicBezTo>
                    <a:pt x="1229" y="2269"/>
                    <a:pt x="882" y="2049"/>
                    <a:pt x="882" y="1797"/>
                  </a:cubicBezTo>
                  <a:cubicBezTo>
                    <a:pt x="882" y="1576"/>
                    <a:pt x="1071" y="1419"/>
                    <a:pt x="1292" y="1419"/>
                  </a:cubicBezTo>
                  <a:cubicBezTo>
                    <a:pt x="1544" y="1419"/>
                    <a:pt x="1702" y="1608"/>
                    <a:pt x="1702" y="1797"/>
                  </a:cubicBezTo>
                  <a:cubicBezTo>
                    <a:pt x="1702" y="2049"/>
                    <a:pt x="1891" y="2238"/>
                    <a:pt x="2143" y="2238"/>
                  </a:cubicBezTo>
                  <a:cubicBezTo>
                    <a:pt x="2363" y="2238"/>
                    <a:pt x="2521" y="2049"/>
                    <a:pt x="2521" y="1797"/>
                  </a:cubicBezTo>
                  <a:cubicBezTo>
                    <a:pt x="2521" y="1261"/>
                    <a:pt x="2174" y="820"/>
                    <a:pt x="1702" y="631"/>
                  </a:cubicBezTo>
                  <a:lnTo>
                    <a:pt x="1702" y="347"/>
                  </a:lnTo>
                  <a:cubicBezTo>
                    <a:pt x="1702" y="158"/>
                    <a:pt x="1513" y="1"/>
                    <a:pt x="1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68" name="Google Shape;10221;p74">
            <a:extLst>
              <a:ext uri="{FF2B5EF4-FFF2-40B4-BE49-F238E27FC236}">
                <a16:creationId xmlns:a16="http://schemas.microsoft.com/office/drawing/2014/main" id="{1911DC71-C185-5EAB-A974-A1B125B1935C}"/>
              </a:ext>
            </a:extLst>
          </p:cNvPr>
          <p:cNvGrpSpPr/>
          <p:nvPr/>
        </p:nvGrpSpPr>
        <p:grpSpPr>
          <a:xfrm>
            <a:off x="5114049" y="4622497"/>
            <a:ext cx="422587" cy="511165"/>
            <a:chOff x="2423775" y="3226875"/>
            <a:chExt cx="259925" cy="295000"/>
          </a:xfrm>
          <a:solidFill>
            <a:schemeClr val="accent1">
              <a:lumMod val="75000"/>
            </a:schemeClr>
          </a:solidFill>
        </p:grpSpPr>
        <p:sp>
          <p:nvSpPr>
            <p:cNvPr id="69" name="Google Shape;10222;p74">
              <a:extLst>
                <a:ext uri="{FF2B5EF4-FFF2-40B4-BE49-F238E27FC236}">
                  <a16:creationId xmlns:a16="http://schemas.microsoft.com/office/drawing/2014/main" id="{A1F968AC-A2FE-C207-C6EA-BB537AEC6469}"/>
                </a:ext>
              </a:extLst>
            </p:cNvPr>
            <p:cNvSpPr/>
            <p:nvPr/>
          </p:nvSpPr>
          <p:spPr>
            <a:xfrm>
              <a:off x="2509625" y="3365900"/>
              <a:ext cx="86650" cy="52000"/>
            </a:xfrm>
            <a:custGeom>
              <a:avLst/>
              <a:gdLst/>
              <a:ahLst/>
              <a:cxnLst/>
              <a:rect l="l" t="t" r="r" b="b"/>
              <a:pathLst>
                <a:path w="3466" h="2080" extrusionOk="0"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lnTo>
                    <a:pt x="0" y="2080"/>
                  </a:lnTo>
                  <a:lnTo>
                    <a:pt x="3466" y="2080"/>
                  </a:lnTo>
                  <a:lnTo>
                    <a:pt x="3466" y="1733"/>
                  </a:ln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70" name="Google Shape;10223;p74">
              <a:extLst>
                <a:ext uri="{FF2B5EF4-FFF2-40B4-BE49-F238E27FC236}">
                  <a16:creationId xmlns:a16="http://schemas.microsoft.com/office/drawing/2014/main" id="{5B29ABEB-C094-41FC-89A1-FF2BADB4F5FA}"/>
                </a:ext>
              </a:extLst>
            </p:cNvPr>
            <p:cNvSpPr/>
            <p:nvPr/>
          </p:nvSpPr>
          <p:spPr>
            <a:xfrm>
              <a:off x="2534825" y="3313925"/>
              <a:ext cx="35475" cy="35450"/>
            </a:xfrm>
            <a:custGeom>
              <a:avLst/>
              <a:gdLst/>
              <a:ahLst/>
              <a:cxnLst/>
              <a:rect l="l" t="t" r="r" b="b"/>
              <a:pathLst>
                <a:path w="1419" h="1418" extrusionOk="0">
                  <a:moveTo>
                    <a:pt x="725" y="0"/>
                  </a:moveTo>
                  <a:cubicBezTo>
                    <a:pt x="316" y="0"/>
                    <a:pt x="0" y="315"/>
                    <a:pt x="0" y="725"/>
                  </a:cubicBezTo>
                  <a:cubicBezTo>
                    <a:pt x="0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725"/>
                  </a:cubicBezTo>
                  <a:cubicBezTo>
                    <a:pt x="1418" y="315"/>
                    <a:pt x="1103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71" name="Google Shape;10224;p74">
              <a:extLst>
                <a:ext uri="{FF2B5EF4-FFF2-40B4-BE49-F238E27FC236}">
                  <a16:creationId xmlns:a16="http://schemas.microsoft.com/office/drawing/2014/main" id="{13BAF8A2-3E9E-C55D-F8BA-7BB05FC88A66}"/>
                </a:ext>
              </a:extLst>
            </p:cNvPr>
            <p:cNvSpPr/>
            <p:nvPr/>
          </p:nvSpPr>
          <p:spPr>
            <a:xfrm>
              <a:off x="2423775" y="3226875"/>
              <a:ext cx="259925" cy="295000"/>
            </a:xfrm>
            <a:custGeom>
              <a:avLst/>
              <a:gdLst/>
              <a:ahLst/>
              <a:cxnLst/>
              <a:rect l="l" t="t" r="r" b="b"/>
              <a:pathLst>
                <a:path w="10397" h="11800" extrusionOk="0">
                  <a:moveTo>
                    <a:pt x="5167" y="2757"/>
                  </a:moveTo>
                  <a:cubicBezTo>
                    <a:pt x="5923" y="2757"/>
                    <a:pt x="6553" y="3388"/>
                    <a:pt x="6553" y="4144"/>
                  </a:cubicBezTo>
                  <a:cubicBezTo>
                    <a:pt x="6553" y="4490"/>
                    <a:pt x="6396" y="4805"/>
                    <a:pt x="6175" y="5089"/>
                  </a:cubicBezTo>
                  <a:cubicBezTo>
                    <a:pt x="7026" y="5498"/>
                    <a:pt x="7593" y="6317"/>
                    <a:pt x="7593" y="7294"/>
                  </a:cubicBezTo>
                  <a:lnTo>
                    <a:pt x="7593" y="8019"/>
                  </a:lnTo>
                  <a:cubicBezTo>
                    <a:pt x="7593" y="8208"/>
                    <a:pt x="7435" y="8365"/>
                    <a:pt x="7246" y="8365"/>
                  </a:cubicBezTo>
                  <a:lnTo>
                    <a:pt x="3088" y="8365"/>
                  </a:lnTo>
                  <a:cubicBezTo>
                    <a:pt x="2867" y="8365"/>
                    <a:pt x="2710" y="8208"/>
                    <a:pt x="2710" y="8019"/>
                  </a:cubicBezTo>
                  <a:lnTo>
                    <a:pt x="2710" y="7294"/>
                  </a:lnTo>
                  <a:cubicBezTo>
                    <a:pt x="2710" y="6317"/>
                    <a:pt x="3308" y="5498"/>
                    <a:pt x="4127" y="5089"/>
                  </a:cubicBezTo>
                  <a:cubicBezTo>
                    <a:pt x="3907" y="4868"/>
                    <a:pt x="3781" y="4553"/>
                    <a:pt x="3781" y="4144"/>
                  </a:cubicBezTo>
                  <a:cubicBezTo>
                    <a:pt x="3781" y="3388"/>
                    <a:pt x="4411" y="2757"/>
                    <a:pt x="5167" y="2757"/>
                  </a:cubicBezTo>
                  <a:close/>
                  <a:moveTo>
                    <a:pt x="5183" y="1"/>
                  </a:moveTo>
                  <a:cubicBezTo>
                    <a:pt x="5128" y="1"/>
                    <a:pt x="5073" y="17"/>
                    <a:pt x="5010" y="48"/>
                  </a:cubicBezTo>
                  <a:cubicBezTo>
                    <a:pt x="3964" y="646"/>
                    <a:pt x="2946" y="940"/>
                    <a:pt x="1919" y="940"/>
                  </a:cubicBezTo>
                  <a:cubicBezTo>
                    <a:pt x="1430" y="940"/>
                    <a:pt x="939" y="873"/>
                    <a:pt x="441" y="741"/>
                  </a:cubicBezTo>
                  <a:cubicBezTo>
                    <a:pt x="402" y="722"/>
                    <a:pt x="363" y="714"/>
                    <a:pt x="326" y="714"/>
                  </a:cubicBezTo>
                  <a:cubicBezTo>
                    <a:pt x="243" y="714"/>
                    <a:pt x="170" y="751"/>
                    <a:pt x="126" y="773"/>
                  </a:cubicBezTo>
                  <a:cubicBezTo>
                    <a:pt x="32" y="836"/>
                    <a:pt x="0" y="930"/>
                    <a:pt x="0" y="1056"/>
                  </a:cubicBezTo>
                  <a:lnTo>
                    <a:pt x="0" y="5026"/>
                  </a:lnTo>
                  <a:cubicBezTo>
                    <a:pt x="0" y="8145"/>
                    <a:pt x="2080" y="10949"/>
                    <a:pt x="5104" y="11799"/>
                  </a:cubicBezTo>
                  <a:lnTo>
                    <a:pt x="5262" y="11799"/>
                  </a:lnTo>
                  <a:cubicBezTo>
                    <a:pt x="8255" y="10917"/>
                    <a:pt x="10397" y="8145"/>
                    <a:pt x="10397" y="5026"/>
                  </a:cubicBezTo>
                  <a:lnTo>
                    <a:pt x="10397" y="1056"/>
                  </a:lnTo>
                  <a:cubicBezTo>
                    <a:pt x="10397" y="930"/>
                    <a:pt x="10365" y="836"/>
                    <a:pt x="10271" y="773"/>
                  </a:cubicBezTo>
                  <a:cubicBezTo>
                    <a:pt x="10162" y="751"/>
                    <a:pt x="10084" y="714"/>
                    <a:pt x="10014" y="714"/>
                  </a:cubicBezTo>
                  <a:cubicBezTo>
                    <a:pt x="9983" y="714"/>
                    <a:pt x="9954" y="722"/>
                    <a:pt x="9924" y="741"/>
                  </a:cubicBezTo>
                  <a:cubicBezTo>
                    <a:pt x="9414" y="877"/>
                    <a:pt x="8910" y="946"/>
                    <a:pt x="8409" y="946"/>
                  </a:cubicBezTo>
                  <a:cubicBezTo>
                    <a:pt x="7395" y="946"/>
                    <a:pt x="6389" y="660"/>
                    <a:pt x="5356" y="48"/>
                  </a:cubicBezTo>
                  <a:cubicBezTo>
                    <a:pt x="5293" y="17"/>
                    <a:pt x="5238" y="1"/>
                    <a:pt x="5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72" name="Google Shape;10240;p74">
            <a:extLst>
              <a:ext uri="{FF2B5EF4-FFF2-40B4-BE49-F238E27FC236}">
                <a16:creationId xmlns:a16="http://schemas.microsoft.com/office/drawing/2014/main" id="{EF3CABD8-FE60-9DC7-636D-7725D3B040AB}"/>
              </a:ext>
            </a:extLst>
          </p:cNvPr>
          <p:cNvGrpSpPr/>
          <p:nvPr/>
        </p:nvGrpSpPr>
        <p:grpSpPr>
          <a:xfrm>
            <a:off x="6965454" y="4627376"/>
            <a:ext cx="486646" cy="480451"/>
            <a:chOff x="4266025" y="3609275"/>
            <a:chExt cx="299325" cy="277275"/>
          </a:xfrm>
          <a:solidFill>
            <a:schemeClr val="accent1">
              <a:lumMod val="75000"/>
            </a:schemeClr>
          </a:solidFill>
        </p:grpSpPr>
        <p:sp>
          <p:nvSpPr>
            <p:cNvPr id="73" name="Google Shape;10241;p74">
              <a:extLst>
                <a:ext uri="{FF2B5EF4-FFF2-40B4-BE49-F238E27FC236}">
                  <a16:creationId xmlns:a16="http://schemas.microsoft.com/office/drawing/2014/main" id="{2FCAA652-69B8-9A30-664A-754EBEF6EC05}"/>
                </a:ext>
              </a:extLst>
            </p:cNvPr>
            <p:cNvSpPr/>
            <p:nvPr/>
          </p:nvSpPr>
          <p:spPr>
            <a:xfrm>
              <a:off x="4266025" y="3609275"/>
              <a:ext cx="299325" cy="224500"/>
            </a:xfrm>
            <a:custGeom>
              <a:avLst/>
              <a:gdLst/>
              <a:ahLst/>
              <a:cxnLst/>
              <a:rect l="l" t="t" r="r" b="b"/>
              <a:pathLst>
                <a:path w="11973" h="8980" extrusionOk="0">
                  <a:moveTo>
                    <a:pt x="2017" y="3749"/>
                  </a:moveTo>
                  <a:lnTo>
                    <a:pt x="3119" y="5514"/>
                  </a:lnTo>
                  <a:lnTo>
                    <a:pt x="914" y="5514"/>
                  </a:lnTo>
                  <a:lnTo>
                    <a:pt x="2017" y="3749"/>
                  </a:lnTo>
                  <a:close/>
                  <a:moveTo>
                    <a:pt x="9641" y="3749"/>
                  </a:moveTo>
                  <a:lnTo>
                    <a:pt x="10744" y="5514"/>
                  </a:lnTo>
                  <a:lnTo>
                    <a:pt x="8538" y="5514"/>
                  </a:lnTo>
                  <a:lnTo>
                    <a:pt x="9641" y="3749"/>
                  </a:lnTo>
                  <a:close/>
                  <a:moveTo>
                    <a:pt x="5892" y="0"/>
                  </a:moveTo>
                  <a:cubicBezTo>
                    <a:pt x="5325" y="0"/>
                    <a:pt x="4852" y="473"/>
                    <a:pt x="4852" y="1040"/>
                  </a:cubicBezTo>
                  <a:lnTo>
                    <a:pt x="4852" y="1166"/>
                  </a:lnTo>
                  <a:lnTo>
                    <a:pt x="4537" y="1324"/>
                  </a:lnTo>
                  <a:cubicBezTo>
                    <a:pt x="3812" y="1733"/>
                    <a:pt x="3529" y="1891"/>
                    <a:pt x="3025" y="1954"/>
                  </a:cubicBezTo>
                  <a:cubicBezTo>
                    <a:pt x="2867" y="1607"/>
                    <a:pt x="2521" y="1324"/>
                    <a:pt x="2080" y="1324"/>
                  </a:cubicBezTo>
                  <a:cubicBezTo>
                    <a:pt x="1702" y="1324"/>
                    <a:pt x="1324" y="1576"/>
                    <a:pt x="1166" y="1922"/>
                  </a:cubicBezTo>
                  <a:cubicBezTo>
                    <a:pt x="946" y="1891"/>
                    <a:pt x="693" y="1796"/>
                    <a:pt x="504" y="1733"/>
                  </a:cubicBezTo>
                  <a:cubicBezTo>
                    <a:pt x="454" y="1708"/>
                    <a:pt x="403" y="1696"/>
                    <a:pt x="355" y="1696"/>
                  </a:cubicBezTo>
                  <a:cubicBezTo>
                    <a:pt x="223" y="1696"/>
                    <a:pt x="110" y="1784"/>
                    <a:pt x="63" y="1922"/>
                  </a:cubicBezTo>
                  <a:cubicBezTo>
                    <a:pt x="0" y="2111"/>
                    <a:pt x="63" y="2332"/>
                    <a:pt x="252" y="2363"/>
                  </a:cubicBezTo>
                  <a:cubicBezTo>
                    <a:pt x="536" y="2489"/>
                    <a:pt x="820" y="2552"/>
                    <a:pt x="1135" y="2615"/>
                  </a:cubicBezTo>
                  <a:cubicBezTo>
                    <a:pt x="1198" y="2867"/>
                    <a:pt x="1387" y="3119"/>
                    <a:pt x="1607" y="3277"/>
                  </a:cubicBezTo>
                  <a:lnTo>
                    <a:pt x="95" y="5671"/>
                  </a:lnTo>
                  <a:cubicBezTo>
                    <a:pt x="95" y="5703"/>
                    <a:pt x="63" y="5829"/>
                    <a:pt x="63" y="5860"/>
                  </a:cubicBezTo>
                  <a:lnTo>
                    <a:pt x="63" y="6238"/>
                  </a:lnTo>
                  <a:cubicBezTo>
                    <a:pt x="63" y="7372"/>
                    <a:pt x="1009" y="8318"/>
                    <a:pt x="2143" y="8318"/>
                  </a:cubicBezTo>
                  <a:cubicBezTo>
                    <a:pt x="3308" y="8318"/>
                    <a:pt x="4254" y="7372"/>
                    <a:pt x="4254" y="6238"/>
                  </a:cubicBezTo>
                  <a:lnTo>
                    <a:pt x="4254" y="5860"/>
                  </a:lnTo>
                  <a:cubicBezTo>
                    <a:pt x="4254" y="5829"/>
                    <a:pt x="4191" y="5703"/>
                    <a:pt x="4191" y="5671"/>
                  </a:cubicBezTo>
                  <a:lnTo>
                    <a:pt x="2710" y="3277"/>
                  </a:lnTo>
                  <a:cubicBezTo>
                    <a:pt x="2930" y="3151"/>
                    <a:pt x="3088" y="2930"/>
                    <a:pt x="3182" y="2647"/>
                  </a:cubicBezTo>
                  <a:cubicBezTo>
                    <a:pt x="3844" y="2521"/>
                    <a:pt x="4191" y="2363"/>
                    <a:pt x="4947" y="1922"/>
                  </a:cubicBezTo>
                  <a:lnTo>
                    <a:pt x="4947" y="8979"/>
                  </a:lnTo>
                  <a:lnTo>
                    <a:pt x="7089" y="8979"/>
                  </a:lnTo>
                  <a:lnTo>
                    <a:pt x="7089" y="1922"/>
                  </a:lnTo>
                  <a:cubicBezTo>
                    <a:pt x="7814" y="2332"/>
                    <a:pt x="8192" y="2521"/>
                    <a:pt x="8853" y="2647"/>
                  </a:cubicBezTo>
                  <a:cubicBezTo>
                    <a:pt x="8916" y="2899"/>
                    <a:pt x="9074" y="3119"/>
                    <a:pt x="9326" y="3277"/>
                  </a:cubicBezTo>
                  <a:lnTo>
                    <a:pt x="7814" y="5671"/>
                  </a:lnTo>
                  <a:cubicBezTo>
                    <a:pt x="7814" y="5703"/>
                    <a:pt x="7782" y="5829"/>
                    <a:pt x="7782" y="5860"/>
                  </a:cubicBezTo>
                  <a:lnTo>
                    <a:pt x="7782" y="6238"/>
                  </a:lnTo>
                  <a:cubicBezTo>
                    <a:pt x="7782" y="7372"/>
                    <a:pt x="8727" y="8318"/>
                    <a:pt x="9861" y="8318"/>
                  </a:cubicBezTo>
                  <a:cubicBezTo>
                    <a:pt x="11027" y="8318"/>
                    <a:pt x="11972" y="7372"/>
                    <a:pt x="11972" y="6238"/>
                  </a:cubicBezTo>
                  <a:lnTo>
                    <a:pt x="11972" y="5860"/>
                  </a:lnTo>
                  <a:cubicBezTo>
                    <a:pt x="11972" y="5829"/>
                    <a:pt x="11909" y="5703"/>
                    <a:pt x="11909" y="5671"/>
                  </a:cubicBezTo>
                  <a:lnTo>
                    <a:pt x="10429" y="3277"/>
                  </a:lnTo>
                  <a:cubicBezTo>
                    <a:pt x="10429" y="3151"/>
                    <a:pt x="10618" y="2930"/>
                    <a:pt x="10681" y="2615"/>
                  </a:cubicBezTo>
                  <a:cubicBezTo>
                    <a:pt x="10933" y="2521"/>
                    <a:pt x="11248" y="2458"/>
                    <a:pt x="11531" y="2363"/>
                  </a:cubicBezTo>
                  <a:cubicBezTo>
                    <a:pt x="11720" y="2300"/>
                    <a:pt x="11815" y="2080"/>
                    <a:pt x="11720" y="1922"/>
                  </a:cubicBezTo>
                  <a:cubicBezTo>
                    <a:pt x="11674" y="1784"/>
                    <a:pt x="11560" y="1696"/>
                    <a:pt x="11429" y="1696"/>
                  </a:cubicBezTo>
                  <a:cubicBezTo>
                    <a:pt x="11380" y="1696"/>
                    <a:pt x="11330" y="1708"/>
                    <a:pt x="11279" y="1733"/>
                  </a:cubicBezTo>
                  <a:cubicBezTo>
                    <a:pt x="11059" y="1796"/>
                    <a:pt x="10870" y="1891"/>
                    <a:pt x="10618" y="1922"/>
                  </a:cubicBezTo>
                  <a:cubicBezTo>
                    <a:pt x="10460" y="1576"/>
                    <a:pt x="10113" y="1324"/>
                    <a:pt x="9704" y="1324"/>
                  </a:cubicBezTo>
                  <a:cubicBezTo>
                    <a:pt x="9294" y="1324"/>
                    <a:pt x="8916" y="1576"/>
                    <a:pt x="8790" y="1954"/>
                  </a:cubicBezTo>
                  <a:cubicBezTo>
                    <a:pt x="8255" y="1891"/>
                    <a:pt x="8003" y="1733"/>
                    <a:pt x="7278" y="1324"/>
                  </a:cubicBezTo>
                  <a:lnTo>
                    <a:pt x="6963" y="1166"/>
                  </a:lnTo>
                  <a:lnTo>
                    <a:pt x="6963" y="1040"/>
                  </a:lnTo>
                  <a:cubicBezTo>
                    <a:pt x="6963" y="441"/>
                    <a:pt x="6490" y="0"/>
                    <a:pt x="58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74" name="Google Shape;10242;p74">
              <a:extLst>
                <a:ext uri="{FF2B5EF4-FFF2-40B4-BE49-F238E27FC236}">
                  <a16:creationId xmlns:a16="http://schemas.microsoft.com/office/drawing/2014/main" id="{E6D364DF-591C-E30A-DC4C-E0784CAF11A1}"/>
                </a:ext>
              </a:extLst>
            </p:cNvPr>
            <p:cNvSpPr/>
            <p:nvPr/>
          </p:nvSpPr>
          <p:spPr>
            <a:xfrm>
              <a:off x="4332975" y="3851850"/>
              <a:ext cx="157550" cy="34700"/>
            </a:xfrm>
            <a:custGeom>
              <a:avLst/>
              <a:gdLst/>
              <a:ahLst/>
              <a:cxnLst/>
              <a:rect l="l" t="t" r="r" b="b"/>
              <a:pathLst>
                <a:path w="6302" h="1388" extrusionOk="0">
                  <a:moveTo>
                    <a:pt x="693" y="1"/>
                  </a:moveTo>
                  <a:cubicBezTo>
                    <a:pt x="315" y="1"/>
                    <a:pt x="0" y="316"/>
                    <a:pt x="0" y="694"/>
                  </a:cubicBezTo>
                  <a:lnTo>
                    <a:pt x="0" y="1040"/>
                  </a:lnTo>
                  <a:cubicBezTo>
                    <a:pt x="0" y="1261"/>
                    <a:pt x="158" y="1387"/>
                    <a:pt x="347" y="1387"/>
                  </a:cubicBezTo>
                  <a:lnTo>
                    <a:pt x="5955" y="1387"/>
                  </a:lnTo>
                  <a:cubicBezTo>
                    <a:pt x="6144" y="1356"/>
                    <a:pt x="6301" y="1198"/>
                    <a:pt x="6301" y="1040"/>
                  </a:cubicBezTo>
                  <a:lnTo>
                    <a:pt x="6301" y="694"/>
                  </a:lnTo>
                  <a:cubicBezTo>
                    <a:pt x="6301" y="316"/>
                    <a:pt x="5986" y="1"/>
                    <a:pt x="55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75" name="Google Shape;10303;p74">
            <a:extLst>
              <a:ext uri="{FF2B5EF4-FFF2-40B4-BE49-F238E27FC236}">
                <a16:creationId xmlns:a16="http://schemas.microsoft.com/office/drawing/2014/main" id="{07A81F45-AF86-B4AF-5257-044E7B8BB7C9}"/>
              </a:ext>
            </a:extLst>
          </p:cNvPr>
          <p:cNvGrpSpPr/>
          <p:nvPr/>
        </p:nvGrpSpPr>
        <p:grpSpPr>
          <a:xfrm>
            <a:off x="7899297" y="4585529"/>
            <a:ext cx="480265" cy="511815"/>
            <a:chOff x="4628325" y="3599825"/>
            <a:chExt cx="295400" cy="295375"/>
          </a:xfrm>
          <a:solidFill>
            <a:schemeClr val="accent1">
              <a:lumMod val="75000"/>
            </a:schemeClr>
          </a:solidFill>
        </p:grpSpPr>
        <p:sp>
          <p:nvSpPr>
            <p:cNvPr id="76" name="Google Shape;10304;p74">
              <a:extLst>
                <a:ext uri="{FF2B5EF4-FFF2-40B4-BE49-F238E27FC236}">
                  <a16:creationId xmlns:a16="http://schemas.microsoft.com/office/drawing/2014/main" id="{5EEF6527-EBC5-3FF2-0DEA-081B16D2AB0D}"/>
                </a:ext>
              </a:extLst>
            </p:cNvPr>
            <p:cNvSpPr/>
            <p:nvPr/>
          </p:nvSpPr>
          <p:spPr>
            <a:xfrm>
              <a:off x="4679525" y="3686450"/>
              <a:ext cx="17350" cy="86675"/>
            </a:xfrm>
            <a:custGeom>
              <a:avLst/>
              <a:gdLst/>
              <a:ahLst/>
              <a:cxnLst/>
              <a:rect l="l" t="t" r="r" b="b"/>
              <a:pathLst>
                <a:path w="694" h="3467" extrusionOk="0">
                  <a:moveTo>
                    <a:pt x="0" y="1"/>
                  </a:moveTo>
                  <a:lnTo>
                    <a:pt x="0" y="3466"/>
                  </a:lnTo>
                  <a:lnTo>
                    <a:pt x="694" y="3466"/>
                  </a:lnTo>
                  <a:lnTo>
                    <a:pt x="69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77" name="Google Shape;10305;p74">
              <a:extLst>
                <a:ext uri="{FF2B5EF4-FFF2-40B4-BE49-F238E27FC236}">
                  <a16:creationId xmlns:a16="http://schemas.microsoft.com/office/drawing/2014/main" id="{DD577930-E512-DAB2-97EF-630D10D610CA}"/>
                </a:ext>
              </a:extLst>
            </p:cNvPr>
            <p:cNvSpPr/>
            <p:nvPr/>
          </p:nvSpPr>
          <p:spPr>
            <a:xfrm>
              <a:off x="4854375" y="3686450"/>
              <a:ext cx="18150" cy="86675"/>
            </a:xfrm>
            <a:custGeom>
              <a:avLst/>
              <a:gdLst/>
              <a:ahLst/>
              <a:cxnLst/>
              <a:rect l="l" t="t" r="r" b="b"/>
              <a:pathLst>
                <a:path w="726" h="3467" extrusionOk="0">
                  <a:moveTo>
                    <a:pt x="1" y="1"/>
                  </a:moveTo>
                  <a:lnTo>
                    <a:pt x="1" y="3466"/>
                  </a:lnTo>
                  <a:lnTo>
                    <a:pt x="725" y="3466"/>
                  </a:lnTo>
                  <a:lnTo>
                    <a:pt x="7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78" name="Google Shape;10306;p74">
              <a:extLst>
                <a:ext uri="{FF2B5EF4-FFF2-40B4-BE49-F238E27FC236}">
                  <a16:creationId xmlns:a16="http://schemas.microsoft.com/office/drawing/2014/main" id="{FC798107-D82C-436C-FD0D-8533D011E4E3}"/>
                </a:ext>
              </a:extLst>
            </p:cNvPr>
            <p:cNvSpPr/>
            <p:nvPr/>
          </p:nvSpPr>
          <p:spPr>
            <a:xfrm>
              <a:off x="4679525" y="3790425"/>
              <a:ext cx="17350" cy="104000"/>
            </a:xfrm>
            <a:custGeom>
              <a:avLst/>
              <a:gdLst/>
              <a:ahLst/>
              <a:cxnLst/>
              <a:rect l="l" t="t" r="r" b="b"/>
              <a:pathLst>
                <a:path w="694" h="4160" extrusionOk="0">
                  <a:moveTo>
                    <a:pt x="0" y="0"/>
                  </a:moveTo>
                  <a:lnTo>
                    <a:pt x="0" y="4159"/>
                  </a:lnTo>
                  <a:lnTo>
                    <a:pt x="694" y="4159"/>
                  </a:lnTo>
                  <a:lnTo>
                    <a:pt x="69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79" name="Google Shape;10307;p74">
              <a:extLst>
                <a:ext uri="{FF2B5EF4-FFF2-40B4-BE49-F238E27FC236}">
                  <a16:creationId xmlns:a16="http://schemas.microsoft.com/office/drawing/2014/main" id="{79F55FE0-A87F-4F98-45AE-5B0AF3EE46C7}"/>
                </a:ext>
              </a:extLst>
            </p:cNvPr>
            <p:cNvSpPr/>
            <p:nvPr/>
          </p:nvSpPr>
          <p:spPr>
            <a:xfrm>
              <a:off x="4854375" y="3790425"/>
              <a:ext cx="18150" cy="104000"/>
            </a:xfrm>
            <a:custGeom>
              <a:avLst/>
              <a:gdLst/>
              <a:ahLst/>
              <a:cxnLst/>
              <a:rect l="l" t="t" r="r" b="b"/>
              <a:pathLst>
                <a:path w="726" h="4160" extrusionOk="0">
                  <a:moveTo>
                    <a:pt x="1" y="0"/>
                  </a:moveTo>
                  <a:lnTo>
                    <a:pt x="1" y="4159"/>
                  </a:lnTo>
                  <a:lnTo>
                    <a:pt x="725" y="4159"/>
                  </a:lnTo>
                  <a:lnTo>
                    <a:pt x="7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80" name="Google Shape;10308;p74">
              <a:extLst>
                <a:ext uri="{FF2B5EF4-FFF2-40B4-BE49-F238E27FC236}">
                  <a16:creationId xmlns:a16="http://schemas.microsoft.com/office/drawing/2014/main" id="{F197C6DA-FA47-C668-0932-DD502FBFD9D5}"/>
                </a:ext>
              </a:extLst>
            </p:cNvPr>
            <p:cNvSpPr/>
            <p:nvPr/>
          </p:nvSpPr>
          <p:spPr>
            <a:xfrm>
              <a:off x="4628325" y="3686450"/>
              <a:ext cx="34675" cy="86675"/>
            </a:xfrm>
            <a:custGeom>
              <a:avLst/>
              <a:gdLst/>
              <a:ahLst/>
              <a:cxnLst/>
              <a:rect l="l" t="t" r="r" b="b"/>
              <a:pathLst>
                <a:path w="1387" h="3467" extrusionOk="0">
                  <a:moveTo>
                    <a:pt x="1009" y="1"/>
                  </a:moveTo>
                  <a:cubicBezTo>
                    <a:pt x="442" y="1"/>
                    <a:pt x="1" y="442"/>
                    <a:pt x="1" y="1009"/>
                  </a:cubicBezTo>
                  <a:lnTo>
                    <a:pt x="1" y="2049"/>
                  </a:lnTo>
                  <a:cubicBezTo>
                    <a:pt x="1" y="2427"/>
                    <a:pt x="158" y="2773"/>
                    <a:pt x="442" y="3025"/>
                  </a:cubicBezTo>
                  <a:cubicBezTo>
                    <a:pt x="662" y="3340"/>
                    <a:pt x="1009" y="3466"/>
                    <a:pt x="1387" y="3466"/>
                  </a:cubicBezTo>
                  <a:lnTo>
                    <a:pt x="138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81" name="Google Shape;10309;p74">
              <a:extLst>
                <a:ext uri="{FF2B5EF4-FFF2-40B4-BE49-F238E27FC236}">
                  <a16:creationId xmlns:a16="http://schemas.microsoft.com/office/drawing/2014/main" id="{01EC4330-494E-D340-9B05-987CEA766AAC}"/>
                </a:ext>
              </a:extLst>
            </p:cNvPr>
            <p:cNvSpPr/>
            <p:nvPr/>
          </p:nvSpPr>
          <p:spPr>
            <a:xfrm>
              <a:off x="4714975" y="3686450"/>
              <a:ext cx="122100" cy="86675"/>
            </a:xfrm>
            <a:custGeom>
              <a:avLst/>
              <a:gdLst/>
              <a:ahLst/>
              <a:cxnLst/>
              <a:rect l="l" t="t" r="r" b="b"/>
              <a:pathLst>
                <a:path w="4884" h="3467" extrusionOk="0">
                  <a:moveTo>
                    <a:pt x="0" y="1"/>
                  </a:moveTo>
                  <a:lnTo>
                    <a:pt x="0" y="3466"/>
                  </a:lnTo>
                  <a:lnTo>
                    <a:pt x="4883" y="3466"/>
                  </a:lnTo>
                  <a:lnTo>
                    <a:pt x="488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82" name="Google Shape;10310;p74">
              <a:extLst>
                <a:ext uri="{FF2B5EF4-FFF2-40B4-BE49-F238E27FC236}">
                  <a16:creationId xmlns:a16="http://schemas.microsoft.com/office/drawing/2014/main" id="{042DE68C-3F40-6044-0F9A-4CDF92D049E0}"/>
                </a:ext>
              </a:extLst>
            </p:cNvPr>
            <p:cNvSpPr/>
            <p:nvPr/>
          </p:nvSpPr>
          <p:spPr>
            <a:xfrm>
              <a:off x="4889025" y="3777825"/>
              <a:ext cx="34700" cy="117375"/>
            </a:xfrm>
            <a:custGeom>
              <a:avLst/>
              <a:gdLst/>
              <a:ahLst/>
              <a:cxnLst/>
              <a:rect l="l" t="t" r="r" b="b"/>
              <a:pathLst>
                <a:path w="1388" h="4695" extrusionOk="0">
                  <a:moveTo>
                    <a:pt x="1387" y="0"/>
                  </a:moveTo>
                  <a:cubicBezTo>
                    <a:pt x="977" y="315"/>
                    <a:pt x="505" y="504"/>
                    <a:pt x="1" y="504"/>
                  </a:cubicBezTo>
                  <a:lnTo>
                    <a:pt x="1" y="4695"/>
                  </a:lnTo>
                  <a:lnTo>
                    <a:pt x="347" y="4695"/>
                  </a:lnTo>
                  <a:cubicBezTo>
                    <a:pt x="946" y="4695"/>
                    <a:pt x="1387" y="4222"/>
                    <a:pt x="1387" y="3655"/>
                  </a:cubicBezTo>
                  <a:lnTo>
                    <a:pt x="13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83" name="Google Shape;10311;p74">
              <a:extLst>
                <a:ext uri="{FF2B5EF4-FFF2-40B4-BE49-F238E27FC236}">
                  <a16:creationId xmlns:a16="http://schemas.microsoft.com/office/drawing/2014/main" id="{420A1385-A6B3-A8A1-DCD4-903F20E1F90E}"/>
                </a:ext>
              </a:extLst>
            </p:cNvPr>
            <p:cNvSpPr/>
            <p:nvPr/>
          </p:nvSpPr>
          <p:spPr>
            <a:xfrm>
              <a:off x="4628325" y="3777825"/>
              <a:ext cx="34675" cy="116600"/>
            </a:xfrm>
            <a:custGeom>
              <a:avLst/>
              <a:gdLst/>
              <a:ahLst/>
              <a:cxnLst/>
              <a:rect l="l" t="t" r="r" b="b"/>
              <a:pathLst>
                <a:path w="1387" h="4664" extrusionOk="0">
                  <a:moveTo>
                    <a:pt x="1" y="0"/>
                  </a:moveTo>
                  <a:lnTo>
                    <a:pt x="1" y="3655"/>
                  </a:lnTo>
                  <a:cubicBezTo>
                    <a:pt x="1" y="4222"/>
                    <a:pt x="442" y="4663"/>
                    <a:pt x="1009" y="4663"/>
                  </a:cubicBezTo>
                  <a:lnTo>
                    <a:pt x="1387" y="4663"/>
                  </a:lnTo>
                  <a:lnTo>
                    <a:pt x="1387" y="504"/>
                  </a:lnTo>
                  <a:cubicBezTo>
                    <a:pt x="851" y="504"/>
                    <a:pt x="379" y="31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84" name="Google Shape;10312;p74">
              <a:extLst>
                <a:ext uri="{FF2B5EF4-FFF2-40B4-BE49-F238E27FC236}">
                  <a16:creationId xmlns:a16="http://schemas.microsoft.com/office/drawing/2014/main" id="{9D4B8428-BB8C-0A52-3AFD-B2E490706541}"/>
                </a:ext>
              </a:extLst>
            </p:cNvPr>
            <p:cNvSpPr/>
            <p:nvPr/>
          </p:nvSpPr>
          <p:spPr>
            <a:xfrm>
              <a:off x="4766950" y="37904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1" y="0"/>
                  </a:moveTo>
                  <a:lnTo>
                    <a:pt x="1" y="347"/>
                  </a:lnTo>
                  <a:cubicBezTo>
                    <a:pt x="1" y="568"/>
                    <a:pt x="158" y="725"/>
                    <a:pt x="347" y="725"/>
                  </a:cubicBezTo>
                  <a:cubicBezTo>
                    <a:pt x="568" y="725"/>
                    <a:pt x="694" y="568"/>
                    <a:pt x="694" y="347"/>
                  </a:cubicBezTo>
                  <a:lnTo>
                    <a:pt x="69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85" name="Google Shape;10313;p74">
              <a:extLst>
                <a:ext uri="{FF2B5EF4-FFF2-40B4-BE49-F238E27FC236}">
                  <a16:creationId xmlns:a16="http://schemas.microsoft.com/office/drawing/2014/main" id="{0FBD2EF3-8470-4291-4538-138F330E2DFC}"/>
                </a:ext>
              </a:extLst>
            </p:cNvPr>
            <p:cNvSpPr/>
            <p:nvPr/>
          </p:nvSpPr>
          <p:spPr>
            <a:xfrm>
              <a:off x="4889025" y="3686450"/>
              <a:ext cx="34700" cy="86675"/>
            </a:xfrm>
            <a:custGeom>
              <a:avLst/>
              <a:gdLst/>
              <a:ahLst/>
              <a:cxnLst/>
              <a:rect l="l" t="t" r="r" b="b"/>
              <a:pathLst>
                <a:path w="1388" h="3467" extrusionOk="0">
                  <a:moveTo>
                    <a:pt x="1" y="1"/>
                  </a:moveTo>
                  <a:lnTo>
                    <a:pt x="1" y="3466"/>
                  </a:lnTo>
                  <a:cubicBezTo>
                    <a:pt x="347" y="3466"/>
                    <a:pt x="662" y="3340"/>
                    <a:pt x="946" y="3088"/>
                  </a:cubicBezTo>
                  <a:cubicBezTo>
                    <a:pt x="1229" y="2836"/>
                    <a:pt x="1387" y="2458"/>
                    <a:pt x="1387" y="2080"/>
                  </a:cubicBezTo>
                  <a:lnTo>
                    <a:pt x="1387" y="1040"/>
                  </a:lnTo>
                  <a:cubicBezTo>
                    <a:pt x="1387" y="442"/>
                    <a:pt x="914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86" name="Google Shape;10314;p74">
              <a:extLst>
                <a:ext uri="{FF2B5EF4-FFF2-40B4-BE49-F238E27FC236}">
                  <a16:creationId xmlns:a16="http://schemas.microsoft.com/office/drawing/2014/main" id="{F32DEEEF-8472-256E-A9BF-4BE1C2E5CEF7}"/>
                </a:ext>
              </a:extLst>
            </p:cNvPr>
            <p:cNvSpPr/>
            <p:nvPr/>
          </p:nvSpPr>
          <p:spPr>
            <a:xfrm>
              <a:off x="4714975" y="3790425"/>
              <a:ext cx="122100" cy="104000"/>
            </a:xfrm>
            <a:custGeom>
              <a:avLst/>
              <a:gdLst/>
              <a:ahLst/>
              <a:cxnLst/>
              <a:rect l="l" t="t" r="r" b="b"/>
              <a:pathLst>
                <a:path w="4884" h="4160" extrusionOk="0">
                  <a:moveTo>
                    <a:pt x="0" y="0"/>
                  </a:moveTo>
                  <a:lnTo>
                    <a:pt x="0" y="4159"/>
                  </a:lnTo>
                  <a:lnTo>
                    <a:pt x="4883" y="4159"/>
                  </a:lnTo>
                  <a:lnTo>
                    <a:pt x="4883" y="0"/>
                  </a:lnTo>
                  <a:lnTo>
                    <a:pt x="3466" y="0"/>
                  </a:lnTo>
                  <a:lnTo>
                    <a:pt x="3466" y="347"/>
                  </a:lnTo>
                  <a:cubicBezTo>
                    <a:pt x="3466" y="946"/>
                    <a:pt x="2993" y="1387"/>
                    <a:pt x="2426" y="1387"/>
                  </a:cubicBezTo>
                  <a:cubicBezTo>
                    <a:pt x="1827" y="1387"/>
                    <a:pt x="1418" y="914"/>
                    <a:pt x="1418" y="347"/>
                  </a:cubicBezTo>
                  <a:lnTo>
                    <a:pt x="14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87" name="Google Shape;10315;p74">
              <a:extLst>
                <a:ext uri="{FF2B5EF4-FFF2-40B4-BE49-F238E27FC236}">
                  <a16:creationId xmlns:a16="http://schemas.microsoft.com/office/drawing/2014/main" id="{F5CE17B4-E444-4CA6-F28D-65477D527120}"/>
                </a:ext>
              </a:extLst>
            </p:cNvPr>
            <p:cNvSpPr/>
            <p:nvPr/>
          </p:nvSpPr>
          <p:spPr>
            <a:xfrm>
              <a:off x="4714175" y="3599825"/>
              <a:ext cx="122100" cy="69325"/>
            </a:xfrm>
            <a:custGeom>
              <a:avLst/>
              <a:gdLst/>
              <a:ahLst/>
              <a:cxnLst/>
              <a:rect l="l" t="t" r="r" b="b"/>
              <a:pathLst>
                <a:path w="4884" h="2773" extrusionOk="0">
                  <a:moveTo>
                    <a:pt x="2427" y="0"/>
                  </a:moveTo>
                  <a:cubicBezTo>
                    <a:pt x="1103" y="0"/>
                    <a:pt x="1" y="1103"/>
                    <a:pt x="1" y="2426"/>
                  </a:cubicBezTo>
                  <a:lnTo>
                    <a:pt x="1" y="2773"/>
                  </a:lnTo>
                  <a:lnTo>
                    <a:pt x="1355" y="2773"/>
                  </a:lnTo>
                  <a:lnTo>
                    <a:pt x="1355" y="2426"/>
                  </a:lnTo>
                  <a:cubicBezTo>
                    <a:pt x="1355" y="1828"/>
                    <a:pt x="1828" y="1418"/>
                    <a:pt x="2395" y="1418"/>
                  </a:cubicBezTo>
                  <a:cubicBezTo>
                    <a:pt x="2994" y="1418"/>
                    <a:pt x="3403" y="1891"/>
                    <a:pt x="3403" y="2426"/>
                  </a:cubicBezTo>
                  <a:lnTo>
                    <a:pt x="3403" y="2773"/>
                  </a:lnTo>
                  <a:lnTo>
                    <a:pt x="4884" y="2773"/>
                  </a:lnTo>
                  <a:lnTo>
                    <a:pt x="4884" y="2426"/>
                  </a:lnTo>
                  <a:cubicBezTo>
                    <a:pt x="4884" y="1103"/>
                    <a:pt x="3781" y="0"/>
                    <a:pt x="2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88" name="Google Shape;10341;p74">
            <a:extLst>
              <a:ext uri="{FF2B5EF4-FFF2-40B4-BE49-F238E27FC236}">
                <a16:creationId xmlns:a16="http://schemas.microsoft.com/office/drawing/2014/main" id="{0E8AAF32-0BC0-AAD1-7444-99C3C5967A32}"/>
              </a:ext>
            </a:extLst>
          </p:cNvPr>
          <p:cNvGrpSpPr/>
          <p:nvPr/>
        </p:nvGrpSpPr>
        <p:grpSpPr>
          <a:xfrm>
            <a:off x="11369809" y="3665339"/>
            <a:ext cx="345979" cy="483429"/>
            <a:chOff x="3167275" y="3227275"/>
            <a:chExt cx="225300" cy="295375"/>
          </a:xfrm>
          <a:solidFill>
            <a:schemeClr val="accent1">
              <a:lumMod val="75000"/>
            </a:schemeClr>
          </a:solidFill>
        </p:grpSpPr>
        <p:sp>
          <p:nvSpPr>
            <p:cNvPr id="89" name="Google Shape;10342;p74">
              <a:extLst>
                <a:ext uri="{FF2B5EF4-FFF2-40B4-BE49-F238E27FC236}">
                  <a16:creationId xmlns:a16="http://schemas.microsoft.com/office/drawing/2014/main" id="{5978C6B8-E33D-8F36-15F0-9E757CAA5ED4}"/>
                </a:ext>
              </a:extLst>
            </p:cNvPr>
            <p:cNvSpPr/>
            <p:nvPr/>
          </p:nvSpPr>
          <p:spPr>
            <a:xfrm>
              <a:off x="3167275" y="3227275"/>
              <a:ext cx="225300" cy="207950"/>
            </a:xfrm>
            <a:custGeom>
              <a:avLst/>
              <a:gdLst/>
              <a:ahLst/>
              <a:cxnLst/>
              <a:rect l="l" t="t" r="r" b="b"/>
              <a:pathLst>
                <a:path w="9012" h="8318" extrusionOk="0">
                  <a:moveTo>
                    <a:pt x="4538" y="1"/>
                  </a:moveTo>
                  <a:cubicBezTo>
                    <a:pt x="2112" y="1"/>
                    <a:pt x="1" y="1985"/>
                    <a:pt x="32" y="4537"/>
                  </a:cubicBezTo>
                  <a:cubicBezTo>
                    <a:pt x="32" y="5860"/>
                    <a:pt x="631" y="7184"/>
                    <a:pt x="1797" y="8066"/>
                  </a:cubicBezTo>
                  <a:cubicBezTo>
                    <a:pt x="1923" y="8192"/>
                    <a:pt x="2017" y="8223"/>
                    <a:pt x="2049" y="8318"/>
                  </a:cubicBezTo>
                  <a:lnTo>
                    <a:pt x="4160" y="8318"/>
                  </a:lnTo>
                  <a:lnTo>
                    <a:pt x="4160" y="6900"/>
                  </a:lnTo>
                  <a:lnTo>
                    <a:pt x="2427" y="6900"/>
                  </a:lnTo>
                  <a:cubicBezTo>
                    <a:pt x="2238" y="6900"/>
                    <a:pt x="2080" y="6743"/>
                    <a:pt x="2080" y="6554"/>
                  </a:cubicBezTo>
                  <a:lnTo>
                    <a:pt x="2080" y="5829"/>
                  </a:lnTo>
                  <a:cubicBezTo>
                    <a:pt x="2080" y="4852"/>
                    <a:pt x="2679" y="4033"/>
                    <a:pt x="3498" y="3624"/>
                  </a:cubicBezTo>
                  <a:cubicBezTo>
                    <a:pt x="3277" y="3403"/>
                    <a:pt x="3151" y="3088"/>
                    <a:pt x="3151" y="2678"/>
                  </a:cubicBezTo>
                  <a:cubicBezTo>
                    <a:pt x="3151" y="1922"/>
                    <a:pt x="3782" y="1292"/>
                    <a:pt x="4538" y="1292"/>
                  </a:cubicBezTo>
                  <a:cubicBezTo>
                    <a:pt x="5262" y="1292"/>
                    <a:pt x="5892" y="1922"/>
                    <a:pt x="5892" y="2678"/>
                  </a:cubicBezTo>
                  <a:cubicBezTo>
                    <a:pt x="5892" y="3025"/>
                    <a:pt x="5735" y="3340"/>
                    <a:pt x="5546" y="3624"/>
                  </a:cubicBezTo>
                  <a:cubicBezTo>
                    <a:pt x="6365" y="4033"/>
                    <a:pt x="6964" y="4852"/>
                    <a:pt x="6964" y="5829"/>
                  </a:cubicBezTo>
                  <a:lnTo>
                    <a:pt x="6964" y="6554"/>
                  </a:lnTo>
                  <a:cubicBezTo>
                    <a:pt x="6964" y="6743"/>
                    <a:pt x="6806" y="6900"/>
                    <a:pt x="6617" y="6900"/>
                  </a:cubicBezTo>
                  <a:lnTo>
                    <a:pt x="4884" y="6900"/>
                  </a:lnTo>
                  <a:lnTo>
                    <a:pt x="4884" y="8318"/>
                  </a:lnTo>
                  <a:lnTo>
                    <a:pt x="6995" y="8318"/>
                  </a:lnTo>
                  <a:cubicBezTo>
                    <a:pt x="7027" y="8286"/>
                    <a:pt x="7121" y="8192"/>
                    <a:pt x="7247" y="8129"/>
                  </a:cubicBezTo>
                  <a:cubicBezTo>
                    <a:pt x="8413" y="7184"/>
                    <a:pt x="9011" y="5829"/>
                    <a:pt x="9011" y="4506"/>
                  </a:cubicBezTo>
                  <a:cubicBezTo>
                    <a:pt x="9011" y="2017"/>
                    <a:pt x="6995" y="1"/>
                    <a:pt x="45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90" name="Google Shape;10343;p74">
              <a:extLst>
                <a:ext uri="{FF2B5EF4-FFF2-40B4-BE49-F238E27FC236}">
                  <a16:creationId xmlns:a16="http://schemas.microsoft.com/office/drawing/2014/main" id="{291D945E-4AD2-2933-EB3B-022BEB32993D}"/>
                </a:ext>
              </a:extLst>
            </p:cNvPr>
            <p:cNvSpPr/>
            <p:nvPr/>
          </p:nvSpPr>
          <p:spPr>
            <a:xfrm>
              <a:off x="3262600" y="3278475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725" y="0"/>
                  </a:moveTo>
                  <a:cubicBezTo>
                    <a:pt x="315" y="0"/>
                    <a:pt x="0" y="315"/>
                    <a:pt x="0" y="725"/>
                  </a:cubicBezTo>
                  <a:cubicBezTo>
                    <a:pt x="0" y="1103"/>
                    <a:pt x="315" y="1418"/>
                    <a:pt x="725" y="1418"/>
                  </a:cubicBezTo>
                  <a:cubicBezTo>
                    <a:pt x="1103" y="1418"/>
                    <a:pt x="1418" y="1103"/>
                    <a:pt x="1418" y="725"/>
                  </a:cubicBezTo>
                  <a:cubicBezTo>
                    <a:pt x="1418" y="315"/>
                    <a:pt x="1103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91" name="Google Shape;10344;p74">
              <a:extLst>
                <a:ext uri="{FF2B5EF4-FFF2-40B4-BE49-F238E27FC236}">
                  <a16:creationId xmlns:a16="http://schemas.microsoft.com/office/drawing/2014/main" id="{FB2FBA9A-DA5A-CC21-D9DF-EDE22CF43873}"/>
                </a:ext>
              </a:extLst>
            </p:cNvPr>
            <p:cNvSpPr/>
            <p:nvPr/>
          </p:nvSpPr>
          <p:spPr>
            <a:xfrm>
              <a:off x="3220050" y="3452525"/>
              <a:ext cx="121325" cy="35475"/>
            </a:xfrm>
            <a:custGeom>
              <a:avLst/>
              <a:gdLst/>
              <a:ahLst/>
              <a:cxnLst/>
              <a:rect l="l" t="t" r="r" b="b"/>
              <a:pathLst>
                <a:path w="4853" h="1419" extrusionOk="0">
                  <a:moveTo>
                    <a:pt x="1" y="1"/>
                  </a:moveTo>
                  <a:lnTo>
                    <a:pt x="1" y="347"/>
                  </a:lnTo>
                  <a:cubicBezTo>
                    <a:pt x="1" y="946"/>
                    <a:pt x="473" y="1419"/>
                    <a:pt x="1040" y="1419"/>
                  </a:cubicBezTo>
                  <a:lnTo>
                    <a:pt x="3781" y="1419"/>
                  </a:lnTo>
                  <a:cubicBezTo>
                    <a:pt x="4380" y="1419"/>
                    <a:pt x="4853" y="946"/>
                    <a:pt x="4853" y="347"/>
                  </a:cubicBezTo>
                  <a:lnTo>
                    <a:pt x="485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92" name="Google Shape;10345;p74">
              <a:extLst>
                <a:ext uri="{FF2B5EF4-FFF2-40B4-BE49-F238E27FC236}">
                  <a16:creationId xmlns:a16="http://schemas.microsoft.com/office/drawing/2014/main" id="{E3AA3727-A917-E0D2-BBB8-97E552280108}"/>
                </a:ext>
              </a:extLst>
            </p:cNvPr>
            <p:cNvSpPr/>
            <p:nvPr/>
          </p:nvSpPr>
          <p:spPr>
            <a:xfrm>
              <a:off x="3237375" y="3332025"/>
              <a:ext cx="86675" cy="52000"/>
            </a:xfrm>
            <a:custGeom>
              <a:avLst/>
              <a:gdLst/>
              <a:ahLst/>
              <a:cxnLst/>
              <a:rect l="l" t="t" r="r" b="b"/>
              <a:pathLst>
                <a:path w="3467" h="2080" extrusionOk="0">
                  <a:moveTo>
                    <a:pt x="1734" y="1"/>
                  </a:moveTo>
                  <a:cubicBezTo>
                    <a:pt x="789" y="1"/>
                    <a:pt x="1" y="725"/>
                    <a:pt x="1" y="1733"/>
                  </a:cubicBezTo>
                  <a:lnTo>
                    <a:pt x="1" y="2080"/>
                  </a:lnTo>
                  <a:lnTo>
                    <a:pt x="3466" y="2080"/>
                  </a:lnTo>
                  <a:lnTo>
                    <a:pt x="3466" y="1733"/>
                  </a:lnTo>
                  <a:cubicBezTo>
                    <a:pt x="3466" y="788"/>
                    <a:pt x="2679" y="1"/>
                    <a:pt x="17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93" name="Google Shape;10346;p74">
              <a:extLst>
                <a:ext uri="{FF2B5EF4-FFF2-40B4-BE49-F238E27FC236}">
                  <a16:creationId xmlns:a16="http://schemas.microsoft.com/office/drawing/2014/main" id="{D9AC464B-D477-EDB5-8BD7-6AB54F120579}"/>
                </a:ext>
              </a:extLst>
            </p:cNvPr>
            <p:cNvSpPr/>
            <p:nvPr/>
          </p:nvSpPr>
          <p:spPr>
            <a:xfrm>
              <a:off x="3237375" y="3505300"/>
              <a:ext cx="87450" cy="17350"/>
            </a:xfrm>
            <a:custGeom>
              <a:avLst/>
              <a:gdLst/>
              <a:ahLst/>
              <a:cxnLst/>
              <a:rect l="l" t="t" r="r" b="b"/>
              <a:pathLst>
                <a:path w="3498" h="694" extrusionOk="0">
                  <a:moveTo>
                    <a:pt x="32" y="1"/>
                  </a:moveTo>
                  <a:cubicBezTo>
                    <a:pt x="1" y="379"/>
                    <a:pt x="284" y="694"/>
                    <a:pt x="694" y="694"/>
                  </a:cubicBezTo>
                  <a:lnTo>
                    <a:pt x="2773" y="694"/>
                  </a:lnTo>
                  <a:cubicBezTo>
                    <a:pt x="3183" y="694"/>
                    <a:pt x="3498" y="379"/>
                    <a:pt x="34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94" name="Google Shape;10359;p74">
            <a:extLst>
              <a:ext uri="{FF2B5EF4-FFF2-40B4-BE49-F238E27FC236}">
                <a16:creationId xmlns:a16="http://schemas.microsoft.com/office/drawing/2014/main" id="{D53E1774-8CB0-BEC7-6D2C-6C677892C81F}"/>
              </a:ext>
            </a:extLst>
          </p:cNvPr>
          <p:cNvGrpSpPr/>
          <p:nvPr/>
        </p:nvGrpSpPr>
        <p:grpSpPr>
          <a:xfrm>
            <a:off x="8779435" y="4641656"/>
            <a:ext cx="481525" cy="451774"/>
            <a:chOff x="4991425" y="3617150"/>
            <a:chExt cx="296175" cy="260725"/>
          </a:xfrm>
          <a:solidFill>
            <a:schemeClr val="accent1">
              <a:lumMod val="75000"/>
            </a:schemeClr>
          </a:solidFill>
        </p:grpSpPr>
        <p:sp>
          <p:nvSpPr>
            <p:cNvPr id="95" name="Google Shape;10360;p74">
              <a:extLst>
                <a:ext uri="{FF2B5EF4-FFF2-40B4-BE49-F238E27FC236}">
                  <a16:creationId xmlns:a16="http://schemas.microsoft.com/office/drawing/2014/main" id="{B1A91ADB-2B5E-1C4F-83D0-8AC70215536C}"/>
                </a:ext>
              </a:extLst>
            </p:cNvPr>
            <p:cNvSpPr/>
            <p:nvPr/>
          </p:nvSpPr>
          <p:spPr>
            <a:xfrm>
              <a:off x="5069400" y="3738450"/>
              <a:ext cx="139425" cy="139425"/>
            </a:xfrm>
            <a:custGeom>
              <a:avLst/>
              <a:gdLst/>
              <a:ahLst/>
              <a:cxnLst/>
              <a:rect l="l" t="t" r="r" b="b"/>
              <a:pathLst>
                <a:path w="5577" h="5577" extrusionOk="0">
                  <a:moveTo>
                    <a:pt x="2804" y="0"/>
                  </a:moveTo>
                  <a:cubicBezTo>
                    <a:pt x="1607" y="0"/>
                    <a:pt x="1450" y="725"/>
                    <a:pt x="1009" y="3308"/>
                  </a:cubicBezTo>
                  <a:cubicBezTo>
                    <a:pt x="946" y="3749"/>
                    <a:pt x="851" y="4285"/>
                    <a:pt x="757" y="4883"/>
                  </a:cubicBezTo>
                  <a:lnTo>
                    <a:pt x="347" y="4883"/>
                  </a:lnTo>
                  <a:cubicBezTo>
                    <a:pt x="158" y="4883"/>
                    <a:pt x="0" y="5041"/>
                    <a:pt x="0" y="5230"/>
                  </a:cubicBezTo>
                  <a:cubicBezTo>
                    <a:pt x="0" y="5419"/>
                    <a:pt x="158" y="5576"/>
                    <a:pt x="347" y="5576"/>
                  </a:cubicBezTo>
                  <a:lnTo>
                    <a:pt x="5230" y="5576"/>
                  </a:lnTo>
                  <a:cubicBezTo>
                    <a:pt x="5419" y="5545"/>
                    <a:pt x="5577" y="5387"/>
                    <a:pt x="5577" y="5198"/>
                  </a:cubicBezTo>
                  <a:cubicBezTo>
                    <a:pt x="5577" y="5009"/>
                    <a:pt x="5419" y="4852"/>
                    <a:pt x="5230" y="4852"/>
                  </a:cubicBezTo>
                  <a:lnTo>
                    <a:pt x="4852" y="4852"/>
                  </a:lnTo>
                  <a:cubicBezTo>
                    <a:pt x="4726" y="4253"/>
                    <a:pt x="4632" y="3749"/>
                    <a:pt x="4569" y="3277"/>
                  </a:cubicBezTo>
                  <a:cubicBezTo>
                    <a:pt x="4128" y="756"/>
                    <a:pt x="3970" y="0"/>
                    <a:pt x="28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96" name="Google Shape;10361;p74">
              <a:extLst>
                <a:ext uri="{FF2B5EF4-FFF2-40B4-BE49-F238E27FC236}">
                  <a16:creationId xmlns:a16="http://schemas.microsoft.com/office/drawing/2014/main" id="{6AD24DA7-3EA6-2131-6CDC-194F39214705}"/>
                </a:ext>
              </a:extLst>
            </p:cNvPr>
            <p:cNvSpPr/>
            <p:nvPr/>
          </p:nvSpPr>
          <p:spPr>
            <a:xfrm>
              <a:off x="5200150" y="3617150"/>
              <a:ext cx="69325" cy="69325"/>
            </a:xfrm>
            <a:custGeom>
              <a:avLst/>
              <a:gdLst/>
              <a:ahLst/>
              <a:cxnLst/>
              <a:rect l="l" t="t" r="r" b="b"/>
              <a:pathLst>
                <a:path w="2773" h="2773" extrusionOk="0">
                  <a:moveTo>
                    <a:pt x="1386" y="0"/>
                  </a:moveTo>
                  <a:cubicBezTo>
                    <a:pt x="630" y="0"/>
                    <a:pt x="0" y="630"/>
                    <a:pt x="0" y="1387"/>
                  </a:cubicBezTo>
                  <a:cubicBezTo>
                    <a:pt x="0" y="2111"/>
                    <a:pt x="630" y="2773"/>
                    <a:pt x="1386" y="2773"/>
                  </a:cubicBezTo>
                  <a:cubicBezTo>
                    <a:pt x="2143" y="2773"/>
                    <a:pt x="2773" y="2111"/>
                    <a:pt x="2773" y="1387"/>
                  </a:cubicBezTo>
                  <a:cubicBezTo>
                    <a:pt x="2773" y="630"/>
                    <a:pt x="2143" y="0"/>
                    <a:pt x="1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97" name="Google Shape;10362;p74">
              <a:extLst>
                <a:ext uri="{FF2B5EF4-FFF2-40B4-BE49-F238E27FC236}">
                  <a16:creationId xmlns:a16="http://schemas.microsoft.com/office/drawing/2014/main" id="{7297F61F-4176-B58B-3528-B826F2F385D9}"/>
                </a:ext>
              </a:extLst>
            </p:cNvPr>
            <p:cNvSpPr/>
            <p:nvPr/>
          </p:nvSpPr>
          <p:spPr>
            <a:xfrm>
              <a:off x="5009550" y="3617150"/>
              <a:ext cx="68525" cy="69325"/>
            </a:xfrm>
            <a:custGeom>
              <a:avLst/>
              <a:gdLst/>
              <a:ahLst/>
              <a:cxnLst/>
              <a:rect l="l" t="t" r="r" b="b"/>
              <a:pathLst>
                <a:path w="2741" h="2773" extrusionOk="0">
                  <a:moveTo>
                    <a:pt x="1355" y="0"/>
                  </a:moveTo>
                  <a:cubicBezTo>
                    <a:pt x="599" y="0"/>
                    <a:pt x="0" y="630"/>
                    <a:pt x="0" y="1387"/>
                  </a:cubicBezTo>
                  <a:cubicBezTo>
                    <a:pt x="0" y="2143"/>
                    <a:pt x="599" y="2773"/>
                    <a:pt x="1355" y="2773"/>
                  </a:cubicBezTo>
                  <a:cubicBezTo>
                    <a:pt x="2111" y="2773"/>
                    <a:pt x="2741" y="2143"/>
                    <a:pt x="2741" y="1387"/>
                  </a:cubicBezTo>
                  <a:cubicBezTo>
                    <a:pt x="2741" y="630"/>
                    <a:pt x="2111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98" name="Google Shape;10363;p74">
              <a:extLst>
                <a:ext uri="{FF2B5EF4-FFF2-40B4-BE49-F238E27FC236}">
                  <a16:creationId xmlns:a16="http://schemas.microsoft.com/office/drawing/2014/main" id="{F3F66BB0-FC29-77B6-C064-8ABAFBF707D4}"/>
                </a:ext>
              </a:extLst>
            </p:cNvPr>
            <p:cNvSpPr/>
            <p:nvPr/>
          </p:nvSpPr>
          <p:spPr>
            <a:xfrm>
              <a:off x="4991425" y="3686450"/>
              <a:ext cx="104775" cy="52025"/>
            </a:xfrm>
            <a:custGeom>
              <a:avLst/>
              <a:gdLst/>
              <a:ahLst/>
              <a:cxnLst/>
              <a:rect l="l" t="t" r="r" b="b"/>
              <a:pathLst>
                <a:path w="4191" h="2081" extrusionOk="0">
                  <a:moveTo>
                    <a:pt x="568" y="1"/>
                  </a:moveTo>
                  <a:cubicBezTo>
                    <a:pt x="252" y="347"/>
                    <a:pt x="0" y="851"/>
                    <a:pt x="0" y="1356"/>
                  </a:cubicBezTo>
                  <a:lnTo>
                    <a:pt x="0" y="1734"/>
                  </a:lnTo>
                  <a:cubicBezTo>
                    <a:pt x="0" y="1923"/>
                    <a:pt x="158" y="2080"/>
                    <a:pt x="347" y="2080"/>
                  </a:cubicBezTo>
                  <a:lnTo>
                    <a:pt x="3813" y="2080"/>
                  </a:lnTo>
                  <a:cubicBezTo>
                    <a:pt x="4033" y="2080"/>
                    <a:pt x="4191" y="1923"/>
                    <a:pt x="4191" y="1734"/>
                  </a:cubicBezTo>
                  <a:lnTo>
                    <a:pt x="4191" y="1356"/>
                  </a:lnTo>
                  <a:cubicBezTo>
                    <a:pt x="4191" y="820"/>
                    <a:pt x="3970" y="347"/>
                    <a:pt x="3624" y="1"/>
                  </a:cubicBezTo>
                  <a:cubicBezTo>
                    <a:pt x="3245" y="410"/>
                    <a:pt x="2678" y="694"/>
                    <a:pt x="2080" y="694"/>
                  </a:cubicBezTo>
                  <a:cubicBezTo>
                    <a:pt x="1513" y="694"/>
                    <a:pt x="946" y="410"/>
                    <a:pt x="5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99" name="Google Shape;10364;p74">
              <a:extLst>
                <a:ext uri="{FF2B5EF4-FFF2-40B4-BE49-F238E27FC236}">
                  <a16:creationId xmlns:a16="http://schemas.microsoft.com/office/drawing/2014/main" id="{7B7967E7-7429-1B79-39A3-E72D05F4D9F7}"/>
                </a:ext>
              </a:extLst>
            </p:cNvPr>
            <p:cNvSpPr/>
            <p:nvPr/>
          </p:nvSpPr>
          <p:spPr>
            <a:xfrm>
              <a:off x="5183600" y="3686450"/>
              <a:ext cx="104000" cy="52025"/>
            </a:xfrm>
            <a:custGeom>
              <a:avLst/>
              <a:gdLst/>
              <a:ahLst/>
              <a:cxnLst/>
              <a:rect l="l" t="t" r="r" b="b"/>
              <a:pathLst>
                <a:path w="4160" h="2081" extrusionOk="0">
                  <a:moveTo>
                    <a:pt x="536" y="1"/>
                  </a:moveTo>
                  <a:cubicBezTo>
                    <a:pt x="221" y="347"/>
                    <a:pt x="1" y="851"/>
                    <a:pt x="1" y="1356"/>
                  </a:cubicBezTo>
                  <a:lnTo>
                    <a:pt x="1" y="1702"/>
                  </a:lnTo>
                  <a:cubicBezTo>
                    <a:pt x="1" y="1923"/>
                    <a:pt x="158" y="2080"/>
                    <a:pt x="347" y="2080"/>
                  </a:cubicBezTo>
                  <a:lnTo>
                    <a:pt x="3813" y="2080"/>
                  </a:lnTo>
                  <a:cubicBezTo>
                    <a:pt x="4002" y="2080"/>
                    <a:pt x="4159" y="1923"/>
                    <a:pt x="4159" y="1702"/>
                  </a:cubicBezTo>
                  <a:lnTo>
                    <a:pt x="4159" y="1356"/>
                  </a:lnTo>
                  <a:cubicBezTo>
                    <a:pt x="4159" y="820"/>
                    <a:pt x="3970" y="347"/>
                    <a:pt x="3624" y="1"/>
                  </a:cubicBezTo>
                  <a:cubicBezTo>
                    <a:pt x="3214" y="410"/>
                    <a:pt x="2679" y="694"/>
                    <a:pt x="2080" y="694"/>
                  </a:cubicBezTo>
                  <a:cubicBezTo>
                    <a:pt x="1450" y="694"/>
                    <a:pt x="946" y="410"/>
                    <a:pt x="5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00" name="Google Shape;10365;p74">
              <a:extLst>
                <a:ext uri="{FF2B5EF4-FFF2-40B4-BE49-F238E27FC236}">
                  <a16:creationId xmlns:a16="http://schemas.microsoft.com/office/drawing/2014/main" id="{896D3F26-CDBB-4C15-1DCA-618B36560FB9}"/>
                </a:ext>
              </a:extLst>
            </p:cNvPr>
            <p:cNvSpPr/>
            <p:nvPr/>
          </p:nvSpPr>
          <p:spPr>
            <a:xfrm>
              <a:off x="5187550" y="3755775"/>
              <a:ext cx="100050" cy="52800"/>
            </a:xfrm>
            <a:custGeom>
              <a:avLst/>
              <a:gdLst/>
              <a:ahLst/>
              <a:cxnLst/>
              <a:rect l="l" t="t" r="r" b="b"/>
              <a:pathLst>
                <a:path w="4002" h="2112" extrusionOk="0">
                  <a:moveTo>
                    <a:pt x="0" y="0"/>
                  </a:moveTo>
                  <a:cubicBezTo>
                    <a:pt x="189" y="567"/>
                    <a:pt x="315" y="1229"/>
                    <a:pt x="473" y="2111"/>
                  </a:cubicBezTo>
                  <a:lnTo>
                    <a:pt x="3655" y="2111"/>
                  </a:lnTo>
                  <a:cubicBezTo>
                    <a:pt x="3844" y="2111"/>
                    <a:pt x="4001" y="1954"/>
                    <a:pt x="4001" y="1733"/>
                  </a:cubicBezTo>
                  <a:lnTo>
                    <a:pt x="4001" y="378"/>
                  </a:lnTo>
                  <a:cubicBezTo>
                    <a:pt x="3970" y="158"/>
                    <a:pt x="3844" y="0"/>
                    <a:pt x="3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01" name="Google Shape;10366;p74">
              <a:extLst>
                <a:ext uri="{FF2B5EF4-FFF2-40B4-BE49-F238E27FC236}">
                  <a16:creationId xmlns:a16="http://schemas.microsoft.com/office/drawing/2014/main" id="{D499EEC5-C261-93E5-35F1-8BD2E2CC5DEF}"/>
                </a:ext>
              </a:extLst>
            </p:cNvPr>
            <p:cNvSpPr/>
            <p:nvPr/>
          </p:nvSpPr>
          <p:spPr>
            <a:xfrm>
              <a:off x="4991425" y="3755775"/>
              <a:ext cx="100850" cy="52000"/>
            </a:xfrm>
            <a:custGeom>
              <a:avLst/>
              <a:gdLst/>
              <a:ahLst/>
              <a:cxnLst/>
              <a:rect l="l" t="t" r="r" b="b"/>
              <a:pathLst>
                <a:path w="4034" h="2080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733"/>
                  </a:lnTo>
                  <a:cubicBezTo>
                    <a:pt x="0" y="1954"/>
                    <a:pt x="158" y="2080"/>
                    <a:pt x="347" y="2080"/>
                  </a:cubicBezTo>
                  <a:lnTo>
                    <a:pt x="3561" y="2080"/>
                  </a:lnTo>
                  <a:cubicBezTo>
                    <a:pt x="3718" y="1229"/>
                    <a:pt x="3813" y="567"/>
                    <a:pt x="40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02" name="Google Shape;10399;p74">
            <a:extLst>
              <a:ext uri="{FF2B5EF4-FFF2-40B4-BE49-F238E27FC236}">
                <a16:creationId xmlns:a16="http://schemas.microsoft.com/office/drawing/2014/main" id="{C88E9E25-260A-BC35-C126-24181DBDF082}"/>
              </a:ext>
            </a:extLst>
          </p:cNvPr>
          <p:cNvGrpSpPr/>
          <p:nvPr/>
        </p:nvGrpSpPr>
        <p:grpSpPr>
          <a:xfrm>
            <a:off x="4176565" y="4547249"/>
            <a:ext cx="480223" cy="509087"/>
            <a:chOff x="3497300" y="3591950"/>
            <a:chExt cx="295375" cy="293800"/>
          </a:xfrm>
          <a:solidFill>
            <a:schemeClr val="accent1">
              <a:lumMod val="75000"/>
            </a:schemeClr>
          </a:solidFill>
        </p:grpSpPr>
        <p:sp>
          <p:nvSpPr>
            <p:cNvPr id="103" name="Google Shape;10400;p74">
              <a:extLst>
                <a:ext uri="{FF2B5EF4-FFF2-40B4-BE49-F238E27FC236}">
                  <a16:creationId xmlns:a16="http://schemas.microsoft.com/office/drawing/2014/main" id="{168E2381-0148-4216-ACBC-76727C414B94}"/>
                </a:ext>
              </a:extLst>
            </p:cNvPr>
            <p:cNvSpPr/>
            <p:nvPr/>
          </p:nvSpPr>
          <p:spPr>
            <a:xfrm>
              <a:off x="3628825" y="3724275"/>
              <a:ext cx="18150" cy="16550"/>
            </a:xfrm>
            <a:custGeom>
              <a:avLst/>
              <a:gdLst/>
              <a:ahLst/>
              <a:cxnLst/>
              <a:rect l="l" t="t" r="r" b="b"/>
              <a:pathLst>
                <a:path w="726" h="662" extrusionOk="0">
                  <a:moveTo>
                    <a:pt x="375" y="0"/>
                  </a:moveTo>
                  <a:cubicBezTo>
                    <a:pt x="292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67"/>
                  </a:cubicBezTo>
                  <a:cubicBezTo>
                    <a:pt x="190" y="630"/>
                    <a:pt x="277" y="662"/>
                    <a:pt x="363" y="662"/>
                  </a:cubicBezTo>
                  <a:cubicBezTo>
                    <a:pt x="450" y="662"/>
                    <a:pt x="536" y="630"/>
                    <a:pt x="599" y="567"/>
                  </a:cubicBezTo>
                  <a:cubicBezTo>
                    <a:pt x="725" y="441"/>
                    <a:pt x="725" y="221"/>
                    <a:pt x="599" y="95"/>
                  </a:cubicBezTo>
                  <a:cubicBezTo>
                    <a:pt x="536" y="32"/>
                    <a:pt x="458" y="0"/>
                    <a:pt x="3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04" name="Google Shape;10401;p74">
              <a:extLst>
                <a:ext uri="{FF2B5EF4-FFF2-40B4-BE49-F238E27FC236}">
                  <a16:creationId xmlns:a16="http://schemas.microsoft.com/office/drawing/2014/main" id="{C1277423-5FF1-B8C5-E61F-4EF5641D41A2}"/>
                </a:ext>
              </a:extLst>
            </p:cNvPr>
            <p:cNvSpPr/>
            <p:nvPr/>
          </p:nvSpPr>
          <p:spPr>
            <a:xfrm>
              <a:off x="3590250" y="3689400"/>
              <a:ext cx="94525" cy="86675"/>
            </a:xfrm>
            <a:custGeom>
              <a:avLst/>
              <a:gdLst/>
              <a:ahLst/>
              <a:cxnLst/>
              <a:rect l="l" t="t" r="r" b="b"/>
              <a:pathLst>
                <a:path w="3781" h="3467" extrusionOk="0">
                  <a:moveTo>
                    <a:pt x="1922" y="710"/>
                  </a:moveTo>
                  <a:cubicBezTo>
                    <a:pt x="2190" y="710"/>
                    <a:pt x="2458" y="812"/>
                    <a:pt x="2647" y="1017"/>
                  </a:cubicBezTo>
                  <a:cubicBezTo>
                    <a:pt x="3088" y="1395"/>
                    <a:pt x="3088" y="2088"/>
                    <a:pt x="2647" y="2466"/>
                  </a:cubicBezTo>
                  <a:cubicBezTo>
                    <a:pt x="2458" y="2671"/>
                    <a:pt x="2190" y="2773"/>
                    <a:pt x="1922" y="2773"/>
                  </a:cubicBezTo>
                  <a:cubicBezTo>
                    <a:pt x="1654" y="2773"/>
                    <a:pt x="1386" y="2671"/>
                    <a:pt x="1197" y="2466"/>
                  </a:cubicBezTo>
                  <a:cubicBezTo>
                    <a:pt x="788" y="2088"/>
                    <a:pt x="788" y="1395"/>
                    <a:pt x="1197" y="1017"/>
                  </a:cubicBezTo>
                  <a:cubicBezTo>
                    <a:pt x="1386" y="812"/>
                    <a:pt x="1654" y="710"/>
                    <a:pt x="1922" y="710"/>
                  </a:cubicBezTo>
                  <a:close/>
                  <a:moveTo>
                    <a:pt x="1930" y="1"/>
                  </a:moveTo>
                  <a:cubicBezTo>
                    <a:pt x="1489" y="1"/>
                    <a:pt x="1040" y="182"/>
                    <a:pt x="693" y="544"/>
                  </a:cubicBezTo>
                  <a:cubicBezTo>
                    <a:pt x="0" y="1206"/>
                    <a:pt x="0" y="2309"/>
                    <a:pt x="693" y="2970"/>
                  </a:cubicBezTo>
                  <a:cubicBezTo>
                    <a:pt x="1024" y="3301"/>
                    <a:pt x="1473" y="3466"/>
                    <a:pt x="1918" y="3466"/>
                  </a:cubicBezTo>
                  <a:cubicBezTo>
                    <a:pt x="2363" y="3466"/>
                    <a:pt x="2804" y="3301"/>
                    <a:pt x="3119" y="2970"/>
                  </a:cubicBezTo>
                  <a:cubicBezTo>
                    <a:pt x="3781" y="2309"/>
                    <a:pt x="3781" y="1206"/>
                    <a:pt x="3119" y="544"/>
                  </a:cubicBezTo>
                  <a:cubicBezTo>
                    <a:pt x="2804" y="182"/>
                    <a:pt x="2371" y="1"/>
                    <a:pt x="1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05" name="Google Shape;10402;p74">
              <a:extLst>
                <a:ext uri="{FF2B5EF4-FFF2-40B4-BE49-F238E27FC236}">
                  <a16:creationId xmlns:a16="http://schemas.microsoft.com/office/drawing/2014/main" id="{889101DD-59C0-B26F-7162-04FFB6F7DCDC}"/>
                </a:ext>
              </a:extLst>
            </p:cNvPr>
            <p:cNvSpPr/>
            <p:nvPr/>
          </p:nvSpPr>
          <p:spPr>
            <a:xfrm>
              <a:off x="3674525" y="3601400"/>
              <a:ext cx="118150" cy="118950"/>
            </a:xfrm>
            <a:custGeom>
              <a:avLst/>
              <a:gdLst/>
              <a:ahLst/>
              <a:cxnLst/>
              <a:rect l="l" t="t" r="r" b="b"/>
              <a:pathLst>
                <a:path w="4726" h="4758" extrusionOk="0">
                  <a:moveTo>
                    <a:pt x="3533" y="0"/>
                  </a:moveTo>
                  <a:cubicBezTo>
                    <a:pt x="3442" y="0"/>
                    <a:pt x="3355" y="32"/>
                    <a:pt x="3308" y="95"/>
                  </a:cubicBezTo>
                  <a:lnTo>
                    <a:pt x="0" y="3308"/>
                  </a:lnTo>
                  <a:cubicBezTo>
                    <a:pt x="410" y="3623"/>
                    <a:pt x="788" y="4127"/>
                    <a:pt x="1953" y="4758"/>
                  </a:cubicBezTo>
                  <a:lnTo>
                    <a:pt x="4600" y="2678"/>
                  </a:lnTo>
                  <a:cubicBezTo>
                    <a:pt x="4663" y="2615"/>
                    <a:pt x="4726" y="2521"/>
                    <a:pt x="4726" y="2395"/>
                  </a:cubicBezTo>
                  <a:cubicBezTo>
                    <a:pt x="4726" y="1544"/>
                    <a:pt x="4348" y="693"/>
                    <a:pt x="3781" y="95"/>
                  </a:cubicBezTo>
                  <a:cubicBezTo>
                    <a:pt x="3718" y="32"/>
                    <a:pt x="3623" y="0"/>
                    <a:pt x="35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06" name="Google Shape;10403;p74">
              <a:extLst>
                <a:ext uri="{FF2B5EF4-FFF2-40B4-BE49-F238E27FC236}">
                  <a16:creationId xmlns:a16="http://schemas.microsoft.com/office/drawing/2014/main" id="{12741ACB-72C4-EDFE-BBCC-7C02B928C5EE}"/>
                </a:ext>
              </a:extLst>
            </p:cNvPr>
            <p:cNvSpPr/>
            <p:nvPr/>
          </p:nvSpPr>
          <p:spPr>
            <a:xfrm>
              <a:off x="3631200" y="3774675"/>
              <a:ext cx="103200" cy="102400"/>
            </a:xfrm>
            <a:custGeom>
              <a:avLst/>
              <a:gdLst/>
              <a:ahLst/>
              <a:cxnLst/>
              <a:rect l="l" t="t" r="r" b="b"/>
              <a:pathLst>
                <a:path w="4128" h="4096" extrusionOk="0">
                  <a:moveTo>
                    <a:pt x="2048" y="0"/>
                  </a:moveTo>
                  <a:cubicBezTo>
                    <a:pt x="1985" y="32"/>
                    <a:pt x="1985" y="63"/>
                    <a:pt x="1954" y="126"/>
                  </a:cubicBezTo>
                  <a:cubicBezTo>
                    <a:pt x="1506" y="546"/>
                    <a:pt x="859" y="767"/>
                    <a:pt x="235" y="767"/>
                  </a:cubicBezTo>
                  <a:cubicBezTo>
                    <a:pt x="156" y="767"/>
                    <a:pt x="78" y="764"/>
                    <a:pt x="0" y="756"/>
                  </a:cubicBezTo>
                  <a:lnTo>
                    <a:pt x="0" y="756"/>
                  </a:lnTo>
                  <a:cubicBezTo>
                    <a:pt x="567" y="1670"/>
                    <a:pt x="1355" y="3749"/>
                    <a:pt x="1418" y="3875"/>
                  </a:cubicBezTo>
                  <a:cubicBezTo>
                    <a:pt x="1450" y="4001"/>
                    <a:pt x="1607" y="4096"/>
                    <a:pt x="1733" y="4096"/>
                  </a:cubicBezTo>
                  <a:cubicBezTo>
                    <a:pt x="1891" y="4096"/>
                    <a:pt x="1985" y="4033"/>
                    <a:pt x="2048" y="3875"/>
                  </a:cubicBezTo>
                  <a:lnTo>
                    <a:pt x="2426" y="2647"/>
                  </a:lnTo>
                  <a:lnTo>
                    <a:pt x="3182" y="2647"/>
                  </a:lnTo>
                  <a:cubicBezTo>
                    <a:pt x="4128" y="2647"/>
                    <a:pt x="2710" y="630"/>
                    <a:pt x="2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07" name="Google Shape;10404;p74">
              <a:extLst>
                <a:ext uri="{FF2B5EF4-FFF2-40B4-BE49-F238E27FC236}">
                  <a16:creationId xmlns:a16="http://schemas.microsoft.com/office/drawing/2014/main" id="{03BF8CE4-0193-3642-4EA5-673F256D872D}"/>
                </a:ext>
              </a:extLst>
            </p:cNvPr>
            <p:cNvSpPr/>
            <p:nvPr/>
          </p:nvSpPr>
          <p:spPr>
            <a:xfrm>
              <a:off x="3691850" y="3726625"/>
              <a:ext cx="89800" cy="89050"/>
            </a:xfrm>
            <a:custGeom>
              <a:avLst/>
              <a:gdLst/>
              <a:ahLst/>
              <a:cxnLst/>
              <a:rect l="l" t="t" r="r" b="b"/>
              <a:pathLst>
                <a:path w="3592" h="3562" extrusionOk="0">
                  <a:moveTo>
                    <a:pt x="252" y="1"/>
                  </a:moveTo>
                  <a:cubicBezTo>
                    <a:pt x="284" y="410"/>
                    <a:pt x="189" y="883"/>
                    <a:pt x="0" y="1292"/>
                  </a:cubicBezTo>
                  <a:cubicBezTo>
                    <a:pt x="630" y="1922"/>
                    <a:pt x="1134" y="2615"/>
                    <a:pt x="1544" y="3466"/>
                  </a:cubicBezTo>
                  <a:cubicBezTo>
                    <a:pt x="1565" y="3530"/>
                    <a:pt x="1634" y="3562"/>
                    <a:pt x="1715" y="3562"/>
                  </a:cubicBezTo>
                  <a:cubicBezTo>
                    <a:pt x="1874" y="3562"/>
                    <a:pt x="2080" y="3443"/>
                    <a:pt x="2080" y="3214"/>
                  </a:cubicBezTo>
                  <a:lnTo>
                    <a:pt x="2080" y="2458"/>
                  </a:lnTo>
                  <a:lnTo>
                    <a:pt x="3308" y="2080"/>
                  </a:lnTo>
                  <a:cubicBezTo>
                    <a:pt x="3497" y="1985"/>
                    <a:pt x="3592" y="1891"/>
                    <a:pt x="3592" y="1733"/>
                  </a:cubicBezTo>
                  <a:cubicBezTo>
                    <a:pt x="3592" y="1576"/>
                    <a:pt x="3497" y="1450"/>
                    <a:pt x="3340" y="1418"/>
                  </a:cubicBezTo>
                  <a:cubicBezTo>
                    <a:pt x="3182" y="1355"/>
                    <a:pt x="1134" y="568"/>
                    <a:pt x="2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08" name="Google Shape;10405;p74">
              <a:extLst>
                <a:ext uri="{FF2B5EF4-FFF2-40B4-BE49-F238E27FC236}">
                  <a16:creationId xmlns:a16="http://schemas.microsoft.com/office/drawing/2014/main" id="{C7EDEAD0-6956-F80D-328A-B55FDF4CAE45}"/>
                </a:ext>
              </a:extLst>
            </p:cNvPr>
            <p:cNvSpPr/>
            <p:nvPr/>
          </p:nvSpPr>
          <p:spPr>
            <a:xfrm>
              <a:off x="3505175" y="3767575"/>
              <a:ext cx="120525" cy="118175"/>
            </a:xfrm>
            <a:custGeom>
              <a:avLst/>
              <a:gdLst/>
              <a:ahLst/>
              <a:cxnLst/>
              <a:rect l="l" t="t" r="r" b="b"/>
              <a:pathLst>
                <a:path w="4821" h="4727" extrusionOk="0">
                  <a:moveTo>
                    <a:pt x="3372" y="1"/>
                  </a:moveTo>
                  <a:lnTo>
                    <a:pt x="95" y="3277"/>
                  </a:lnTo>
                  <a:cubicBezTo>
                    <a:pt x="1" y="3435"/>
                    <a:pt x="1" y="3687"/>
                    <a:pt x="158" y="3781"/>
                  </a:cubicBezTo>
                  <a:cubicBezTo>
                    <a:pt x="788" y="4411"/>
                    <a:pt x="1607" y="4727"/>
                    <a:pt x="2458" y="4727"/>
                  </a:cubicBezTo>
                  <a:cubicBezTo>
                    <a:pt x="2584" y="4727"/>
                    <a:pt x="2679" y="4695"/>
                    <a:pt x="2742" y="4632"/>
                  </a:cubicBezTo>
                  <a:lnTo>
                    <a:pt x="4821" y="1986"/>
                  </a:lnTo>
                  <a:cubicBezTo>
                    <a:pt x="4254" y="851"/>
                    <a:pt x="3718" y="442"/>
                    <a:pt x="33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09" name="Google Shape;10406;p74">
              <a:extLst>
                <a:ext uri="{FF2B5EF4-FFF2-40B4-BE49-F238E27FC236}">
                  <a16:creationId xmlns:a16="http://schemas.microsoft.com/office/drawing/2014/main" id="{03924BC1-53A0-A4A0-B837-D2F64272DC8E}"/>
                </a:ext>
              </a:extLst>
            </p:cNvPr>
            <p:cNvSpPr/>
            <p:nvPr/>
          </p:nvSpPr>
          <p:spPr>
            <a:xfrm>
              <a:off x="3631200" y="3591950"/>
              <a:ext cx="104000" cy="84300"/>
            </a:xfrm>
            <a:custGeom>
              <a:avLst/>
              <a:gdLst/>
              <a:ahLst/>
              <a:cxnLst/>
              <a:rect l="l" t="t" r="r" b="b"/>
              <a:pathLst>
                <a:path w="4160" h="3372" extrusionOk="0">
                  <a:moveTo>
                    <a:pt x="2836" y="0"/>
                  </a:moveTo>
                  <a:cubicBezTo>
                    <a:pt x="2678" y="0"/>
                    <a:pt x="2584" y="32"/>
                    <a:pt x="2521" y="95"/>
                  </a:cubicBezTo>
                  <a:lnTo>
                    <a:pt x="0" y="3245"/>
                  </a:lnTo>
                  <a:cubicBezTo>
                    <a:pt x="90" y="3238"/>
                    <a:pt x="181" y="3234"/>
                    <a:pt x="272" y="3234"/>
                  </a:cubicBezTo>
                  <a:cubicBezTo>
                    <a:pt x="568" y="3234"/>
                    <a:pt x="870" y="3275"/>
                    <a:pt x="1135" y="3371"/>
                  </a:cubicBezTo>
                  <a:cubicBezTo>
                    <a:pt x="1324" y="3119"/>
                    <a:pt x="3939" y="567"/>
                    <a:pt x="4159" y="347"/>
                  </a:cubicBezTo>
                  <a:cubicBezTo>
                    <a:pt x="3718" y="158"/>
                    <a:pt x="3308" y="0"/>
                    <a:pt x="28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10" name="Google Shape;10407;p74">
              <a:extLst>
                <a:ext uri="{FF2B5EF4-FFF2-40B4-BE49-F238E27FC236}">
                  <a16:creationId xmlns:a16="http://schemas.microsoft.com/office/drawing/2014/main" id="{E9485C1C-F6E6-62AE-09DE-7F760F2E09DE}"/>
                </a:ext>
              </a:extLst>
            </p:cNvPr>
            <p:cNvSpPr/>
            <p:nvPr/>
          </p:nvSpPr>
          <p:spPr>
            <a:xfrm>
              <a:off x="3497300" y="3721900"/>
              <a:ext cx="84300" cy="107150"/>
            </a:xfrm>
            <a:custGeom>
              <a:avLst/>
              <a:gdLst/>
              <a:ahLst/>
              <a:cxnLst/>
              <a:rect l="l" t="t" r="r" b="b"/>
              <a:pathLst>
                <a:path w="3372" h="4286" extrusionOk="0">
                  <a:moveTo>
                    <a:pt x="3246" y="1"/>
                  </a:moveTo>
                  <a:lnTo>
                    <a:pt x="95" y="2552"/>
                  </a:lnTo>
                  <a:cubicBezTo>
                    <a:pt x="32" y="2615"/>
                    <a:pt x="1" y="2710"/>
                    <a:pt x="1" y="2836"/>
                  </a:cubicBezTo>
                  <a:cubicBezTo>
                    <a:pt x="1" y="3340"/>
                    <a:pt x="95" y="3844"/>
                    <a:pt x="347" y="4285"/>
                  </a:cubicBezTo>
                  <a:lnTo>
                    <a:pt x="3372" y="1261"/>
                  </a:lnTo>
                  <a:cubicBezTo>
                    <a:pt x="3214" y="851"/>
                    <a:pt x="3183" y="410"/>
                    <a:pt x="32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11" name="Google Shape;10421;p74">
            <a:extLst>
              <a:ext uri="{FF2B5EF4-FFF2-40B4-BE49-F238E27FC236}">
                <a16:creationId xmlns:a16="http://schemas.microsoft.com/office/drawing/2014/main" id="{B51BBE18-C0A7-ED23-D283-641EDBB6AA6E}"/>
              </a:ext>
            </a:extLst>
          </p:cNvPr>
          <p:cNvGrpSpPr/>
          <p:nvPr/>
        </p:nvGrpSpPr>
        <p:grpSpPr>
          <a:xfrm>
            <a:off x="9515064" y="4558959"/>
            <a:ext cx="482823" cy="515928"/>
            <a:chOff x="5355300" y="3598250"/>
            <a:chExt cx="296975" cy="297750"/>
          </a:xfrm>
          <a:solidFill>
            <a:schemeClr val="accent1">
              <a:lumMod val="75000"/>
            </a:schemeClr>
          </a:solidFill>
        </p:grpSpPr>
        <p:sp>
          <p:nvSpPr>
            <p:cNvPr id="112" name="Google Shape;10422;p74">
              <a:extLst>
                <a:ext uri="{FF2B5EF4-FFF2-40B4-BE49-F238E27FC236}">
                  <a16:creationId xmlns:a16="http://schemas.microsoft.com/office/drawing/2014/main" id="{D77B928C-20CE-C776-92F4-9DED0677E13D}"/>
                </a:ext>
              </a:extLst>
            </p:cNvPr>
            <p:cNvSpPr/>
            <p:nvPr/>
          </p:nvSpPr>
          <p:spPr>
            <a:xfrm>
              <a:off x="5355300" y="3703000"/>
              <a:ext cx="35475" cy="191425"/>
            </a:xfrm>
            <a:custGeom>
              <a:avLst/>
              <a:gdLst/>
              <a:ahLst/>
              <a:cxnLst/>
              <a:rect l="l" t="t" r="r" b="b"/>
              <a:pathLst>
                <a:path w="1419" h="7657" extrusionOk="0">
                  <a:moveTo>
                    <a:pt x="410" y="0"/>
                  </a:moveTo>
                  <a:cubicBezTo>
                    <a:pt x="221" y="0"/>
                    <a:pt x="64" y="158"/>
                    <a:pt x="64" y="347"/>
                  </a:cubicBezTo>
                  <a:cubicBezTo>
                    <a:pt x="1" y="2867"/>
                    <a:pt x="1" y="4789"/>
                    <a:pt x="1" y="7310"/>
                  </a:cubicBezTo>
                  <a:cubicBezTo>
                    <a:pt x="1" y="7530"/>
                    <a:pt x="158" y="7656"/>
                    <a:pt x="379" y="7656"/>
                  </a:cubicBezTo>
                  <a:cubicBezTo>
                    <a:pt x="568" y="7656"/>
                    <a:pt x="725" y="7530"/>
                    <a:pt x="725" y="7310"/>
                  </a:cubicBezTo>
                  <a:lnTo>
                    <a:pt x="725" y="1355"/>
                  </a:lnTo>
                  <a:lnTo>
                    <a:pt x="1418" y="1355"/>
                  </a:lnTo>
                  <a:lnTo>
                    <a:pt x="14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13" name="Google Shape;10423;p74">
              <a:extLst>
                <a:ext uri="{FF2B5EF4-FFF2-40B4-BE49-F238E27FC236}">
                  <a16:creationId xmlns:a16="http://schemas.microsoft.com/office/drawing/2014/main" id="{0CA9BAC2-FF31-B77B-3486-CDEC06FA6BAD}"/>
                </a:ext>
              </a:extLst>
            </p:cNvPr>
            <p:cNvSpPr/>
            <p:nvPr/>
          </p:nvSpPr>
          <p:spPr>
            <a:xfrm>
              <a:off x="5389175" y="3773100"/>
              <a:ext cx="122900" cy="122900"/>
            </a:xfrm>
            <a:custGeom>
              <a:avLst/>
              <a:gdLst/>
              <a:ahLst/>
              <a:cxnLst/>
              <a:rect l="l" t="t" r="r" b="b"/>
              <a:pathLst>
                <a:path w="4916" h="4916" extrusionOk="0">
                  <a:moveTo>
                    <a:pt x="2080" y="0"/>
                  </a:moveTo>
                  <a:lnTo>
                    <a:pt x="2080" y="693"/>
                  </a:lnTo>
                  <a:lnTo>
                    <a:pt x="1733" y="693"/>
                  </a:lnTo>
                  <a:cubicBezTo>
                    <a:pt x="788" y="693"/>
                    <a:pt x="0" y="1481"/>
                    <a:pt x="0" y="2458"/>
                  </a:cubicBezTo>
                  <a:cubicBezTo>
                    <a:pt x="0" y="2678"/>
                    <a:pt x="158" y="2836"/>
                    <a:pt x="347" y="2836"/>
                  </a:cubicBezTo>
                  <a:lnTo>
                    <a:pt x="2080" y="2836"/>
                  </a:lnTo>
                  <a:lnTo>
                    <a:pt x="2080" y="3529"/>
                  </a:lnTo>
                  <a:lnTo>
                    <a:pt x="1072" y="3529"/>
                  </a:lnTo>
                  <a:cubicBezTo>
                    <a:pt x="473" y="3529"/>
                    <a:pt x="32" y="4001"/>
                    <a:pt x="32" y="4569"/>
                  </a:cubicBezTo>
                  <a:cubicBezTo>
                    <a:pt x="32" y="4758"/>
                    <a:pt x="189" y="4915"/>
                    <a:pt x="410" y="4915"/>
                  </a:cubicBezTo>
                  <a:cubicBezTo>
                    <a:pt x="599" y="4915"/>
                    <a:pt x="757" y="4758"/>
                    <a:pt x="757" y="4569"/>
                  </a:cubicBezTo>
                  <a:cubicBezTo>
                    <a:pt x="757" y="4348"/>
                    <a:pt x="914" y="4190"/>
                    <a:pt x="1103" y="4190"/>
                  </a:cubicBezTo>
                  <a:lnTo>
                    <a:pt x="2143" y="4190"/>
                  </a:lnTo>
                  <a:lnTo>
                    <a:pt x="2143" y="4569"/>
                  </a:lnTo>
                  <a:cubicBezTo>
                    <a:pt x="2143" y="4758"/>
                    <a:pt x="2300" y="4915"/>
                    <a:pt x="2489" y="4915"/>
                  </a:cubicBezTo>
                  <a:cubicBezTo>
                    <a:pt x="2678" y="4915"/>
                    <a:pt x="2836" y="4758"/>
                    <a:pt x="2836" y="4569"/>
                  </a:cubicBezTo>
                  <a:lnTo>
                    <a:pt x="2836" y="4190"/>
                  </a:lnTo>
                  <a:lnTo>
                    <a:pt x="3876" y="4190"/>
                  </a:lnTo>
                  <a:cubicBezTo>
                    <a:pt x="4065" y="4190"/>
                    <a:pt x="4222" y="4348"/>
                    <a:pt x="4222" y="4569"/>
                  </a:cubicBezTo>
                  <a:cubicBezTo>
                    <a:pt x="4222" y="4758"/>
                    <a:pt x="4380" y="4915"/>
                    <a:pt x="4569" y="4915"/>
                  </a:cubicBezTo>
                  <a:cubicBezTo>
                    <a:pt x="4758" y="4915"/>
                    <a:pt x="4915" y="4758"/>
                    <a:pt x="4915" y="4569"/>
                  </a:cubicBezTo>
                  <a:cubicBezTo>
                    <a:pt x="4915" y="3970"/>
                    <a:pt x="4443" y="3529"/>
                    <a:pt x="3907" y="3529"/>
                  </a:cubicBezTo>
                  <a:lnTo>
                    <a:pt x="2867" y="3529"/>
                  </a:lnTo>
                  <a:lnTo>
                    <a:pt x="2867" y="2836"/>
                  </a:lnTo>
                  <a:lnTo>
                    <a:pt x="4537" y="2836"/>
                  </a:lnTo>
                  <a:lnTo>
                    <a:pt x="4537" y="2773"/>
                  </a:lnTo>
                  <a:cubicBezTo>
                    <a:pt x="4726" y="2773"/>
                    <a:pt x="4884" y="2615"/>
                    <a:pt x="4884" y="2426"/>
                  </a:cubicBezTo>
                  <a:cubicBezTo>
                    <a:pt x="4884" y="1481"/>
                    <a:pt x="4096" y="662"/>
                    <a:pt x="3151" y="662"/>
                  </a:cubicBezTo>
                  <a:lnTo>
                    <a:pt x="2804" y="662"/>
                  </a:lnTo>
                  <a:lnTo>
                    <a:pt x="28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14" name="Google Shape;10424;p74">
              <a:extLst>
                <a:ext uri="{FF2B5EF4-FFF2-40B4-BE49-F238E27FC236}">
                  <a16:creationId xmlns:a16="http://schemas.microsoft.com/office/drawing/2014/main" id="{791E9F37-F8E1-1E35-16E5-BA2E1FB857F6}"/>
                </a:ext>
              </a:extLst>
            </p:cNvPr>
            <p:cNvSpPr/>
            <p:nvPr/>
          </p:nvSpPr>
          <p:spPr>
            <a:xfrm>
              <a:off x="5527800" y="3598250"/>
              <a:ext cx="105550" cy="35450"/>
            </a:xfrm>
            <a:custGeom>
              <a:avLst/>
              <a:gdLst/>
              <a:ahLst/>
              <a:cxnLst/>
              <a:rect l="l" t="t" r="r" b="b"/>
              <a:pathLst>
                <a:path w="4222" h="1418" extrusionOk="0">
                  <a:moveTo>
                    <a:pt x="725" y="0"/>
                  </a:moveTo>
                  <a:cubicBezTo>
                    <a:pt x="315" y="0"/>
                    <a:pt x="0" y="315"/>
                    <a:pt x="0" y="725"/>
                  </a:cubicBezTo>
                  <a:cubicBezTo>
                    <a:pt x="63" y="1103"/>
                    <a:pt x="378" y="1418"/>
                    <a:pt x="725" y="1418"/>
                  </a:cubicBezTo>
                  <a:lnTo>
                    <a:pt x="3875" y="1418"/>
                  </a:lnTo>
                  <a:cubicBezTo>
                    <a:pt x="4064" y="1418"/>
                    <a:pt x="4222" y="1260"/>
                    <a:pt x="4222" y="1071"/>
                  </a:cubicBezTo>
                  <a:lnTo>
                    <a:pt x="4222" y="378"/>
                  </a:lnTo>
                  <a:cubicBezTo>
                    <a:pt x="4222" y="158"/>
                    <a:pt x="4064" y="0"/>
                    <a:pt x="38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15" name="Google Shape;10425;p74">
              <a:extLst>
                <a:ext uri="{FF2B5EF4-FFF2-40B4-BE49-F238E27FC236}">
                  <a16:creationId xmlns:a16="http://schemas.microsoft.com/office/drawing/2014/main" id="{079BAB86-998A-71E7-E45C-3DB9CED0CD9D}"/>
                </a:ext>
              </a:extLst>
            </p:cNvPr>
            <p:cNvSpPr/>
            <p:nvPr/>
          </p:nvSpPr>
          <p:spPr>
            <a:xfrm>
              <a:off x="5545900" y="3651800"/>
              <a:ext cx="104800" cy="35475"/>
            </a:xfrm>
            <a:custGeom>
              <a:avLst/>
              <a:gdLst/>
              <a:ahLst/>
              <a:cxnLst/>
              <a:rect l="l" t="t" r="r" b="b"/>
              <a:pathLst>
                <a:path w="4192" h="1419" extrusionOk="0">
                  <a:moveTo>
                    <a:pt x="694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1" y="1103"/>
                    <a:pt x="316" y="1418"/>
                    <a:pt x="694" y="1418"/>
                  </a:cubicBezTo>
                  <a:lnTo>
                    <a:pt x="3845" y="1418"/>
                  </a:lnTo>
                  <a:cubicBezTo>
                    <a:pt x="4065" y="1418"/>
                    <a:pt x="4191" y="1261"/>
                    <a:pt x="4191" y="1072"/>
                  </a:cubicBezTo>
                  <a:lnTo>
                    <a:pt x="4191" y="347"/>
                  </a:lnTo>
                  <a:cubicBezTo>
                    <a:pt x="4191" y="158"/>
                    <a:pt x="4065" y="1"/>
                    <a:pt x="38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16" name="Google Shape;10426;p74">
              <a:extLst>
                <a:ext uri="{FF2B5EF4-FFF2-40B4-BE49-F238E27FC236}">
                  <a16:creationId xmlns:a16="http://schemas.microsoft.com/office/drawing/2014/main" id="{5DAA7381-3CBE-43C8-47E4-BFBAD16CF80A}"/>
                </a:ext>
              </a:extLst>
            </p:cNvPr>
            <p:cNvSpPr/>
            <p:nvPr/>
          </p:nvSpPr>
          <p:spPr>
            <a:xfrm>
              <a:off x="5529375" y="3754975"/>
              <a:ext cx="122100" cy="35475"/>
            </a:xfrm>
            <a:custGeom>
              <a:avLst/>
              <a:gdLst/>
              <a:ahLst/>
              <a:cxnLst/>
              <a:rect l="l" t="t" r="r" b="b"/>
              <a:pathLst>
                <a:path w="4884" h="1419" extrusionOk="0">
                  <a:moveTo>
                    <a:pt x="0" y="1"/>
                  </a:moveTo>
                  <a:lnTo>
                    <a:pt x="0" y="1418"/>
                  </a:lnTo>
                  <a:lnTo>
                    <a:pt x="4884" y="1418"/>
                  </a:lnTo>
                  <a:lnTo>
                    <a:pt x="4884" y="1"/>
                  </a:lnTo>
                  <a:lnTo>
                    <a:pt x="2773" y="1"/>
                  </a:lnTo>
                  <a:lnTo>
                    <a:pt x="2773" y="347"/>
                  </a:lnTo>
                  <a:cubicBezTo>
                    <a:pt x="2773" y="568"/>
                    <a:pt x="2615" y="725"/>
                    <a:pt x="2426" y="725"/>
                  </a:cubicBezTo>
                  <a:cubicBezTo>
                    <a:pt x="2237" y="725"/>
                    <a:pt x="2080" y="568"/>
                    <a:pt x="2080" y="347"/>
                  </a:cubicBezTo>
                  <a:lnTo>
                    <a:pt x="208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17" name="Google Shape;10427;p74">
              <a:extLst>
                <a:ext uri="{FF2B5EF4-FFF2-40B4-BE49-F238E27FC236}">
                  <a16:creationId xmlns:a16="http://schemas.microsoft.com/office/drawing/2014/main" id="{88EE719D-2990-16A0-3DB2-6037686FE657}"/>
                </a:ext>
              </a:extLst>
            </p:cNvPr>
            <p:cNvSpPr/>
            <p:nvPr/>
          </p:nvSpPr>
          <p:spPr>
            <a:xfrm>
              <a:off x="5511250" y="3703000"/>
              <a:ext cx="140225" cy="33900"/>
            </a:xfrm>
            <a:custGeom>
              <a:avLst/>
              <a:gdLst/>
              <a:ahLst/>
              <a:cxnLst/>
              <a:rect l="l" t="t" r="r" b="b"/>
              <a:pathLst>
                <a:path w="5609" h="1356" extrusionOk="0">
                  <a:moveTo>
                    <a:pt x="1" y="0"/>
                  </a:moveTo>
                  <a:lnTo>
                    <a:pt x="1" y="1355"/>
                  </a:lnTo>
                  <a:lnTo>
                    <a:pt x="5609" y="1355"/>
                  </a:lnTo>
                  <a:lnTo>
                    <a:pt x="5609" y="347"/>
                  </a:lnTo>
                  <a:cubicBezTo>
                    <a:pt x="5577" y="158"/>
                    <a:pt x="5451" y="0"/>
                    <a:pt x="52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18" name="Google Shape;10428;p74">
              <a:extLst>
                <a:ext uri="{FF2B5EF4-FFF2-40B4-BE49-F238E27FC236}">
                  <a16:creationId xmlns:a16="http://schemas.microsoft.com/office/drawing/2014/main" id="{0B2D47F4-8BB9-C9F4-0DE2-31C7F3FB4F19}"/>
                </a:ext>
              </a:extLst>
            </p:cNvPr>
            <p:cNvSpPr/>
            <p:nvPr/>
          </p:nvSpPr>
          <p:spPr>
            <a:xfrm>
              <a:off x="5529375" y="3808550"/>
              <a:ext cx="122900" cy="87450"/>
            </a:xfrm>
            <a:custGeom>
              <a:avLst/>
              <a:gdLst/>
              <a:ahLst/>
              <a:cxnLst/>
              <a:rect l="l" t="t" r="r" b="b"/>
              <a:pathLst>
                <a:path w="4916" h="3498" extrusionOk="0">
                  <a:moveTo>
                    <a:pt x="0" y="0"/>
                  </a:moveTo>
                  <a:lnTo>
                    <a:pt x="0" y="3151"/>
                  </a:lnTo>
                  <a:cubicBezTo>
                    <a:pt x="0" y="3340"/>
                    <a:pt x="158" y="3497"/>
                    <a:pt x="347" y="3497"/>
                  </a:cubicBezTo>
                  <a:cubicBezTo>
                    <a:pt x="536" y="3497"/>
                    <a:pt x="693" y="3340"/>
                    <a:pt x="693" y="3151"/>
                  </a:cubicBezTo>
                  <a:lnTo>
                    <a:pt x="693" y="1418"/>
                  </a:lnTo>
                  <a:lnTo>
                    <a:pt x="4190" y="1418"/>
                  </a:lnTo>
                  <a:lnTo>
                    <a:pt x="4190" y="3151"/>
                  </a:lnTo>
                  <a:cubicBezTo>
                    <a:pt x="4190" y="3340"/>
                    <a:pt x="4348" y="3497"/>
                    <a:pt x="4569" y="3497"/>
                  </a:cubicBezTo>
                  <a:cubicBezTo>
                    <a:pt x="4758" y="3497"/>
                    <a:pt x="4915" y="3340"/>
                    <a:pt x="4915" y="3151"/>
                  </a:cubicBezTo>
                  <a:lnTo>
                    <a:pt x="4915" y="0"/>
                  </a:lnTo>
                  <a:lnTo>
                    <a:pt x="2773" y="0"/>
                  </a:lnTo>
                  <a:lnTo>
                    <a:pt x="2773" y="347"/>
                  </a:lnTo>
                  <a:cubicBezTo>
                    <a:pt x="2773" y="536"/>
                    <a:pt x="2615" y="693"/>
                    <a:pt x="2426" y="693"/>
                  </a:cubicBezTo>
                  <a:cubicBezTo>
                    <a:pt x="2237" y="693"/>
                    <a:pt x="2080" y="536"/>
                    <a:pt x="2080" y="347"/>
                  </a:cubicBezTo>
                  <a:lnTo>
                    <a:pt x="20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19" name="Google Shape;10429;p74">
              <a:extLst>
                <a:ext uri="{FF2B5EF4-FFF2-40B4-BE49-F238E27FC236}">
                  <a16:creationId xmlns:a16="http://schemas.microsoft.com/office/drawing/2014/main" id="{5700D5D6-9DE1-5B6A-A77F-D8786FD5A9E0}"/>
                </a:ext>
              </a:extLst>
            </p:cNvPr>
            <p:cNvSpPr/>
            <p:nvPr/>
          </p:nvSpPr>
          <p:spPr>
            <a:xfrm>
              <a:off x="5408075" y="3651025"/>
              <a:ext cx="86675" cy="103975"/>
            </a:xfrm>
            <a:custGeom>
              <a:avLst/>
              <a:gdLst/>
              <a:ahLst/>
              <a:cxnLst/>
              <a:rect l="l" t="t" r="r" b="b"/>
              <a:pathLst>
                <a:path w="3467" h="4159" extrusionOk="0">
                  <a:moveTo>
                    <a:pt x="1733" y="0"/>
                  </a:moveTo>
                  <a:cubicBezTo>
                    <a:pt x="788" y="0"/>
                    <a:pt x="1" y="788"/>
                    <a:pt x="1" y="1733"/>
                  </a:cubicBezTo>
                  <a:lnTo>
                    <a:pt x="1" y="3812"/>
                  </a:lnTo>
                  <a:cubicBezTo>
                    <a:pt x="1" y="4001"/>
                    <a:pt x="158" y="4159"/>
                    <a:pt x="347" y="4159"/>
                  </a:cubicBezTo>
                  <a:lnTo>
                    <a:pt x="3120" y="4159"/>
                  </a:lnTo>
                  <a:cubicBezTo>
                    <a:pt x="3309" y="4159"/>
                    <a:pt x="3466" y="4001"/>
                    <a:pt x="3466" y="3812"/>
                  </a:cubicBezTo>
                  <a:lnTo>
                    <a:pt x="3466" y="1733"/>
                  </a:ln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20" name="Google Shape;10435;p74">
            <a:extLst>
              <a:ext uri="{FF2B5EF4-FFF2-40B4-BE49-F238E27FC236}">
                <a16:creationId xmlns:a16="http://schemas.microsoft.com/office/drawing/2014/main" id="{4C125A8A-93FE-D002-5AB2-BE42D9A1A579}"/>
              </a:ext>
            </a:extLst>
          </p:cNvPr>
          <p:cNvGrpSpPr/>
          <p:nvPr/>
        </p:nvGrpSpPr>
        <p:grpSpPr>
          <a:xfrm>
            <a:off x="9486684" y="5286143"/>
            <a:ext cx="709579" cy="701192"/>
            <a:chOff x="6543825" y="3202075"/>
            <a:chExt cx="296975" cy="275350"/>
          </a:xfrm>
          <a:solidFill>
            <a:schemeClr val="accent1">
              <a:lumMod val="75000"/>
            </a:schemeClr>
          </a:solidFill>
        </p:grpSpPr>
        <p:sp>
          <p:nvSpPr>
            <p:cNvPr id="121" name="Google Shape;10436;p74">
              <a:extLst>
                <a:ext uri="{FF2B5EF4-FFF2-40B4-BE49-F238E27FC236}">
                  <a16:creationId xmlns:a16="http://schemas.microsoft.com/office/drawing/2014/main" id="{D7895DCE-3547-A07D-831C-862BC1EFA0B1}"/>
                </a:ext>
              </a:extLst>
            </p:cNvPr>
            <p:cNvSpPr/>
            <p:nvPr/>
          </p:nvSpPr>
          <p:spPr>
            <a:xfrm>
              <a:off x="6683250" y="3202075"/>
              <a:ext cx="17350" cy="43350"/>
            </a:xfrm>
            <a:custGeom>
              <a:avLst/>
              <a:gdLst/>
              <a:ahLst/>
              <a:cxnLst/>
              <a:rect l="l" t="t" r="r" b="b"/>
              <a:pathLst>
                <a:path w="694" h="1733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355"/>
                  </a:lnTo>
                  <a:cubicBezTo>
                    <a:pt x="0" y="1576"/>
                    <a:pt x="158" y="1733"/>
                    <a:pt x="347" y="1733"/>
                  </a:cubicBezTo>
                  <a:cubicBezTo>
                    <a:pt x="536" y="1733"/>
                    <a:pt x="693" y="1576"/>
                    <a:pt x="693" y="1355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22" name="Google Shape;10437;p74">
              <a:extLst>
                <a:ext uri="{FF2B5EF4-FFF2-40B4-BE49-F238E27FC236}">
                  <a16:creationId xmlns:a16="http://schemas.microsoft.com/office/drawing/2014/main" id="{691C19A2-F034-74CB-16F1-3CAD8DE96787}"/>
                </a:ext>
              </a:extLst>
            </p:cNvPr>
            <p:cNvSpPr/>
            <p:nvPr/>
          </p:nvSpPr>
          <p:spPr>
            <a:xfrm>
              <a:off x="6613925" y="3236125"/>
              <a:ext cx="35475" cy="34700"/>
            </a:xfrm>
            <a:custGeom>
              <a:avLst/>
              <a:gdLst/>
              <a:ahLst/>
              <a:cxnLst/>
              <a:rect l="l" t="t" r="r" b="b"/>
              <a:pathLst>
                <a:path w="1419" h="1388" extrusionOk="0">
                  <a:moveTo>
                    <a:pt x="363" y="1"/>
                  </a:moveTo>
                  <a:cubicBezTo>
                    <a:pt x="276" y="1"/>
                    <a:pt x="190" y="40"/>
                    <a:pt x="127" y="119"/>
                  </a:cubicBezTo>
                  <a:cubicBezTo>
                    <a:pt x="1" y="245"/>
                    <a:pt x="1" y="466"/>
                    <a:pt x="127" y="592"/>
                  </a:cubicBezTo>
                  <a:lnTo>
                    <a:pt x="820" y="1316"/>
                  </a:lnTo>
                  <a:cubicBezTo>
                    <a:pt x="883" y="1364"/>
                    <a:pt x="969" y="1387"/>
                    <a:pt x="1056" y="1387"/>
                  </a:cubicBezTo>
                  <a:cubicBezTo>
                    <a:pt x="1143" y="1387"/>
                    <a:pt x="1229" y="1364"/>
                    <a:pt x="1292" y="1316"/>
                  </a:cubicBezTo>
                  <a:cubicBezTo>
                    <a:pt x="1418" y="1190"/>
                    <a:pt x="1418" y="938"/>
                    <a:pt x="1292" y="844"/>
                  </a:cubicBezTo>
                  <a:lnTo>
                    <a:pt x="599" y="119"/>
                  </a:lnTo>
                  <a:cubicBezTo>
                    <a:pt x="536" y="40"/>
                    <a:pt x="450" y="1"/>
                    <a:pt x="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23" name="Google Shape;10438;p74">
              <a:extLst>
                <a:ext uri="{FF2B5EF4-FFF2-40B4-BE49-F238E27FC236}">
                  <a16:creationId xmlns:a16="http://schemas.microsoft.com/office/drawing/2014/main" id="{215E0FBD-0D21-341D-AE03-AE2DBE873F64}"/>
                </a:ext>
              </a:extLst>
            </p:cNvPr>
            <p:cNvSpPr/>
            <p:nvPr/>
          </p:nvSpPr>
          <p:spPr>
            <a:xfrm>
              <a:off x="6734425" y="3236425"/>
              <a:ext cx="35475" cy="34400"/>
            </a:xfrm>
            <a:custGeom>
              <a:avLst/>
              <a:gdLst/>
              <a:ahLst/>
              <a:cxnLst/>
              <a:rect l="l" t="t" r="r" b="b"/>
              <a:pathLst>
                <a:path w="1419" h="1376" extrusionOk="0">
                  <a:moveTo>
                    <a:pt x="1054" y="0"/>
                  </a:moveTo>
                  <a:cubicBezTo>
                    <a:pt x="976" y="0"/>
                    <a:pt x="894" y="33"/>
                    <a:pt x="820" y="107"/>
                  </a:cubicBezTo>
                  <a:lnTo>
                    <a:pt x="95" y="832"/>
                  </a:lnTo>
                  <a:cubicBezTo>
                    <a:pt x="1" y="926"/>
                    <a:pt x="1" y="1178"/>
                    <a:pt x="95" y="1304"/>
                  </a:cubicBezTo>
                  <a:cubicBezTo>
                    <a:pt x="158" y="1352"/>
                    <a:pt x="253" y="1375"/>
                    <a:pt x="344" y="1375"/>
                  </a:cubicBezTo>
                  <a:cubicBezTo>
                    <a:pt x="434" y="1375"/>
                    <a:pt x="521" y="1352"/>
                    <a:pt x="568" y="1304"/>
                  </a:cubicBezTo>
                  <a:lnTo>
                    <a:pt x="1293" y="580"/>
                  </a:lnTo>
                  <a:cubicBezTo>
                    <a:pt x="1419" y="454"/>
                    <a:pt x="1419" y="233"/>
                    <a:pt x="1293" y="107"/>
                  </a:cubicBezTo>
                  <a:cubicBezTo>
                    <a:pt x="1226" y="41"/>
                    <a:pt x="1142" y="0"/>
                    <a:pt x="10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24" name="Google Shape;10439;p74">
              <a:extLst>
                <a:ext uri="{FF2B5EF4-FFF2-40B4-BE49-F238E27FC236}">
                  <a16:creationId xmlns:a16="http://schemas.microsoft.com/office/drawing/2014/main" id="{544FA980-79A8-ED67-96EB-09A8FFC63E62}"/>
                </a:ext>
              </a:extLst>
            </p:cNvPr>
            <p:cNvSpPr/>
            <p:nvPr/>
          </p:nvSpPr>
          <p:spPr>
            <a:xfrm>
              <a:off x="6805325" y="3322575"/>
              <a:ext cx="35475" cy="121325"/>
            </a:xfrm>
            <a:custGeom>
              <a:avLst/>
              <a:gdLst/>
              <a:ahLst/>
              <a:cxnLst/>
              <a:rect l="l" t="t" r="r" b="b"/>
              <a:pathLst>
                <a:path w="1419" h="4853" extrusionOk="0">
                  <a:moveTo>
                    <a:pt x="0" y="1"/>
                  </a:moveTo>
                  <a:lnTo>
                    <a:pt x="0" y="4852"/>
                  </a:lnTo>
                  <a:lnTo>
                    <a:pt x="1040" y="4852"/>
                  </a:lnTo>
                  <a:cubicBezTo>
                    <a:pt x="1261" y="4852"/>
                    <a:pt x="1418" y="4695"/>
                    <a:pt x="1418" y="4506"/>
                  </a:cubicBezTo>
                  <a:lnTo>
                    <a:pt x="1418" y="316"/>
                  </a:lnTo>
                  <a:cubicBezTo>
                    <a:pt x="1355" y="158"/>
                    <a:pt x="1198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25" name="Google Shape;10440;p74">
              <a:extLst>
                <a:ext uri="{FF2B5EF4-FFF2-40B4-BE49-F238E27FC236}">
                  <a16:creationId xmlns:a16="http://schemas.microsoft.com/office/drawing/2014/main" id="{48DDDA61-66C6-CF60-A065-F11F664CB5AC}"/>
                </a:ext>
              </a:extLst>
            </p:cNvPr>
            <p:cNvSpPr/>
            <p:nvPr/>
          </p:nvSpPr>
          <p:spPr>
            <a:xfrm>
              <a:off x="6543825" y="3323275"/>
              <a:ext cx="35475" cy="121400"/>
            </a:xfrm>
            <a:custGeom>
              <a:avLst/>
              <a:gdLst/>
              <a:ahLst/>
              <a:cxnLst/>
              <a:rect l="l" t="t" r="r" b="b"/>
              <a:pathLst>
                <a:path w="1419" h="4856" extrusionOk="0">
                  <a:moveTo>
                    <a:pt x="323" y="0"/>
                  </a:moveTo>
                  <a:cubicBezTo>
                    <a:pt x="132" y="0"/>
                    <a:pt x="1" y="149"/>
                    <a:pt x="1" y="351"/>
                  </a:cubicBezTo>
                  <a:lnTo>
                    <a:pt x="1" y="4509"/>
                  </a:lnTo>
                  <a:cubicBezTo>
                    <a:pt x="1" y="4698"/>
                    <a:pt x="158" y="4856"/>
                    <a:pt x="379" y="4856"/>
                  </a:cubicBezTo>
                  <a:lnTo>
                    <a:pt x="1418" y="4856"/>
                  </a:lnTo>
                  <a:lnTo>
                    <a:pt x="1418" y="4"/>
                  </a:lnTo>
                  <a:lnTo>
                    <a:pt x="379" y="4"/>
                  </a:lnTo>
                  <a:cubicBezTo>
                    <a:pt x="360" y="1"/>
                    <a:pt x="341" y="0"/>
                    <a:pt x="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26" name="Google Shape;10441;p74">
              <a:extLst>
                <a:ext uri="{FF2B5EF4-FFF2-40B4-BE49-F238E27FC236}">
                  <a16:creationId xmlns:a16="http://schemas.microsoft.com/office/drawing/2014/main" id="{3DBB852A-6148-74E4-FDA6-AF6084FBCBE3}"/>
                </a:ext>
              </a:extLst>
            </p:cNvPr>
            <p:cNvSpPr/>
            <p:nvPr/>
          </p:nvSpPr>
          <p:spPr>
            <a:xfrm>
              <a:off x="6643075" y="3332025"/>
              <a:ext cx="143375" cy="104000"/>
            </a:xfrm>
            <a:custGeom>
              <a:avLst/>
              <a:gdLst/>
              <a:ahLst/>
              <a:cxnLst/>
              <a:rect l="l" t="t" r="r" b="b"/>
              <a:pathLst>
                <a:path w="5735" h="4160" extrusionOk="0">
                  <a:moveTo>
                    <a:pt x="1639" y="1"/>
                  </a:moveTo>
                  <a:cubicBezTo>
                    <a:pt x="1450" y="1"/>
                    <a:pt x="1198" y="158"/>
                    <a:pt x="1072" y="379"/>
                  </a:cubicBezTo>
                  <a:lnTo>
                    <a:pt x="0" y="2490"/>
                  </a:lnTo>
                  <a:cubicBezTo>
                    <a:pt x="158" y="2584"/>
                    <a:pt x="378" y="2616"/>
                    <a:pt x="567" y="2616"/>
                  </a:cubicBezTo>
                  <a:cubicBezTo>
                    <a:pt x="1072" y="2616"/>
                    <a:pt x="1544" y="2364"/>
                    <a:pt x="1796" y="1891"/>
                  </a:cubicBezTo>
                  <a:lnTo>
                    <a:pt x="2017" y="1418"/>
                  </a:lnTo>
                  <a:lnTo>
                    <a:pt x="2710" y="1418"/>
                  </a:lnTo>
                  <a:cubicBezTo>
                    <a:pt x="2899" y="1418"/>
                    <a:pt x="3056" y="1481"/>
                    <a:pt x="3182" y="1607"/>
                  </a:cubicBezTo>
                  <a:lnTo>
                    <a:pt x="5734" y="4159"/>
                  </a:lnTo>
                  <a:lnTo>
                    <a:pt x="573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27" name="Google Shape;10442;p74">
              <a:extLst>
                <a:ext uri="{FF2B5EF4-FFF2-40B4-BE49-F238E27FC236}">
                  <a16:creationId xmlns:a16="http://schemas.microsoft.com/office/drawing/2014/main" id="{230ABB65-FB13-AB00-11B3-A592FD2EB0AD}"/>
                </a:ext>
              </a:extLst>
            </p:cNvPr>
            <p:cNvSpPr/>
            <p:nvPr/>
          </p:nvSpPr>
          <p:spPr>
            <a:xfrm>
              <a:off x="6595025" y="3288700"/>
              <a:ext cx="175675" cy="188725"/>
            </a:xfrm>
            <a:custGeom>
              <a:avLst/>
              <a:gdLst/>
              <a:ahLst/>
              <a:cxnLst/>
              <a:rect l="l" t="t" r="r" b="b"/>
              <a:pathLst>
                <a:path w="7027" h="7549" extrusionOk="0">
                  <a:moveTo>
                    <a:pt x="2206" y="1"/>
                  </a:moveTo>
                  <a:cubicBezTo>
                    <a:pt x="1828" y="1"/>
                    <a:pt x="1481" y="221"/>
                    <a:pt x="1261" y="568"/>
                  </a:cubicBezTo>
                  <a:lnTo>
                    <a:pt x="946" y="1198"/>
                  </a:lnTo>
                  <a:cubicBezTo>
                    <a:pt x="914" y="1324"/>
                    <a:pt x="757" y="1419"/>
                    <a:pt x="631" y="1419"/>
                  </a:cubicBezTo>
                  <a:lnTo>
                    <a:pt x="1" y="1419"/>
                  </a:lnTo>
                  <a:lnTo>
                    <a:pt x="1" y="6239"/>
                  </a:lnTo>
                  <a:lnTo>
                    <a:pt x="1576" y="6239"/>
                  </a:lnTo>
                  <a:lnTo>
                    <a:pt x="2584" y="7247"/>
                  </a:lnTo>
                  <a:cubicBezTo>
                    <a:pt x="2768" y="7431"/>
                    <a:pt x="3054" y="7548"/>
                    <a:pt x="3330" y="7548"/>
                  </a:cubicBezTo>
                  <a:cubicBezTo>
                    <a:pt x="3431" y="7548"/>
                    <a:pt x="3531" y="7533"/>
                    <a:pt x="3624" y="7499"/>
                  </a:cubicBezTo>
                  <a:lnTo>
                    <a:pt x="6585" y="6554"/>
                  </a:lnTo>
                  <a:cubicBezTo>
                    <a:pt x="6743" y="6522"/>
                    <a:pt x="6900" y="6396"/>
                    <a:pt x="7026" y="6302"/>
                  </a:cubicBezTo>
                  <a:lnTo>
                    <a:pt x="4537" y="3813"/>
                  </a:lnTo>
                  <a:lnTo>
                    <a:pt x="4380" y="3813"/>
                  </a:lnTo>
                  <a:lnTo>
                    <a:pt x="4348" y="3844"/>
                  </a:lnTo>
                  <a:cubicBezTo>
                    <a:pt x="4033" y="4506"/>
                    <a:pt x="3340" y="4947"/>
                    <a:pt x="2647" y="5042"/>
                  </a:cubicBezTo>
                  <a:cubicBezTo>
                    <a:pt x="2601" y="5044"/>
                    <a:pt x="2556" y="5046"/>
                    <a:pt x="2511" y="5046"/>
                  </a:cubicBezTo>
                  <a:cubicBezTo>
                    <a:pt x="2046" y="5046"/>
                    <a:pt x="1698" y="4899"/>
                    <a:pt x="1324" y="4727"/>
                  </a:cubicBezTo>
                  <a:cubicBezTo>
                    <a:pt x="1103" y="4632"/>
                    <a:pt x="1040" y="4412"/>
                    <a:pt x="1166" y="4254"/>
                  </a:cubicBezTo>
                  <a:lnTo>
                    <a:pt x="2363" y="1797"/>
                  </a:lnTo>
                  <a:cubicBezTo>
                    <a:pt x="2615" y="1324"/>
                    <a:pt x="3088" y="1041"/>
                    <a:pt x="3592" y="1041"/>
                  </a:cubicBezTo>
                  <a:lnTo>
                    <a:pt x="5104" y="1041"/>
                  </a:lnTo>
                  <a:cubicBezTo>
                    <a:pt x="5167" y="852"/>
                    <a:pt x="5262" y="631"/>
                    <a:pt x="5262" y="347"/>
                  </a:cubicBezTo>
                  <a:cubicBezTo>
                    <a:pt x="5262" y="158"/>
                    <a:pt x="5104" y="1"/>
                    <a:pt x="48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28" name="Google Shape;10443;p74">
            <a:extLst>
              <a:ext uri="{FF2B5EF4-FFF2-40B4-BE49-F238E27FC236}">
                <a16:creationId xmlns:a16="http://schemas.microsoft.com/office/drawing/2014/main" id="{3662547A-52C7-3A7A-0D16-A81757D85A04}"/>
              </a:ext>
            </a:extLst>
          </p:cNvPr>
          <p:cNvGrpSpPr/>
          <p:nvPr/>
        </p:nvGrpSpPr>
        <p:grpSpPr>
          <a:xfrm>
            <a:off x="11313940" y="4449481"/>
            <a:ext cx="551089" cy="587342"/>
            <a:chOff x="2037825" y="3254050"/>
            <a:chExt cx="296175" cy="296175"/>
          </a:xfrm>
          <a:solidFill>
            <a:schemeClr val="accent1">
              <a:lumMod val="75000"/>
            </a:schemeClr>
          </a:solidFill>
        </p:grpSpPr>
        <p:sp>
          <p:nvSpPr>
            <p:cNvPr id="129" name="Google Shape;10444;p74">
              <a:extLst>
                <a:ext uri="{FF2B5EF4-FFF2-40B4-BE49-F238E27FC236}">
                  <a16:creationId xmlns:a16="http://schemas.microsoft.com/office/drawing/2014/main" id="{628FF787-EB3F-2BE6-D052-1C3B4F7EDF3F}"/>
                </a:ext>
              </a:extLst>
            </p:cNvPr>
            <p:cNvSpPr/>
            <p:nvPr/>
          </p:nvSpPr>
          <p:spPr>
            <a:xfrm>
              <a:off x="2063825" y="3254050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9"/>
                    <a:pt x="788" y="3466"/>
                    <a:pt x="1733" y="3466"/>
                  </a:cubicBezTo>
                  <a:cubicBezTo>
                    <a:pt x="2678" y="3466"/>
                    <a:pt x="3466" y="2679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30" name="Google Shape;10445;p74">
              <a:extLst>
                <a:ext uri="{FF2B5EF4-FFF2-40B4-BE49-F238E27FC236}">
                  <a16:creationId xmlns:a16="http://schemas.microsoft.com/office/drawing/2014/main" id="{76DAC84F-934A-74B7-9E8E-2D285CADB800}"/>
                </a:ext>
              </a:extLst>
            </p:cNvPr>
            <p:cNvSpPr/>
            <p:nvPr/>
          </p:nvSpPr>
          <p:spPr>
            <a:xfrm>
              <a:off x="2178025" y="3289500"/>
              <a:ext cx="104000" cy="67950"/>
            </a:xfrm>
            <a:custGeom>
              <a:avLst/>
              <a:gdLst/>
              <a:ahLst/>
              <a:cxnLst/>
              <a:rect l="l" t="t" r="r" b="b"/>
              <a:pathLst>
                <a:path w="4160" h="2718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95" y="662"/>
                    <a:pt x="316" y="662"/>
                  </a:cubicBezTo>
                  <a:lnTo>
                    <a:pt x="2395" y="662"/>
                  </a:lnTo>
                  <a:cubicBezTo>
                    <a:pt x="2584" y="662"/>
                    <a:pt x="2742" y="820"/>
                    <a:pt x="2742" y="1009"/>
                  </a:cubicBezTo>
                  <a:lnTo>
                    <a:pt x="2742" y="1576"/>
                  </a:lnTo>
                  <a:lnTo>
                    <a:pt x="2616" y="1450"/>
                  </a:lnTo>
                  <a:cubicBezTo>
                    <a:pt x="2568" y="1387"/>
                    <a:pt x="2482" y="1355"/>
                    <a:pt x="2391" y="1355"/>
                  </a:cubicBezTo>
                  <a:cubicBezTo>
                    <a:pt x="2301" y="1355"/>
                    <a:pt x="2206" y="1387"/>
                    <a:pt x="2143" y="1450"/>
                  </a:cubicBezTo>
                  <a:cubicBezTo>
                    <a:pt x="2049" y="1576"/>
                    <a:pt x="2049" y="1796"/>
                    <a:pt x="2143" y="1922"/>
                  </a:cubicBezTo>
                  <a:lnTo>
                    <a:pt x="2868" y="2647"/>
                  </a:lnTo>
                  <a:cubicBezTo>
                    <a:pt x="2931" y="2694"/>
                    <a:pt x="3017" y="2718"/>
                    <a:pt x="3104" y="2718"/>
                  </a:cubicBezTo>
                  <a:cubicBezTo>
                    <a:pt x="3191" y="2718"/>
                    <a:pt x="3277" y="2694"/>
                    <a:pt x="3340" y="2647"/>
                  </a:cubicBezTo>
                  <a:lnTo>
                    <a:pt x="4033" y="1922"/>
                  </a:lnTo>
                  <a:cubicBezTo>
                    <a:pt x="4159" y="1796"/>
                    <a:pt x="4159" y="1576"/>
                    <a:pt x="4033" y="1450"/>
                  </a:cubicBezTo>
                  <a:cubicBezTo>
                    <a:pt x="3986" y="1387"/>
                    <a:pt x="3899" y="1355"/>
                    <a:pt x="3809" y="1355"/>
                  </a:cubicBezTo>
                  <a:cubicBezTo>
                    <a:pt x="3718" y="1355"/>
                    <a:pt x="3624" y="1387"/>
                    <a:pt x="3561" y="1450"/>
                  </a:cubicBezTo>
                  <a:lnTo>
                    <a:pt x="3466" y="1576"/>
                  </a:lnTo>
                  <a:lnTo>
                    <a:pt x="3466" y="1009"/>
                  </a:lnTo>
                  <a:cubicBezTo>
                    <a:pt x="3466" y="441"/>
                    <a:pt x="2994" y="0"/>
                    <a:pt x="2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31" name="Google Shape;10446;p74">
              <a:extLst>
                <a:ext uri="{FF2B5EF4-FFF2-40B4-BE49-F238E27FC236}">
                  <a16:creationId xmlns:a16="http://schemas.microsoft.com/office/drawing/2014/main" id="{B84A8AAC-E556-593F-0468-3FB38C3CB884}"/>
                </a:ext>
              </a:extLst>
            </p:cNvPr>
            <p:cNvSpPr/>
            <p:nvPr/>
          </p:nvSpPr>
          <p:spPr>
            <a:xfrm>
              <a:off x="2070125" y="3444225"/>
              <a:ext cx="106350" cy="69075"/>
            </a:xfrm>
            <a:custGeom>
              <a:avLst/>
              <a:gdLst/>
              <a:ahLst/>
              <a:cxnLst/>
              <a:rect l="l" t="t" r="r" b="b"/>
              <a:pathLst>
                <a:path w="4254" h="2763" extrusionOk="0">
                  <a:moveTo>
                    <a:pt x="1095" y="0"/>
                  </a:moveTo>
                  <a:cubicBezTo>
                    <a:pt x="1002" y="0"/>
                    <a:pt x="904" y="28"/>
                    <a:pt x="820" y="112"/>
                  </a:cubicBezTo>
                  <a:lnTo>
                    <a:pt x="127" y="805"/>
                  </a:lnTo>
                  <a:cubicBezTo>
                    <a:pt x="1" y="931"/>
                    <a:pt x="1" y="1184"/>
                    <a:pt x="127" y="1278"/>
                  </a:cubicBezTo>
                  <a:cubicBezTo>
                    <a:pt x="190" y="1341"/>
                    <a:pt x="276" y="1373"/>
                    <a:pt x="363" y="1373"/>
                  </a:cubicBezTo>
                  <a:cubicBezTo>
                    <a:pt x="449" y="1373"/>
                    <a:pt x="536" y="1341"/>
                    <a:pt x="599" y="1278"/>
                  </a:cubicBezTo>
                  <a:lnTo>
                    <a:pt x="725" y="1184"/>
                  </a:lnTo>
                  <a:lnTo>
                    <a:pt x="725" y="1719"/>
                  </a:lnTo>
                  <a:cubicBezTo>
                    <a:pt x="725" y="2318"/>
                    <a:pt x="1198" y="2759"/>
                    <a:pt x="1733" y="2759"/>
                  </a:cubicBezTo>
                  <a:lnTo>
                    <a:pt x="3813" y="2759"/>
                  </a:lnTo>
                  <a:cubicBezTo>
                    <a:pt x="3837" y="2761"/>
                    <a:pt x="3861" y="2763"/>
                    <a:pt x="3883" y="2763"/>
                  </a:cubicBezTo>
                  <a:cubicBezTo>
                    <a:pt x="4122" y="2763"/>
                    <a:pt x="4254" y="2616"/>
                    <a:pt x="4254" y="2444"/>
                  </a:cubicBezTo>
                  <a:cubicBezTo>
                    <a:pt x="4254" y="2223"/>
                    <a:pt x="4096" y="2066"/>
                    <a:pt x="3907" y="2066"/>
                  </a:cubicBezTo>
                  <a:lnTo>
                    <a:pt x="1828" y="2066"/>
                  </a:lnTo>
                  <a:cubicBezTo>
                    <a:pt x="1639" y="2066"/>
                    <a:pt x="1481" y="1908"/>
                    <a:pt x="1481" y="1719"/>
                  </a:cubicBezTo>
                  <a:lnTo>
                    <a:pt x="1481" y="1184"/>
                  </a:lnTo>
                  <a:lnTo>
                    <a:pt x="1576" y="1278"/>
                  </a:lnTo>
                  <a:cubicBezTo>
                    <a:pt x="1639" y="1341"/>
                    <a:pt x="1733" y="1373"/>
                    <a:pt x="1824" y="1373"/>
                  </a:cubicBezTo>
                  <a:cubicBezTo>
                    <a:pt x="1914" y="1373"/>
                    <a:pt x="2001" y="1341"/>
                    <a:pt x="2048" y="1278"/>
                  </a:cubicBezTo>
                  <a:cubicBezTo>
                    <a:pt x="2174" y="1184"/>
                    <a:pt x="2174" y="931"/>
                    <a:pt x="2048" y="805"/>
                  </a:cubicBezTo>
                  <a:lnTo>
                    <a:pt x="1355" y="112"/>
                  </a:lnTo>
                  <a:cubicBezTo>
                    <a:pt x="1292" y="81"/>
                    <a:pt x="1261" y="81"/>
                    <a:pt x="1229" y="18"/>
                  </a:cubicBezTo>
                  <a:cubicBezTo>
                    <a:pt x="1187" y="7"/>
                    <a:pt x="1142" y="0"/>
                    <a:pt x="10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32" name="Google Shape;10447;p74">
              <a:extLst>
                <a:ext uri="{FF2B5EF4-FFF2-40B4-BE49-F238E27FC236}">
                  <a16:creationId xmlns:a16="http://schemas.microsoft.com/office/drawing/2014/main" id="{AC6CB4E3-E9BC-6395-462B-B1835FE94CE8}"/>
                </a:ext>
              </a:extLst>
            </p:cNvPr>
            <p:cNvSpPr/>
            <p:nvPr/>
          </p:nvSpPr>
          <p:spPr>
            <a:xfrm>
              <a:off x="2219775" y="3375350"/>
              <a:ext cx="89025" cy="85875"/>
            </a:xfrm>
            <a:custGeom>
              <a:avLst/>
              <a:gdLst/>
              <a:ahLst/>
              <a:cxnLst/>
              <a:rect l="l" t="t" r="r" b="b"/>
              <a:pathLst>
                <a:path w="3560" h="3435" extrusionOk="0">
                  <a:moveTo>
                    <a:pt x="1796" y="0"/>
                  </a:moveTo>
                  <a:cubicBezTo>
                    <a:pt x="788" y="0"/>
                    <a:pt x="0" y="788"/>
                    <a:pt x="0" y="1733"/>
                  </a:cubicBezTo>
                  <a:cubicBezTo>
                    <a:pt x="0" y="2647"/>
                    <a:pt x="788" y="3434"/>
                    <a:pt x="1796" y="3434"/>
                  </a:cubicBezTo>
                  <a:cubicBezTo>
                    <a:pt x="2741" y="3434"/>
                    <a:pt x="3561" y="2647"/>
                    <a:pt x="3561" y="1733"/>
                  </a:cubicBezTo>
                  <a:cubicBezTo>
                    <a:pt x="3561" y="788"/>
                    <a:pt x="2773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33" name="Google Shape;10448;p74">
              <a:extLst>
                <a:ext uri="{FF2B5EF4-FFF2-40B4-BE49-F238E27FC236}">
                  <a16:creationId xmlns:a16="http://schemas.microsoft.com/office/drawing/2014/main" id="{798C5801-F2D3-8057-2D7D-C8DCE9A456AF}"/>
                </a:ext>
              </a:extLst>
            </p:cNvPr>
            <p:cNvSpPr/>
            <p:nvPr/>
          </p:nvSpPr>
          <p:spPr>
            <a:xfrm>
              <a:off x="2037825" y="3339125"/>
              <a:ext cx="138650" cy="88225"/>
            </a:xfrm>
            <a:custGeom>
              <a:avLst/>
              <a:gdLst/>
              <a:ahLst/>
              <a:cxnLst/>
              <a:rect l="l" t="t" r="r" b="b"/>
              <a:pathLst>
                <a:path w="5546" h="3529" extrusionOk="0">
                  <a:moveTo>
                    <a:pt x="1072" y="0"/>
                  </a:moveTo>
                  <a:cubicBezTo>
                    <a:pt x="442" y="536"/>
                    <a:pt x="32" y="1292"/>
                    <a:pt x="32" y="2143"/>
                  </a:cubicBezTo>
                  <a:lnTo>
                    <a:pt x="32" y="3182"/>
                  </a:lnTo>
                  <a:cubicBezTo>
                    <a:pt x="1" y="3371"/>
                    <a:pt x="158" y="3529"/>
                    <a:pt x="347" y="3529"/>
                  </a:cubicBezTo>
                  <a:lnTo>
                    <a:pt x="5199" y="3529"/>
                  </a:lnTo>
                  <a:cubicBezTo>
                    <a:pt x="5388" y="3529"/>
                    <a:pt x="5546" y="3371"/>
                    <a:pt x="5546" y="3182"/>
                  </a:cubicBezTo>
                  <a:lnTo>
                    <a:pt x="5546" y="2143"/>
                  </a:lnTo>
                  <a:cubicBezTo>
                    <a:pt x="5546" y="1292"/>
                    <a:pt x="5168" y="536"/>
                    <a:pt x="4538" y="0"/>
                  </a:cubicBezTo>
                  <a:cubicBezTo>
                    <a:pt x="4096" y="473"/>
                    <a:pt x="3466" y="756"/>
                    <a:pt x="2805" y="756"/>
                  </a:cubicBezTo>
                  <a:cubicBezTo>
                    <a:pt x="2143" y="756"/>
                    <a:pt x="1513" y="504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34" name="Google Shape;10449;p74">
              <a:extLst>
                <a:ext uri="{FF2B5EF4-FFF2-40B4-BE49-F238E27FC236}">
                  <a16:creationId xmlns:a16="http://schemas.microsoft.com/office/drawing/2014/main" id="{689F93AD-EEC8-179D-CD69-7798BCACC308}"/>
                </a:ext>
              </a:extLst>
            </p:cNvPr>
            <p:cNvSpPr/>
            <p:nvPr/>
          </p:nvSpPr>
          <p:spPr>
            <a:xfrm>
              <a:off x="2193775" y="3460400"/>
              <a:ext cx="140225" cy="89825"/>
            </a:xfrm>
            <a:custGeom>
              <a:avLst/>
              <a:gdLst/>
              <a:ahLst/>
              <a:cxnLst/>
              <a:rect l="l" t="t" r="r" b="b"/>
              <a:pathLst>
                <a:path w="5609" h="3593" extrusionOk="0">
                  <a:moveTo>
                    <a:pt x="1009" y="1"/>
                  </a:moveTo>
                  <a:cubicBezTo>
                    <a:pt x="379" y="537"/>
                    <a:pt x="1" y="1261"/>
                    <a:pt x="1" y="2143"/>
                  </a:cubicBezTo>
                  <a:lnTo>
                    <a:pt x="1" y="3246"/>
                  </a:lnTo>
                  <a:cubicBezTo>
                    <a:pt x="1" y="3435"/>
                    <a:pt x="158" y="3592"/>
                    <a:pt x="347" y="3592"/>
                  </a:cubicBezTo>
                  <a:lnTo>
                    <a:pt x="5262" y="3592"/>
                  </a:lnTo>
                  <a:cubicBezTo>
                    <a:pt x="5451" y="3592"/>
                    <a:pt x="5609" y="3435"/>
                    <a:pt x="5609" y="3246"/>
                  </a:cubicBezTo>
                  <a:lnTo>
                    <a:pt x="5609" y="2143"/>
                  </a:lnTo>
                  <a:cubicBezTo>
                    <a:pt x="5577" y="1261"/>
                    <a:pt x="5199" y="537"/>
                    <a:pt x="4569" y="1"/>
                  </a:cubicBezTo>
                  <a:cubicBezTo>
                    <a:pt x="4128" y="474"/>
                    <a:pt x="3498" y="757"/>
                    <a:pt x="2773" y="757"/>
                  </a:cubicBezTo>
                  <a:cubicBezTo>
                    <a:pt x="2080" y="757"/>
                    <a:pt x="1450" y="474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35" name="Google Shape;10468;p74">
            <a:extLst>
              <a:ext uri="{FF2B5EF4-FFF2-40B4-BE49-F238E27FC236}">
                <a16:creationId xmlns:a16="http://schemas.microsoft.com/office/drawing/2014/main" id="{6AC8FEFE-4B0B-2AFE-6598-81E112435227}"/>
              </a:ext>
            </a:extLst>
          </p:cNvPr>
          <p:cNvGrpSpPr/>
          <p:nvPr/>
        </p:nvGrpSpPr>
        <p:grpSpPr>
          <a:xfrm>
            <a:off x="6024696" y="4673720"/>
            <a:ext cx="482825" cy="513201"/>
            <a:chOff x="3859600" y="3591950"/>
            <a:chExt cx="296975" cy="296175"/>
          </a:xfrm>
          <a:solidFill>
            <a:schemeClr val="accent1">
              <a:lumMod val="75000"/>
            </a:schemeClr>
          </a:solidFill>
        </p:grpSpPr>
        <p:sp>
          <p:nvSpPr>
            <p:cNvPr id="136" name="Google Shape;10469;p74">
              <a:extLst>
                <a:ext uri="{FF2B5EF4-FFF2-40B4-BE49-F238E27FC236}">
                  <a16:creationId xmlns:a16="http://schemas.microsoft.com/office/drawing/2014/main" id="{00A673B0-E9C0-F525-B837-FDBBFD8747DE}"/>
                </a:ext>
              </a:extLst>
            </p:cNvPr>
            <p:cNvSpPr/>
            <p:nvPr/>
          </p:nvSpPr>
          <p:spPr>
            <a:xfrm>
              <a:off x="4034450" y="3766000"/>
              <a:ext cx="122125" cy="122125"/>
            </a:xfrm>
            <a:custGeom>
              <a:avLst/>
              <a:gdLst/>
              <a:ahLst/>
              <a:cxnLst/>
              <a:rect l="l" t="t" r="r" b="b"/>
              <a:pathLst>
                <a:path w="4885" h="4885" extrusionOk="0">
                  <a:moveTo>
                    <a:pt x="2395" y="1324"/>
                  </a:moveTo>
                  <a:cubicBezTo>
                    <a:pt x="2616" y="1324"/>
                    <a:pt x="2773" y="1482"/>
                    <a:pt x="2773" y="1702"/>
                  </a:cubicBezTo>
                  <a:lnTo>
                    <a:pt x="2773" y="2049"/>
                  </a:lnTo>
                  <a:lnTo>
                    <a:pt x="3120" y="2049"/>
                  </a:lnTo>
                  <a:cubicBezTo>
                    <a:pt x="3309" y="2049"/>
                    <a:pt x="3466" y="2206"/>
                    <a:pt x="3466" y="2395"/>
                  </a:cubicBezTo>
                  <a:cubicBezTo>
                    <a:pt x="3466" y="2584"/>
                    <a:pt x="3309" y="2742"/>
                    <a:pt x="3120" y="2742"/>
                  </a:cubicBezTo>
                  <a:lnTo>
                    <a:pt x="2395" y="2742"/>
                  </a:lnTo>
                  <a:cubicBezTo>
                    <a:pt x="2206" y="2742"/>
                    <a:pt x="2049" y="2584"/>
                    <a:pt x="2049" y="2395"/>
                  </a:cubicBezTo>
                  <a:lnTo>
                    <a:pt x="2049" y="1702"/>
                  </a:lnTo>
                  <a:cubicBezTo>
                    <a:pt x="2049" y="1482"/>
                    <a:pt x="2206" y="1324"/>
                    <a:pt x="2395" y="1324"/>
                  </a:cubicBezTo>
                  <a:close/>
                  <a:moveTo>
                    <a:pt x="2458" y="1"/>
                  </a:moveTo>
                  <a:cubicBezTo>
                    <a:pt x="1104" y="1"/>
                    <a:pt x="1" y="1103"/>
                    <a:pt x="1" y="2427"/>
                  </a:cubicBezTo>
                  <a:cubicBezTo>
                    <a:pt x="1" y="3781"/>
                    <a:pt x="1104" y="4884"/>
                    <a:pt x="2458" y="4884"/>
                  </a:cubicBezTo>
                  <a:cubicBezTo>
                    <a:pt x="3782" y="4884"/>
                    <a:pt x="4884" y="3781"/>
                    <a:pt x="4884" y="2427"/>
                  </a:cubicBezTo>
                  <a:cubicBezTo>
                    <a:pt x="4853" y="1072"/>
                    <a:pt x="3782" y="1"/>
                    <a:pt x="24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37" name="Google Shape;10470;p74">
              <a:extLst>
                <a:ext uri="{FF2B5EF4-FFF2-40B4-BE49-F238E27FC236}">
                  <a16:creationId xmlns:a16="http://schemas.microsoft.com/office/drawing/2014/main" id="{9D6FC15C-4E8F-467E-D5E5-BE5AB01B21C0}"/>
                </a:ext>
              </a:extLst>
            </p:cNvPr>
            <p:cNvSpPr/>
            <p:nvPr/>
          </p:nvSpPr>
          <p:spPr>
            <a:xfrm>
              <a:off x="3860400" y="3679375"/>
              <a:ext cx="260725" cy="173300"/>
            </a:xfrm>
            <a:custGeom>
              <a:avLst/>
              <a:gdLst/>
              <a:ahLst/>
              <a:cxnLst/>
              <a:rect l="l" t="t" r="r" b="b"/>
              <a:pathLst>
                <a:path w="10429" h="6932" extrusionOk="0">
                  <a:moveTo>
                    <a:pt x="2426" y="662"/>
                  </a:moveTo>
                  <a:cubicBezTo>
                    <a:pt x="2647" y="662"/>
                    <a:pt x="2804" y="819"/>
                    <a:pt x="2804" y="1008"/>
                  </a:cubicBezTo>
                  <a:cubicBezTo>
                    <a:pt x="2804" y="1197"/>
                    <a:pt x="2647" y="1355"/>
                    <a:pt x="2426" y="1355"/>
                  </a:cubicBezTo>
                  <a:lnTo>
                    <a:pt x="1733" y="1355"/>
                  </a:lnTo>
                  <a:cubicBezTo>
                    <a:pt x="1544" y="1355"/>
                    <a:pt x="1387" y="1197"/>
                    <a:pt x="1387" y="1008"/>
                  </a:cubicBezTo>
                  <a:cubicBezTo>
                    <a:pt x="1387" y="819"/>
                    <a:pt x="1544" y="662"/>
                    <a:pt x="1733" y="662"/>
                  </a:cubicBezTo>
                  <a:close/>
                  <a:moveTo>
                    <a:pt x="4537" y="662"/>
                  </a:moveTo>
                  <a:cubicBezTo>
                    <a:pt x="4726" y="662"/>
                    <a:pt x="4884" y="819"/>
                    <a:pt x="4884" y="1008"/>
                  </a:cubicBezTo>
                  <a:cubicBezTo>
                    <a:pt x="4884" y="1197"/>
                    <a:pt x="4695" y="1355"/>
                    <a:pt x="4537" y="1355"/>
                  </a:cubicBezTo>
                  <a:lnTo>
                    <a:pt x="3812" y="1355"/>
                  </a:lnTo>
                  <a:cubicBezTo>
                    <a:pt x="3623" y="1355"/>
                    <a:pt x="3466" y="1197"/>
                    <a:pt x="3466" y="1008"/>
                  </a:cubicBezTo>
                  <a:cubicBezTo>
                    <a:pt x="3466" y="819"/>
                    <a:pt x="3623" y="662"/>
                    <a:pt x="3812" y="662"/>
                  </a:cubicBezTo>
                  <a:close/>
                  <a:moveTo>
                    <a:pt x="6648" y="662"/>
                  </a:moveTo>
                  <a:cubicBezTo>
                    <a:pt x="6837" y="662"/>
                    <a:pt x="6994" y="819"/>
                    <a:pt x="6994" y="1008"/>
                  </a:cubicBezTo>
                  <a:cubicBezTo>
                    <a:pt x="6994" y="1197"/>
                    <a:pt x="6837" y="1355"/>
                    <a:pt x="6648" y="1355"/>
                  </a:cubicBezTo>
                  <a:lnTo>
                    <a:pt x="5955" y="1355"/>
                  </a:lnTo>
                  <a:cubicBezTo>
                    <a:pt x="5734" y="1355"/>
                    <a:pt x="5577" y="1197"/>
                    <a:pt x="5577" y="1008"/>
                  </a:cubicBezTo>
                  <a:cubicBezTo>
                    <a:pt x="5577" y="819"/>
                    <a:pt x="5734" y="662"/>
                    <a:pt x="5955" y="662"/>
                  </a:cubicBezTo>
                  <a:close/>
                  <a:moveTo>
                    <a:pt x="8727" y="662"/>
                  </a:moveTo>
                  <a:cubicBezTo>
                    <a:pt x="8948" y="662"/>
                    <a:pt x="9105" y="819"/>
                    <a:pt x="9105" y="1008"/>
                  </a:cubicBezTo>
                  <a:cubicBezTo>
                    <a:pt x="9105" y="1197"/>
                    <a:pt x="8948" y="1355"/>
                    <a:pt x="8727" y="1355"/>
                  </a:cubicBezTo>
                  <a:lnTo>
                    <a:pt x="8034" y="1355"/>
                  </a:lnTo>
                  <a:cubicBezTo>
                    <a:pt x="7845" y="1355"/>
                    <a:pt x="7688" y="1197"/>
                    <a:pt x="7688" y="1008"/>
                  </a:cubicBezTo>
                  <a:cubicBezTo>
                    <a:pt x="7688" y="819"/>
                    <a:pt x="7845" y="662"/>
                    <a:pt x="8034" y="662"/>
                  </a:cubicBezTo>
                  <a:close/>
                  <a:moveTo>
                    <a:pt x="2426" y="2080"/>
                  </a:moveTo>
                  <a:cubicBezTo>
                    <a:pt x="2647" y="2080"/>
                    <a:pt x="2804" y="2237"/>
                    <a:pt x="2804" y="2426"/>
                  </a:cubicBezTo>
                  <a:cubicBezTo>
                    <a:pt x="2804" y="2647"/>
                    <a:pt x="2647" y="2773"/>
                    <a:pt x="2426" y="2773"/>
                  </a:cubicBezTo>
                  <a:lnTo>
                    <a:pt x="1733" y="2773"/>
                  </a:lnTo>
                  <a:cubicBezTo>
                    <a:pt x="1544" y="2773"/>
                    <a:pt x="1387" y="2647"/>
                    <a:pt x="1387" y="2426"/>
                  </a:cubicBezTo>
                  <a:cubicBezTo>
                    <a:pt x="1387" y="2206"/>
                    <a:pt x="1544" y="2080"/>
                    <a:pt x="1733" y="2080"/>
                  </a:cubicBezTo>
                  <a:close/>
                  <a:moveTo>
                    <a:pt x="4537" y="2080"/>
                  </a:moveTo>
                  <a:cubicBezTo>
                    <a:pt x="4726" y="2080"/>
                    <a:pt x="4884" y="2237"/>
                    <a:pt x="4884" y="2426"/>
                  </a:cubicBezTo>
                  <a:cubicBezTo>
                    <a:pt x="4884" y="2647"/>
                    <a:pt x="4695" y="2773"/>
                    <a:pt x="4537" y="2773"/>
                  </a:cubicBezTo>
                  <a:lnTo>
                    <a:pt x="3812" y="2773"/>
                  </a:lnTo>
                  <a:cubicBezTo>
                    <a:pt x="3623" y="2773"/>
                    <a:pt x="3466" y="2647"/>
                    <a:pt x="3466" y="2426"/>
                  </a:cubicBezTo>
                  <a:cubicBezTo>
                    <a:pt x="3466" y="2206"/>
                    <a:pt x="3623" y="2080"/>
                    <a:pt x="3812" y="2080"/>
                  </a:cubicBezTo>
                  <a:close/>
                  <a:moveTo>
                    <a:pt x="6648" y="2080"/>
                  </a:moveTo>
                  <a:cubicBezTo>
                    <a:pt x="6837" y="2080"/>
                    <a:pt x="6994" y="2237"/>
                    <a:pt x="6994" y="2426"/>
                  </a:cubicBezTo>
                  <a:cubicBezTo>
                    <a:pt x="6994" y="2647"/>
                    <a:pt x="6837" y="2773"/>
                    <a:pt x="6648" y="2773"/>
                  </a:cubicBezTo>
                  <a:lnTo>
                    <a:pt x="5955" y="2773"/>
                  </a:lnTo>
                  <a:cubicBezTo>
                    <a:pt x="5734" y="2773"/>
                    <a:pt x="5577" y="2647"/>
                    <a:pt x="5577" y="2426"/>
                  </a:cubicBezTo>
                  <a:cubicBezTo>
                    <a:pt x="5577" y="2206"/>
                    <a:pt x="5734" y="2080"/>
                    <a:pt x="5955" y="2080"/>
                  </a:cubicBezTo>
                  <a:close/>
                  <a:moveTo>
                    <a:pt x="8727" y="2080"/>
                  </a:moveTo>
                  <a:cubicBezTo>
                    <a:pt x="8948" y="2080"/>
                    <a:pt x="9105" y="2237"/>
                    <a:pt x="9105" y="2426"/>
                  </a:cubicBezTo>
                  <a:cubicBezTo>
                    <a:pt x="9105" y="2647"/>
                    <a:pt x="8948" y="2773"/>
                    <a:pt x="8727" y="2773"/>
                  </a:cubicBezTo>
                  <a:lnTo>
                    <a:pt x="8034" y="2773"/>
                  </a:lnTo>
                  <a:cubicBezTo>
                    <a:pt x="7845" y="2773"/>
                    <a:pt x="7688" y="2647"/>
                    <a:pt x="7688" y="2426"/>
                  </a:cubicBezTo>
                  <a:cubicBezTo>
                    <a:pt x="7688" y="2206"/>
                    <a:pt x="7845" y="2080"/>
                    <a:pt x="8034" y="2080"/>
                  </a:cubicBezTo>
                  <a:close/>
                  <a:moveTo>
                    <a:pt x="2426" y="3466"/>
                  </a:moveTo>
                  <a:cubicBezTo>
                    <a:pt x="2647" y="3466"/>
                    <a:pt x="2804" y="3623"/>
                    <a:pt x="2804" y="3812"/>
                  </a:cubicBezTo>
                  <a:cubicBezTo>
                    <a:pt x="2804" y="4001"/>
                    <a:pt x="2647" y="4159"/>
                    <a:pt x="2426" y="4159"/>
                  </a:cubicBezTo>
                  <a:lnTo>
                    <a:pt x="1733" y="4159"/>
                  </a:lnTo>
                  <a:cubicBezTo>
                    <a:pt x="1544" y="4159"/>
                    <a:pt x="1387" y="4001"/>
                    <a:pt x="1387" y="3812"/>
                  </a:cubicBezTo>
                  <a:cubicBezTo>
                    <a:pt x="1387" y="3623"/>
                    <a:pt x="1544" y="3466"/>
                    <a:pt x="1733" y="3466"/>
                  </a:cubicBezTo>
                  <a:close/>
                  <a:moveTo>
                    <a:pt x="4537" y="3466"/>
                  </a:moveTo>
                  <a:cubicBezTo>
                    <a:pt x="4726" y="3466"/>
                    <a:pt x="4884" y="3623"/>
                    <a:pt x="4884" y="3812"/>
                  </a:cubicBezTo>
                  <a:cubicBezTo>
                    <a:pt x="4884" y="4001"/>
                    <a:pt x="4695" y="4159"/>
                    <a:pt x="4537" y="4159"/>
                  </a:cubicBezTo>
                  <a:lnTo>
                    <a:pt x="3812" y="4159"/>
                  </a:lnTo>
                  <a:cubicBezTo>
                    <a:pt x="3623" y="4159"/>
                    <a:pt x="3466" y="4001"/>
                    <a:pt x="3466" y="3812"/>
                  </a:cubicBezTo>
                  <a:cubicBezTo>
                    <a:pt x="3466" y="3623"/>
                    <a:pt x="3623" y="3466"/>
                    <a:pt x="3812" y="3466"/>
                  </a:cubicBezTo>
                  <a:close/>
                  <a:moveTo>
                    <a:pt x="6648" y="3466"/>
                  </a:moveTo>
                  <a:cubicBezTo>
                    <a:pt x="6837" y="3466"/>
                    <a:pt x="6994" y="3623"/>
                    <a:pt x="6994" y="3812"/>
                  </a:cubicBezTo>
                  <a:cubicBezTo>
                    <a:pt x="6994" y="4001"/>
                    <a:pt x="6837" y="4159"/>
                    <a:pt x="6648" y="4159"/>
                  </a:cubicBezTo>
                  <a:lnTo>
                    <a:pt x="5955" y="4159"/>
                  </a:lnTo>
                  <a:cubicBezTo>
                    <a:pt x="5734" y="4159"/>
                    <a:pt x="5577" y="4001"/>
                    <a:pt x="5577" y="3812"/>
                  </a:cubicBezTo>
                  <a:cubicBezTo>
                    <a:pt x="5577" y="3623"/>
                    <a:pt x="5734" y="3466"/>
                    <a:pt x="5955" y="3466"/>
                  </a:cubicBezTo>
                  <a:close/>
                  <a:moveTo>
                    <a:pt x="2426" y="4852"/>
                  </a:moveTo>
                  <a:cubicBezTo>
                    <a:pt x="2647" y="4852"/>
                    <a:pt x="2804" y="5010"/>
                    <a:pt x="2804" y="5199"/>
                  </a:cubicBezTo>
                  <a:cubicBezTo>
                    <a:pt x="2804" y="5388"/>
                    <a:pt x="2647" y="5545"/>
                    <a:pt x="2426" y="5545"/>
                  </a:cubicBezTo>
                  <a:lnTo>
                    <a:pt x="1733" y="5545"/>
                  </a:lnTo>
                  <a:cubicBezTo>
                    <a:pt x="1544" y="5545"/>
                    <a:pt x="1387" y="5388"/>
                    <a:pt x="1387" y="5199"/>
                  </a:cubicBezTo>
                  <a:cubicBezTo>
                    <a:pt x="1387" y="5010"/>
                    <a:pt x="1544" y="4852"/>
                    <a:pt x="1733" y="4852"/>
                  </a:cubicBezTo>
                  <a:close/>
                  <a:moveTo>
                    <a:pt x="4537" y="4852"/>
                  </a:moveTo>
                  <a:cubicBezTo>
                    <a:pt x="4726" y="4852"/>
                    <a:pt x="4884" y="5010"/>
                    <a:pt x="4884" y="5199"/>
                  </a:cubicBezTo>
                  <a:cubicBezTo>
                    <a:pt x="4884" y="5388"/>
                    <a:pt x="4695" y="5545"/>
                    <a:pt x="4537" y="5545"/>
                  </a:cubicBezTo>
                  <a:lnTo>
                    <a:pt x="3812" y="5545"/>
                  </a:lnTo>
                  <a:cubicBezTo>
                    <a:pt x="3623" y="5545"/>
                    <a:pt x="3466" y="5388"/>
                    <a:pt x="3466" y="5199"/>
                  </a:cubicBezTo>
                  <a:cubicBezTo>
                    <a:pt x="3466" y="5010"/>
                    <a:pt x="3623" y="4852"/>
                    <a:pt x="3812" y="4852"/>
                  </a:cubicBezTo>
                  <a:close/>
                  <a:moveTo>
                    <a:pt x="0" y="0"/>
                  </a:moveTo>
                  <a:lnTo>
                    <a:pt x="0" y="5892"/>
                  </a:lnTo>
                  <a:cubicBezTo>
                    <a:pt x="0" y="6459"/>
                    <a:pt x="473" y="6931"/>
                    <a:pt x="1071" y="6931"/>
                  </a:cubicBezTo>
                  <a:lnTo>
                    <a:pt x="6490" y="6931"/>
                  </a:lnTo>
                  <a:cubicBezTo>
                    <a:pt x="6364" y="6616"/>
                    <a:pt x="6301" y="6270"/>
                    <a:pt x="6301" y="5892"/>
                  </a:cubicBezTo>
                  <a:cubicBezTo>
                    <a:pt x="6301" y="5797"/>
                    <a:pt x="6333" y="5671"/>
                    <a:pt x="6333" y="5545"/>
                  </a:cubicBezTo>
                  <a:lnTo>
                    <a:pt x="5955" y="5545"/>
                  </a:lnTo>
                  <a:cubicBezTo>
                    <a:pt x="5734" y="5545"/>
                    <a:pt x="5577" y="5388"/>
                    <a:pt x="5577" y="5199"/>
                  </a:cubicBezTo>
                  <a:cubicBezTo>
                    <a:pt x="5577" y="5010"/>
                    <a:pt x="5734" y="4852"/>
                    <a:pt x="5955" y="4852"/>
                  </a:cubicBezTo>
                  <a:lnTo>
                    <a:pt x="6490" y="4852"/>
                  </a:lnTo>
                  <a:cubicBezTo>
                    <a:pt x="6931" y="3623"/>
                    <a:pt x="8066" y="2741"/>
                    <a:pt x="9420" y="2741"/>
                  </a:cubicBezTo>
                  <a:cubicBezTo>
                    <a:pt x="9767" y="2741"/>
                    <a:pt x="10113" y="2836"/>
                    <a:pt x="10428" y="2962"/>
                  </a:cubicBezTo>
                  <a:lnTo>
                    <a:pt x="104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38" name="Google Shape;10471;p74">
              <a:extLst>
                <a:ext uri="{FF2B5EF4-FFF2-40B4-BE49-F238E27FC236}">
                  <a16:creationId xmlns:a16="http://schemas.microsoft.com/office/drawing/2014/main" id="{D6F7B9CC-AECE-0504-7D12-C0EB037F77C8}"/>
                </a:ext>
              </a:extLst>
            </p:cNvPr>
            <p:cNvSpPr/>
            <p:nvPr/>
          </p:nvSpPr>
          <p:spPr>
            <a:xfrm>
              <a:off x="3859600" y="3591950"/>
              <a:ext cx="261525" cy="70900"/>
            </a:xfrm>
            <a:custGeom>
              <a:avLst/>
              <a:gdLst/>
              <a:ahLst/>
              <a:cxnLst/>
              <a:rect l="l" t="t" r="r" b="b"/>
              <a:pathLst>
                <a:path w="10461" h="2836" extrusionOk="0">
                  <a:moveTo>
                    <a:pt x="1734" y="0"/>
                  </a:moveTo>
                  <a:cubicBezTo>
                    <a:pt x="1513" y="0"/>
                    <a:pt x="1356" y="158"/>
                    <a:pt x="1356" y="347"/>
                  </a:cubicBezTo>
                  <a:lnTo>
                    <a:pt x="1356" y="693"/>
                  </a:lnTo>
                  <a:lnTo>
                    <a:pt x="1009" y="693"/>
                  </a:lnTo>
                  <a:cubicBezTo>
                    <a:pt x="410" y="693"/>
                    <a:pt x="1" y="1166"/>
                    <a:pt x="1" y="1733"/>
                  </a:cubicBezTo>
                  <a:lnTo>
                    <a:pt x="1" y="2836"/>
                  </a:lnTo>
                  <a:lnTo>
                    <a:pt x="10429" y="2836"/>
                  </a:lnTo>
                  <a:lnTo>
                    <a:pt x="10429" y="1733"/>
                  </a:lnTo>
                  <a:lnTo>
                    <a:pt x="10460" y="1733"/>
                  </a:lnTo>
                  <a:cubicBezTo>
                    <a:pt x="10460" y="1134"/>
                    <a:pt x="9988" y="693"/>
                    <a:pt x="9421" y="693"/>
                  </a:cubicBezTo>
                  <a:lnTo>
                    <a:pt x="9074" y="693"/>
                  </a:lnTo>
                  <a:lnTo>
                    <a:pt x="9074" y="347"/>
                  </a:lnTo>
                  <a:cubicBezTo>
                    <a:pt x="9074" y="158"/>
                    <a:pt x="8917" y="0"/>
                    <a:pt x="8728" y="0"/>
                  </a:cubicBezTo>
                  <a:cubicBezTo>
                    <a:pt x="8539" y="0"/>
                    <a:pt x="8381" y="158"/>
                    <a:pt x="8381" y="347"/>
                  </a:cubicBezTo>
                  <a:lnTo>
                    <a:pt x="8381" y="693"/>
                  </a:lnTo>
                  <a:lnTo>
                    <a:pt x="6995" y="693"/>
                  </a:lnTo>
                  <a:lnTo>
                    <a:pt x="6995" y="347"/>
                  </a:lnTo>
                  <a:cubicBezTo>
                    <a:pt x="6995" y="158"/>
                    <a:pt x="6837" y="0"/>
                    <a:pt x="6648" y="0"/>
                  </a:cubicBezTo>
                  <a:cubicBezTo>
                    <a:pt x="6459" y="0"/>
                    <a:pt x="6302" y="158"/>
                    <a:pt x="6302" y="347"/>
                  </a:cubicBezTo>
                  <a:lnTo>
                    <a:pt x="6302" y="693"/>
                  </a:lnTo>
                  <a:lnTo>
                    <a:pt x="4159" y="693"/>
                  </a:lnTo>
                  <a:lnTo>
                    <a:pt x="4159" y="347"/>
                  </a:lnTo>
                  <a:cubicBezTo>
                    <a:pt x="4159" y="158"/>
                    <a:pt x="4002" y="0"/>
                    <a:pt x="3813" y="0"/>
                  </a:cubicBezTo>
                  <a:cubicBezTo>
                    <a:pt x="3624" y="0"/>
                    <a:pt x="3466" y="158"/>
                    <a:pt x="3466" y="347"/>
                  </a:cubicBezTo>
                  <a:lnTo>
                    <a:pt x="3466" y="693"/>
                  </a:lnTo>
                  <a:lnTo>
                    <a:pt x="2080" y="693"/>
                  </a:lnTo>
                  <a:lnTo>
                    <a:pt x="2080" y="347"/>
                  </a:lnTo>
                  <a:cubicBezTo>
                    <a:pt x="2080" y="158"/>
                    <a:pt x="1923" y="0"/>
                    <a:pt x="17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39" name="Google Shape;10483;p74">
            <a:extLst>
              <a:ext uri="{FF2B5EF4-FFF2-40B4-BE49-F238E27FC236}">
                <a16:creationId xmlns:a16="http://schemas.microsoft.com/office/drawing/2014/main" id="{D5914CD5-E98C-196B-2FCF-5F51DB9F7895}"/>
              </a:ext>
            </a:extLst>
          </p:cNvPr>
          <p:cNvGrpSpPr/>
          <p:nvPr/>
        </p:nvGrpSpPr>
        <p:grpSpPr>
          <a:xfrm>
            <a:off x="10481628" y="4540277"/>
            <a:ext cx="453357" cy="480451"/>
            <a:chOff x="5727850" y="3609275"/>
            <a:chExt cx="278850" cy="277275"/>
          </a:xfrm>
          <a:solidFill>
            <a:schemeClr val="accent1">
              <a:lumMod val="75000"/>
            </a:schemeClr>
          </a:solidFill>
        </p:grpSpPr>
        <p:sp>
          <p:nvSpPr>
            <p:cNvPr id="140" name="Google Shape;10484;p74">
              <a:extLst>
                <a:ext uri="{FF2B5EF4-FFF2-40B4-BE49-F238E27FC236}">
                  <a16:creationId xmlns:a16="http://schemas.microsoft.com/office/drawing/2014/main" id="{492E70E4-274E-F238-590F-CE3D253DA5DC}"/>
                </a:ext>
              </a:extLst>
            </p:cNvPr>
            <p:cNvSpPr/>
            <p:nvPr/>
          </p:nvSpPr>
          <p:spPr>
            <a:xfrm>
              <a:off x="5884600" y="3765225"/>
              <a:ext cx="122100" cy="121325"/>
            </a:xfrm>
            <a:custGeom>
              <a:avLst/>
              <a:gdLst/>
              <a:ahLst/>
              <a:cxnLst/>
              <a:rect l="l" t="t" r="r" b="b"/>
              <a:pathLst>
                <a:path w="4884" h="4853" extrusionOk="0">
                  <a:moveTo>
                    <a:pt x="2426" y="662"/>
                  </a:moveTo>
                  <a:cubicBezTo>
                    <a:pt x="2646" y="662"/>
                    <a:pt x="2804" y="819"/>
                    <a:pt x="2804" y="1008"/>
                  </a:cubicBezTo>
                  <a:cubicBezTo>
                    <a:pt x="2804" y="1197"/>
                    <a:pt x="2646" y="1355"/>
                    <a:pt x="2426" y="1355"/>
                  </a:cubicBezTo>
                  <a:cubicBezTo>
                    <a:pt x="2237" y="1355"/>
                    <a:pt x="2079" y="1197"/>
                    <a:pt x="2079" y="1008"/>
                  </a:cubicBezTo>
                  <a:cubicBezTo>
                    <a:pt x="2079" y="819"/>
                    <a:pt x="2237" y="662"/>
                    <a:pt x="2426" y="662"/>
                  </a:cubicBezTo>
                  <a:close/>
                  <a:moveTo>
                    <a:pt x="2426" y="1670"/>
                  </a:moveTo>
                  <a:cubicBezTo>
                    <a:pt x="2646" y="1670"/>
                    <a:pt x="2804" y="1828"/>
                    <a:pt x="2804" y="2048"/>
                  </a:cubicBezTo>
                  <a:lnTo>
                    <a:pt x="2804" y="3781"/>
                  </a:lnTo>
                  <a:cubicBezTo>
                    <a:pt x="2804" y="3970"/>
                    <a:pt x="2646" y="4127"/>
                    <a:pt x="2426" y="4127"/>
                  </a:cubicBezTo>
                  <a:cubicBezTo>
                    <a:pt x="2237" y="4127"/>
                    <a:pt x="2079" y="3970"/>
                    <a:pt x="2079" y="3781"/>
                  </a:cubicBezTo>
                  <a:lnTo>
                    <a:pt x="2079" y="2048"/>
                  </a:lnTo>
                  <a:cubicBezTo>
                    <a:pt x="2079" y="1828"/>
                    <a:pt x="2237" y="1670"/>
                    <a:pt x="2426" y="1670"/>
                  </a:cubicBezTo>
                  <a:close/>
                  <a:moveTo>
                    <a:pt x="2426" y="0"/>
                  </a:moveTo>
                  <a:cubicBezTo>
                    <a:pt x="1103" y="0"/>
                    <a:pt x="0" y="1103"/>
                    <a:pt x="0" y="2426"/>
                  </a:cubicBezTo>
                  <a:cubicBezTo>
                    <a:pt x="0" y="3749"/>
                    <a:pt x="1103" y="4852"/>
                    <a:pt x="2426" y="4852"/>
                  </a:cubicBezTo>
                  <a:cubicBezTo>
                    <a:pt x="3781" y="4852"/>
                    <a:pt x="4883" y="3749"/>
                    <a:pt x="4883" y="2426"/>
                  </a:cubicBezTo>
                  <a:cubicBezTo>
                    <a:pt x="4883" y="1040"/>
                    <a:pt x="3781" y="0"/>
                    <a:pt x="24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41" name="Google Shape;10485;p74">
              <a:extLst>
                <a:ext uri="{FF2B5EF4-FFF2-40B4-BE49-F238E27FC236}">
                  <a16:creationId xmlns:a16="http://schemas.microsoft.com/office/drawing/2014/main" id="{358EE0EE-2DE5-C427-8B80-CADB58437410}"/>
                </a:ext>
              </a:extLst>
            </p:cNvPr>
            <p:cNvSpPr/>
            <p:nvPr/>
          </p:nvSpPr>
          <p:spPr>
            <a:xfrm>
              <a:off x="5727850" y="3669125"/>
              <a:ext cx="35475" cy="216625"/>
            </a:xfrm>
            <a:custGeom>
              <a:avLst/>
              <a:gdLst/>
              <a:ahLst/>
              <a:cxnLst/>
              <a:rect l="l" t="t" r="r" b="b"/>
              <a:pathLst>
                <a:path w="1419" h="8665" extrusionOk="0">
                  <a:moveTo>
                    <a:pt x="32" y="1"/>
                  </a:moveTo>
                  <a:lnTo>
                    <a:pt x="32" y="7310"/>
                  </a:lnTo>
                  <a:cubicBezTo>
                    <a:pt x="1" y="8034"/>
                    <a:pt x="631" y="8665"/>
                    <a:pt x="1418" y="8665"/>
                  </a:cubicBezTo>
                  <a:lnTo>
                    <a:pt x="1418" y="347"/>
                  </a:lnTo>
                  <a:lnTo>
                    <a:pt x="1072" y="347"/>
                  </a:lnTo>
                  <a:cubicBezTo>
                    <a:pt x="662" y="347"/>
                    <a:pt x="316" y="253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42" name="Google Shape;10486;p74">
              <a:extLst>
                <a:ext uri="{FF2B5EF4-FFF2-40B4-BE49-F238E27FC236}">
                  <a16:creationId xmlns:a16="http://schemas.microsoft.com/office/drawing/2014/main" id="{2F60269B-0976-C2B2-5150-252CE1173660}"/>
                </a:ext>
              </a:extLst>
            </p:cNvPr>
            <p:cNvSpPr/>
            <p:nvPr/>
          </p:nvSpPr>
          <p:spPr>
            <a:xfrm>
              <a:off x="5779825" y="3677800"/>
              <a:ext cx="174900" cy="207950"/>
            </a:xfrm>
            <a:custGeom>
              <a:avLst/>
              <a:gdLst/>
              <a:ahLst/>
              <a:cxnLst/>
              <a:rect l="l" t="t" r="r" b="b"/>
              <a:pathLst>
                <a:path w="6996" h="8318" extrusionOk="0">
                  <a:moveTo>
                    <a:pt x="5262" y="693"/>
                  </a:moveTo>
                  <a:cubicBezTo>
                    <a:pt x="5451" y="693"/>
                    <a:pt x="5609" y="851"/>
                    <a:pt x="5609" y="1040"/>
                  </a:cubicBezTo>
                  <a:cubicBezTo>
                    <a:pt x="5609" y="1229"/>
                    <a:pt x="5451" y="1386"/>
                    <a:pt x="5262" y="1386"/>
                  </a:cubicBezTo>
                  <a:lnTo>
                    <a:pt x="1072" y="1386"/>
                  </a:lnTo>
                  <a:cubicBezTo>
                    <a:pt x="883" y="1386"/>
                    <a:pt x="726" y="1229"/>
                    <a:pt x="726" y="1040"/>
                  </a:cubicBezTo>
                  <a:cubicBezTo>
                    <a:pt x="726" y="851"/>
                    <a:pt x="883" y="693"/>
                    <a:pt x="1072" y="693"/>
                  </a:cubicBezTo>
                  <a:close/>
                  <a:moveTo>
                    <a:pt x="5262" y="2080"/>
                  </a:moveTo>
                  <a:cubicBezTo>
                    <a:pt x="5451" y="2080"/>
                    <a:pt x="5609" y="2237"/>
                    <a:pt x="5609" y="2426"/>
                  </a:cubicBezTo>
                  <a:cubicBezTo>
                    <a:pt x="5609" y="2615"/>
                    <a:pt x="5451" y="2773"/>
                    <a:pt x="5262" y="2773"/>
                  </a:cubicBezTo>
                  <a:lnTo>
                    <a:pt x="1072" y="2773"/>
                  </a:lnTo>
                  <a:cubicBezTo>
                    <a:pt x="883" y="2773"/>
                    <a:pt x="726" y="2615"/>
                    <a:pt x="726" y="2426"/>
                  </a:cubicBezTo>
                  <a:cubicBezTo>
                    <a:pt x="726" y="2237"/>
                    <a:pt x="883" y="2080"/>
                    <a:pt x="1072" y="2080"/>
                  </a:cubicBezTo>
                  <a:close/>
                  <a:moveTo>
                    <a:pt x="1" y="0"/>
                  </a:moveTo>
                  <a:lnTo>
                    <a:pt x="1" y="8318"/>
                  </a:lnTo>
                  <a:lnTo>
                    <a:pt x="4695" y="8318"/>
                  </a:lnTo>
                  <a:cubicBezTo>
                    <a:pt x="4002" y="7750"/>
                    <a:pt x="3498" y="6868"/>
                    <a:pt x="3498" y="5892"/>
                  </a:cubicBezTo>
                  <a:cubicBezTo>
                    <a:pt x="3498" y="5766"/>
                    <a:pt x="3561" y="5640"/>
                    <a:pt x="3561" y="5545"/>
                  </a:cubicBezTo>
                  <a:lnTo>
                    <a:pt x="1072" y="5545"/>
                  </a:lnTo>
                  <a:cubicBezTo>
                    <a:pt x="883" y="5545"/>
                    <a:pt x="726" y="5388"/>
                    <a:pt x="726" y="5167"/>
                  </a:cubicBezTo>
                  <a:lnTo>
                    <a:pt x="726" y="3812"/>
                  </a:lnTo>
                  <a:cubicBezTo>
                    <a:pt x="726" y="3592"/>
                    <a:pt x="883" y="3434"/>
                    <a:pt x="1072" y="3434"/>
                  </a:cubicBezTo>
                  <a:lnTo>
                    <a:pt x="4695" y="3434"/>
                  </a:lnTo>
                  <a:cubicBezTo>
                    <a:pt x="5199" y="3056"/>
                    <a:pt x="5861" y="2773"/>
                    <a:pt x="6617" y="2773"/>
                  </a:cubicBezTo>
                  <a:cubicBezTo>
                    <a:pt x="6743" y="2773"/>
                    <a:pt x="6869" y="2804"/>
                    <a:pt x="6995" y="2804"/>
                  </a:cubicBezTo>
                  <a:lnTo>
                    <a:pt x="69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43" name="Google Shape;10487;p74">
              <a:extLst>
                <a:ext uri="{FF2B5EF4-FFF2-40B4-BE49-F238E27FC236}">
                  <a16:creationId xmlns:a16="http://schemas.microsoft.com/office/drawing/2014/main" id="{AA6299B0-411E-0802-880D-73E4BFFD0F66}"/>
                </a:ext>
              </a:extLst>
            </p:cNvPr>
            <p:cNvSpPr/>
            <p:nvPr/>
          </p:nvSpPr>
          <p:spPr>
            <a:xfrm>
              <a:off x="5815275" y="3781750"/>
              <a:ext cx="66200" cy="17350"/>
            </a:xfrm>
            <a:custGeom>
              <a:avLst/>
              <a:gdLst/>
              <a:ahLst/>
              <a:cxnLst/>
              <a:rect l="l" t="t" r="r" b="b"/>
              <a:pathLst>
                <a:path w="2648" h="694" extrusionOk="0">
                  <a:moveTo>
                    <a:pt x="1" y="1"/>
                  </a:moveTo>
                  <a:lnTo>
                    <a:pt x="1" y="694"/>
                  </a:lnTo>
                  <a:lnTo>
                    <a:pt x="2301" y="694"/>
                  </a:lnTo>
                  <a:cubicBezTo>
                    <a:pt x="2364" y="473"/>
                    <a:pt x="2490" y="221"/>
                    <a:pt x="26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44" name="Google Shape;10488;p74">
              <a:extLst>
                <a:ext uri="{FF2B5EF4-FFF2-40B4-BE49-F238E27FC236}">
                  <a16:creationId xmlns:a16="http://schemas.microsoft.com/office/drawing/2014/main" id="{1247FE2E-95F4-5E97-A824-6DFBA3CC029D}"/>
                </a:ext>
              </a:extLst>
            </p:cNvPr>
            <p:cNvSpPr/>
            <p:nvPr/>
          </p:nvSpPr>
          <p:spPr>
            <a:xfrm>
              <a:off x="5727850" y="3609275"/>
              <a:ext cx="226075" cy="51225"/>
            </a:xfrm>
            <a:custGeom>
              <a:avLst/>
              <a:gdLst/>
              <a:ahLst/>
              <a:cxnLst/>
              <a:rect l="l" t="t" r="r" b="b"/>
              <a:pathLst>
                <a:path w="9043" h="2049" extrusionOk="0">
                  <a:moveTo>
                    <a:pt x="1072" y="0"/>
                  </a:moveTo>
                  <a:cubicBezTo>
                    <a:pt x="473" y="0"/>
                    <a:pt x="32" y="473"/>
                    <a:pt x="32" y="1040"/>
                  </a:cubicBezTo>
                  <a:cubicBezTo>
                    <a:pt x="1" y="1576"/>
                    <a:pt x="473" y="2048"/>
                    <a:pt x="1072" y="2048"/>
                  </a:cubicBezTo>
                  <a:lnTo>
                    <a:pt x="9043" y="2048"/>
                  </a:lnTo>
                  <a:cubicBezTo>
                    <a:pt x="8475" y="2048"/>
                    <a:pt x="8034" y="1576"/>
                    <a:pt x="8034" y="1040"/>
                  </a:cubicBezTo>
                  <a:cubicBezTo>
                    <a:pt x="8034" y="441"/>
                    <a:pt x="8507" y="0"/>
                    <a:pt x="90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45" name="Google Shape;10497;p74">
            <a:extLst>
              <a:ext uri="{FF2B5EF4-FFF2-40B4-BE49-F238E27FC236}">
                <a16:creationId xmlns:a16="http://schemas.microsoft.com/office/drawing/2014/main" id="{EC0561F7-AC34-1860-CFFA-A6DED99575DC}"/>
              </a:ext>
            </a:extLst>
          </p:cNvPr>
          <p:cNvGrpSpPr/>
          <p:nvPr/>
        </p:nvGrpSpPr>
        <p:grpSpPr>
          <a:xfrm>
            <a:off x="10373746" y="2606177"/>
            <a:ext cx="630348" cy="670006"/>
            <a:chOff x="6553275" y="3604550"/>
            <a:chExt cx="296975" cy="296175"/>
          </a:xfrm>
          <a:solidFill>
            <a:schemeClr val="accent1">
              <a:lumMod val="75000"/>
            </a:schemeClr>
          </a:solidFill>
        </p:grpSpPr>
        <p:sp>
          <p:nvSpPr>
            <p:cNvPr id="146" name="Google Shape;10498;p74">
              <a:extLst>
                <a:ext uri="{FF2B5EF4-FFF2-40B4-BE49-F238E27FC236}">
                  <a16:creationId xmlns:a16="http://schemas.microsoft.com/office/drawing/2014/main" id="{64522C20-D6BE-F61C-69C3-7DACF20DE05F}"/>
                </a:ext>
              </a:extLst>
            </p:cNvPr>
            <p:cNvSpPr/>
            <p:nvPr/>
          </p:nvSpPr>
          <p:spPr>
            <a:xfrm>
              <a:off x="6657250" y="3604550"/>
              <a:ext cx="86650" cy="86650"/>
            </a:xfrm>
            <a:custGeom>
              <a:avLst/>
              <a:gdLst/>
              <a:ahLst/>
              <a:cxnLst/>
              <a:rect l="l" t="t" r="r" b="b"/>
              <a:pathLst>
                <a:path w="3466" h="3466" extrusionOk="0"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678" y="3466"/>
                    <a:pt x="3466" y="2678"/>
                    <a:pt x="3466" y="1733"/>
                  </a:cubicBez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47" name="Google Shape;10499;p74">
              <a:extLst>
                <a:ext uri="{FF2B5EF4-FFF2-40B4-BE49-F238E27FC236}">
                  <a16:creationId xmlns:a16="http://schemas.microsoft.com/office/drawing/2014/main" id="{02F948E2-A247-7378-CE24-2CE1962B9E67}"/>
                </a:ext>
              </a:extLst>
            </p:cNvPr>
            <p:cNvSpPr/>
            <p:nvPr/>
          </p:nvSpPr>
          <p:spPr>
            <a:xfrm>
              <a:off x="6553275" y="3777825"/>
              <a:ext cx="296975" cy="122900"/>
            </a:xfrm>
            <a:custGeom>
              <a:avLst/>
              <a:gdLst/>
              <a:ahLst/>
              <a:cxnLst/>
              <a:rect l="l" t="t" r="r" b="b"/>
              <a:pathLst>
                <a:path w="11879" h="4916" extrusionOk="0">
                  <a:moveTo>
                    <a:pt x="694" y="0"/>
                  </a:moveTo>
                  <a:cubicBezTo>
                    <a:pt x="316" y="0"/>
                    <a:pt x="1" y="315"/>
                    <a:pt x="1" y="693"/>
                  </a:cubicBezTo>
                  <a:cubicBezTo>
                    <a:pt x="1" y="1103"/>
                    <a:pt x="316" y="1418"/>
                    <a:pt x="694" y="1418"/>
                  </a:cubicBezTo>
                  <a:lnTo>
                    <a:pt x="694" y="4569"/>
                  </a:lnTo>
                  <a:cubicBezTo>
                    <a:pt x="694" y="4758"/>
                    <a:pt x="851" y="4915"/>
                    <a:pt x="1040" y="4915"/>
                  </a:cubicBezTo>
                  <a:lnTo>
                    <a:pt x="10807" y="4915"/>
                  </a:lnTo>
                  <a:cubicBezTo>
                    <a:pt x="11028" y="4915"/>
                    <a:pt x="11185" y="4758"/>
                    <a:pt x="11185" y="4569"/>
                  </a:cubicBezTo>
                  <a:lnTo>
                    <a:pt x="11185" y="1418"/>
                  </a:lnTo>
                  <a:cubicBezTo>
                    <a:pt x="11563" y="1418"/>
                    <a:pt x="11878" y="1103"/>
                    <a:pt x="11878" y="693"/>
                  </a:cubicBezTo>
                  <a:cubicBezTo>
                    <a:pt x="11815" y="315"/>
                    <a:pt x="11500" y="0"/>
                    <a:pt x="11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48" name="Google Shape;10500;p74">
              <a:extLst>
                <a:ext uri="{FF2B5EF4-FFF2-40B4-BE49-F238E27FC236}">
                  <a16:creationId xmlns:a16="http://schemas.microsoft.com/office/drawing/2014/main" id="{703CEF21-3CD5-4E43-0D31-A76EF5019B54}"/>
                </a:ext>
              </a:extLst>
            </p:cNvPr>
            <p:cNvSpPr/>
            <p:nvPr/>
          </p:nvSpPr>
          <p:spPr>
            <a:xfrm>
              <a:off x="6755700" y="3640000"/>
              <a:ext cx="74850" cy="121300"/>
            </a:xfrm>
            <a:custGeom>
              <a:avLst/>
              <a:gdLst/>
              <a:ahLst/>
              <a:cxnLst/>
              <a:rect l="l" t="t" r="r" b="b"/>
              <a:pathLst>
                <a:path w="2994" h="4852" extrusionOk="0">
                  <a:moveTo>
                    <a:pt x="190" y="0"/>
                  </a:moveTo>
                  <a:cubicBezTo>
                    <a:pt x="190" y="126"/>
                    <a:pt x="253" y="221"/>
                    <a:pt x="253" y="347"/>
                  </a:cubicBezTo>
                  <a:cubicBezTo>
                    <a:pt x="253" y="693"/>
                    <a:pt x="158" y="1071"/>
                    <a:pt x="1" y="1386"/>
                  </a:cubicBezTo>
                  <a:cubicBezTo>
                    <a:pt x="977" y="2079"/>
                    <a:pt x="1607" y="3182"/>
                    <a:pt x="1607" y="4474"/>
                  </a:cubicBezTo>
                  <a:lnTo>
                    <a:pt x="1607" y="4852"/>
                  </a:lnTo>
                  <a:lnTo>
                    <a:pt x="2994" y="4852"/>
                  </a:lnTo>
                  <a:lnTo>
                    <a:pt x="2489" y="756"/>
                  </a:lnTo>
                  <a:cubicBezTo>
                    <a:pt x="2363" y="315"/>
                    <a:pt x="1922" y="0"/>
                    <a:pt x="14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49" name="Google Shape;10501;p74">
              <a:extLst>
                <a:ext uri="{FF2B5EF4-FFF2-40B4-BE49-F238E27FC236}">
                  <a16:creationId xmlns:a16="http://schemas.microsoft.com/office/drawing/2014/main" id="{83C48315-038A-509A-5818-F59485177DB8}"/>
                </a:ext>
              </a:extLst>
            </p:cNvPr>
            <p:cNvSpPr/>
            <p:nvPr/>
          </p:nvSpPr>
          <p:spPr>
            <a:xfrm>
              <a:off x="6570600" y="3640000"/>
              <a:ext cx="74850" cy="121300"/>
            </a:xfrm>
            <a:custGeom>
              <a:avLst/>
              <a:gdLst/>
              <a:ahLst/>
              <a:cxnLst/>
              <a:rect l="l" t="t" r="r" b="b"/>
              <a:pathLst>
                <a:path w="2994" h="4852" extrusionOk="0">
                  <a:moveTo>
                    <a:pt x="1545" y="0"/>
                  </a:moveTo>
                  <a:cubicBezTo>
                    <a:pt x="1072" y="0"/>
                    <a:pt x="663" y="315"/>
                    <a:pt x="505" y="788"/>
                  </a:cubicBezTo>
                  <a:lnTo>
                    <a:pt x="1" y="4852"/>
                  </a:lnTo>
                  <a:lnTo>
                    <a:pt x="1356" y="4852"/>
                  </a:lnTo>
                  <a:lnTo>
                    <a:pt x="1356" y="4474"/>
                  </a:lnTo>
                  <a:lnTo>
                    <a:pt x="1387" y="4474"/>
                  </a:lnTo>
                  <a:cubicBezTo>
                    <a:pt x="1387" y="3182"/>
                    <a:pt x="2017" y="2048"/>
                    <a:pt x="2994" y="1386"/>
                  </a:cubicBezTo>
                  <a:cubicBezTo>
                    <a:pt x="2836" y="1071"/>
                    <a:pt x="2773" y="693"/>
                    <a:pt x="2773" y="347"/>
                  </a:cubicBezTo>
                  <a:cubicBezTo>
                    <a:pt x="2773" y="221"/>
                    <a:pt x="2773" y="95"/>
                    <a:pt x="28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50" name="Google Shape;10502;p74">
              <a:extLst>
                <a:ext uri="{FF2B5EF4-FFF2-40B4-BE49-F238E27FC236}">
                  <a16:creationId xmlns:a16="http://schemas.microsoft.com/office/drawing/2014/main" id="{CAEA7DC5-AF64-3022-3829-0619C81C86CC}"/>
                </a:ext>
              </a:extLst>
            </p:cNvPr>
            <p:cNvSpPr/>
            <p:nvPr/>
          </p:nvSpPr>
          <p:spPr>
            <a:xfrm>
              <a:off x="6707650" y="3688025"/>
              <a:ext cx="70925" cy="70925"/>
            </a:xfrm>
            <a:custGeom>
              <a:avLst/>
              <a:gdLst/>
              <a:ahLst/>
              <a:cxnLst/>
              <a:rect l="l" t="t" r="r" b="b"/>
              <a:pathLst>
                <a:path w="2837" h="2837" extrusionOk="0">
                  <a:moveTo>
                    <a:pt x="1482" y="1"/>
                  </a:moveTo>
                  <a:cubicBezTo>
                    <a:pt x="1450" y="32"/>
                    <a:pt x="1418" y="64"/>
                    <a:pt x="1324" y="127"/>
                  </a:cubicBezTo>
                  <a:cubicBezTo>
                    <a:pt x="1324" y="190"/>
                    <a:pt x="1292" y="253"/>
                    <a:pt x="1261" y="284"/>
                  </a:cubicBezTo>
                  <a:lnTo>
                    <a:pt x="1" y="1923"/>
                  </a:lnTo>
                  <a:lnTo>
                    <a:pt x="1" y="2836"/>
                  </a:lnTo>
                  <a:lnTo>
                    <a:pt x="2742" y="2836"/>
                  </a:lnTo>
                  <a:lnTo>
                    <a:pt x="2742" y="2553"/>
                  </a:lnTo>
                  <a:lnTo>
                    <a:pt x="2836" y="2553"/>
                  </a:lnTo>
                  <a:cubicBezTo>
                    <a:pt x="2836" y="1513"/>
                    <a:pt x="2332" y="599"/>
                    <a:pt x="14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51" name="Google Shape;10503;p74">
              <a:extLst>
                <a:ext uri="{FF2B5EF4-FFF2-40B4-BE49-F238E27FC236}">
                  <a16:creationId xmlns:a16="http://schemas.microsoft.com/office/drawing/2014/main" id="{E21439A2-BC20-998E-772F-A25CCD1D600A}"/>
                </a:ext>
              </a:extLst>
            </p:cNvPr>
            <p:cNvSpPr/>
            <p:nvPr/>
          </p:nvSpPr>
          <p:spPr>
            <a:xfrm>
              <a:off x="6621025" y="3688825"/>
              <a:ext cx="70900" cy="73275"/>
            </a:xfrm>
            <a:custGeom>
              <a:avLst/>
              <a:gdLst/>
              <a:ahLst/>
              <a:cxnLst/>
              <a:rect l="l" t="t" r="r" b="b"/>
              <a:pathLst>
                <a:path w="2836" h="2931" extrusionOk="0">
                  <a:moveTo>
                    <a:pt x="1323" y="0"/>
                  </a:moveTo>
                  <a:cubicBezTo>
                    <a:pt x="536" y="567"/>
                    <a:pt x="0" y="1513"/>
                    <a:pt x="0" y="2584"/>
                  </a:cubicBezTo>
                  <a:lnTo>
                    <a:pt x="0" y="2930"/>
                  </a:lnTo>
                  <a:lnTo>
                    <a:pt x="2741" y="2930"/>
                  </a:lnTo>
                  <a:lnTo>
                    <a:pt x="2741" y="1922"/>
                  </a:lnTo>
                  <a:lnTo>
                    <a:pt x="2836" y="1922"/>
                  </a:lnTo>
                  <a:lnTo>
                    <a:pt x="1575" y="284"/>
                  </a:lnTo>
                  <a:cubicBezTo>
                    <a:pt x="1512" y="252"/>
                    <a:pt x="1512" y="158"/>
                    <a:pt x="1481" y="126"/>
                  </a:cubicBezTo>
                  <a:cubicBezTo>
                    <a:pt x="1449" y="95"/>
                    <a:pt x="1355" y="63"/>
                    <a:pt x="1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52" name="Google Shape;10234;p74">
            <a:extLst>
              <a:ext uri="{FF2B5EF4-FFF2-40B4-BE49-F238E27FC236}">
                <a16:creationId xmlns:a16="http://schemas.microsoft.com/office/drawing/2014/main" id="{90E778EE-F136-F071-3B40-3D68DB6B7C16}"/>
              </a:ext>
            </a:extLst>
          </p:cNvPr>
          <p:cNvGrpSpPr/>
          <p:nvPr/>
        </p:nvGrpSpPr>
        <p:grpSpPr>
          <a:xfrm>
            <a:off x="5049352" y="2654388"/>
            <a:ext cx="627005" cy="670006"/>
            <a:chOff x="4263650" y="3235150"/>
            <a:chExt cx="295400" cy="296175"/>
          </a:xfrm>
          <a:solidFill>
            <a:schemeClr val="accent1">
              <a:lumMod val="75000"/>
            </a:schemeClr>
          </a:solidFill>
        </p:grpSpPr>
        <p:sp>
          <p:nvSpPr>
            <p:cNvPr id="153" name="Google Shape;10235;p74">
              <a:extLst>
                <a:ext uri="{FF2B5EF4-FFF2-40B4-BE49-F238E27FC236}">
                  <a16:creationId xmlns:a16="http://schemas.microsoft.com/office/drawing/2014/main" id="{720095CB-DFDE-AC93-E216-D09679857E4D}"/>
                </a:ext>
              </a:extLst>
            </p:cNvPr>
            <p:cNvSpPr/>
            <p:nvPr/>
          </p:nvSpPr>
          <p:spPr>
            <a:xfrm>
              <a:off x="4393625" y="3391100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725" y="1"/>
                  </a:moveTo>
                  <a:cubicBezTo>
                    <a:pt x="315" y="1"/>
                    <a:pt x="0" y="316"/>
                    <a:pt x="0" y="694"/>
                  </a:cubicBezTo>
                  <a:cubicBezTo>
                    <a:pt x="63" y="1103"/>
                    <a:pt x="315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54" name="Google Shape;10236;p74">
              <a:extLst>
                <a:ext uri="{FF2B5EF4-FFF2-40B4-BE49-F238E27FC236}">
                  <a16:creationId xmlns:a16="http://schemas.microsoft.com/office/drawing/2014/main" id="{0F14C47B-933D-852C-803E-5266F3434968}"/>
                </a:ext>
              </a:extLst>
            </p:cNvPr>
            <p:cNvSpPr/>
            <p:nvPr/>
          </p:nvSpPr>
          <p:spPr>
            <a:xfrm>
              <a:off x="4377075" y="3443875"/>
              <a:ext cx="70125" cy="34675"/>
            </a:xfrm>
            <a:custGeom>
              <a:avLst/>
              <a:gdLst/>
              <a:ahLst/>
              <a:cxnLst/>
              <a:rect l="l" t="t" r="r" b="b"/>
              <a:pathLst>
                <a:path w="2805" h="1387" extrusionOk="0">
                  <a:moveTo>
                    <a:pt x="1387" y="0"/>
                  </a:moveTo>
                  <a:cubicBezTo>
                    <a:pt x="631" y="0"/>
                    <a:pt x="1" y="630"/>
                    <a:pt x="1" y="1387"/>
                  </a:cubicBezTo>
                  <a:lnTo>
                    <a:pt x="2805" y="1387"/>
                  </a:lnTo>
                  <a:cubicBezTo>
                    <a:pt x="2805" y="630"/>
                    <a:pt x="2174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55" name="Google Shape;10237;p74">
              <a:extLst>
                <a:ext uri="{FF2B5EF4-FFF2-40B4-BE49-F238E27FC236}">
                  <a16:creationId xmlns:a16="http://schemas.microsoft.com/office/drawing/2014/main" id="{F6E66DA5-BAE7-B911-A661-2D41B31542AF}"/>
                </a:ext>
              </a:extLst>
            </p:cNvPr>
            <p:cNvSpPr/>
            <p:nvPr/>
          </p:nvSpPr>
          <p:spPr>
            <a:xfrm>
              <a:off x="4333750" y="3357225"/>
              <a:ext cx="156775" cy="174100"/>
            </a:xfrm>
            <a:custGeom>
              <a:avLst/>
              <a:gdLst/>
              <a:ahLst/>
              <a:cxnLst/>
              <a:rect l="l" t="t" r="r" b="b"/>
              <a:pathLst>
                <a:path w="6271" h="6964" extrusionOk="0">
                  <a:moveTo>
                    <a:pt x="3088" y="725"/>
                  </a:moveTo>
                  <a:cubicBezTo>
                    <a:pt x="3813" y="725"/>
                    <a:pt x="4506" y="1356"/>
                    <a:pt x="4506" y="2080"/>
                  </a:cubicBezTo>
                  <a:cubicBezTo>
                    <a:pt x="4506" y="2458"/>
                    <a:pt x="4348" y="2805"/>
                    <a:pt x="4096" y="3025"/>
                  </a:cubicBezTo>
                  <a:cubicBezTo>
                    <a:pt x="4727" y="3372"/>
                    <a:pt x="5168" y="4065"/>
                    <a:pt x="5168" y="4853"/>
                  </a:cubicBezTo>
                  <a:lnTo>
                    <a:pt x="5168" y="5199"/>
                  </a:lnTo>
                  <a:cubicBezTo>
                    <a:pt x="5168" y="5388"/>
                    <a:pt x="5010" y="5546"/>
                    <a:pt x="4821" y="5546"/>
                  </a:cubicBezTo>
                  <a:lnTo>
                    <a:pt x="1293" y="5546"/>
                  </a:lnTo>
                  <a:cubicBezTo>
                    <a:pt x="1103" y="5546"/>
                    <a:pt x="946" y="5388"/>
                    <a:pt x="946" y="5199"/>
                  </a:cubicBezTo>
                  <a:lnTo>
                    <a:pt x="946" y="4853"/>
                  </a:lnTo>
                  <a:lnTo>
                    <a:pt x="1040" y="4853"/>
                  </a:lnTo>
                  <a:cubicBezTo>
                    <a:pt x="1040" y="4065"/>
                    <a:pt x="1450" y="3403"/>
                    <a:pt x="2080" y="3025"/>
                  </a:cubicBezTo>
                  <a:cubicBezTo>
                    <a:pt x="1860" y="2805"/>
                    <a:pt x="1702" y="2458"/>
                    <a:pt x="1702" y="2080"/>
                  </a:cubicBezTo>
                  <a:cubicBezTo>
                    <a:pt x="1702" y="1356"/>
                    <a:pt x="2332" y="725"/>
                    <a:pt x="3088" y="725"/>
                  </a:cubicBezTo>
                  <a:close/>
                  <a:moveTo>
                    <a:pt x="1" y="1"/>
                  </a:moveTo>
                  <a:lnTo>
                    <a:pt x="1" y="6617"/>
                  </a:lnTo>
                  <a:cubicBezTo>
                    <a:pt x="1" y="6806"/>
                    <a:pt x="158" y="6963"/>
                    <a:pt x="347" y="6963"/>
                  </a:cubicBezTo>
                  <a:lnTo>
                    <a:pt x="5924" y="6963"/>
                  </a:lnTo>
                  <a:cubicBezTo>
                    <a:pt x="6113" y="6963"/>
                    <a:pt x="6270" y="6806"/>
                    <a:pt x="6270" y="6617"/>
                  </a:cubicBezTo>
                  <a:lnTo>
                    <a:pt x="627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56" name="Google Shape;10238;p74">
              <a:extLst>
                <a:ext uri="{FF2B5EF4-FFF2-40B4-BE49-F238E27FC236}">
                  <a16:creationId xmlns:a16="http://schemas.microsoft.com/office/drawing/2014/main" id="{3A56C704-40BF-1DF3-2DA5-B24C6E586192}"/>
                </a:ext>
              </a:extLst>
            </p:cNvPr>
            <p:cNvSpPr/>
            <p:nvPr/>
          </p:nvSpPr>
          <p:spPr>
            <a:xfrm>
              <a:off x="4316425" y="3235150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418"/>
                  </a:lnTo>
                  <a:lnTo>
                    <a:pt x="7625" y="1418"/>
                  </a:lnTo>
                  <a:lnTo>
                    <a:pt x="7625" y="347"/>
                  </a:lnTo>
                  <a:lnTo>
                    <a:pt x="7656" y="347"/>
                  </a:lnTo>
                  <a:cubicBezTo>
                    <a:pt x="7656" y="158"/>
                    <a:pt x="7499" y="1"/>
                    <a:pt x="7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57" name="Google Shape;10239;p74">
              <a:extLst>
                <a:ext uri="{FF2B5EF4-FFF2-40B4-BE49-F238E27FC236}">
                  <a16:creationId xmlns:a16="http://schemas.microsoft.com/office/drawing/2014/main" id="{9BA48C1D-83F9-ED65-66BF-B6939C8F695D}"/>
                </a:ext>
              </a:extLst>
            </p:cNvPr>
            <p:cNvSpPr/>
            <p:nvPr/>
          </p:nvSpPr>
          <p:spPr>
            <a:xfrm>
              <a:off x="4263650" y="3288700"/>
              <a:ext cx="295400" cy="137875"/>
            </a:xfrm>
            <a:custGeom>
              <a:avLst/>
              <a:gdLst/>
              <a:ahLst/>
              <a:cxnLst/>
              <a:rect l="l" t="t" r="r" b="b"/>
              <a:pathLst>
                <a:path w="11816" h="5515" extrusionOk="0">
                  <a:moveTo>
                    <a:pt x="10082" y="662"/>
                  </a:moveTo>
                  <a:cubicBezTo>
                    <a:pt x="10303" y="662"/>
                    <a:pt x="10461" y="820"/>
                    <a:pt x="10461" y="1009"/>
                  </a:cubicBezTo>
                  <a:cubicBezTo>
                    <a:pt x="10461" y="1198"/>
                    <a:pt x="10303" y="1356"/>
                    <a:pt x="10082" y="1356"/>
                  </a:cubicBezTo>
                  <a:cubicBezTo>
                    <a:pt x="9893" y="1356"/>
                    <a:pt x="9736" y="1198"/>
                    <a:pt x="9736" y="1009"/>
                  </a:cubicBezTo>
                  <a:cubicBezTo>
                    <a:pt x="9767" y="820"/>
                    <a:pt x="9893" y="662"/>
                    <a:pt x="10082" y="662"/>
                  </a:cubicBezTo>
                  <a:close/>
                  <a:moveTo>
                    <a:pt x="1041" y="1"/>
                  </a:moveTo>
                  <a:cubicBezTo>
                    <a:pt x="442" y="1"/>
                    <a:pt x="1" y="442"/>
                    <a:pt x="1" y="1009"/>
                  </a:cubicBezTo>
                  <a:lnTo>
                    <a:pt x="1" y="4475"/>
                  </a:lnTo>
                  <a:cubicBezTo>
                    <a:pt x="1" y="5073"/>
                    <a:pt x="473" y="5514"/>
                    <a:pt x="1041" y="5514"/>
                  </a:cubicBezTo>
                  <a:lnTo>
                    <a:pt x="2112" y="5514"/>
                  </a:lnTo>
                  <a:lnTo>
                    <a:pt x="2112" y="2395"/>
                  </a:lnTo>
                  <a:cubicBezTo>
                    <a:pt x="2112" y="2206"/>
                    <a:pt x="2269" y="2049"/>
                    <a:pt x="2458" y="2049"/>
                  </a:cubicBezTo>
                  <a:lnTo>
                    <a:pt x="9421" y="2049"/>
                  </a:lnTo>
                  <a:cubicBezTo>
                    <a:pt x="9610" y="2049"/>
                    <a:pt x="9767" y="2206"/>
                    <a:pt x="9767" y="2395"/>
                  </a:cubicBezTo>
                  <a:lnTo>
                    <a:pt x="9767" y="5514"/>
                  </a:lnTo>
                  <a:lnTo>
                    <a:pt x="10807" y="5514"/>
                  </a:lnTo>
                  <a:cubicBezTo>
                    <a:pt x="11406" y="5514"/>
                    <a:pt x="11815" y="5042"/>
                    <a:pt x="11815" y="4475"/>
                  </a:cubicBezTo>
                  <a:lnTo>
                    <a:pt x="11815" y="1009"/>
                  </a:lnTo>
                  <a:cubicBezTo>
                    <a:pt x="11815" y="410"/>
                    <a:pt x="11343" y="1"/>
                    <a:pt x="108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58" name="Google Shape;10251;p74">
            <a:extLst>
              <a:ext uri="{FF2B5EF4-FFF2-40B4-BE49-F238E27FC236}">
                <a16:creationId xmlns:a16="http://schemas.microsoft.com/office/drawing/2014/main" id="{7E40316E-37C2-EDD4-6B88-35C7BEE20B7B}"/>
              </a:ext>
            </a:extLst>
          </p:cNvPr>
          <p:cNvGrpSpPr/>
          <p:nvPr/>
        </p:nvGrpSpPr>
        <p:grpSpPr>
          <a:xfrm>
            <a:off x="9500217" y="2659944"/>
            <a:ext cx="406312" cy="670006"/>
            <a:chOff x="6164975" y="3211525"/>
            <a:chExt cx="191425" cy="296175"/>
          </a:xfrm>
          <a:solidFill>
            <a:schemeClr val="accent1">
              <a:lumMod val="75000"/>
            </a:schemeClr>
          </a:solidFill>
        </p:grpSpPr>
        <p:sp>
          <p:nvSpPr>
            <p:cNvPr id="159" name="Google Shape;10252;p74">
              <a:extLst>
                <a:ext uri="{FF2B5EF4-FFF2-40B4-BE49-F238E27FC236}">
                  <a16:creationId xmlns:a16="http://schemas.microsoft.com/office/drawing/2014/main" id="{0E4C1E85-C8D6-AA3E-878A-82EE3651964C}"/>
                </a:ext>
              </a:extLst>
            </p:cNvPr>
            <p:cNvSpPr/>
            <p:nvPr/>
          </p:nvSpPr>
          <p:spPr>
            <a:xfrm>
              <a:off x="6269750" y="3371400"/>
              <a:ext cx="68525" cy="84300"/>
            </a:xfrm>
            <a:custGeom>
              <a:avLst/>
              <a:gdLst/>
              <a:ahLst/>
              <a:cxnLst/>
              <a:rect l="l" t="t" r="r" b="b"/>
              <a:pathLst>
                <a:path w="2741" h="3372" extrusionOk="0">
                  <a:moveTo>
                    <a:pt x="1670" y="1"/>
                  </a:moveTo>
                  <a:cubicBezTo>
                    <a:pt x="1166" y="316"/>
                    <a:pt x="599" y="505"/>
                    <a:pt x="0" y="568"/>
                  </a:cubicBezTo>
                  <a:lnTo>
                    <a:pt x="0" y="1482"/>
                  </a:lnTo>
                  <a:lnTo>
                    <a:pt x="1890" y="3372"/>
                  </a:lnTo>
                  <a:lnTo>
                    <a:pt x="2741" y="3372"/>
                  </a:lnTo>
                  <a:lnTo>
                    <a:pt x="2741" y="3340"/>
                  </a:lnTo>
                  <a:lnTo>
                    <a:pt x="2741" y="2301"/>
                  </a:lnTo>
                  <a:cubicBezTo>
                    <a:pt x="2741" y="1356"/>
                    <a:pt x="2300" y="536"/>
                    <a:pt x="1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60" name="Google Shape;10253;p74">
              <a:extLst>
                <a:ext uri="{FF2B5EF4-FFF2-40B4-BE49-F238E27FC236}">
                  <a16:creationId xmlns:a16="http://schemas.microsoft.com/office/drawing/2014/main" id="{C26D59C5-7D5F-C8C3-A79C-0E608EF183AC}"/>
                </a:ext>
              </a:extLst>
            </p:cNvPr>
            <p:cNvSpPr/>
            <p:nvPr/>
          </p:nvSpPr>
          <p:spPr>
            <a:xfrm>
              <a:off x="6228775" y="3424175"/>
              <a:ext cx="62250" cy="30750"/>
            </a:xfrm>
            <a:custGeom>
              <a:avLst/>
              <a:gdLst/>
              <a:ahLst/>
              <a:cxnLst/>
              <a:rect l="l" t="t" r="r" b="b"/>
              <a:pathLst>
                <a:path w="2490" h="1230" extrusionOk="0">
                  <a:moveTo>
                    <a:pt x="1229" y="1"/>
                  </a:moveTo>
                  <a:lnTo>
                    <a:pt x="1" y="1229"/>
                  </a:lnTo>
                  <a:lnTo>
                    <a:pt x="2490" y="1229"/>
                  </a:lnTo>
                  <a:lnTo>
                    <a:pt x="122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61" name="Google Shape;10254;p74">
              <a:extLst>
                <a:ext uri="{FF2B5EF4-FFF2-40B4-BE49-F238E27FC236}">
                  <a16:creationId xmlns:a16="http://schemas.microsoft.com/office/drawing/2014/main" id="{47B14423-3230-5826-4E04-FDDFDEA0B980}"/>
                </a:ext>
              </a:extLst>
            </p:cNvPr>
            <p:cNvSpPr/>
            <p:nvPr/>
          </p:nvSpPr>
          <p:spPr>
            <a:xfrm>
              <a:off x="6182300" y="3369825"/>
              <a:ext cx="69350" cy="85100"/>
            </a:xfrm>
            <a:custGeom>
              <a:avLst/>
              <a:gdLst/>
              <a:ahLst/>
              <a:cxnLst/>
              <a:rect l="l" t="t" r="r" b="b"/>
              <a:pathLst>
                <a:path w="2774" h="3404" extrusionOk="0">
                  <a:moveTo>
                    <a:pt x="1072" y="1"/>
                  </a:moveTo>
                  <a:cubicBezTo>
                    <a:pt x="411" y="599"/>
                    <a:pt x="1" y="1419"/>
                    <a:pt x="1" y="2332"/>
                  </a:cubicBezTo>
                  <a:lnTo>
                    <a:pt x="1" y="3403"/>
                  </a:lnTo>
                  <a:lnTo>
                    <a:pt x="883" y="3403"/>
                  </a:lnTo>
                  <a:lnTo>
                    <a:pt x="2773" y="1513"/>
                  </a:lnTo>
                  <a:lnTo>
                    <a:pt x="2773" y="599"/>
                  </a:lnTo>
                  <a:cubicBezTo>
                    <a:pt x="2143" y="568"/>
                    <a:pt x="1576" y="316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62" name="Google Shape;10255;p74">
              <a:extLst>
                <a:ext uri="{FF2B5EF4-FFF2-40B4-BE49-F238E27FC236}">
                  <a16:creationId xmlns:a16="http://schemas.microsoft.com/office/drawing/2014/main" id="{5A5E0886-3B8A-7CD5-E216-39B49E8E9BB5}"/>
                </a:ext>
              </a:extLst>
            </p:cNvPr>
            <p:cNvSpPr/>
            <p:nvPr/>
          </p:nvSpPr>
          <p:spPr>
            <a:xfrm>
              <a:off x="6164975" y="3472225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725"/>
                  </a:cubicBezTo>
                  <a:cubicBezTo>
                    <a:pt x="1" y="1103"/>
                    <a:pt x="316" y="1418"/>
                    <a:pt x="725" y="1418"/>
                  </a:cubicBezTo>
                  <a:lnTo>
                    <a:pt x="6932" y="1418"/>
                  </a:lnTo>
                  <a:cubicBezTo>
                    <a:pt x="7341" y="1418"/>
                    <a:pt x="7657" y="1103"/>
                    <a:pt x="7657" y="725"/>
                  </a:cubicBezTo>
                  <a:cubicBezTo>
                    <a:pt x="7594" y="316"/>
                    <a:pt x="7278" y="1"/>
                    <a:pt x="69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63" name="Google Shape;10256;p74">
              <a:extLst>
                <a:ext uri="{FF2B5EF4-FFF2-40B4-BE49-F238E27FC236}">
                  <a16:creationId xmlns:a16="http://schemas.microsoft.com/office/drawing/2014/main" id="{63C8323C-B824-734A-14B9-47CA23B093B5}"/>
                </a:ext>
              </a:extLst>
            </p:cNvPr>
            <p:cNvSpPr/>
            <p:nvPr/>
          </p:nvSpPr>
          <p:spPr>
            <a:xfrm>
              <a:off x="6164975" y="3211525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725" y="0"/>
                  </a:moveTo>
                  <a:cubicBezTo>
                    <a:pt x="316" y="0"/>
                    <a:pt x="1" y="315"/>
                    <a:pt x="1" y="725"/>
                  </a:cubicBezTo>
                  <a:cubicBezTo>
                    <a:pt x="1" y="1103"/>
                    <a:pt x="316" y="1418"/>
                    <a:pt x="725" y="1418"/>
                  </a:cubicBezTo>
                  <a:lnTo>
                    <a:pt x="6932" y="1418"/>
                  </a:lnTo>
                  <a:cubicBezTo>
                    <a:pt x="7341" y="1418"/>
                    <a:pt x="7657" y="1103"/>
                    <a:pt x="7657" y="725"/>
                  </a:cubicBezTo>
                  <a:cubicBezTo>
                    <a:pt x="7594" y="284"/>
                    <a:pt x="7278" y="0"/>
                    <a:pt x="69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64" name="Google Shape;10257;p74">
              <a:extLst>
                <a:ext uri="{FF2B5EF4-FFF2-40B4-BE49-F238E27FC236}">
                  <a16:creationId xmlns:a16="http://schemas.microsoft.com/office/drawing/2014/main" id="{97F119C6-EE66-22A6-D5E0-BAA3C8BDDE21}"/>
                </a:ext>
              </a:extLst>
            </p:cNvPr>
            <p:cNvSpPr/>
            <p:nvPr/>
          </p:nvSpPr>
          <p:spPr>
            <a:xfrm>
              <a:off x="6183100" y="3262725"/>
              <a:ext cx="155175" cy="35650"/>
            </a:xfrm>
            <a:custGeom>
              <a:avLst/>
              <a:gdLst/>
              <a:ahLst/>
              <a:cxnLst/>
              <a:rect l="l" t="t" r="r" b="b"/>
              <a:pathLst>
                <a:path w="6207" h="1426" extrusionOk="0">
                  <a:moveTo>
                    <a:pt x="0" y="0"/>
                  </a:moveTo>
                  <a:lnTo>
                    <a:pt x="0" y="441"/>
                  </a:lnTo>
                  <a:lnTo>
                    <a:pt x="568" y="788"/>
                  </a:lnTo>
                  <a:cubicBezTo>
                    <a:pt x="1355" y="1213"/>
                    <a:pt x="2237" y="1426"/>
                    <a:pt x="3112" y="1426"/>
                  </a:cubicBezTo>
                  <a:cubicBezTo>
                    <a:pt x="3986" y="1426"/>
                    <a:pt x="4852" y="1213"/>
                    <a:pt x="5608" y="788"/>
                  </a:cubicBezTo>
                  <a:lnTo>
                    <a:pt x="6207" y="441"/>
                  </a:lnTo>
                  <a:lnTo>
                    <a:pt x="62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65" name="Google Shape;10258;p74">
              <a:extLst>
                <a:ext uri="{FF2B5EF4-FFF2-40B4-BE49-F238E27FC236}">
                  <a16:creationId xmlns:a16="http://schemas.microsoft.com/office/drawing/2014/main" id="{5DC526B5-E2B9-718F-1C0A-A267F362FA8E}"/>
                </a:ext>
              </a:extLst>
            </p:cNvPr>
            <p:cNvSpPr/>
            <p:nvPr/>
          </p:nvSpPr>
          <p:spPr>
            <a:xfrm>
              <a:off x="6181525" y="3294225"/>
              <a:ext cx="155975" cy="74050"/>
            </a:xfrm>
            <a:custGeom>
              <a:avLst/>
              <a:gdLst/>
              <a:ahLst/>
              <a:cxnLst/>
              <a:rect l="l" t="t" r="r" b="b"/>
              <a:pathLst>
                <a:path w="6239" h="2962" extrusionOk="0">
                  <a:moveTo>
                    <a:pt x="0" y="0"/>
                  </a:moveTo>
                  <a:cubicBezTo>
                    <a:pt x="126" y="1607"/>
                    <a:pt x="1481" y="2962"/>
                    <a:pt x="3119" y="2962"/>
                  </a:cubicBezTo>
                  <a:cubicBezTo>
                    <a:pt x="4758" y="2962"/>
                    <a:pt x="6112" y="1607"/>
                    <a:pt x="6238" y="0"/>
                  </a:cubicBezTo>
                  <a:lnTo>
                    <a:pt x="6238" y="0"/>
                  </a:lnTo>
                  <a:lnTo>
                    <a:pt x="5986" y="126"/>
                  </a:lnTo>
                  <a:cubicBezTo>
                    <a:pt x="5136" y="631"/>
                    <a:pt x="4096" y="883"/>
                    <a:pt x="3119" y="883"/>
                  </a:cubicBezTo>
                  <a:cubicBezTo>
                    <a:pt x="2143" y="883"/>
                    <a:pt x="1166" y="631"/>
                    <a:pt x="252" y="12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66" name="Google Shape;10297;p74">
            <a:extLst>
              <a:ext uri="{FF2B5EF4-FFF2-40B4-BE49-F238E27FC236}">
                <a16:creationId xmlns:a16="http://schemas.microsoft.com/office/drawing/2014/main" id="{6F2D2503-CD2A-F558-EC8B-0F2C9915BEB9}"/>
              </a:ext>
            </a:extLst>
          </p:cNvPr>
          <p:cNvGrpSpPr/>
          <p:nvPr/>
        </p:nvGrpSpPr>
        <p:grpSpPr>
          <a:xfrm>
            <a:off x="6018206" y="2642160"/>
            <a:ext cx="626953" cy="666442"/>
            <a:chOff x="4629125" y="3235150"/>
            <a:chExt cx="295375" cy="294600"/>
          </a:xfrm>
          <a:solidFill>
            <a:schemeClr val="accent1">
              <a:lumMod val="75000"/>
            </a:schemeClr>
          </a:solidFill>
        </p:grpSpPr>
        <p:sp>
          <p:nvSpPr>
            <p:cNvPr id="167" name="Google Shape;10298;p74">
              <a:extLst>
                <a:ext uri="{FF2B5EF4-FFF2-40B4-BE49-F238E27FC236}">
                  <a16:creationId xmlns:a16="http://schemas.microsoft.com/office/drawing/2014/main" id="{EE0D742E-21D0-B7C2-376A-0EF6BFEB3A80}"/>
                </a:ext>
              </a:extLst>
            </p:cNvPr>
            <p:cNvSpPr/>
            <p:nvPr/>
          </p:nvSpPr>
          <p:spPr>
            <a:xfrm>
              <a:off x="4696850" y="33911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64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68" name="Google Shape;10299;p74">
              <a:extLst>
                <a:ext uri="{FF2B5EF4-FFF2-40B4-BE49-F238E27FC236}">
                  <a16:creationId xmlns:a16="http://schemas.microsoft.com/office/drawing/2014/main" id="{C423F582-B414-C950-A58C-6718627A2720}"/>
                </a:ext>
              </a:extLst>
            </p:cNvPr>
            <p:cNvSpPr/>
            <p:nvPr/>
          </p:nvSpPr>
          <p:spPr>
            <a:xfrm>
              <a:off x="4680300" y="3443875"/>
              <a:ext cx="69350" cy="34675"/>
            </a:xfrm>
            <a:custGeom>
              <a:avLst/>
              <a:gdLst/>
              <a:ahLst/>
              <a:cxnLst/>
              <a:rect l="l" t="t" r="r" b="b"/>
              <a:pathLst>
                <a:path w="2774" h="1387" extrusionOk="0">
                  <a:moveTo>
                    <a:pt x="1387" y="0"/>
                  </a:moveTo>
                  <a:cubicBezTo>
                    <a:pt x="631" y="0"/>
                    <a:pt x="1" y="630"/>
                    <a:pt x="1" y="1387"/>
                  </a:cubicBezTo>
                  <a:lnTo>
                    <a:pt x="2773" y="1387"/>
                  </a:lnTo>
                  <a:cubicBezTo>
                    <a:pt x="2773" y="630"/>
                    <a:pt x="2175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69" name="Google Shape;10300;p74">
              <a:extLst>
                <a:ext uri="{FF2B5EF4-FFF2-40B4-BE49-F238E27FC236}">
                  <a16:creationId xmlns:a16="http://schemas.microsoft.com/office/drawing/2014/main" id="{91BCEB9F-7DA4-3EA2-6EAB-F1D8336C6F86}"/>
                </a:ext>
              </a:extLst>
            </p:cNvPr>
            <p:cNvSpPr/>
            <p:nvPr/>
          </p:nvSpPr>
          <p:spPr>
            <a:xfrm>
              <a:off x="4629125" y="3339900"/>
              <a:ext cx="295375" cy="189850"/>
            </a:xfrm>
            <a:custGeom>
              <a:avLst/>
              <a:gdLst/>
              <a:ahLst/>
              <a:cxnLst/>
              <a:rect l="l" t="t" r="r" b="b"/>
              <a:pathLst>
                <a:path w="11815" h="7594" extrusionOk="0">
                  <a:moveTo>
                    <a:pt x="10050" y="2080"/>
                  </a:moveTo>
                  <a:cubicBezTo>
                    <a:pt x="10239" y="2080"/>
                    <a:pt x="10397" y="2238"/>
                    <a:pt x="10397" y="2427"/>
                  </a:cubicBezTo>
                  <a:cubicBezTo>
                    <a:pt x="10397" y="2616"/>
                    <a:pt x="10239" y="2773"/>
                    <a:pt x="10050" y="2773"/>
                  </a:cubicBezTo>
                  <a:lnTo>
                    <a:pt x="6553" y="2773"/>
                  </a:lnTo>
                  <a:cubicBezTo>
                    <a:pt x="6333" y="2773"/>
                    <a:pt x="6175" y="2616"/>
                    <a:pt x="6175" y="2427"/>
                  </a:cubicBezTo>
                  <a:cubicBezTo>
                    <a:pt x="6175" y="2238"/>
                    <a:pt x="6333" y="2080"/>
                    <a:pt x="6553" y="2080"/>
                  </a:cubicBezTo>
                  <a:close/>
                  <a:moveTo>
                    <a:pt x="10050" y="3466"/>
                  </a:moveTo>
                  <a:cubicBezTo>
                    <a:pt x="10239" y="3466"/>
                    <a:pt x="10397" y="3624"/>
                    <a:pt x="10397" y="3813"/>
                  </a:cubicBezTo>
                  <a:cubicBezTo>
                    <a:pt x="10397" y="4002"/>
                    <a:pt x="10239" y="4159"/>
                    <a:pt x="10050" y="4159"/>
                  </a:cubicBezTo>
                  <a:lnTo>
                    <a:pt x="6553" y="4159"/>
                  </a:lnTo>
                  <a:cubicBezTo>
                    <a:pt x="6333" y="4159"/>
                    <a:pt x="6175" y="4002"/>
                    <a:pt x="6175" y="3813"/>
                  </a:cubicBezTo>
                  <a:cubicBezTo>
                    <a:pt x="6175" y="3624"/>
                    <a:pt x="6333" y="3466"/>
                    <a:pt x="6553" y="3466"/>
                  </a:cubicBezTo>
                  <a:close/>
                  <a:moveTo>
                    <a:pt x="10050" y="4821"/>
                  </a:moveTo>
                  <a:cubicBezTo>
                    <a:pt x="10239" y="4821"/>
                    <a:pt x="10397" y="4978"/>
                    <a:pt x="10397" y="5199"/>
                  </a:cubicBezTo>
                  <a:cubicBezTo>
                    <a:pt x="10397" y="5388"/>
                    <a:pt x="10239" y="5546"/>
                    <a:pt x="10050" y="5546"/>
                  </a:cubicBezTo>
                  <a:lnTo>
                    <a:pt x="6553" y="5546"/>
                  </a:lnTo>
                  <a:cubicBezTo>
                    <a:pt x="6333" y="5546"/>
                    <a:pt x="6175" y="5388"/>
                    <a:pt x="6175" y="5199"/>
                  </a:cubicBezTo>
                  <a:cubicBezTo>
                    <a:pt x="6175" y="4978"/>
                    <a:pt x="6333" y="4821"/>
                    <a:pt x="6553" y="4821"/>
                  </a:cubicBezTo>
                  <a:close/>
                  <a:moveTo>
                    <a:pt x="3403" y="1418"/>
                  </a:moveTo>
                  <a:cubicBezTo>
                    <a:pt x="4127" y="1418"/>
                    <a:pt x="4757" y="2049"/>
                    <a:pt x="4757" y="2773"/>
                  </a:cubicBezTo>
                  <a:cubicBezTo>
                    <a:pt x="4757" y="3151"/>
                    <a:pt x="4600" y="3498"/>
                    <a:pt x="4379" y="3718"/>
                  </a:cubicBezTo>
                  <a:cubicBezTo>
                    <a:pt x="5009" y="4065"/>
                    <a:pt x="5451" y="4758"/>
                    <a:pt x="5451" y="5546"/>
                  </a:cubicBezTo>
                  <a:lnTo>
                    <a:pt x="5451" y="5892"/>
                  </a:lnTo>
                  <a:lnTo>
                    <a:pt x="5514" y="5892"/>
                  </a:lnTo>
                  <a:cubicBezTo>
                    <a:pt x="5514" y="6081"/>
                    <a:pt x="5356" y="6239"/>
                    <a:pt x="5167" y="6239"/>
                  </a:cubicBezTo>
                  <a:lnTo>
                    <a:pt x="1701" y="6239"/>
                  </a:lnTo>
                  <a:cubicBezTo>
                    <a:pt x="1512" y="6239"/>
                    <a:pt x="1355" y="6081"/>
                    <a:pt x="1355" y="5892"/>
                  </a:cubicBezTo>
                  <a:lnTo>
                    <a:pt x="1355" y="5546"/>
                  </a:lnTo>
                  <a:cubicBezTo>
                    <a:pt x="1355" y="4758"/>
                    <a:pt x="1764" y="4096"/>
                    <a:pt x="2395" y="3718"/>
                  </a:cubicBezTo>
                  <a:cubicBezTo>
                    <a:pt x="2174" y="3498"/>
                    <a:pt x="2016" y="3151"/>
                    <a:pt x="2016" y="2773"/>
                  </a:cubicBezTo>
                  <a:cubicBezTo>
                    <a:pt x="2016" y="2049"/>
                    <a:pt x="2647" y="1418"/>
                    <a:pt x="3403" y="1418"/>
                  </a:cubicBezTo>
                  <a:close/>
                  <a:moveTo>
                    <a:pt x="1040" y="1"/>
                  </a:moveTo>
                  <a:cubicBezTo>
                    <a:pt x="441" y="1"/>
                    <a:pt x="0" y="473"/>
                    <a:pt x="0" y="1009"/>
                  </a:cubicBezTo>
                  <a:lnTo>
                    <a:pt x="0" y="6554"/>
                  </a:lnTo>
                  <a:cubicBezTo>
                    <a:pt x="0" y="7152"/>
                    <a:pt x="473" y="7593"/>
                    <a:pt x="1040" y="7593"/>
                  </a:cubicBezTo>
                  <a:lnTo>
                    <a:pt x="10806" y="7593"/>
                  </a:lnTo>
                  <a:cubicBezTo>
                    <a:pt x="11373" y="7593"/>
                    <a:pt x="11815" y="7121"/>
                    <a:pt x="11815" y="6554"/>
                  </a:cubicBezTo>
                  <a:lnTo>
                    <a:pt x="11815" y="1009"/>
                  </a:lnTo>
                  <a:cubicBezTo>
                    <a:pt x="11783" y="473"/>
                    <a:pt x="11310" y="1"/>
                    <a:pt x="10743" y="1"/>
                  </a:cubicBezTo>
                  <a:lnTo>
                    <a:pt x="7593" y="1"/>
                  </a:lnTo>
                  <a:lnTo>
                    <a:pt x="7593" y="347"/>
                  </a:lnTo>
                  <a:cubicBezTo>
                    <a:pt x="7593" y="946"/>
                    <a:pt x="7120" y="1355"/>
                    <a:pt x="6585" y="1355"/>
                  </a:cubicBezTo>
                  <a:lnTo>
                    <a:pt x="5198" y="1355"/>
                  </a:lnTo>
                  <a:cubicBezTo>
                    <a:pt x="4600" y="1355"/>
                    <a:pt x="4190" y="883"/>
                    <a:pt x="4190" y="347"/>
                  </a:cubicBezTo>
                  <a:lnTo>
                    <a:pt x="419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70" name="Google Shape;10301;p74">
              <a:extLst>
                <a:ext uri="{FF2B5EF4-FFF2-40B4-BE49-F238E27FC236}">
                  <a16:creationId xmlns:a16="http://schemas.microsoft.com/office/drawing/2014/main" id="{7BEEAA3B-99F7-29A3-0B5E-B0D51D89C2C8}"/>
                </a:ext>
              </a:extLst>
            </p:cNvPr>
            <p:cNvSpPr/>
            <p:nvPr/>
          </p:nvSpPr>
          <p:spPr>
            <a:xfrm>
              <a:off x="4714975" y="3287125"/>
              <a:ext cx="122100" cy="70125"/>
            </a:xfrm>
            <a:custGeom>
              <a:avLst/>
              <a:gdLst/>
              <a:ahLst/>
              <a:cxnLst/>
              <a:rect l="l" t="t" r="r" b="b"/>
              <a:pathLst>
                <a:path w="4884" h="2805" extrusionOk="0">
                  <a:moveTo>
                    <a:pt x="693" y="1"/>
                  </a:moveTo>
                  <a:cubicBezTo>
                    <a:pt x="315" y="1"/>
                    <a:pt x="0" y="316"/>
                    <a:pt x="0" y="725"/>
                  </a:cubicBezTo>
                  <a:cubicBezTo>
                    <a:pt x="0" y="1104"/>
                    <a:pt x="315" y="1419"/>
                    <a:pt x="693" y="1419"/>
                  </a:cubicBezTo>
                  <a:lnTo>
                    <a:pt x="1418" y="1419"/>
                  </a:lnTo>
                  <a:lnTo>
                    <a:pt x="1418" y="2458"/>
                  </a:lnTo>
                  <a:cubicBezTo>
                    <a:pt x="1386" y="2647"/>
                    <a:pt x="1544" y="2805"/>
                    <a:pt x="1733" y="2805"/>
                  </a:cubicBezTo>
                  <a:lnTo>
                    <a:pt x="3119" y="2805"/>
                  </a:lnTo>
                  <a:cubicBezTo>
                    <a:pt x="3308" y="2805"/>
                    <a:pt x="3466" y="2647"/>
                    <a:pt x="3466" y="2458"/>
                  </a:cubicBezTo>
                  <a:lnTo>
                    <a:pt x="3466" y="1419"/>
                  </a:lnTo>
                  <a:lnTo>
                    <a:pt x="4159" y="1419"/>
                  </a:lnTo>
                  <a:cubicBezTo>
                    <a:pt x="4568" y="1419"/>
                    <a:pt x="4883" y="1104"/>
                    <a:pt x="4883" y="725"/>
                  </a:cubicBezTo>
                  <a:cubicBezTo>
                    <a:pt x="4883" y="316"/>
                    <a:pt x="4568" y="1"/>
                    <a:pt x="41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71" name="Google Shape;10302;p74">
              <a:extLst>
                <a:ext uri="{FF2B5EF4-FFF2-40B4-BE49-F238E27FC236}">
                  <a16:creationId xmlns:a16="http://schemas.microsoft.com/office/drawing/2014/main" id="{F8CA4DB1-D94B-4FFB-7B1C-39CC635177B9}"/>
                </a:ext>
              </a:extLst>
            </p:cNvPr>
            <p:cNvSpPr/>
            <p:nvPr/>
          </p:nvSpPr>
          <p:spPr>
            <a:xfrm>
              <a:off x="4732300" y="3235150"/>
              <a:ext cx="86650" cy="35475"/>
            </a:xfrm>
            <a:custGeom>
              <a:avLst/>
              <a:gdLst/>
              <a:ahLst/>
              <a:cxnLst/>
              <a:rect l="l" t="t" r="r" b="b"/>
              <a:pathLst>
                <a:path w="3466" h="1419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lnTo>
                    <a:pt x="3466" y="1418"/>
                  </a:lnTo>
                  <a:lnTo>
                    <a:pt x="3466" y="347"/>
                  </a:lnTo>
                  <a:cubicBezTo>
                    <a:pt x="3466" y="158"/>
                    <a:pt x="3308" y="1"/>
                    <a:pt x="3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72" name="Google Shape;10352;p74">
            <a:extLst>
              <a:ext uri="{FF2B5EF4-FFF2-40B4-BE49-F238E27FC236}">
                <a16:creationId xmlns:a16="http://schemas.microsoft.com/office/drawing/2014/main" id="{346D06D5-C77F-77FC-1FC3-FFACF276A2CB}"/>
              </a:ext>
            </a:extLst>
          </p:cNvPr>
          <p:cNvGrpSpPr/>
          <p:nvPr/>
        </p:nvGrpSpPr>
        <p:grpSpPr>
          <a:xfrm>
            <a:off x="6910983" y="2653465"/>
            <a:ext cx="628651" cy="672381"/>
            <a:chOff x="4991425" y="3234750"/>
            <a:chExt cx="296175" cy="297225"/>
          </a:xfrm>
          <a:solidFill>
            <a:schemeClr val="accent1">
              <a:lumMod val="75000"/>
            </a:schemeClr>
          </a:solidFill>
        </p:grpSpPr>
        <p:sp>
          <p:nvSpPr>
            <p:cNvPr id="173" name="Google Shape;10353;p74">
              <a:extLst>
                <a:ext uri="{FF2B5EF4-FFF2-40B4-BE49-F238E27FC236}">
                  <a16:creationId xmlns:a16="http://schemas.microsoft.com/office/drawing/2014/main" id="{0A5536BC-D265-679A-B0A5-39FEF8886825}"/>
                </a:ext>
              </a:extLst>
            </p:cNvPr>
            <p:cNvSpPr/>
            <p:nvPr/>
          </p:nvSpPr>
          <p:spPr>
            <a:xfrm>
              <a:off x="5077275" y="3304450"/>
              <a:ext cx="122100" cy="99275"/>
            </a:xfrm>
            <a:custGeom>
              <a:avLst/>
              <a:gdLst/>
              <a:ahLst/>
              <a:cxnLst/>
              <a:rect l="l" t="t" r="r" b="b"/>
              <a:pathLst>
                <a:path w="4884" h="3971" extrusionOk="0">
                  <a:moveTo>
                    <a:pt x="2426" y="1"/>
                  </a:moveTo>
                  <a:cubicBezTo>
                    <a:pt x="1103" y="1"/>
                    <a:pt x="0" y="1104"/>
                    <a:pt x="0" y="2427"/>
                  </a:cubicBezTo>
                  <a:cubicBezTo>
                    <a:pt x="0" y="3025"/>
                    <a:pt x="190" y="3530"/>
                    <a:pt x="536" y="3971"/>
                  </a:cubicBezTo>
                  <a:cubicBezTo>
                    <a:pt x="820" y="3624"/>
                    <a:pt x="1103" y="3309"/>
                    <a:pt x="1481" y="3057"/>
                  </a:cubicBezTo>
                  <a:cubicBezTo>
                    <a:pt x="1261" y="2805"/>
                    <a:pt x="1103" y="2458"/>
                    <a:pt x="1103" y="2112"/>
                  </a:cubicBezTo>
                  <a:cubicBezTo>
                    <a:pt x="1103" y="1356"/>
                    <a:pt x="1733" y="726"/>
                    <a:pt x="2489" y="726"/>
                  </a:cubicBezTo>
                  <a:cubicBezTo>
                    <a:pt x="3214" y="726"/>
                    <a:pt x="3844" y="1356"/>
                    <a:pt x="3844" y="2112"/>
                  </a:cubicBezTo>
                  <a:cubicBezTo>
                    <a:pt x="3844" y="2458"/>
                    <a:pt x="3687" y="2805"/>
                    <a:pt x="3466" y="3057"/>
                  </a:cubicBezTo>
                  <a:cubicBezTo>
                    <a:pt x="3844" y="3246"/>
                    <a:pt x="4128" y="3561"/>
                    <a:pt x="4317" y="3971"/>
                  </a:cubicBezTo>
                  <a:cubicBezTo>
                    <a:pt x="4695" y="3530"/>
                    <a:pt x="4884" y="3025"/>
                    <a:pt x="4884" y="2427"/>
                  </a:cubicBezTo>
                  <a:cubicBezTo>
                    <a:pt x="4884" y="1104"/>
                    <a:pt x="3781" y="1"/>
                    <a:pt x="24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74" name="Google Shape;10354;p74">
              <a:extLst>
                <a:ext uri="{FF2B5EF4-FFF2-40B4-BE49-F238E27FC236}">
                  <a16:creationId xmlns:a16="http://schemas.microsoft.com/office/drawing/2014/main" id="{77AA7468-F545-CA07-A755-D877DED8F475}"/>
                </a:ext>
              </a:extLst>
            </p:cNvPr>
            <p:cNvSpPr/>
            <p:nvPr/>
          </p:nvSpPr>
          <p:spPr>
            <a:xfrm>
              <a:off x="5121375" y="33399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1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75" name="Google Shape;10355;p74">
              <a:extLst>
                <a:ext uri="{FF2B5EF4-FFF2-40B4-BE49-F238E27FC236}">
                  <a16:creationId xmlns:a16="http://schemas.microsoft.com/office/drawing/2014/main" id="{43C00669-220F-5F8A-2A61-F68522A45B50}"/>
                </a:ext>
              </a:extLst>
            </p:cNvPr>
            <p:cNvSpPr/>
            <p:nvPr/>
          </p:nvSpPr>
          <p:spPr>
            <a:xfrm>
              <a:off x="5009550" y="3234750"/>
              <a:ext cx="259150" cy="261125"/>
            </a:xfrm>
            <a:custGeom>
              <a:avLst/>
              <a:gdLst/>
              <a:ahLst/>
              <a:cxnLst/>
              <a:rect l="l" t="t" r="r" b="b"/>
              <a:pathLst>
                <a:path w="10366" h="10445" extrusionOk="0">
                  <a:moveTo>
                    <a:pt x="5198" y="2159"/>
                  </a:moveTo>
                  <a:cubicBezTo>
                    <a:pt x="6931" y="2159"/>
                    <a:pt x="8286" y="3514"/>
                    <a:pt x="8286" y="5246"/>
                  </a:cubicBezTo>
                  <a:cubicBezTo>
                    <a:pt x="8286" y="6916"/>
                    <a:pt x="6931" y="8365"/>
                    <a:pt x="5198" y="8365"/>
                  </a:cubicBezTo>
                  <a:cubicBezTo>
                    <a:pt x="3340" y="8365"/>
                    <a:pt x="2079" y="6822"/>
                    <a:pt x="2079" y="5246"/>
                  </a:cubicBezTo>
                  <a:cubicBezTo>
                    <a:pt x="2079" y="3514"/>
                    <a:pt x="3497" y="2159"/>
                    <a:pt x="5198" y="2159"/>
                  </a:cubicBezTo>
                  <a:close/>
                  <a:moveTo>
                    <a:pt x="5167" y="1"/>
                  </a:moveTo>
                  <a:cubicBezTo>
                    <a:pt x="5088" y="1"/>
                    <a:pt x="5009" y="17"/>
                    <a:pt x="4946" y="48"/>
                  </a:cubicBezTo>
                  <a:lnTo>
                    <a:pt x="4001" y="836"/>
                  </a:lnTo>
                  <a:lnTo>
                    <a:pt x="2773" y="678"/>
                  </a:lnTo>
                  <a:cubicBezTo>
                    <a:pt x="2756" y="675"/>
                    <a:pt x="2739" y="673"/>
                    <a:pt x="2723" y="673"/>
                  </a:cubicBezTo>
                  <a:cubicBezTo>
                    <a:pt x="2583" y="673"/>
                    <a:pt x="2454" y="786"/>
                    <a:pt x="2426" y="899"/>
                  </a:cubicBezTo>
                  <a:lnTo>
                    <a:pt x="1953" y="2033"/>
                  </a:lnTo>
                  <a:lnTo>
                    <a:pt x="819" y="2505"/>
                  </a:lnTo>
                  <a:cubicBezTo>
                    <a:pt x="662" y="2568"/>
                    <a:pt x="567" y="2694"/>
                    <a:pt x="630" y="2852"/>
                  </a:cubicBezTo>
                  <a:lnTo>
                    <a:pt x="788" y="4081"/>
                  </a:lnTo>
                  <a:lnTo>
                    <a:pt x="32" y="5026"/>
                  </a:lnTo>
                  <a:cubicBezTo>
                    <a:pt x="0" y="5183"/>
                    <a:pt x="0" y="5341"/>
                    <a:pt x="63" y="5467"/>
                  </a:cubicBezTo>
                  <a:lnTo>
                    <a:pt x="819" y="6381"/>
                  </a:lnTo>
                  <a:lnTo>
                    <a:pt x="662" y="7609"/>
                  </a:lnTo>
                  <a:cubicBezTo>
                    <a:pt x="630" y="7767"/>
                    <a:pt x="725" y="7924"/>
                    <a:pt x="851" y="7956"/>
                  </a:cubicBezTo>
                  <a:lnTo>
                    <a:pt x="1985" y="8428"/>
                  </a:lnTo>
                  <a:lnTo>
                    <a:pt x="2457" y="9594"/>
                  </a:lnTo>
                  <a:cubicBezTo>
                    <a:pt x="2536" y="9725"/>
                    <a:pt x="2637" y="9791"/>
                    <a:pt x="2741" y="9791"/>
                  </a:cubicBezTo>
                  <a:cubicBezTo>
                    <a:pt x="2762" y="9791"/>
                    <a:pt x="2783" y="9788"/>
                    <a:pt x="2804" y="9783"/>
                  </a:cubicBezTo>
                  <a:lnTo>
                    <a:pt x="4033" y="9626"/>
                  </a:lnTo>
                  <a:lnTo>
                    <a:pt x="4978" y="10382"/>
                  </a:lnTo>
                  <a:cubicBezTo>
                    <a:pt x="5072" y="10413"/>
                    <a:pt x="5104" y="10445"/>
                    <a:pt x="5167" y="10445"/>
                  </a:cubicBezTo>
                  <a:cubicBezTo>
                    <a:pt x="5261" y="10445"/>
                    <a:pt x="5324" y="10413"/>
                    <a:pt x="5387" y="10382"/>
                  </a:cubicBezTo>
                  <a:lnTo>
                    <a:pt x="6333" y="9626"/>
                  </a:lnTo>
                  <a:lnTo>
                    <a:pt x="7530" y="9783"/>
                  </a:lnTo>
                  <a:cubicBezTo>
                    <a:pt x="7687" y="9783"/>
                    <a:pt x="7876" y="9689"/>
                    <a:pt x="7908" y="9594"/>
                  </a:cubicBezTo>
                  <a:lnTo>
                    <a:pt x="8380" y="8428"/>
                  </a:lnTo>
                  <a:lnTo>
                    <a:pt x="9515" y="7956"/>
                  </a:lnTo>
                  <a:cubicBezTo>
                    <a:pt x="9672" y="7893"/>
                    <a:pt x="9735" y="7767"/>
                    <a:pt x="9704" y="7609"/>
                  </a:cubicBezTo>
                  <a:lnTo>
                    <a:pt x="9546" y="6381"/>
                  </a:lnTo>
                  <a:lnTo>
                    <a:pt x="10302" y="5467"/>
                  </a:lnTo>
                  <a:cubicBezTo>
                    <a:pt x="10365" y="5341"/>
                    <a:pt x="10365" y="5120"/>
                    <a:pt x="10302" y="5026"/>
                  </a:cubicBezTo>
                  <a:lnTo>
                    <a:pt x="9546" y="4081"/>
                  </a:lnTo>
                  <a:lnTo>
                    <a:pt x="9704" y="2852"/>
                  </a:lnTo>
                  <a:cubicBezTo>
                    <a:pt x="9735" y="2694"/>
                    <a:pt x="9641" y="2537"/>
                    <a:pt x="9515" y="2505"/>
                  </a:cubicBezTo>
                  <a:lnTo>
                    <a:pt x="8380" y="2033"/>
                  </a:lnTo>
                  <a:lnTo>
                    <a:pt x="7908" y="899"/>
                  </a:lnTo>
                  <a:cubicBezTo>
                    <a:pt x="7826" y="762"/>
                    <a:pt x="7719" y="672"/>
                    <a:pt x="7589" y="672"/>
                  </a:cubicBezTo>
                  <a:cubicBezTo>
                    <a:pt x="7570" y="672"/>
                    <a:pt x="7550" y="674"/>
                    <a:pt x="7530" y="678"/>
                  </a:cubicBezTo>
                  <a:lnTo>
                    <a:pt x="6333" y="836"/>
                  </a:lnTo>
                  <a:lnTo>
                    <a:pt x="5387" y="48"/>
                  </a:lnTo>
                  <a:cubicBezTo>
                    <a:pt x="5324" y="17"/>
                    <a:pt x="5246" y="1"/>
                    <a:pt x="5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76" name="Google Shape;10356;p74">
              <a:extLst>
                <a:ext uri="{FF2B5EF4-FFF2-40B4-BE49-F238E27FC236}">
                  <a16:creationId xmlns:a16="http://schemas.microsoft.com/office/drawing/2014/main" id="{73807F52-57F3-7D2F-8B9E-973ABE070EE6}"/>
                </a:ext>
              </a:extLst>
            </p:cNvPr>
            <p:cNvSpPr/>
            <p:nvPr/>
          </p:nvSpPr>
          <p:spPr>
            <a:xfrm>
              <a:off x="5105625" y="3391900"/>
              <a:ext cx="66975" cy="34675"/>
            </a:xfrm>
            <a:custGeom>
              <a:avLst/>
              <a:gdLst/>
              <a:ahLst/>
              <a:cxnLst/>
              <a:rect l="l" t="t" r="r" b="b"/>
              <a:pathLst>
                <a:path w="2679" h="1387" extrusionOk="0">
                  <a:moveTo>
                    <a:pt x="1355" y="0"/>
                  </a:moveTo>
                  <a:cubicBezTo>
                    <a:pt x="725" y="0"/>
                    <a:pt x="190" y="441"/>
                    <a:pt x="1" y="977"/>
                  </a:cubicBezTo>
                  <a:cubicBezTo>
                    <a:pt x="410" y="1229"/>
                    <a:pt x="820" y="1386"/>
                    <a:pt x="1355" y="1386"/>
                  </a:cubicBezTo>
                  <a:cubicBezTo>
                    <a:pt x="1859" y="1386"/>
                    <a:pt x="2301" y="1229"/>
                    <a:pt x="2679" y="977"/>
                  </a:cubicBezTo>
                  <a:cubicBezTo>
                    <a:pt x="2521" y="410"/>
                    <a:pt x="1985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77" name="Google Shape;10357;p74">
              <a:extLst>
                <a:ext uri="{FF2B5EF4-FFF2-40B4-BE49-F238E27FC236}">
                  <a16:creationId xmlns:a16="http://schemas.microsoft.com/office/drawing/2014/main" id="{6DCBFA94-0666-3707-D6D8-D311DC764C87}"/>
                </a:ext>
              </a:extLst>
            </p:cNvPr>
            <p:cNvSpPr/>
            <p:nvPr/>
          </p:nvSpPr>
          <p:spPr>
            <a:xfrm>
              <a:off x="5192275" y="3443075"/>
              <a:ext cx="95325" cy="86975"/>
            </a:xfrm>
            <a:custGeom>
              <a:avLst/>
              <a:gdLst/>
              <a:ahLst/>
              <a:cxnLst/>
              <a:rect l="l" t="t" r="r" b="b"/>
              <a:pathLst>
                <a:path w="3812" h="3479" extrusionOk="0">
                  <a:moveTo>
                    <a:pt x="2867" y="1"/>
                  </a:moveTo>
                  <a:cubicBezTo>
                    <a:pt x="2741" y="127"/>
                    <a:pt x="2647" y="221"/>
                    <a:pt x="2489" y="284"/>
                  </a:cubicBezTo>
                  <a:lnTo>
                    <a:pt x="1607" y="631"/>
                  </a:lnTo>
                  <a:lnTo>
                    <a:pt x="1260" y="1482"/>
                  </a:lnTo>
                  <a:cubicBezTo>
                    <a:pt x="1103" y="1891"/>
                    <a:pt x="693" y="2112"/>
                    <a:pt x="284" y="2112"/>
                  </a:cubicBezTo>
                  <a:lnTo>
                    <a:pt x="158" y="2112"/>
                  </a:lnTo>
                  <a:lnTo>
                    <a:pt x="0" y="2080"/>
                  </a:lnTo>
                  <a:lnTo>
                    <a:pt x="1166" y="3372"/>
                  </a:lnTo>
                  <a:cubicBezTo>
                    <a:pt x="1237" y="3443"/>
                    <a:pt x="1343" y="3478"/>
                    <a:pt x="1445" y="3478"/>
                  </a:cubicBezTo>
                  <a:cubicBezTo>
                    <a:pt x="1479" y="3478"/>
                    <a:pt x="1512" y="3474"/>
                    <a:pt x="1544" y="3466"/>
                  </a:cubicBezTo>
                  <a:cubicBezTo>
                    <a:pt x="1638" y="3403"/>
                    <a:pt x="1764" y="3340"/>
                    <a:pt x="1764" y="3183"/>
                  </a:cubicBezTo>
                  <a:lnTo>
                    <a:pt x="2080" y="1639"/>
                  </a:lnTo>
                  <a:lnTo>
                    <a:pt x="3497" y="1324"/>
                  </a:lnTo>
                  <a:cubicBezTo>
                    <a:pt x="3532" y="1338"/>
                    <a:pt x="3563" y="1344"/>
                    <a:pt x="3592" y="1344"/>
                  </a:cubicBezTo>
                  <a:cubicBezTo>
                    <a:pt x="3693" y="1344"/>
                    <a:pt x="3756" y="1265"/>
                    <a:pt x="3781" y="1167"/>
                  </a:cubicBezTo>
                  <a:cubicBezTo>
                    <a:pt x="3812" y="1072"/>
                    <a:pt x="3781" y="946"/>
                    <a:pt x="3686" y="820"/>
                  </a:cubicBezTo>
                  <a:lnTo>
                    <a:pt x="28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78" name="Google Shape;10358;p74">
              <a:extLst>
                <a:ext uri="{FF2B5EF4-FFF2-40B4-BE49-F238E27FC236}">
                  <a16:creationId xmlns:a16="http://schemas.microsoft.com/office/drawing/2014/main" id="{C0D04BCA-23D6-0FE1-EB7B-2C874C0AA3FA}"/>
                </a:ext>
              </a:extLst>
            </p:cNvPr>
            <p:cNvSpPr/>
            <p:nvPr/>
          </p:nvSpPr>
          <p:spPr>
            <a:xfrm>
              <a:off x="4991425" y="3444650"/>
              <a:ext cx="95325" cy="87325"/>
            </a:xfrm>
            <a:custGeom>
              <a:avLst/>
              <a:gdLst/>
              <a:ahLst/>
              <a:cxnLst/>
              <a:rect l="l" t="t" r="r" b="b"/>
              <a:pathLst>
                <a:path w="3812" h="3492" extrusionOk="0">
                  <a:moveTo>
                    <a:pt x="946" y="1"/>
                  </a:moveTo>
                  <a:lnTo>
                    <a:pt x="126" y="851"/>
                  </a:lnTo>
                  <a:cubicBezTo>
                    <a:pt x="0" y="851"/>
                    <a:pt x="0" y="1009"/>
                    <a:pt x="32" y="1104"/>
                  </a:cubicBezTo>
                  <a:cubicBezTo>
                    <a:pt x="95" y="1230"/>
                    <a:pt x="158" y="1324"/>
                    <a:pt x="315" y="1356"/>
                  </a:cubicBezTo>
                  <a:lnTo>
                    <a:pt x="1733" y="1671"/>
                  </a:lnTo>
                  <a:lnTo>
                    <a:pt x="2048" y="3214"/>
                  </a:lnTo>
                  <a:cubicBezTo>
                    <a:pt x="2080" y="3309"/>
                    <a:pt x="2174" y="3435"/>
                    <a:pt x="2300" y="3466"/>
                  </a:cubicBezTo>
                  <a:cubicBezTo>
                    <a:pt x="2328" y="3485"/>
                    <a:pt x="2361" y="3492"/>
                    <a:pt x="2396" y="3492"/>
                  </a:cubicBezTo>
                  <a:cubicBezTo>
                    <a:pt x="2482" y="3492"/>
                    <a:pt x="2580" y="3448"/>
                    <a:pt x="2647" y="3403"/>
                  </a:cubicBezTo>
                  <a:lnTo>
                    <a:pt x="3813" y="2112"/>
                  </a:lnTo>
                  <a:lnTo>
                    <a:pt x="3813" y="2112"/>
                  </a:lnTo>
                  <a:lnTo>
                    <a:pt x="3624" y="2143"/>
                  </a:lnTo>
                  <a:lnTo>
                    <a:pt x="3561" y="2143"/>
                  </a:lnTo>
                  <a:cubicBezTo>
                    <a:pt x="3119" y="2143"/>
                    <a:pt x="2773" y="1891"/>
                    <a:pt x="2552" y="1513"/>
                  </a:cubicBezTo>
                  <a:lnTo>
                    <a:pt x="2206" y="631"/>
                  </a:lnTo>
                  <a:lnTo>
                    <a:pt x="1355" y="284"/>
                  </a:lnTo>
                  <a:cubicBezTo>
                    <a:pt x="1198" y="221"/>
                    <a:pt x="1072" y="127"/>
                    <a:pt x="9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79" name="Google Shape;10390;p74">
            <a:extLst>
              <a:ext uri="{FF2B5EF4-FFF2-40B4-BE49-F238E27FC236}">
                <a16:creationId xmlns:a16="http://schemas.microsoft.com/office/drawing/2014/main" id="{1BFBF9E1-CD9D-657A-3C3E-81BBDC3ABDF7}"/>
              </a:ext>
            </a:extLst>
          </p:cNvPr>
          <p:cNvGrpSpPr/>
          <p:nvPr/>
        </p:nvGrpSpPr>
        <p:grpSpPr>
          <a:xfrm>
            <a:off x="4171997" y="2668995"/>
            <a:ext cx="628651" cy="670006"/>
            <a:chOff x="3497300" y="3227275"/>
            <a:chExt cx="296175" cy="296175"/>
          </a:xfrm>
          <a:solidFill>
            <a:schemeClr val="accent1">
              <a:lumMod val="75000"/>
            </a:schemeClr>
          </a:solidFill>
        </p:grpSpPr>
        <p:sp>
          <p:nvSpPr>
            <p:cNvPr id="180" name="Google Shape;10391;p74">
              <a:extLst>
                <a:ext uri="{FF2B5EF4-FFF2-40B4-BE49-F238E27FC236}">
                  <a16:creationId xmlns:a16="http://schemas.microsoft.com/office/drawing/2014/main" id="{B9BC643B-35EC-1C2D-7086-F2211C60B5EE}"/>
                </a:ext>
              </a:extLst>
            </p:cNvPr>
            <p:cNvSpPr/>
            <p:nvPr/>
          </p:nvSpPr>
          <p:spPr>
            <a:xfrm>
              <a:off x="3609925" y="3339900"/>
              <a:ext cx="69350" cy="68550"/>
            </a:xfrm>
            <a:custGeom>
              <a:avLst/>
              <a:gdLst/>
              <a:ahLst/>
              <a:cxnLst/>
              <a:rect l="l" t="t" r="r" b="b"/>
              <a:pathLst>
                <a:path w="2774" h="2742" extrusionOk="0">
                  <a:moveTo>
                    <a:pt x="1387" y="1"/>
                  </a:moveTo>
                  <a:cubicBezTo>
                    <a:pt x="631" y="1"/>
                    <a:pt x="1" y="631"/>
                    <a:pt x="1" y="1355"/>
                  </a:cubicBezTo>
                  <a:cubicBezTo>
                    <a:pt x="1" y="2112"/>
                    <a:pt x="631" y="2742"/>
                    <a:pt x="1387" y="2742"/>
                  </a:cubicBezTo>
                  <a:cubicBezTo>
                    <a:pt x="2143" y="2742"/>
                    <a:pt x="2773" y="2112"/>
                    <a:pt x="2773" y="1355"/>
                  </a:cubicBezTo>
                  <a:cubicBezTo>
                    <a:pt x="2773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81" name="Google Shape;10392;p74">
              <a:extLst>
                <a:ext uri="{FF2B5EF4-FFF2-40B4-BE49-F238E27FC236}">
                  <a16:creationId xmlns:a16="http://schemas.microsoft.com/office/drawing/2014/main" id="{B5A77E9D-0ECA-2534-F8A7-DD5FC65A676F}"/>
                </a:ext>
              </a:extLst>
            </p:cNvPr>
            <p:cNvSpPr/>
            <p:nvPr/>
          </p:nvSpPr>
          <p:spPr>
            <a:xfrm>
              <a:off x="3531175" y="3227275"/>
              <a:ext cx="86650" cy="86675"/>
            </a:xfrm>
            <a:custGeom>
              <a:avLst/>
              <a:gdLst/>
              <a:ahLst/>
              <a:cxnLst/>
              <a:rect l="l" t="t" r="r" b="b"/>
              <a:pathLst>
                <a:path w="3466" h="3467" extrusionOk="0">
                  <a:moveTo>
                    <a:pt x="1733" y="1"/>
                  </a:moveTo>
                  <a:cubicBezTo>
                    <a:pt x="788" y="1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741" y="3466"/>
                    <a:pt x="3466" y="2678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82" name="Google Shape;10393;p74">
              <a:extLst>
                <a:ext uri="{FF2B5EF4-FFF2-40B4-BE49-F238E27FC236}">
                  <a16:creationId xmlns:a16="http://schemas.microsoft.com/office/drawing/2014/main" id="{99B8685D-B2F3-7EA5-8FD1-07741B89B284}"/>
                </a:ext>
              </a:extLst>
            </p:cNvPr>
            <p:cNvSpPr/>
            <p:nvPr/>
          </p:nvSpPr>
          <p:spPr>
            <a:xfrm>
              <a:off x="3670575" y="3227275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8"/>
                    <a:pt x="788" y="3466"/>
                    <a:pt x="1733" y="3466"/>
                  </a:cubicBezTo>
                  <a:cubicBezTo>
                    <a:pt x="2679" y="3466"/>
                    <a:pt x="3466" y="2678"/>
                    <a:pt x="3466" y="1733"/>
                  </a:cubicBezTo>
                  <a:cubicBezTo>
                    <a:pt x="3466" y="788"/>
                    <a:pt x="2679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83" name="Google Shape;10394;p74">
              <a:extLst>
                <a:ext uri="{FF2B5EF4-FFF2-40B4-BE49-F238E27FC236}">
                  <a16:creationId xmlns:a16="http://schemas.microsoft.com/office/drawing/2014/main" id="{9ADDD292-85C7-C6CA-CA29-2FD74768E307}"/>
                </a:ext>
              </a:extLst>
            </p:cNvPr>
            <p:cNvSpPr/>
            <p:nvPr/>
          </p:nvSpPr>
          <p:spPr>
            <a:xfrm>
              <a:off x="3622525" y="3421825"/>
              <a:ext cx="41775" cy="25225"/>
            </a:xfrm>
            <a:custGeom>
              <a:avLst/>
              <a:gdLst/>
              <a:ahLst/>
              <a:cxnLst/>
              <a:rect l="l" t="t" r="r" b="b"/>
              <a:pathLst>
                <a:path w="1670" h="1009" extrusionOk="0">
                  <a:moveTo>
                    <a:pt x="1" y="0"/>
                  </a:moveTo>
                  <a:lnTo>
                    <a:pt x="851" y="1008"/>
                  </a:lnTo>
                  <a:lnTo>
                    <a:pt x="1671" y="0"/>
                  </a:lnTo>
                  <a:lnTo>
                    <a:pt x="1671" y="0"/>
                  </a:lnTo>
                  <a:cubicBezTo>
                    <a:pt x="1450" y="126"/>
                    <a:pt x="1167" y="158"/>
                    <a:pt x="851" y="158"/>
                  </a:cubicBezTo>
                  <a:cubicBezTo>
                    <a:pt x="568" y="158"/>
                    <a:pt x="284" y="9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84" name="Google Shape;10395;p74">
              <a:extLst>
                <a:ext uri="{FF2B5EF4-FFF2-40B4-BE49-F238E27FC236}">
                  <a16:creationId xmlns:a16="http://schemas.microsoft.com/office/drawing/2014/main" id="{30997DD5-9CD0-40B7-4B15-D269D6701CFD}"/>
                </a:ext>
              </a:extLst>
            </p:cNvPr>
            <p:cNvSpPr/>
            <p:nvPr/>
          </p:nvSpPr>
          <p:spPr>
            <a:xfrm>
              <a:off x="3566600" y="34163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261" y="1"/>
                  </a:moveTo>
                  <a:cubicBezTo>
                    <a:pt x="474" y="599"/>
                    <a:pt x="1" y="1513"/>
                    <a:pt x="1" y="2490"/>
                  </a:cubicBezTo>
                  <a:lnTo>
                    <a:pt x="1" y="3907"/>
                  </a:lnTo>
                  <a:cubicBezTo>
                    <a:pt x="1" y="4096"/>
                    <a:pt x="158" y="4254"/>
                    <a:pt x="379" y="4254"/>
                  </a:cubicBezTo>
                  <a:lnTo>
                    <a:pt x="2805" y="4254"/>
                  </a:lnTo>
                  <a:lnTo>
                    <a:pt x="2805" y="1891"/>
                  </a:lnTo>
                  <a:lnTo>
                    <a:pt x="12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85" name="Google Shape;10396;p74">
              <a:extLst>
                <a:ext uri="{FF2B5EF4-FFF2-40B4-BE49-F238E27FC236}">
                  <a16:creationId xmlns:a16="http://schemas.microsoft.com/office/drawing/2014/main" id="{307403E5-4602-7D01-AFB8-D68FADB13900}"/>
                </a:ext>
              </a:extLst>
            </p:cNvPr>
            <p:cNvSpPr/>
            <p:nvPr/>
          </p:nvSpPr>
          <p:spPr>
            <a:xfrm>
              <a:off x="3653250" y="34171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544" y="0"/>
                  </a:moveTo>
                  <a:lnTo>
                    <a:pt x="1" y="1890"/>
                  </a:lnTo>
                  <a:lnTo>
                    <a:pt x="1" y="4253"/>
                  </a:lnTo>
                  <a:lnTo>
                    <a:pt x="2458" y="4253"/>
                  </a:lnTo>
                  <a:cubicBezTo>
                    <a:pt x="2647" y="4253"/>
                    <a:pt x="2804" y="4096"/>
                    <a:pt x="2804" y="3907"/>
                  </a:cubicBezTo>
                  <a:lnTo>
                    <a:pt x="2804" y="2489"/>
                  </a:lnTo>
                  <a:cubicBezTo>
                    <a:pt x="2773" y="1481"/>
                    <a:pt x="2300" y="567"/>
                    <a:pt x="15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86" name="Google Shape;10397;p74">
              <a:extLst>
                <a:ext uri="{FF2B5EF4-FFF2-40B4-BE49-F238E27FC236}">
                  <a16:creationId xmlns:a16="http://schemas.microsoft.com/office/drawing/2014/main" id="{FD242642-E54B-3A88-8EA9-2C188AA5EFA7}"/>
                </a:ext>
              </a:extLst>
            </p:cNvPr>
            <p:cNvSpPr/>
            <p:nvPr/>
          </p:nvSpPr>
          <p:spPr>
            <a:xfrm>
              <a:off x="3655625" y="3310775"/>
              <a:ext cx="137850" cy="108700"/>
            </a:xfrm>
            <a:custGeom>
              <a:avLst/>
              <a:gdLst/>
              <a:ahLst/>
              <a:cxnLst/>
              <a:rect l="l" t="t" r="r" b="b"/>
              <a:pathLst>
                <a:path w="5514" h="4348" extrusionOk="0">
                  <a:moveTo>
                    <a:pt x="3686" y="1512"/>
                  </a:moveTo>
                  <a:cubicBezTo>
                    <a:pt x="3907" y="1512"/>
                    <a:pt x="4064" y="1670"/>
                    <a:pt x="4064" y="1859"/>
                  </a:cubicBezTo>
                  <a:cubicBezTo>
                    <a:pt x="4064" y="2048"/>
                    <a:pt x="3907" y="2205"/>
                    <a:pt x="3686" y="2205"/>
                  </a:cubicBezTo>
                  <a:lnTo>
                    <a:pt x="2993" y="2205"/>
                  </a:lnTo>
                  <a:cubicBezTo>
                    <a:pt x="2804" y="2205"/>
                    <a:pt x="2646" y="2048"/>
                    <a:pt x="2646" y="1859"/>
                  </a:cubicBezTo>
                  <a:cubicBezTo>
                    <a:pt x="2646" y="1670"/>
                    <a:pt x="2804" y="1512"/>
                    <a:pt x="2993" y="1512"/>
                  </a:cubicBezTo>
                  <a:close/>
                  <a:moveTo>
                    <a:pt x="4127" y="0"/>
                  </a:moveTo>
                  <a:cubicBezTo>
                    <a:pt x="3686" y="536"/>
                    <a:pt x="3056" y="851"/>
                    <a:pt x="2331" y="851"/>
                  </a:cubicBezTo>
                  <a:cubicBezTo>
                    <a:pt x="1607" y="851"/>
                    <a:pt x="977" y="504"/>
                    <a:pt x="536" y="63"/>
                  </a:cubicBezTo>
                  <a:cubicBezTo>
                    <a:pt x="347" y="221"/>
                    <a:pt x="158" y="378"/>
                    <a:pt x="0" y="567"/>
                  </a:cubicBezTo>
                  <a:cubicBezTo>
                    <a:pt x="945" y="756"/>
                    <a:pt x="1638" y="1575"/>
                    <a:pt x="1638" y="2615"/>
                  </a:cubicBezTo>
                  <a:cubicBezTo>
                    <a:pt x="1638" y="2930"/>
                    <a:pt x="1575" y="3214"/>
                    <a:pt x="1449" y="3466"/>
                  </a:cubicBezTo>
                  <a:cubicBezTo>
                    <a:pt x="1859" y="3718"/>
                    <a:pt x="2205" y="4001"/>
                    <a:pt x="2520" y="4348"/>
                  </a:cubicBezTo>
                  <a:lnTo>
                    <a:pt x="5167" y="4348"/>
                  </a:lnTo>
                  <a:cubicBezTo>
                    <a:pt x="5356" y="4348"/>
                    <a:pt x="5513" y="4190"/>
                    <a:pt x="5513" y="4001"/>
                  </a:cubicBezTo>
                  <a:lnTo>
                    <a:pt x="5513" y="2615"/>
                  </a:lnTo>
                  <a:cubicBezTo>
                    <a:pt x="5482" y="1512"/>
                    <a:pt x="4915" y="567"/>
                    <a:pt x="41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87" name="Google Shape;10398;p74">
              <a:extLst>
                <a:ext uri="{FF2B5EF4-FFF2-40B4-BE49-F238E27FC236}">
                  <a16:creationId xmlns:a16="http://schemas.microsoft.com/office/drawing/2014/main" id="{670F963B-5930-E926-5A12-3CDE25195881}"/>
                </a:ext>
              </a:extLst>
            </p:cNvPr>
            <p:cNvSpPr/>
            <p:nvPr/>
          </p:nvSpPr>
          <p:spPr>
            <a:xfrm>
              <a:off x="3497300" y="3309975"/>
              <a:ext cx="136275" cy="108725"/>
            </a:xfrm>
            <a:custGeom>
              <a:avLst/>
              <a:gdLst/>
              <a:ahLst/>
              <a:cxnLst/>
              <a:rect l="l" t="t" r="r" b="b"/>
              <a:pathLst>
                <a:path w="5451" h="4349" extrusionOk="0">
                  <a:moveTo>
                    <a:pt x="2426" y="1544"/>
                  </a:moveTo>
                  <a:cubicBezTo>
                    <a:pt x="2615" y="1544"/>
                    <a:pt x="2773" y="1702"/>
                    <a:pt x="2773" y="1891"/>
                  </a:cubicBezTo>
                  <a:cubicBezTo>
                    <a:pt x="2773" y="2080"/>
                    <a:pt x="2615" y="2237"/>
                    <a:pt x="2426" y="2237"/>
                  </a:cubicBezTo>
                  <a:lnTo>
                    <a:pt x="1733" y="2237"/>
                  </a:lnTo>
                  <a:cubicBezTo>
                    <a:pt x="1513" y="2237"/>
                    <a:pt x="1355" y="2080"/>
                    <a:pt x="1355" y="1891"/>
                  </a:cubicBezTo>
                  <a:cubicBezTo>
                    <a:pt x="1355" y="1702"/>
                    <a:pt x="1513" y="1544"/>
                    <a:pt x="1733" y="1544"/>
                  </a:cubicBezTo>
                  <a:close/>
                  <a:moveTo>
                    <a:pt x="1324" y="1"/>
                  </a:moveTo>
                  <a:cubicBezTo>
                    <a:pt x="536" y="568"/>
                    <a:pt x="1" y="1513"/>
                    <a:pt x="1" y="2552"/>
                  </a:cubicBezTo>
                  <a:lnTo>
                    <a:pt x="1" y="3939"/>
                  </a:lnTo>
                  <a:cubicBezTo>
                    <a:pt x="1" y="4191"/>
                    <a:pt x="95" y="4348"/>
                    <a:pt x="316" y="4348"/>
                  </a:cubicBezTo>
                  <a:lnTo>
                    <a:pt x="2930" y="4348"/>
                  </a:lnTo>
                  <a:cubicBezTo>
                    <a:pt x="3214" y="3970"/>
                    <a:pt x="3561" y="3655"/>
                    <a:pt x="4002" y="3466"/>
                  </a:cubicBezTo>
                  <a:cubicBezTo>
                    <a:pt x="3876" y="3183"/>
                    <a:pt x="3813" y="2930"/>
                    <a:pt x="3813" y="2615"/>
                  </a:cubicBezTo>
                  <a:cubicBezTo>
                    <a:pt x="3813" y="1607"/>
                    <a:pt x="4506" y="757"/>
                    <a:pt x="5451" y="568"/>
                  </a:cubicBezTo>
                  <a:cubicBezTo>
                    <a:pt x="5293" y="347"/>
                    <a:pt x="5104" y="190"/>
                    <a:pt x="4915" y="32"/>
                  </a:cubicBezTo>
                  <a:cubicBezTo>
                    <a:pt x="4474" y="505"/>
                    <a:pt x="3844" y="820"/>
                    <a:pt x="3151" y="820"/>
                  </a:cubicBezTo>
                  <a:cubicBezTo>
                    <a:pt x="2426" y="820"/>
                    <a:pt x="1796" y="505"/>
                    <a:pt x="13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88" name="Google Shape;10412;p74">
            <a:extLst>
              <a:ext uri="{FF2B5EF4-FFF2-40B4-BE49-F238E27FC236}">
                <a16:creationId xmlns:a16="http://schemas.microsoft.com/office/drawing/2014/main" id="{78658130-1986-26D0-0F95-5593884D0D95}"/>
              </a:ext>
            </a:extLst>
          </p:cNvPr>
          <p:cNvGrpSpPr/>
          <p:nvPr/>
        </p:nvGrpSpPr>
        <p:grpSpPr>
          <a:xfrm>
            <a:off x="7859577" y="2653944"/>
            <a:ext cx="588534" cy="667235"/>
            <a:chOff x="5364750" y="3235150"/>
            <a:chExt cx="277275" cy="294950"/>
          </a:xfrm>
          <a:solidFill>
            <a:schemeClr val="accent1">
              <a:lumMod val="75000"/>
            </a:schemeClr>
          </a:solidFill>
        </p:grpSpPr>
        <p:sp>
          <p:nvSpPr>
            <p:cNvPr id="189" name="Google Shape;10413;p74">
              <a:extLst>
                <a:ext uri="{FF2B5EF4-FFF2-40B4-BE49-F238E27FC236}">
                  <a16:creationId xmlns:a16="http://schemas.microsoft.com/office/drawing/2014/main" id="{28653795-6EBD-5EB9-AAF6-4BEC753F744A}"/>
                </a:ext>
              </a:extLst>
            </p:cNvPr>
            <p:cNvSpPr/>
            <p:nvPr/>
          </p:nvSpPr>
          <p:spPr>
            <a:xfrm>
              <a:off x="5502600" y="3235150"/>
              <a:ext cx="17350" cy="44125"/>
            </a:xfrm>
            <a:custGeom>
              <a:avLst/>
              <a:gdLst/>
              <a:ahLst/>
              <a:cxnLst/>
              <a:rect l="l" t="t" r="r" b="b"/>
              <a:pathLst>
                <a:path w="694" h="1765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cubicBezTo>
                    <a:pt x="0" y="1607"/>
                    <a:pt x="158" y="1765"/>
                    <a:pt x="347" y="1765"/>
                  </a:cubicBezTo>
                  <a:cubicBezTo>
                    <a:pt x="536" y="1765"/>
                    <a:pt x="693" y="1607"/>
                    <a:pt x="693" y="1418"/>
                  </a:cubicBezTo>
                  <a:lnTo>
                    <a:pt x="693" y="347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90" name="Google Shape;10414;p74">
              <a:extLst>
                <a:ext uri="{FF2B5EF4-FFF2-40B4-BE49-F238E27FC236}">
                  <a16:creationId xmlns:a16="http://schemas.microsoft.com/office/drawing/2014/main" id="{E5A793FD-9FD9-5728-68B4-FEF620EFBAFF}"/>
                </a:ext>
              </a:extLst>
            </p:cNvPr>
            <p:cNvSpPr/>
            <p:nvPr/>
          </p:nvSpPr>
          <p:spPr>
            <a:xfrm>
              <a:off x="5555375" y="3253850"/>
              <a:ext cx="35450" cy="34100"/>
            </a:xfrm>
            <a:custGeom>
              <a:avLst/>
              <a:gdLst/>
              <a:ahLst/>
              <a:cxnLst/>
              <a:rect l="l" t="t" r="r" b="b"/>
              <a:pathLst>
                <a:path w="1418" h="1364" extrusionOk="0">
                  <a:moveTo>
                    <a:pt x="1071" y="1"/>
                  </a:moveTo>
                  <a:cubicBezTo>
                    <a:pt x="977" y="1"/>
                    <a:pt x="882" y="24"/>
                    <a:pt x="819" y="72"/>
                  </a:cubicBezTo>
                  <a:lnTo>
                    <a:pt x="126" y="796"/>
                  </a:lnTo>
                  <a:cubicBezTo>
                    <a:pt x="0" y="922"/>
                    <a:pt x="0" y="1143"/>
                    <a:pt x="126" y="1269"/>
                  </a:cubicBezTo>
                  <a:cubicBezTo>
                    <a:pt x="189" y="1332"/>
                    <a:pt x="268" y="1363"/>
                    <a:pt x="350" y="1363"/>
                  </a:cubicBezTo>
                  <a:cubicBezTo>
                    <a:pt x="433" y="1363"/>
                    <a:pt x="520" y="1332"/>
                    <a:pt x="599" y="1269"/>
                  </a:cubicBezTo>
                  <a:lnTo>
                    <a:pt x="1323" y="544"/>
                  </a:lnTo>
                  <a:cubicBezTo>
                    <a:pt x="1418" y="418"/>
                    <a:pt x="1418" y="198"/>
                    <a:pt x="1323" y="72"/>
                  </a:cubicBezTo>
                  <a:cubicBezTo>
                    <a:pt x="1260" y="24"/>
                    <a:pt x="1166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91" name="Google Shape;10415;p74">
              <a:extLst>
                <a:ext uri="{FF2B5EF4-FFF2-40B4-BE49-F238E27FC236}">
                  <a16:creationId xmlns:a16="http://schemas.microsoft.com/office/drawing/2014/main" id="{AEB113BF-E52B-8581-29E3-2ABEB7D3F928}"/>
                </a:ext>
              </a:extLst>
            </p:cNvPr>
            <p:cNvSpPr/>
            <p:nvPr/>
          </p:nvSpPr>
          <p:spPr>
            <a:xfrm>
              <a:off x="5606550" y="3357225"/>
              <a:ext cx="35475" cy="18150"/>
            </a:xfrm>
            <a:custGeom>
              <a:avLst/>
              <a:gdLst/>
              <a:ahLst/>
              <a:cxnLst/>
              <a:rect l="l" t="t" r="r" b="b"/>
              <a:pathLst>
                <a:path w="1419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072" y="725"/>
                  </a:lnTo>
                  <a:cubicBezTo>
                    <a:pt x="1261" y="725"/>
                    <a:pt x="1419" y="568"/>
                    <a:pt x="1419" y="347"/>
                  </a:cubicBezTo>
                  <a:cubicBezTo>
                    <a:pt x="1419" y="158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92" name="Google Shape;10416;p74">
              <a:extLst>
                <a:ext uri="{FF2B5EF4-FFF2-40B4-BE49-F238E27FC236}">
                  <a16:creationId xmlns:a16="http://schemas.microsoft.com/office/drawing/2014/main" id="{DAF2BE85-6B51-40AD-7A37-2FE9C75783C4}"/>
                </a:ext>
              </a:extLst>
            </p:cNvPr>
            <p:cNvSpPr/>
            <p:nvPr/>
          </p:nvSpPr>
          <p:spPr>
            <a:xfrm>
              <a:off x="5364750" y="335722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694"/>
                    <a:pt x="347" y="694"/>
                  </a:cubicBezTo>
                  <a:lnTo>
                    <a:pt x="1072" y="694"/>
                  </a:lnTo>
                  <a:cubicBezTo>
                    <a:pt x="1261" y="694"/>
                    <a:pt x="1419" y="568"/>
                    <a:pt x="1419" y="347"/>
                  </a:cubicBezTo>
                  <a:cubicBezTo>
                    <a:pt x="1419" y="158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93" name="Google Shape;10417;p74">
              <a:extLst>
                <a:ext uri="{FF2B5EF4-FFF2-40B4-BE49-F238E27FC236}">
                  <a16:creationId xmlns:a16="http://schemas.microsoft.com/office/drawing/2014/main" id="{0487F3A9-2074-2A93-BA73-6257C9EC9882}"/>
                </a:ext>
              </a:extLst>
            </p:cNvPr>
            <p:cNvSpPr/>
            <p:nvPr/>
          </p:nvSpPr>
          <p:spPr>
            <a:xfrm>
              <a:off x="5433275" y="3253850"/>
              <a:ext cx="35475" cy="34100"/>
            </a:xfrm>
            <a:custGeom>
              <a:avLst/>
              <a:gdLst/>
              <a:ahLst/>
              <a:cxnLst/>
              <a:rect l="l" t="t" r="r" b="b"/>
              <a:pathLst>
                <a:path w="1419" h="1364" extrusionOk="0">
                  <a:moveTo>
                    <a:pt x="363" y="1"/>
                  </a:moveTo>
                  <a:cubicBezTo>
                    <a:pt x="276" y="1"/>
                    <a:pt x="190" y="24"/>
                    <a:pt x="127" y="72"/>
                  </a:cubicBezTo>
                  <a:cubicBezTo>
                    <a:pt x="1" y="198"/>
                    <a:pt x="1" y="450"/>
                    <a:pt x="127" y="544"/>
                  </a:cubicBezTo>
                  <a:lnTo>
                    <a:pt x="820" y="1269"/>
                  </a:lnTo>
                  <a:cubicBezTo>
                    <a:pt x="883" y="1332"/>
                    <a:pt x="977" y="1363"/>
                    <a:pt x="1072" y="1363"/>
                  </a:cubicBezTo>
                  <a:cubicBezTo>
                    <a:pt x="1166" y="1363"/>
                    <a:pt x="1261" y="1332"/>
                    <a:pt x="1324" y="1269"/>
                  </a:cubicBezTo>
                  <a:cubicBezTo>
                    <a:pt x="1418" y="1143"/>
                    <a:pt x="1418" y="922"/>
                    <a:pt x="1324" y="796"/>
                  </a:cubicBezTo>
                  <a:lnTo>
                    <a:pt x="599" y="72"/>
                  </a:lnTo>
                  <a:cubicBezTo>
                    <a:pt x="536" y="24"/>
                    <a:pt x="450" y="1"/>
                    <a:pt x="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94" name="Google Shape;10418;p74">
              <a:extLst>
                <a:ext uri="{FF2B5EF4-FFF2-40B4-BE49-F238E27FC236}">
                  <a16:creationId xmlns:a16="http://schemas.microsoft.com/office/drawing/2014/main" id="{E0D88984-CA06-B88C-27F7-A905058841EC}"/>
                </a:ext>
              </a:extLst>
            </p:cNvPr>
            <p:cNvSpPr/>
            <p:nvPr/>
          </p:nvSpPr>
          <p:spPr>
            <a:xfrm>
              <a:off x="5380500" y="3287775"/>
              <a:ext cx="37050" cy="25975"/>
            </a:xfrm>
            <a:custGeom>
              <a:avLst/>
              <a:gdLst/>
              <a:ahLst/>
              <a:cxnLst/>
              <a:rect l="l" t="t" r="r" b="b"/>
              <a:pathLst>
                <a:path w="1482" h="1039" extrusionOk="0">
                  <a:moveTo>
                    <a:pt x="396" y="0"/>
                  </a:moveTo>
                  <a:cubicBezTo>
                    <a:pt x="267" y="0"/>
                    <a:pt x="132" y="81"/>
                    <a:pt x="64" y="195"/>
                  </a:cubicBezTo>
                  <a:cubicBezTo>
                    <a:pt x="1" y="353"/>
                    <a:pt x="64" y="573"/>
                    <a:pt x="221" y="668"/>
                  </a:cubicBezTo>
                  <a:lnTo>
                    <a:pt x="946" y="1015"/>
                  </a:lnTo>
                  <a:cubicBezTo>
                    <a:pt x="987" y="1031"/>
                    <a:pt x="1032" y="1039"/>
                    <a:pt x="1077" y="1039"/>
                  </a:cubicBezTo>
                  <a:cubicBezTo>
                    <a:pt x="1209" y="1039"/>
                    <a:pt x="1349" y="974"/>
                    <a:pt x="1419" y="857"/>
                  </a:cubicBezTo>
                  <a:cubicBezTo>
                    <a:pt x="1482" y="699"/>
                    <a:pt x="1419" y="447"/>
                    <a:pt x="1261" y="384"/>
                  </a:cubicBezTo>
                  <a:lnTo>
                    <a:pt x="536" y="38"/>
                  </a:lnTo>
                  <a:cubicBezTo>
                    <a:pt x="493" y="12"/>
                    <a:pt x="445" y="0"/>
                    <a:pt x="3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95" name="Google Shape;10419;p74">
              <a:extLst>
                <a:ext uri="{FF2B5EF4-FFF2-40B4-BE49-F238E27FC236}">
                  <a16:creationId xmlns:a16="http://schemas.microsoft.com/office/drawing/2014/main" id="{4CCCB274-575A-1AF1-5E64-6E930E5852FB}"/>
                </a:ext>
              </a:extLst>
            </p:cNvPr>
            <p:cNvSpPr/>
            <p:nvPr/>
          </p:nvSpPr>
          <p:spPr>
            <a:xfrm>
              <a:off x="5588450" y="3288075"/>
              <a:ext cx="37025" cy="26800"/>
            </a:xfrm>
            <a:custGeom>
              <a:avLst/>
              <a:gdLst/>
              <a:ahLst/>
              <a:cxnLst/>
              <a:rect l="l" t="t" r="r" b="b"/>
              <a:pathLst>
                <a:path w="1481" h="1072" extrusionOk="0">
                  <a:moveTo>
                    <a:pt x="1110" y="0"/>
                  </a:moveTo>
                  <a:cubicBezTo>
                    <a:pt x="1049" y="0"/>
                    <a:pt x="983" y="18"/>
                    <a:pt x="914" y="57"/>
                  </a:cubicBezTo>
                  <a:lnTo>
                    <a:pt x="221" y="404"/>
                  </a:lnTo>
                  <a:cubicBezTo>
                    <a:pt x="63" y="498"/>
                    <a:pt x="0" y="687"/>
                    <a:pt x="63" y="877"/>
                  </a:cubicBezTo>
                  <a:cubicBezTo>
                    <a:pt x="132" y="991"/>
                    <a:pt x="250" y="1072"/>
                    <a:pt x="382" y="1072"/>
                  </a:cubicBezTo>
                  <a:cubicBezTo>
                    <a:pt x="432" y="1072"/>
                    <a:pt x="484" y="1060"/>
                    <a:pt x="536" y="1034"/>
                  </a:cubicBezTo>
                  <a:lnTo>
                    <a:pt x="1260" y="687"/>
                  </a:lnTo>
                  <a:cubicBezTo>
                    <a:pt x="1418" y="593"/>
                    <a:pt x="1481" y="404"/>
                    <a:pt x="1418" y="215"/>
                  </a:cubicBezTo>
                  <a:cubicBezTo>
                    <a:pt x="1353" y="85"/>
                    <a:pt x="1244" y="0"/>
                    <a:pt x="11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96" name="Google Shape;10420;p74">
              <a:extLst>
                <a:ext uri="{FF2B5EF4-FFF2-40B4-BE49-F238E27FC236}">
                  <a16:creationId xmlns:a16="http://schemas.microsoft.com/office/drawing/2014/main" id="{09C8E2D6-9A59-B115-3484-E6A231D7CE6F}"/>
                </a:ext>
              </a:extLst>
            </p:cNvPr>
            <p:cNvSpPr/>
            <p:nvPr/>
          </p:nvSpPr>
          <p:spPr>
            <a:xfrm>
              <a:off x="5412025" y="3286350"/>
              <a:ext cx="177225" cy="243750"/>
            </a:xfrm>
            <a:custGeom>
              <a:avLst/>
              <a:gdLst/>
              <a:ahLst/>
              <a:cxnLst/>
              <a:rect l="l" t="t" r="r" b="b"/>
              <a:pathLst>
                <a:path w="7089" h="9750" extrusionOk="0">
                  <a:moveTo>
                    <a:pt x="3529" y="0"/>
                  </a:moveTo>
                  <a:cubicBezTo>
                    <a:pt x="3151" y="0"/>
                    <a:pt x="2836" y="315"/>
                    <a:pt x="2836" y="725"/>
                  </a:cubicBezTo>
                  <a:lnTo>
                    <a:pt x="2836" y="1418"/>
                  </a:lnTo>
                  <a:cubicBezTo>
                    <a:pt x="2836" y="1040"/>
                    <a:pt x="2520" y="725"/>
                    <a:pt x="2111" y="725"/>
                  </a:cubicBezTo>
                  <a:cubicBezTo>
                    <a:pt x="1733" y="725"/>
                    <a:pt x="1418" y="1040"/>
                    <a:pt x="1418" y="1418"/>
                  </a:cubicBezTo>
                  <a:lnTo>
                    <a:pt x="1418" y="2143"/>
                  </a:lnTo>
                  <a:cubicBezTo>
                    <a:pt x="1544" y="2143"/>
                    <a:pt x="1638" y="2080"/>
                    <a:pt x="1764" y="2080"/>
                  </a:cubicBezTo>
                  <a:lnTo>
                    <a:pt x="3497" y="2080"/>
                  </a:lnTo>
                  <a:cubicBezTo>
                    <a:pt x="4253" y="2080"/>
                    <a:pt x="4883" y="2710"/>
                    <a:pt x="4883" y="3466"/>
                  </a:cubicBezTo>
                  <a:cubicBezTo>
                    <a:pt x="4883" y="4096"/>
                    <a:pt x="4474" y="4600"/>
                    <a:pt x="3907" y="4758"/>
                  </a:cubicBezTo>
                  <a:cubicBezTo>
                    <a:pt x="4064" y="5073"/>
                    <a:pt x="4159" y="5482"/>
                    <a:pt x="4159" y="5860"/>
                  </a:cubicBezTo>
                  <a:cubicBezTo>
                    <a:pt x="4159" y="6081"/>
                    <a:pt x="4001" y="6238"/>
                    <a:pt x="3812" y="6238"/>
                  </a:cubicBezTo>
                  <a:cubicBezTo>
                    <a:pt x="3623" y="6238"/>
                    <a:pt x="3466" y="6081"/>
                    <a:pt x="3466" y="5860"/>
                  </a:cubicBezTo>
                  <a:cubicBezTo>
                    <a:pt x="3466" y="4915"/>
                    <a:pt x="2678" y="4128"/>
                    <a:pt x="1733" y="4128"/>
                  </a:cubicBezTo>
                  <a:lnTo>
                    <a:pt x="3466" y="4128"/>
                  </a:lnTo>
                  <a:cubicBezTo>
                    <a:pt x="3844" y="4128"/>
                    <a:pt x="4159" y="3812"/>
                    <a:pt x="4159" y="3434"/>
                  </a:cubicBezTo>
                  <a:cubicBezTo>
                    <a:pt x="4159" y="3025"/>
                    <a:pt x="3844" y="2710"/>
                    <a:pt x="3466" y="2710"/>
                  </a:cubicBezTo>
                  <a:lnTo>
                    <a:pt x="1733" y="2710"/>
                  </a:lnTo>
                  <a:cubicBezTo>
                    <a:pt x="788" y="2710"/>
                    <a:pt x="0" y="3497"/>
                    <a:pt x="0" y="4443"/>
                  </a:cubicBezTo>
                  <a:lnTo>
                    <a:pt x="0" y="5167"/>
                  </a:lnTo>
                  <a:cubicBezTo>
                    <a:pt x="0" y="6112"/>
                    <a:pt x="536" y="6963"/>
                    <a:pt x="1386" y="7372"/>
                  </a:cubicBezTo>
                  <a:lnTo>
                    <a:pt x="1386" y="8318"/>
                  </a:lnTo>
                  <a:cubicBezTo>
                    <a:pt x="977" y="8318"/>
                    <a:pt x="662" y="8633"/>
                    <a:pt x="662" y="9011"/>
                  </a:cubicBezTo>
                  <a:lnTo>
                    <a:pt x="662" y="9389"/>
                  </a:lnTo>
                  <a:cubicBezTo>
                    <a:pt x="662" y="9578"/>
                    <a:pt x="819" y="9735"/>
                    <a:pt x="1008" y="9735"/>
                  </a:cubicBezTo>
                  <a:lnTo>
                    <a:pt x="5860" y="9735"/>
                  </a:lnTo>
                  <a:cubicBezTo>
                    <a:pt x="5923" y="9745"/>
                    <a:pt x="5979" y="9749"/>
                    <a:pt x="6029" y="9749"/>
                  </a:cubicBezTo>
                  <a:cubicBezTo>
                    <a:pt x="6305" y="9749"/>
                    <a:pt x="6396" y="9612"/>
                    <a:pt x="6396" y="9452"/>
                  </a:cubicBezTo>
                  <a:lnTo>
                    <a:pt x="6396" y="9105"/>
                  </a:lnTo>
                  <a:cubicBezTo>
                    <a:pt x="6396" y="8696"/>
                    <a:pt x="6112" y="8381"/>
                    <a:pt x="5702" y="8381"/>
                  </a:cubicBezTo>
                  <a:lnTo>
                    <a:pt x="5702" y="7436"/>
                  </a:lnTo>
                  <a:cubicBezTo>
                    <a:pt x="6522" y="7057"/>
                    <a:pt x="7089" y="6175"/>
                    <a:pt x="7089" y="5230"/>
                  </a:cubicBezTo>
                  <a:lnTo>
                    <a:pt x="7089" y="2143"/>
                  </a:lnTo>
                  <a:cubicBezTo>
                    <a:pt x="7089" y="1733"/>
                    <a:pt x="6774" y="1418"/>
                    <a:pt x="6364" y="1418"/>
                  </a:cubicBezTo>
                  <a:cubicBezTo>
                    <a:pt x="5986" y="1418"/>
                    <a:pt x="5671" y="1733"/>
                    <a:pt x="5671" y="2143"/>
                  </a:cubicBezTo>
                  <a:lnTo>
                    <a:pt x="5671" y="1418"/>
                  </a:lnTo>
                  <a:cubicBezTo>
                    <a:pt x="5671" y="1040"/>
                    <a:pt x="5356" y="725"/>
                    <a:pt x="4946" y="725"/>
                  </a:cubicBezTo>
                  <a:cubicBezTo>
                    <a:pt x="4568" y="725"/>
                    <a:pt x="4253" y="1040"/>
                    <a:pt x="4253" y="1418"/>
                  </a:cubicBezTo>
                  <a:lnTo>
                    <a:pt x="4253" y="725"/>
                  </a:lnTo>
                  <a:cubicBezTo>
                    <a:pt x="4253" y="315"/>
                    <a:pt x="3938" y="0"/>
                    <a:pt x="35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97" name="Google Shape;10478;p74">
            <a:extLst>
              <a:ext uri="{FF2B5EF4-FFF2-40B4-BE49-F238E27FC236}">
                <a16:creationId xmlns:a16="http://schemas.microsoft.com/office/drawing/2014/main" id="{B727ECC8-82E6-76D0-E474-91CD1C745F1A}"/>
              </a:ext>
            </a:extLst>
          </p:cNvPr>
          <p:cNvGrpSpPr/>
          <p:nvPr/>
        </p:nvGrpSpPr>
        <p:grpSpPr>
          <a:xfrm>
            <a:off x="8602249" y="2653724"/>
            <a:ext cx="638679" cy="668195"/>
            <a:chOff x="5716825" y="3235950"/>
            <a:chExt cx="300900" cy="295375"/>
          </a:xfrm>
          <a:solidFill>
            <a:schemeClr val="accent1">
              <a:lumMod val="75000"/>
            </a:schemeClr>
          </a:solidFill>
        </p:grpSpPr>
        <p:sp>
          <p:nvSpPr>
            <p:cNvPr id="198" name="Google Shape;10479;p74">
              <a:extLst>
                <a:ext uri="{FF2B5EF4-FFF2-40B4-BE49-F238E27FC236}">
                  <a16:creationId xmlns:a16="http://schemas.microsoft.com/office/drawing/2014/main" id="{34ADF709-4EC9-AC6C-8915-0B1226525A93}"/>
                </a:ext>
              </a:extLst>
            </p:cNvPr>
            <p:cNvSpPr/>
            <p:nvPr/>
          </p:nvSpPr>
          <p:spPr>
            <a:xfrm>
              <a:off x="5716825" y="3309975"/>
              <a:ext cx="137075" cy="146525"/>
            </a:xfrm>
            <a:custGeom>
              <a:avLst/>
              <a:gdLst/>
              <a:ahLst/>
              <a:cxnLst/>
              <a:rect l="l" t="t" r="r" b="b"/>
              <a:pathLst>
                <a:path w="5483" h="5861" extrusionOk="0">
                  <a:moveTo>
                    <a:pt x="2584" y="1"/>
                  </a:moveTo>
                  <a:lnTo>
                    <a:pt x="410" y="2206"/>
                  </a:lnTo>
                  <a:cubicBezTo>
                    <a:pt x="1" y="2615"/>
                    <a:pt x="1" y="3277"/>
                    <a:pt x="410" y="3655"/>
                  </a:cubicBezTo>
                  <a:lnTo>
                    <a:pt x="2584" y="5860"/>
                  </a:lnTo>
                  <a:lnTo>
                    <a:pt x="3781" y="4632"/>
                  </a:lnTo>
                  <a:cubicBezTo>
                    <a:pt x="3844" y="4584"/>
                    <a:pt x="3939" y="4561"/>
                    <a:pt x="4029" y="4561"/>
                  </a:cubicBezTo>
                  <a:cubicBezTo>
                    <a:pt x="4120" y="4561"/>
                    <a:pt x="4206" y="4584"/>
                    <a:pt x="4254" y="4632"/>
                  </a:cubicBezTo>
                  <a:lnTo>
                    <a:pt x="4726" y="5104"/>
                  </a:lnTo>
                  <a:cubicBezTo>
                    <a:pt x="4789" y="5167"/>
                    <a:pt x="4884" y="5199"/>
                    <a:pt x="4974" y="5199"/>
                  </a:cubicBezTo>
                  <a:cubicBezTo>
                    <a:pt x="5065" y="5199"/>
                    <a:pt x="5152" y="5167"/>
                    <a:pt x="5199" y="5104"/>
                  </a:cubicBezTo>
                  <a:cubicBezTo>
                    <a:pt x="5325" y="5010"/>
                    <a:pt x="5325" y="4758"/>
                    <a:pt x="5199" y="4632"/>
                  </a:cubicBezTo>
                  <a:lnTo>
                    <a:pt x="4726" y="4159"/>
                  </a:lnTo>
                  <a:cubicBezTo>
                    <a:pt x="4632" y="4065"/>
                    <a:pt x="4632" y="3813"/>
                    <a:pt x="4726" y="3687"/>
                  </a:cubicBezTo>
                  <a:lnTo>
                    <a:pt x="5482" y="2962"/>
                  </a:lnTo>
                  <a:lnTo>
                    <a:pt x="5010" y="2489"/>
                  </a:lnTo>
                  <a:lnTo>
                    <a:pt x="4789" y="2710"/>
                  </a:lnTo>
                  <a:cubicBezTo>
                    <a:pt x="4584" y="2915"/>
                    <a:pt x="4317" y="3017"/>
                    <a:pt x="4049" y="3017"/>
                  </a:cubicBezTo>
                  <a:cubicBezTo>
                    <a:pt x="3781" y="3017"/>
                    <a:pt x="3513" y="2915"/>
                    <a:pt x="3309" y="2710"/>
                  </a:cubicBezTo>
                  <a:cubicBezTo>
                    <a:pt x="2930" y="2332"/>
                    <a:pt x="2930" y="1670"/>
                    <a:pt x="3309" y="1261"/>
                  </a:cubicBezTo>
                  <a:lnTo>
                    <a:pt x="3561" y="1040"/>
                  </a:lnTo>
                  <a:lnTo>
                    <a:pt x="258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99" name="Google Shape;10480;p74">
              <a:extLst>
                <a:ext uri="{FF2B5EF4-FFF2-40B4-BE49-F238E27FC236}">
                  <a16:creationId xmlns:a16="http://schemas.microsoft.com/office/drawing/2014/main" id="{7F7D85B8-9DAF-FD04-E489-69130D2B902C}"/>
                </a:ext>
              </a:extLst>
            </p:cNvPr>
            <p:cNvSpPr/>
            <p:nvPr/>
          </p:nvSpPr>
          <p:spPr>
            <a:xfrm>
              <a:off x="5794025" y="3235950"/>
              <a:ext cx="145725" cy="133900"/>
            </a:xfrm>
            <a:custGeom>
              <a:avLst/>
              <a:gdLst/>
              <a:ahLst/>
              <a:cxnLst/>
              <a:rect l="l" t="t" r="r" b="b"/>
              <a:pathLst>
                <a:path w="5829" h="5356" extrusionOk="0">
                  <a:moveTo>
                    <a:pt x="2926" y="0"/>
                  </a:moveTo>
                  <a:cubicBezTo>
                    <a:pt x="2662" y="0"/>
                    <a:pt x="2394" y="95"/>
                    <a:pt x="2205" y="284"/>
                  </a:cubicBezTo>
                  <a:lnTo>
                    <a:pt x="0" y="2457"/>
                  </a:lnTo>
                  <a:lnTo>
                    <a:pt x="1229" y="3686"/>
                  </a:lnTo>
                  <a:cubicBezTo>
                    <a:pt x="1323" y="3781"/>
                    <a:pt x="1323" y="4033"/>
                    <a:pt x="1229" y="4127"/>
                  </a:cubicBezTo>
                  <a:lnTo>
                    <a:pt x="725" y="4600"/>
                  </a:lnTo>
                  <a:cubicBezTo>
                    <a:pt x="630" y="4726"/>
                    <a:pt x="630" y="4978"/>
                    <a:pt x="725" y="5072"/>
                  </a:cubicBezTo>
                  <a:cubicBezTo>
                    <a:pt x="788" y="5135"/>
                    <a:pt x="882" y="5167"/>
                    <a:pt x="977" y="5167"/>
                  </a:cubicBezTo>
                  <a:cubicBezTo>
                    <a:pt x="1071" y="5167"/>
                    <a:pt x="1166" y="5135"/>
                    <a:pt x="1229" y="5072"/>
                  </a:cubicBezTo>
                  <a:lnTo>
                    <a:pt x="1701" y="4600"/>
                  </a:lnTo>
                  <a:cubicBezTo>
                    <a:pt x="1749" y="4553"/>
                    <a:pt x="1835" y="4529"/>
                    <a:pt x="1926" y="4529"/>
                  </a:cubicBezTo>
                  <a:cubicBezTo>
                    <a:pt x="2016" y="4529"/>
                    <a:pt x="2111" y="4553"/>
                    <a:pt x="2174" y="4600"/>
                  </a:cubicBezTo>
                  <a:lnTo>
                    <a:pt x="2898" y="5356"/>
                  </a:lnTo>
                  <a:lnTo>
                    <a:pt x="3371" y="4883"/>
                  </a:lnTo>
                  <a:lnTo>
                    <a:pt x="3151" y="4663"/>
                  </a:lnTo>
                  <a:cubicBezTo>
                    <a:pt x="2741" y="4253"/>
                    <a:pt x="2741" y="3592"/>
                    <a:pt x="3151" y="3214"/>
                  </a:cubicBezTo>
                  <a:cubicBezTo>
                    <a:pt x="3340" y="3009"/>
                    <a:pt x="3607" y="2906"/>
                    <a:pt x="3875" y="2906"/>
                  </a:cubicBezTo>
                  <a:cubicBezTo>
                    <a:pt x="4143" y="2906"/>
                    <a:pt x="4411" y="3009"/>
                    <a:pt x="4600" y="3214"/>
                  </a:cubicBezTo>
                  <a:lnTo>
                    <a:pt x="4852" y="3434"/>
                  </a:lnTo>
                  <a:lnTo>
                    <a:pt x="5828" y="2457"/>
                  </a:lnTo>
                  <a:lnTo>
                    <a:pt x="3623" y="284"/>
                  </a:lnTo>
                  <a:cubicBezTo>
                    <a:pt x="3450" y="95"/>
                    <a:pt x="3190" y="0"/>
                    <a:pt x="29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00" name="Google Shape;10481;p74">
              <a:extLst>
                <a:ext uri="{FF2B5EF4-FFF2-40B4-BE49-F238E27FC236}">
                  <a16:creationId xmlns:a16="http://schemas.microsoft.com/office/drawing/2014/main" id="{284E244B-760D-48D4-F732-3E452AB2C633}"/>
                </a:ext>
              </a:extLst>
            </p:cNvPr>
            <p:cNvSpPr/>
            <p:nvPr/>
          </p:nvSpPr>
          <p:spPr>
            <a:xfrm>
              <a:off x="5880650" y="3309975"/>
              <a:ext cx="137075" cy="145725"/>
            </a:xfrm>
            <a:custGeom>
              <a:avLst/>
              <a:gdLst/>
              <a:ahLst/>
              <a:cxnLst/>
              <a:rect l="l" t="t" r="r" b="b"/>
              <a:pathLst>
                <a:path w="5483" h="5829" extrusionOk="0">
                  <a:moveTo>
                    <a:pt x="2899" y="1"/>
                  </a:moveTo>
                  <a:lnTo>
                    <a:pt x="1702" y="1229"/>
                  </a:lnTo>
                  <a:cubicBezTo>
                    <a:pt x="1639" y="1292"/>
                    <a:pt x="1544" y="1324"/>
                    <a:pt x="1450" y="1324"/>
                  </a:cubicBezTo>
                  <a:cubicBezTo>
                    <a:pt x="1355" y="1324"/>
                    <a:pt x="1261" y="1292"/>
                    <a:pt x="1198" y="1229"/>
                  </a:cubicBezTo>
                  <a:lnTo>
                    <a:pt x="725" y="757"/>
                  </a:lnTo>
                  <a:cubicBezTo>
                    <a:pt x="678" y="694"/>
                    <a:pt x="591" y="662"/>
                    <a:pt x="501" y="662"/>
                  </a:cubicBezTo>
                  <a:cubicBezTo>
                    <a:pt x="410" y="662"/>
                    <a:pt x="316" y="694"/>
                    <a:pt x="253" y="757"/>
                  </a:cubicBezTo>
                  <a:cubicBezTo>
                    <a:pt x="158" y="883"/>
                    <a:pt x="158" y="1103"/>
                    <a:pt x="253" y="1229"/>
                  </a:cubicBezTo>
                  <a:lnTo>
                    <a:pt x="725" y="1702"/>
                  </a:lnTo>
                  <a:cubicBezTo>
                    <a:pt x="851" y="1828"/>
                    <a:pt x="851" y="2048"/>
                    <a:pt x="725" y="2174"/>
                  </a:cubicBezTo>
                  <a:lnTo>
                    <a:pt x="1" y="2899"/>
                  </a:lnTo>
                  <a:lnTo>
                    <a:pt x="473" y="3372"/>
                  </a:lnTo>
                  <a:lnTo>
                    <a:pt x="694" y="3151"/>
                  </a:lnTo>
                  <a:cubicBezTo>
                    <a:pt x="898" y="2946"/>
                    <a:pt x="1166" y="2844"/>
                    <a:pt x="1434" y="2844"/>
                  </a:cubicBezTo>
                  <a:cubicBezTo>
                    <a:pt x="1702" y="2844"/>
                    <a:pt x="1970" y="2946"/>
                    <a:pt x="2174" y="3151"/>
                  </a:cubicBezTo>
                  <a:cubicBezTo>
                    <a:pt x="2552" y="3529"/>
                    <a:pt x="2552" y="4222"/>
                    <a:pt x="2174" y="4600"/>
                  </a:cubicBezTo>
                  <a:lnTo>
                    <a:pt x="1922" y="4852"/>
                  </a:lnTo>
                  <a:lnTo>
                    <a:pt x="2899" y="5829"/>
                  </a:lnTo>
                  <a:lnTo>
                    <a:pt x="5073" y="3655"/>
                  </a:lnTo>
                  <a:cubicBezTo>
                    <a:pt x="5482" y="3277"/>
                    <a:pt x="5482" y="2615"/>
                    <a:pt x="5073" y="2206"/>
                  </a:cubicBezTo>
                  <a:lnTo>
                    <a:pt x="28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01" name="Google Shape;10482;p74">
              <a:extLst>
                <a:ext uri="{FF2B5EF4-FFF2-40B4-BE49-F238E27FC236}">
                  <a16:creationId xmlns:a16="http://schemas.microsoft.com/office/drawing/2014/main" id="{26C34C7B-92C3-7C94-C289-3616D24820C3}"/>
                </a:ext>
              </a:extLst>
            </p:cNvPr>
            <p:cNvSpPr/>
            <p:nvPr/>
          </p:nvSpPr>
          <p:spPr>
            <a:xfrm>
              <a:off x="5794025" y="3396625"/>
              <a:ext cx="147300" cy="134700"/>
            </a:xfrm>
            <a:custGeom>
              <a:avLst/>
              <a:gdLst/>
              <a:ahLst/>
              <a:cxnLst/>
              <a:rect l="l" t="t" r="r" b="b"/>
              <a:pathLst>
                <a:path w="5892" h="5388" extrusionOk="0">
                  <a:moveTo>
                    <a:pt x="2993" y="0"/>
                  </a:moveTo>
                  <a:lnTo>
                    <a:pt x="2520" y="473"/>
                  </a:lnTo>
                  <a:lnTo>
                    <a:pt x="2741" y="725"/>
                  </a:lnTo>
                  <a:cubicBezTo>
                    <a:pt x="3151" y="1103"/>
                    <a:pt x="3151" y="1764"/>
                    <a:pt x="2741" y="2174"/>
                  </a:cubicBezTo>
                  <a:cubicBezTo>
                    <a:pt x="2505" y="2363"/>
                    <a:pt x="2221" y="2457"/>
                    <a:pt x="1949" y="2457"/>
                  </a:cubicBezTo>
                  <a:cubicBezTo>
                    <a:pt x="1678" y="2457"/>
                    <a:pt x="1418" y="2363"/>
                    <a:pt x="1229" y="2174"/>
                  </a:cubicBezTo>
                  <a:lnTo>
                    <a:pt x="977" y="1922"/>
                  </a:lnTo>
                  <a:lnTo>
                    <a:pt x="0" y="2930"/>
                  </a:lnTo>
                  <a:lnTo>
                    <a:pt x="2205" y="5072"/>
                  </a:lnTo>
                  <a:cubicBezTo>
                    <a:pt x="2394" y="5293"/>
                    <a:pt x="2678" y="5387"/>
                    <a:pt x="2930" y="5387"/>
                  </a:cubicBezTo>
                  <a:cubicBezTo>
                    <a:pt x="3214" y="5387"/>
                    <a:pt x="3497" y="5293"/>
                    <a:pt x="3686" y="5072"/>
                  </a:cubicBezTo>
                  <a:lnTo>
                    <a:pt x="5891" y="2930"/>
                  </a:lnTo>
                  <a:lnTo>
                    <a:pt x="4663" y="1701"/>
                  </a:lnTo>
                  <a:cubicBezTo>
                    <a:pt x="4568" y="1575"/>
                    <a:pt x="4568" y="1355"/>
                    <a:pt x="4663" y="1229"/>
                  </a:cubicBezTo>
                  <a:lnTo>
                    <a:pt x="5167" y="756"/>
                  </a:lnTo>
                  <a:cubicBezTo>
                    <a:pt x="5261" y="630"/>
                    <a:pt x="5261" y="410"/>
                    <a:pt x="5167" y="284"/>
                  </a:cubicBezTo>
                  <a:cubicBezTo>
                    <a:pt x="5104" y="221"/>
                    <a:pt x="5009" y="189"/>
                    <a:pt x="4915" y="189"/>
                  </a:cubicBezTo>
                  <a:cubicBezTo>
                    <a:pt x="4820" y="189"/>
                    <a:pt x="4726" y="221"/>
                    <a:pt x="4663" y="284"/>
                  </a:cubicBezTo>
                  <a:lnTo>
                    <a:pt x="4190" y="756"/>
                  </a:lnTo>
                  <a:cubicBezTo>
                    <a:pt x="4143" y="819"/>
                    <a:pt x="4056" y="851"/>
                    <a:pt x="3966" y="851"/>
                  </a:cubicBezTo>
                  <a:cubicBezTo>
                    <a:pt x="3875" y="851"/>
                    <a:pt x="3781" y="819"/>
                    <a:pt x="3718" y="756"/>
                  </a:cubicBezTo>
                  <a:lnTo>
                    <a:pt x="29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202" name="Google Shape;10101;p74">
            <a:extLst>
              <a:ext uri="{FF2B5EF4-FFF2-40B4-BE49-F238E27FC236}">
                <a16:creationId xmlns:a16="http://schemas.microsoft.com/office/drawing/2014/main" id="{C8FD5BBB-3041-9B6D-64CD-680DE6B413AD}"/>
              </a:ext>
            </a:extLst>
          </p:cNvPr>
          <p:cNvGrpSpPr/>
          <p:nvPr/>
        </p:nvGrpSpPr>
        <p:grpSpPr>
          <a:xfrm>
            <a:off x="11384134" y="5555163"/>
            <a:ext cx="437202" cy="432171"/>
            <a:chOff x="-62511899" y="4129100"/>
            <a:chExt cx="304050" cy="282000"/>
          </a:xfrm>
          <a:solidFill>
            <a:schemeClr val="accent1">
              <a:lumMod val="75000"/>
            </a:schemeClr>
          </a:solidFill>
        </p:grpSpPr>
        <p:sp>
          <p:nvSpPr>
            <p:cNvPr id="203" name="Google Shape;10102;p74">
              <a:extLst>
                <a:ext uri="{FF2B5EF4-FFF2-40B4-BE49-F238E27FC236}">
                  <a16:creationId xmlns:a16="http://schemas.microsoft.com/office/drawing/2014/main" id="{685E533F-8AB7-B9FC-5670-AAD573357D49}"/>
                </a:ext>
              </a:extLst>
            </p:cNvPr>
            <p:cNvSpPr/>
            <p:nvPr/>
          </p:nvSpPr>
          <p:spPr>
            <a:xfrm>
              <a:off x="-62414224" y="4203925"/>
              <a:ext cx="206375" cy="207175"/>
            </a:xfrm>
            <a:custGeom>
              <a:avLst/>
              <a:gdLst/>
              <a:ahLst/>
              <a:cxnLst/>
              <a:rect l="l" t="t" r="r" b="b"/>
              <a:pathLst>
                <a:path w="8255" h="8287" extrusionOk="0">
                  <a:moveTo>
                    <a:pt x="4128" y="1229"/>
                  </a:moveTo>
                  <a:cubicBezTo>
                    <a:pt x="4348" y="1229"/>
                    <a:pt x="4506" y="1418"/>
                    <a:pt x="4506" y="1670"/>
                  </a:cubicBezTo>
                  <a:lnTo>
                    <a:pt x="4506" y="1922"/>
                  </a:lnTo>
                  <a:cubicBezTo>
                    <a:pt x="4978" y="2080"/>
                    <a:pt x="5356" y="2552"/>
                    <a:pt x="5356" y="3119"/>
                  </a:cubicBezTo>
                  <a:cubicBezTo>
                    <a:pt x="5356" y="3340"/>
                    <a:pt x="5136" y="3498"/>
                    <a:pt x="4947" y="3498"/>
                  </a:cubicBezTo>
                  <a:cubicBezTo>
                    <a:pt x="4726" y="3498"/>
                    <a:pt x="4506" y="3308"/>
                    <a:pt x="4506" y="3119"/>
                  </a:cubicBezTo>
                  <a:cubicBezTo>
                    <a:pt x="4506" y="2867"/>
                    <a:pt x="4317" y="2710"/>
                    <a:pt x="4128" y="2710"/>
                  </a:cubicBezTo>
                  <a:cubicBezTo>
                    <a:pt x="3939" y="2710"/>
                    <a:pt x="3687" y="2930"/>
                    <a:pt x="3687" y="3119"/>
                  </a:cubicBezTo>
                  <a:cubicBezTo>
                    <a:pt x="3718" y="3340"/>
                    <a:pt x="4033" y="3592"/>
                    <a:pt x="4411" y="3813"/>
                  </a:cubicBezTo>
                  <a:cubicBezTo>
                    <a:pt x="4821" y="4128"/>
                    <a:pt x="5388" y="4537"/>
                    <a:pt x="5388" y="5199"/>
                  </a:cubicBezTo>
                  <a:cubicBezTo>
                    <a:pt x="5388" y="5766"/>
                    <a:pt x="5041" y="6175"/>
                    <a:pt x="4569" y="6396"/>
                  </a:cubicBezTo>
                  <a:lnTo>
                    <a:pt x="4569" y="6648"/>
                  </a:lnTo>
                  <a:cubicBezTo>
                    <a:pt x="4569" y="6900"/>
                    <a:pt x="4348" y="7089"/>
                    <a:pt x="4159" y="7089"/>
                  </a:cubicBezTo>
                  <a:cubicBezTo>
                    <a:pt x="3970" y="7089"/>
                    <a:pt x="3718" y="6900"/>
                    <a:pt x="3718" y="6648"/>
                  </a:cubicBezTo>
                  <a:lnTo>
                    <a:pt x="3718" y="6396"/>
                  </a:lnTo>
                  <a:cubicBezTo>
                    <a:pt x="3245" y="6238"/>
                    <a:pt x="2899" y="5766"/>
                    <a:pt x="2899" y="5199"/>
                  </a:cubicBezTo>
                  <a:cubicBezTo>
                    <a:pt x="2899" y="4978"/>
                    <a:pt x="3088" y="4821"/>
                    <a:pt x="3308" y="4821"/>
                  </a:cubicBezTo>
                  <a:cubicBezTo>
                    <a:pt x="3498" y="4821"/>
                    <a:pt x="3687" y="5010"/>
                    <a:pt x="3687" y="5199"/>
                  </a:cubicBezTo>
                  <a:cubicBezTo>
                    <a:pt x="3687" y="5451"/>
                    <a:pt x="3876" y="5608"/>
                    <a:pt x="4128" y="5608"/>
                  </a:cubicBezTo>
                  <a:cubicBezTo>
                    <a:pt x="4348" y="5608"/>
                    <a:pt x="4506" y="5388"/>
                    <a:pt x="4506" y="5199"/>
                  </a:cubicBezTo>
                  <a:cubicBezTo>
                    <a:pt x="4506" y="4978"/>
                    <a:pt x="4191" y="4726"/>
                    <a:pt x="3844" y="4506"/>
                  </a:cubicBezTo>
                  <a:cubicBezTo>
                    <a:pt x="3403" y="4191"/>
                    <a:pt x="2867" y="3781"/>
                    <a:pt x="2867" y="3119"/>
                  </a:cubicBezTo>
                  <a:cubicBezTo>
                    <a:pt x="2867" y="2552"/>
                    <a:pt x="3214" y="2143"/>
                    <a:pt x="3687" y="1922"/>
                  </a:cubicBezTo>
                  <a:lnTo>
                    <a:pt x="3687" y="1670"/>
                  </a:lnTo>
                  <a:cubicBezTo>
                    <a:pt x="3687" y="1418"/>
                    <a:pt x="3876" y="1229"/>
                    <a:pt x="4128" y="1229"/>
                  </a:cubicBezTo>
                  <a:close/>
                  <a:moveTo>
                    <a:pt x="4128" y="0"/>
                  </a:moveTo>
                  <a:cubicBezTo>
                    <a:pt x="1828" y="0"/>
                    <a:pt x="0" y="1859"/>
                    <a:pt x="0" y="4128"/>
                  </a:cubicBezTo>
                  <a:cubicBezTo>
                    <a:pt x="0" y="6427"/>
                    <a:pt x="1828" y="8286"/>
                    <a:pt x="4128" y="8286"/>
                  </a:cubicBezTo>
                  <a:cubicBezTo>
                    <a:pt x="6396" y="8286"/>
                    <a:pt x="8255" y="6427"/>
                    <a:pt x="8255" y="4128"/>
                  </a:cubicBezTo>
                  <a:cubicBezTo>
                    <a:pt x="8255" y="1859"/>
                    <a:pt x="6396" y="0"/>
                    <a:pt x="41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04" name="Google Shape;10103;p74">
              <a:extLst>
                <a:ext uri="{FF2B5EF4-FFF2-40B4-BE49-F238E27FC236}">
                  <a16:creationId xmlns:a16="http://schemas.microsoft.com/office/drawing/2014/main" id="{CEA3A0E2-77C8-B37F-2430-008C538C295D}"/>
                </a:ext>
              </a:extLst>
            </p:cNvPr>
            <p:cNvSpPr/>
            <p:nvPr/>
          </p:nvSpPr>
          <p:spPr>
            <a:xfrm>
              <a:off x="-62511099" y="4129100"/>
              <a:ext cx="159900" cy="74850"/>
            </a:xfrm>
            <a:custGeom>
              <a:avLst/>
              <a:gdLst/>
              <a:ahLst/>
              <a:cxnLst/>
              <a:rect l="l" t="t" r="r" b="b"/>
              <a:pathLst>
                <a:path w="6396" h="2994" extrusionOk="0">
                  <a:moveTo>
                    <a:pt x="3214" y="1"/>
                  </a:moveTo>
                  <a:cubicBezTo>
                    <a:pt x="1450" y="1"/>
                    <a:pt x="0" y="662"/>
                    <a:pt x="0" y="1513"/>
                  </a:cubicBezTo>
                  <a:cubicBezTo>
                    <a:pt x="0" y="2332"/>
                    <a:pt x="1450" y="2993"/>
                    <a:pt x="3214" y="2993"/>
                  </a:cubicBezTo>
                  <a:cubicBezTo>
                    <a:pt x="4947" y="2993"/>
                    <a:pt x="6396" y="2332"/>
                    <a:pt x="6396" y="1513"/>
                  </a:cubicBezTo>
                  <a:cubicBezTo>
                    <a:pt x="6396" y="662"/>
                    <a:pt x="4947" y="1"/>
                    <a:pt x="32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05" name="Google Shape;10104;p74">
              <a:extLst>
                <a:ext uri="{FF2B5EF4-FFF2-40B4-BE49-F238E27FC236}">
                  <a16:creationId xmlns:a16="http://schemas.microsoft.com/office/drawing/2014/main" id="{77A8A4ED-0D4E-2BAD-892D-C89F89481F7A}"/>
                </a:ext>
              </a:extLst>
            </p:cNvPr>
            <p:cNvSpPr/>
            <p:nvPr/>
          </p:nvSpPr>
          <p:spPr>
            <a:xfrm>
              <a:off x="-62511099" y="4207075"/>
              <a:ext cx="110275" cy="59875"/>
            </a:xfrm>
            <a:custGeom>
              <a:avLst/>
              <a:gdLst/>
              <a:ahLst/>
              <a:cxnLst/>
              <a:rect l="l" t="t" r="r" b="b"/>
              <a:pathLst>
                <a:path w="4411" h="2395" extrusionOk="0">
                  <a:moveTo>
                    <a:pt x="0" y="0"/>
                  </a:moveTo>
                  <a:lnTo>
                    <a:pt x="0" y="1135"/>
                  </a:lnTo>
                  <a:cubicBezTo>
                    <a:pt x="0" y="1450"/>
                    <a:pt x="347" y="1765"/>
                    <a:pt x="882" y="2017"/>
                  </a:cubicBezTo>
                  <a:cubicBezTo>
                    <a:pt x="1355" y="2237"/>
                    <a:pt x="2332" y="2395"/>
                    <a:pt x="3151" y="2395"/>
                  </a:cubicBezTo>
                  <a:lnTo>
                    <a:pt x="3308" y="2395"/>
                  </a:lnTo>
                  <a:cubicBezTo>
                    <a:pt x="3560" y="1733"/>
                    <a:pt x="3907" y="1135"/>
                    <a:pt x="4411" y="631"/>
                  </a:cubicBezTo>
                  <a:lnTo>
                    <a:pt x="4411" y="631"/>
                  </a:lnTo>
                  <a:cubicBezTo>
                    <a:pt x="4033" y="694"/>
                    <a:pt x="3623" y="757"/>
                    <a:pt x="3182" y="757"/>
                  </a:cubicBezTo>
                  <a:cubicBezTo>
                    <a:pt x="2363" y="757"/>
                    <a:pt x="1261" y="599"/>
                    <a:pt x="567" y="316"/>
                  </a:cubicBezTo>
                  <a:cubicBezTo>
                    <a:pt x="347" y="221"/>
                    <a:pt x="158" y="12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06" name="Google Shape;10105;p74">
              <a:extLst>
                <a:ext uri="{FF2B5EF4-FFF2-40B4-BE49-F238E27FC236}">
                  <a16:creationId xmlns:a16="http://schemas.microsoft.com/office/drawing/2014/main" id="{A4256731-6C0A-DD32-61BB-4E7A7A1A0E45}"/>
                </a:ext>
              </a:extLst>
            </p:cNvPr>
            <p:cNvSpPr/>
            <p:nvPr/>
          </p:nvSpPr>
          <p:spPr>
            <a:xfrm>
              <a:off x="-62511099" y="4329950"/>
              <a:ext cx="106350" cy="59875"/>
            </a:xfrm>
            <a:custGeom>
              <a:avLst/>
              <a:gdLst/>
              <a:ahLst/>
              <a:cxnLst/>
              <a:rect l="l" t="t" r="r" b="b"/>
              <a:pathLst>
                <a:path w="4254" h="2395" extrusionOk="0">
                  <a:moveTo>
                    <a:pt x="0" y="0"/>
                  </a:moveTo>
                  <a:lnTo>
                    <a:pt x="0" y="1197"/>
                  </a:lnTo>
                  <a:cubicBezTo>
                    <a:pt x="0" y="1701"/>
                    <a:pt x="1355" y="2395"/>
                    <a:pt x="3182" y="2395"/>
                  </a:cubicBezTo>
                  <a:cubicBezTo>
                    <a:pt x="3560" y="2395"/>
                    <a:pt x="3907" y="2363"/>
                    <a:pt x="4254" y="2332"/>
                  </a:cubicBezTo>
                  <a:cubicBezTo>
                    <a:pt x="3875" y="1859"/>
                    <a:pt x="3560" y="1355"/>
                    <a:pt x="3340" y="756"/>
                  </a:cubicBezTo>
                  <a:lnTo>
                    <a:pt x="3182" y="756"/>
                  </a:lnTo>
                  <a:cubicBezTo>
                    <a:pt x="2363" y="756"/>
                    <a:pt x="1261" y="599"/>
                    <a:pt x="567" y="315"/>
                  </a:cubicBezTo>
                  <a:cubicBezTo>
                    <a:pt x="347" y="252"/>
                    <a:pt x="158" y="12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07" name="Google Shape;10106;p74">
              <a:extLst>
                <a:ext uri="{FF2B5EF4-FFF2-40B4-BE49-F238E27FC236}">
                  <a16:creationId xmlns:a16="http://schemas.microsoft.com/office/drawing/2014/main" id="{AD64A7D0-26B3-3A01-FB01-30B9B32702AF}"/>
                </a:ext>
              </a:extLst>
            </p:cNvPr>
            <p:cNvSpPr/>
            <p:nvPr/>
          </p:nvSpPr>
          <p:spPr>
            <a:xfrm>
              <a:off x="-62511899" y="4268500"/>
              <a:ext cx="78000" cy="60675"/>
            </a:xfrm>
            <a:custGeom>
              <a:avLst/>
              <a:gdLst/>
              <a:ahLst/>
              <a:cxnLst/>
              <a:rect l="l" t="t" r="r" b="b"/>
              <a:pathLst>
                <a:path w="3120" h="2427" extrusionOk="0">
                  <a:moveTo>
                    <a:pt x="1" y="1"/>
                  </a:moveTo>
                  <a:lnTo>
                    <a:pt x="1" y="1167"/>
                  </a:lnTo>
                  <a:lnTo>
                    <a:pt x="32" y="1167"/>
                  </a:lnTo>
                  <a:cubicBezTo>
                    <a:pt x="32" y="1482"/>
                    <a:pt x="379" y="1797"/>
                    <a:pt x="914" y="2017"/>
                  </a:cubicBezTo>
                  <a:cubicBezTo>
                    <a:pt x="1387" y="2238"/>
                    <a:pt x="2332" y="2395"/>
                    <a:pt x="3120" y="2427"/>
                  </a:cubicBezTo>
                  <a:cubicBezTo>
                    <a:pt x="3057" y="2143"/>
                    <a:pt x="3025" y="1860"/>
                    <a:pt x="3025" y="1608"/>
                  </a:cubicBezTo>
                  <a:cubicBezTo>
                    <a:pt x="3025" y="1324"/>
                    <a:pt x="3088" y="1041"/>
                    <a:pt x="3120" y="757"/>
                  </a:cubicBezTo>
                  <a:cubicBezTo>
                    <a:pt x="2332" y="757"/>
                    <a:pt x="1230" y="599"/>
                    <a:pt x="536" y="316"/>
                  </a:cubicBezTo>
                  <a:cubicBezTo>
                    <a:pt x="347" y="253"/>
                    <a:pt x="158" y="127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208" name="Google Shape;10125;p74">
            <a:extLst>
              <a:ext uri="{FF2B5EF4-FFF2-40B4-BE49-F238E27FC236}">
                <a16:creationId xmlns:a16="http://schemas.microsoft.com/office/drawing/2014/main" id="{F934EC7C-5CD4-907D-DEA1-27D651B880E1}"/>
              </a:ext>
            </a:extLst>
          </p:cNvPr>
          <p:cNvGrpSpPr/>
          <p:nvPr/>
        </p:nvGrpSpPr>
        <p:grpSpPr>
          <a:xfrm>
            <a:off x="10413012" y="1752330"/>
            <a:ext cx="593961" cy="634638"/>
            <a:chOff x="-64044599" y="3360375"/>
            <a:chExt cx="315850" cy="316650"/>
          </a:xfrm>
          <a:solidFill>
            <a:schemeClr val="accent1">
              <a:lumMod val="75000"/>
            </a:schemeClr>
          </a:solidFill>
        </p:grpSpPr>
        <p:sp>
          <p:nvSpPr>
            <p:cNvPr id="209" name="Google Shape;10126;p74">
              <a:extLst>
                <a:ext uri="{FF2B5EF4-FFF2-40B4-BE49-F238E27FC236}">
                  <a16:creationId xmlns:a16="http://schemas.microsoft.com/office/drawing/2014/main" id="{9DC18A92-1548-79EC-BBC9-37FED72106FC}"/>
                </a:ext>
              </a:extLst>
            </p:cNvPr>
            <p:cNvSpPr/>
            <p:nvPr/>
          </p:nvSpPr>
          <p:spPr>
            <a:xfrm>
              <a:off x="-63980027" y="3532875"/>
              <a:ext cx="185900" cy="144150"/>
            </a:xfrm>
            <a:custGeom>
              <a:avLst/>
              <a:gdLst/>
              <a:ahLst/>
              <a:cxnLst/>
              <a:rect l="l" t="t" r="r" b="b"/>
              <a:pathLst>
                <a:path w="7436" h="5766" extrusionOk="0">
                  <a:moveTo>
                    <a:pt x="410" y="0"/>
                  </a:moveTo>
                  <a:cubicBezTo>
                    <a:pt x="158" y="0"/>
                    <a:pt x="1" y="189"/>
                    <a:pt x="1" y="410"/>
                  </a:cubicBezTo>
                  <a:cubicBezTo>
                    <a:pt x="1" y="662"/>
                    <a:pt x="190" y="820"/>
                    <a:pt x="410" y="820"/>
                  </a:cubicBezTo>
                  <a:lnTo>
                    <a:pt x="883" y="820"/>
                  </a:lnTo>
                  <a:lnTo>
                    <a:pt x="1670" y="5419"/>
                  </a:lnTo>
                  <a:cubicBezTo>
                    <a:pt x="1702" y="5608"/>
                    <a:pt x="1859" y="5766"/>
                    <a:pt x="2048" y="5766"/>
                  </a:cubicBezTo>
                  <a:lnTo>
                    <a:pt x="5356" y="5766"/>
                  </a:lnTo>
                  <a:cubicBezTo>
                    <a:pt x="5545" y="5766"/>
                    <a:pt x="5766" y="5608"/>
                    <a:pt x="5766" y="5419"/>
                  </a:cubicBezTo>
                  <a:lnTo>
                    <a:pt x="6554" y="820"/>
                  </a:lnTo>
                  <a:lnTo>
                    <a:pt x="7026" y="820"/>
                  </a:lnTo>
                  <a:cubicBezTo>
                    <a:pt x="7247" y="820"/>
                    <a:pt x="7404" y="630"/>
                    <a:pt x="7404" y="410"/>
                  </a:cubicBezTo>
                  <a:cubicBezTo>
                    <a:pt x="7436" y="189"/>
                    <a:pt x="7247" y="0"/>
                    <a:pt x="70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10" name="Google Shape;10127;p74">
              <a:extLst>
                <a:ext uri="{FF2B5EF4-FFF2-40B4-BE49-F238E27FC236}">
                  <a16:creationId xmlns:a16="http://schemas.microsoft.com/office/drawing/2014/main" id="{5D2E1F68-A958-1B53-26F2-A181F4614E4D}"/>
                </a:ext>
              </a:extLst>
            </p:cNvPr>
            <p:cNvSpPr/>
            <p:nvPr/>
          </p:nvSpPr>
          <p:spPr>
            <a:xfrm>
              <a:off x="-64044599" y="3360375"/>
              <a:ext cx="315850" cy="152825"/>
            </a:xfrm>
            <a:custGeom>
              <a:avLst/>
              <a:gdLst/>
              <a:ahLst/>
              <a:cxnLst/>
              <a:rect l="l" t="t" r="r" b="b"/>
              <a:pathLst>
                <a:path w="12634" h="6113" extrusionOk="0">
                  <a:moveTo>
                    <a:pt x="378" y="1"/>
                  </a:moveTo>
                  <a:cubicBezTo>
                    <a:pt x="158" y="1"/>
                    <a:pt x="0" y="190"/>
                    <a:pt x="0" y="442"/>
                  </a:cubicBezTo>
                  <a:lnTo>
                    <a:pt x="0" y="5672"/>
                  </a:lnTo>
                  <a:cubicBezTo>
                    <a:pt x="0" y="5892"/>
                    <a:pt x="189" y="6113"/>
                    <a:pt x="378" y="6113"/>
                  </a:cubicBezTo>
                  <a:lnTo>
                    <a:pt x="3088" y="6113"/>
                  </a:lnTo>
                  <a:cubicBezTo>
                    <a:pt x="3245" y="5514"/>
                    <a:pt x="3560" y="4947"/>
                    <a:pt x="4001" y="4569"/>
                  </a:cubicBezTo>
                  <a:cubicBezTo>
                    <a:pt x="3875" y="4285"/>
                    <a:pt x="3812" y="3970"/>
                    <a:pt x="3812" y="3624"/>
                  </a:cubicBezTo>
                  <a:cubicBezTo>
                    <a:pt x="3812" y="2238"/>
                    <a:pt x="4915" y="1135"/>
                    <a:pt x="6301" y="1135"/>
                  </a:cubicBezTo>
                  <a:cubicBezTo>
                    <a:pt x="7656" y="1135"/>
                    <a:pt x="8759" y="2238"/>
                    <a:pt x="8759" y="3624"/>
                  </a:cubicBezTo>
                  <a:cubicBezTo>
                    <a:pt x="8759" y="3939"/>
                    <a:pt x="8696" y="4254"/>
                    <a:pt x="8570" y="4569"/>
                  </a:cubicBezTo>
                  <a:cubicBezTo>
                    <a:pt x="9011" y="5010"/>
                    <a:pt x="9326" y="5514"/>
                    <a:pt x="9483" y="6113"/>
                  </a:cubicBezTo>
                  <a:lnTo>
                    <a:pt x="12193" y="6113"/>
                  </a:lnTo>
                  <a:cubicBezTo>
                    <a:pt x="12445" y="6113"/>
                    <a:pt x="12602" y="5892"/>
                    <a:pt x="12602" y="5672"/>
                  </a:cubicBezTo>
                  <a:lnTo>
                    <a:pt x="12602" y="442"/>
                  </a:lnTo>
                  <a:cubicBezTo>
                    <a:pt x="12634" y="190"/>
                    <a:pt x="12445" y="1"/>
                    <a:pt x="122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11" name="Google Shape;10128;p74">
              <a:extLst>
                <a:ext uri="{FF2B5EF4-FFF2-40B4-BE49-F238E27FC236}">
                  <a16:creationId xmlns:a16="http://schemas.microsoft.com/office/drawing/2014/main" id="{C926E5A8-ED84-04BA-4A1A-60628C8B0095}"/>
                </a:ext>
              </a:extLst>
            </p:cNvPr>
            <p:cNvSpPr/>
            <p:nvPr/>
          </p:nvSpPr>
          <p:spPr>
            <a:xfrm>
              <a:off x="-63945374" y="3408425"/>
              <a:ext cx="117375" cy="103200"/>
            </a:xfrm>
            <a:custGeom>
              <a:avLst/>
              <a:gdLst/>
              <a:ahLst/>
              <a:cxnLst/>
              <a:rect l="l" t="t" r="r" b="b"/>
              <a:pathLst>
                <a:path w="4695" h="4128" extrusionOk="0">
                  <a:moveTo>
                    <a:pt x="2364" y="1"/>
                  </a:moveTo>
                  <a:cubicBezTo>
                    <a:pt x="1450" y="1"/>
                    <a:pt x="694" y="757"/>
                    <a:pt x="694" y="1670"/>
                  </a:cubicBezTo>
                  <a:cubicBezTo>
                    <a:pt x="694" y="2080"/>
                    <a:pt x="851" y="2489"/>
                    <a:pt x="1167" y="2805"/>
                  </a:cubicBezTo>
                  <a:cubicBezTo>
                    <a:pt x="599" y="3120"/>
                    <a:pt x="190" y="3592"/>
                    <a:pt x="1" y="4128"/>
                  </a:cubicBezTo>
                  <a:lnTo>
                    <a:pt x="4695" y="4128"/>
                  </a:lnTo>
                  <a:cubicBezTo>
                    <a:pt x="4475" y="3561"/>
                    <a:pt x="4065" y="3088"/>
                    <a:pt x="3529" y="2805"/>
                  </a:cubicBezTo>
                  <a:cubicBezTo>
                    <a:pt x="3813" y="2489"/>
                    <a:pt x="4002" y="2080"/>
                    <a:pt x="4002" y="1670"/>
                  </a:cubicBezTo>
                  <a:cubicBezTo>
                    <a:pt x="4002" y="757"/>
                    <a:pt x="3277" y="1"/>
                    <a:pt x="23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076772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B35F08-70E8-8923-EB3E-EED1D2274277}"/>
              </a:ext>
            </a:extLst>
          </p:cNvPr>
          <p:cNvSpPr txBox="1">
            <a:spLocks/>
          </p:cNvSpPr>
          <p:nvPr/>
        </p:nvSpPr>
        <p:spPr>
          <a:xfrm>
            <a:off x="307687" y="166557"/>
            <a:ext cx="11572193" cy="724184"/>
          </a:xfrm>
          <a:prstGeom prst="rect">
            <a:avLst/>
          </a:prstGeom>
        </p:spPr>
        <p:txBody>
          <a:bodyPr>
            <a:normAutofit lnSpcReduction="10000"/>
          </a:bodyPr>
          <a:lstStyle>
            <a:defPPr>
              <a:defRPr/>
            </a:defPPr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4800" dirty="0">
                <a:solidFill>
                  <a:schemeClr val="bg1"/>
                </a:solidFill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3" name="Isosceles Triangle 68">
            <a:extLst>
              <a:ext uri="{FF2B5EF4-FFF2-40B4-BE49-F238E27FC236}">
                <a16:creationId xmlns:a16="http://schemas.microsoft.com/office/drawing/2014/main" id="{219FB11C-5182-A6CA-44F0-EC9E05A988D2}"/>
              </a:ext>
            </a:extLst>
          </p:cNvPr>
          <p:cNvSpPr/>
          <p:nvPr/>
        </p:nvSpPr>
        <p:spPr>
          <a:xfrm rot="10800000">
            <a:off x="8393814" y="4492603"/>
            <a:ext cx="249687" cy="777571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65D42096-362B-634D-8A31-28B063AA1FFA}"/>
              </a:ext>
            </a:extLst>
          </p:cNvPr>
          <p:cNvSpPr/>
          <p:nvPr/>
        </p:nvSpPr>
        <p:spPr>
          <a:xfrm>
            <a:off x="9031439" y="4582372"/>
            <a:ext cx="598999" cy="59802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/>
          </a:p>
        </p:txBody>
      </p:sp>
      <p:sp>
        <p:nvSpPr>
          <p:cNvPr id="5" name="Freeform 18">
            <a:extLst>
              <a:ext uri="{FF2B5EF4-FFF2-40B4-BE49-F238E27FC236}">
                <a16:creationId xmlns:a16="http://schemas.microsoft.com/office/drawing/2014/main" id="{1CEB3B0E-D9C4-4412-EE60-C64DAE891328}"/>
              </a:ext>
            </a:extLst>
          </p:cNvPr>
          <p:cNvSpPr/>
          <p:nvPr/>
        </p:nvSpPr>
        <p:spPr>
          <a:xfrm>
            <a:off x="10920075" y="4647955"/>
            <a:ext cx="578477" cy="466873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/>
          </a:p>
        </p:txBody>
      </p:sp>
      <p:sp>
        <p:nvSpPr>
          <p:cNvPr id="6" name="Rounded Rectangle 25">
            <a:extLst>
              <a:ext uri="{FF2B5EF4-FFF2-40B4-BE49-F238E27FC236}">
                <a16:creationId xmlns:a16="http://schemas.microsoft.com/office/drawing/2014/main" id="{2B4F04D7-36E5-017D-6A03-C4B2DF03DD7D}"/>
              </a:ext>
            </a:extLst>
          </p:cNvPr>
          <p:cNvSpPr/>
          <p:nvPr/>
        </p:nvSpPr>
        <p:spPr>
          <a:xfrm>
            <a:off x="10978630" y="5849272"/>
            <a:ext cx="664065" cy="486657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/>
          </a:p>
        </p:txBody>
      </p:sp>
      <p:sp>
        <p:nvSpPr>
          <p:cNvPr id="7" name="Donut 39">
            <a:extLst>
              <a:ext uri="{FF2B5EF4-FFF2-40B4-BE49-F238E27FC236}">
                <a16:creationId xmlns:a16="http://schemas.microsoft.com/office/drawing/2014/main" id="{D1E4B94F-44C7-CE0E-2B2C-062023056806}"/>
              </a:ext>
            </a:extLst>
          </p:cNvPr>
          <p:cNvSpPr/>
          <p:nvPr/>
        </p:nvSpPr>
        <p:spPr>
          <a:xfrm>
            <a:off x="4185471" y="4555827"/>
            <a:ext cx="651119" cy="651119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8" name="Chord 38">
            <a:extLst>
              <a:ext uri="{FF2B5EF4-FFF2-40B4-BE49-F238E27FC236}">
                <a16:creationId xmlns:a16="http://schemas.microsoft.com/office/drawing/2014/main" id="{2B46598A-DC33-6F3E-CC2C-FB257A31141F}"/>
              </a:ext>
            </a:extLst>
          </p:cNvPr>
          <p:cNvSpPr/>
          <p:nvPr/>
        </p:nvSpPr>
        <p:spPr>
          <a:xfrm>
            <a:off x="6671156" y="5636282"/>
            <a:ext cx="548611" cy="705482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400"/>
          </a:p>
        </p:txBody>
      </p:sp>
      <p:sp>
        <p:nvSpPr>
          <p:cNvPr id="9" name="Oval 6">
            <a:extLst>
              <a:ext uri="{FF2B5EF4-FFF2-40B4-BE49-F238E27FC236}">
                <a16:creationId xmlns:a16="http://schemas.microsoft.com/office/drawing/2014/main" id="{8D8B9FE0-8C99-224A-2F4C-8611AF67B21A}"/>
              </a:ext>
            </a:extLst>
          </p:cNvPr>
          <p:cNvSpPr/>
          <p:nvPr/>
        </p:nvSpPr>
        <p:spPr>
          <a:xfrm>
            <a:off x="7508523" y="5806632"/>
            <a:ext cx="574669" cy="568649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400"/>
          </a:p>
        </p:txBody>
      </p:sp>
      <p:sp>
        <p:nvSpPr>
          <p:cNvPr id="10" name="Block Arc 25">
            <a:extLst>
              <a:ext uri="{FF2B5EF4-FFF2-40B4-BE49-F238E27FC236}">
                <a16:creationId xmlns:a16="http://schemas.microsoft.com/office/drawing/2014/main" id="{8625B6EC-6533-64D6-13C5-E5B267EE282F}"/>
              </a:ext>
            </a:extLst>
          </p:cNvPr>
          <p:cNvSpPr/>
          <p:nvPr/>
        </p:nvSpPr>
        <p:spPr>
          <a:xfrm>
            <a:off x="5130294" y="5700720"/>
            <a:ext cx="395369" cy="571189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11" name="Block Arc 31">
            <a:extLst>
              <a:ext uri="{FF2B5EF4-FFF2-40B4-BE49-F238E27FC236}">
                <a16:creationId xmlns:a16="http://schemas.microsoft.com/office/drawing/2014/main" id="{01848118-CC58-FF0E-CDBE-23E48E98AF0E}"/>
              </a:ext>
            </a:extLst>
          </p:cNvPr>
          <p:cNvSpPr/>
          <p:nvPr/>
        </p:nvSpPr>
        <p:spPr>
          <a:xfrm>
            <a:off x="8354466" y="5742985"/>
            <a:ext cx="515838" cy="571189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12" name="Freeform 53">
            <a:extLst>
              <a:ext uri="{FF2B5EF4-FFF2-40B4-BE49-F238E27FC236}">
                <a16:creationId xmlns:a16="http://schemas.microsoft.com/office/drawing/2014/main" id="{70B08AA7-C3E8-4CAE-2C45-AFF4C612371F}"/>
              </a:ext>
            </a:extLst>
          </p:cNvPr>
          <p:cNvSpPr/>
          <p:nvPr/>
        </p:nvSpPr>
        <p:spPr>
          <a:xfrm>
            <a:off x="10081185" y="5778080"/>
            <a:ext cx="565283" cy="579589"/>
          </a:xfrm>
          <a:custGeom>
            <a:avLst/>
            <a:gdLst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18" fmla="*/ 11167 w 2305244"/>
              <a:gd name="connsiteY18" fmla="*/ 5505 h 236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400"/>
          </a:p>
        </p:txBody>
      </p:sp>
      <p:sp>
        <p:nvSpPr>
          <p:cNvPr id="13" name="Block Arc 10">
            <a:extLst>
              <a:ext uri="{FF2B5EF4-FFF2-40B4-BE49-F238E27FC236}">
                <a16:creationId xmlns:a16="http://schemas.microsoft.com/office/drawing/2014/main" id="{CE260C91-27DD-D7D1-DA71-DB543BE5E4EA}"/>
              </a:ext>
            </a:extLst>
          </p:cNvPr>
          <p:cNvSpPr/>
          <p:nvPr/>
        </p:nvSpPr>
        <p:spPr>
          <a:xfrm>
            <a:off x="4995671" y="4686338"/>
            <a:ext cx="695227" cy="470910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14" name="Freeform 55">
            <a:extLst>
              <a:ext uri="{FF2B5EF4-FFF2-40B4-BE49-F238E27FC236}">
                <a16:creationId xmlns:a16="http://schemas.microsoft.com/office/drawing/2014/main" id="{B440D02D-3192-2B5C-E3A0-E60D02C7783A}"/>
              </a:ext>
            </a:extLst>
          </p:cNvPr>
          <p:cNvSpPr/>
          <p:nvPr/>
        </p:nvSpPr>
        <p:spPr>
          <a:xfrm>
            <a:off x="4385321" y="5548088"/>
            <a:ext cx="357682" cy="876444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400"/>
          </a:p>
        </p:txBody>
      </p:sp>
      <p:sp>
        <p:nvSpPr>
          <p:cNvPr id="15" name="Round Same Side Corner Rectangle 36">
            <a:extLst>
              <a:ext uri="{FF2B5EF4-FFF2-40B4-BE49-F238E27FC236}">
                <a16:creationId xmlns:a16="http://schemas.microsoft.com/office/drawing/2014/main" id="{EFEDED26-3DF3-E6B7-A90F-73504A16BD3E}"/>
              </a:ext>
            </a:extLst>
          </p:cNvPr>
          <p:cNvSpPr/>
          <p:nvPr/>
        </p:nvSpPr>
        <p:spPr>
          <a:xfrm>
            <a:off x="9093644" y="5778078"/>
            <a:ext cx="655384" cy="518158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ko-KR" altLang="en-US" sz="1400"/>
          </a:p>
        </p:txBody>
      </p:sp>
      <p:sp>
        <p:nvSpPr>
          <p:cNvPr id="16" name="Oval 21">
            <a:extLst>
              <a:ext uri="{FF2B5EF4-FFF2-40B4-BE49-F238E27FC236}">
                <a16:creationId xmlns:a16="http://schemas.microsoft.com/office/drawing/2014/main" id="{D6811F65-4A6A-F593-74BA-AA6D5556E33A}"/>
              </a:ext>
            </a:extLst>
          </p:cNvPr>
          <p:cNvSpPr>
            <a:spLocks noChangeAspect="1"/>
          </p:cNvSpPr>
          <p:nvPr/>
        </p:nvSpPr>
        <p:spPr>
          <a:xfrm>
            <a:off x="5899135" y="5752166"/>
            <a:ext cx="539564" cy="54407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/>
          </a:p>
        </p:txBody>
      </p:sp>
      <p:sp>
        <p:nvSpPr>
          <p:cNvPr id="17" name="Oval 32">
            <a:extLst>
              <a:ext uri="{FF2B5EF4-FFF2-40B4-BE49-F238E27FC236}">
                <a16:creationId xmlns:a16="http://schemas.microsoft.com/office/drawing/2014/main" id="{B51EC4FB-F905-F6B1-DBCC-78BC7BBB3BEC}"/>
              </a:ext>
            </a:extLst>
          </p:cNvPr>
          <p:cNvSpPr/>
          <p:nvPr/>
        </p:nvSpPr>
        <p:spPr>
          <a:xfrm>
            <a:off x="10018369" y="4572351"/>
            <a:ext cx="513767" cy="618071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/>
          </a:lstStyle>
          <a:p>
            <a:pPr algn="ctr"/>
            <a:endParaRPr lang="ko-KR" altLang="en-US" sz="1400"/>
          </a:p>
        </p:txBody>
      </p:sp>
      <p:grpSp>
        <p:nvGrpSpPr>
          <p:cNvPr id="18" name="Google Shape;6783;p88">
            <a:extLst>
              <a:ext uri="{FF2B5EF4-FFF2-40B4-BE49-F238E27FC236}">
                <a16:creationId xmlns:a16="http://schemas.microsoft.com/office/drawing/2014/main" id="{8BCDC1FF-C354-51C1-5AC2-42DA058A131C}"/>
              </a:ext>
            </a:extLst>
          </p:cNvPr>
          <p:cNvGrpSpPr/>
          <p:nvPr/>
        </p:nvGrpSpPr>
        <p:grpSpPr>
          <a:xfrm>
            <a:off x="10947648" y="1235504"/>
            <a:ext cx="566806" cy="566418"/>
            <a:chOff x="-34004625" y="3585850"/>
            <a:chExt cx="292225" cy="292025"/>
          </a:xfrm>
          <a:solidFill>
            <a:schemeClr val="accent1">
              <a:lumMod val="75000"/>
            </a:schemeClr>
          </a:solidFill>
        </p:grpSpPr>
        <p:sp>
          <p:nvSpPr>
            <p:cNvPr id="19" name="Google Shape;6784;p88">
              <a:extLst>
                <a:ext uri="{FF2B5EF4-FFF2-40B4-BE49-F238E27FC236}">
                  <a16:creationId xmlns:a16="http://schemas.microsoft.com/office/drawing/2014/main" id="{D22ADC7B-375F-F433-4FCE-DBFCA6971C68}"/>
                </a:ext>
              </a:extLst>
            </p:cNvPr>
            <p:cNvSpPr/>
            <p:nvPr/>
          </p:nvSpPr>
          <p:spPr>
            <a:xfrm>
              <a:off x="-33832149" y="3585850"/>
              <a:ext cx="103200" cy="154200"/>
            </a:xfrm>
            <a:custGeom>
              <a:avLst/>
              <a:gdLst/>
              <a:ahLst/>
              <a:cxnLst/>
              <a:rect l="l" t="t" r="r" b="b"/>
              <a:pathLst>
                <a:path w="4128" h="6168" extrusionOk="0">
                  <a:moveTo>
                    <a:pt x="2426" y="1"/>
                  </a:moveTo>
                  <a:cubicBezTo>
                    <a:pt x="2286" y="1"/>
                    <a:pt x="2136" y="77"/>
                    <a:pt x="2112" y="244"/>
                  </a:cubicBezTo>
                  <a:lnTo>
                    <a:pt x="64" y="5064"/>
                  </a:lnTo>
                  <a:cubicBezTo>
                    <a:pt x="1" y="5222"/>
                    <a:pt x="64" y="5474"/>
                    <a:pt x="253" y="5506"/>
                  </a:cubicBezTo>
                  <a:cubicBezTo>
                    <a:pt x="295" y="5531"/>
                    <a:pt x="342" y="5543"/>
                    <a:pt x="389" y="5543"/>
                  </a:cubicBezTo>
                  <a:cubicBezTo>
                    <a:pt x="517" y="5543"/>
                    <a:pt x="648" y="5455"/>
                    <a:pt x="694" y="5317"/>
                  </a:cubicBezTo>
                  <a:lnTo>
                    <a:pt x="1261" y="4025"/>
                  </a:lnTo>
                  <a:cubicBezTo>
                    <a:pt x="1419" y="4088"/>
                    <a:pt x="1576" y="4119"/>
                    <a:pt x="1765" y="4119"/>
                  </a:cubicBezTo>
                  <a:cubicBezTo>
                    <a:pt x="1891" y="4119"/>
                    <a:pt x="1986" y="4088"/>
                    <a:pt x="2112" y="4056"/>
                  </a:cubicBezTo>
                  <a:lnTo>
                    <a:pt x="2112" y="4844"/>
                  </a:lnTo>
                  <a:cubicBezTo>
                    <a:pt x="1450" y="4970"/>
                    <a:pt x="946" y="5506"/>
                    <a:pt x="789" y="6167"/>
                  </a:cubicBezTo>
                  <a:lnTo>
                    <a:pt x="4128" y="6167"/>
                  </a:lnTo>
                  <a:cubicBezTo>
                    <a:pt x="4002" y="5506"/>
                    <a:pt x="3466" y="5001"/>
                    <a:pt x="2773" y="4844"/>
                  </a:cubicBezTo>
                  <a:lnTo>
                    <a:pt x="2773" y="3143"/>
                  </a:lnTo>
                  <a:cubicBezTo>
                    <a:pt x="2773" y="2670"/>
                    <a:pt x="2458" y="2324"/>
                    <a:pt x="2080" y="2166"/>
                  </a:cubicBezTo>
                  <a:lnTo>
                    <a:pt x="2773" y="496"/>
                  </a:lnTo>
                  <a:cubicBezTo>
                    <a:pt x="2773" y="307"/>
                    <a:pt x="2710" y="118"/>
                    <a:pt x="2553" y="24"/>
                  </a:cubicBezTo>
                  <a:cubicBezTo>
                    <a:pt x="2515" y="8"/>
                    <a:pt x="2471" y="1"/>
                    <a:pt x="24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0" name="Google Shape;6785;p88">
              <a:extLst>
                <a:ext uri="{FF2B5EF4-FFF2-40B4-BE49-F238E27FC236}">
                  <a16:creationId xmlns:a16="http://schemas.microsoft.com/office/drawing/2014/main" id="{12DFF640-5DC0-E7B3-9CA2-FF732FC69E8F}"/>
                </a:ext>
              </a:extLst>
            </p:cNvPr>
            <p:cNvSpPr/>
            <p:nvPr/>
          </p:nvSpPr>
          <p:spPr>
            <a:xfrm>
              <a:off x="-34004625" y="3690400"/>
              <a:ext cx="155175" cy="187475"/>
            </a:xfrm>
            <a:custGeom>
              <a:avLst/>
              <a:gdLst/>
              <a:ahLst/>
              <a:cxnLst/>
              <a:rect l="l" t="t" r="r" b="b"/>
              <a:pathLst>
                <a:path w="6207" h="7499" extrusionOk="0">
                  <a:moveTo>
                    <a:pt x="693" y="0"/>
                  </a:moveTo>
                  <a:cubicBezTo>
                    <a:pt x="315" y="0"/>
                    <a:pt x="0" y="315"/>
                    <a:pt x="0" y="662"/>
                  </a:cubicBezTo>
                  <a:lnTo>
                    <a:pt x="0" y="6490"/>
                  </a:lnTo>
                  <a:cubicBezTo>
                    <a:pt x="32" y="7026"/>
                    <a:pt x="504" y="7498"/>
                    <a:pt x="1103" y="7498"/>
                  </a:cubicBezTo>
                  <a:lnTo>
                    <a:pt x="6207" y="7498"/>
                  </a:lnTo>
                  <a:lnTo>
                    <a:pt x="6207" y="5797"/>
                  </a:lnTo>
                  <a:cubicBezTo>
                    <a:pt x="6207" y="5608"/>
                    <a:pt x="6049" y="5451"/>
                    <a:pt x="5860" y="5451"/>
                  </a:cubicBezTo>
                  <a:lnTo>
                    <a:pt x="1765" y="5451"/>
                  </a:lnTo>
                  <a:cubicBezTo>
                    <a:pt x="1576" y="5451"/>
                    <a:pt x="1418" y="5293"/>
                    <a:pt x="1418" y="5104"/>
                  </a:cubicBezTo>
                  <a:lnTo>
                    <a:pt x="1418" y="662"/>
                  </a:lnTo>
                  <a:cubicBezTo>
                    <a:pt x="1418" y="252"/>
                    <a:pt x="1103" y="0"/>
                    <a:pt x="6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1" name="Google Shape;6786;p88">
              <a:extLst>
                <a:ext uri="{FF2B5EF4-FFF2-40B4-BE49-F238E27FC236}">
                  <a16:creationId xmlns:a16="http://schemas.microsoft.com/office/drawing/2014/main" id="{D60D27C1-5A08-C3CB-2C41-5E8073D84BA3}"/>
                </a:ext>
              </a:extLst>
            </p:cNvPr>
            <p:cNvSpPr/>
            <p:nvPr/>
          </p:nvSpPr>
          <p:spPr>
            <a:xfrm>
              <a:off x="-33936099" y="3621075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1"/>
                  </a:moveTo>
                  <a:cubicBezTo>
                    <a:pt x="473" y="1"/>
                    <a:pt x="0" y="473"/>
                    <a:pt x="0" y="1041"/>
                  </a:cubicBezTo>
                  <a:cubicBezTo>
                    <a:pt x="0" y="1576"/>
                    <a:pt x="473" y="2049"/>
                    <a:pt x="1040" y="2049"/>
                  </a:cubicBezTo>
                  <a:cubicBezTo>
                    <a:pt x="1576" y="2049"/>
                    <a:pt x="2048" y="1576"/>
                    <a:pt x="2048" y="1041"/>
                  </a:cubicBezTo>
                  <a:cubicBezTo>
                    <a:pt x="2048" y="473"/>
                    <a:pt x="1607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2" name="Google Shape;6787;p88">
              <a:extLst>
                <a:ext uri="{FF2B5EF4-FFF2-40B4-BE49-F238E27FC236}">
                  <a16:creationId xmlns:a16="http://schemas.microsoft.com/office/drawing/2014/main" id="{6460E802-9CDA-B1AE-DA50-9DDCFB92F899}"/>
                </a:ext>
              </a:extLst>
            </p:cNvPr>
            <p:cNvSpPr/>
            <p:nvPr/>
          </p:nvSpPr>
          <p:spPr>
            <a:xfrm>
              <a:off x="-33952650" y="3690125"/>
              <a:ext cx="155975" cy="186950"/>
            </a:xfrm>
            <a:custGeom>
              <a:avLst/>
              <a:gdLst/>
              <a:ahLst/>
              <a:cxnLst/>
              <a:rect l="l" t="t" r="r" b="b"/>
              <a:pathLst>
                <a:path w="6239" h="7478" extrusionOk="0">
                  <a:moveTo>
                    <a:pt x="1641" y="1"/>
                  </a:moveTo>
                  <a:cubicBezTo>
                    <a:pt x="1242" y="1"/>
                    <a:pt x="819" y="205"/>
                    <a:pt x="568" y="484"/>
                  </a:cubicBezTo>
                  <a:cubicBezTo>
                    <a:pt x="190" y="799"/>
                    <a:pt x="1" y="1209"/>
                    <a:pt x="1" y="1681"/>
                  </a:cubicBezTo>
                  <a:lnTo>
                    <a:pt x="1" y="4769"/>
                  </a:lnTo>
                  <a:lnTo>
                    <a:pt x="2679" y="4769"/>
                  </a:lnTo>
                  <a:cubicBezTo>
                    <a:pt x="2521" y="4359"/>
                    <a:pt x="2175" y="4107"/>
                    <a:pt x="1702" y="4107"/>
                  </a:cubicBezTo>
                  <a:lnTo>
                    <a:pt x="1040" y="4107"/>
                  </a:lnTo>
                  <a:cubicBezTo>
                    <a:pt x="820" y="4107"/>
                    <a:pt x="662" y="3949"/>
                    <a:pt x="662" y="3729"/>
                  </a:cubicBezTo>
                  <a:lnTo>
                    <a:pt x="662" y="2374"/>
                  </a:lnTo>
                  <a:cubicBezTo>
                    <a:pt x="662" y="2154"/>
                    <a:pt x="820" y="1996"/>
                    <a:pt x="1040" y="1996"/>
                  </a:cubicBezTo>
                  <a:cubicBezTo>
                    <a:pt x="1229" y="1996"/>
                    <a:pt x="1387" y="2154"/>
                    <a:pt x="1387" y="2374"/>
                  </a:cubicBezTo>
                  <a:lnTo>
                    <a:pt x="1387" y="3382"/>
                  </a:lnTo>
                  <a:lnTo>
                    <a:pt x="1733" y="3382"/>
                  </a:lnTo>
                  <a:cubicBezTo>
                    <a:pt x="2553" y="3382"/>
                    <a:pt x="3277" y="3981"/>
                    <a:pt x="3435" y="4769"/>
                  </a:cubicBezTo>
                  <a:lnTo>
                    <a:pt x="3813" y="4769"/>
                  </a:lnTo>
                  <a:cubicBezTo>
                    <a:pt x="4380" y="4769"/>
                    <a:pt x="4852" y="5241"/>
                    <a:pt x="4852" y="5777"/>
                  </a:cubicBezTo>
                  <a:lnTo>
                    <a:pt x="4852" y="7478"/>
                  </a:lnTo>
                  <a:lnTo>
                    <a:pt x="6239" y="7478"/>
                  </a:lnTo>
                  <a:lnTo>
                    <a:pt x="6239" y="5084"/>
                  </a:lnTo>
                  <a:cubicBezTo>
                    <a:pt x="6176" y="4580"/>
                    <a:pt x="5703" y="4107"/>
                    <a:pt x="5168" y="4107"/>
                  </a:cubicBezTo>
                  <a:lnTo>
                    <a:pt x="3781" y="4107"/>
                  </a:lnTo>
                  <a:cubicBezTo>
                    <a:pt x="3592" y="4107"/>
                    <a:pt x="3435" y="3949"/>
                    <a:pt x="3435" y="3729"/>
                  </a:cubicBezTo>
                  <a:lnTo>
                    <a:pt x="3435" y="1807"/>
                  </a:lnTo>
                  <a:cubicBezTo>
                    <a:pt x="3435" y="862"/>
                    <a:pt x="2710" y="43"/>
                    <a:pt x="1796" y="11"/>
                  </a:cubicBezTo>
                  <a:cubicBezTo>
                    <a:pt x="1745" y="4"/>
                    <a:pt x="1694" y="1"/>
                    <a:pt x="16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3" name="Google Shape;6788;p88">
              <a:extLst>
                <a:ext uri="{FF2B5EF4-FFF2-40B4-BE49-F238E27FC236}">
                  <a16:creationId xmlns:a16="http://schemas.microsoft.com/office/drawing/2014/main" id="{F6496816-75DC-039D-1FD8-AD2824C142DA}"/>
                </a:ext>
              </a:extLst>
            </p:cNvPr>
            <p:cNvSpPr/>
            <p:nvPr/>
          </p:nvSpPr>
          <p:spPr>
            <a:xfrm>
              <a:off x="-33849475" y="3758125"/>
              <a:ext cx="137075" cy="33100"/>
            </a:xfrm>
            <a:custGeom>
              <a:avLst/>
              <a:gdLst/>
              <a:ahLst/>
              <a:cxnLst/>
              <a:rect l="l" t="t" r="r" b="b"/>
              <a:pathLst>
                <a:path w="5483" h="1324" extrusionOk="0">
                  <a:moveTo>
                    <a:pt x="1" y="1"/>
                  </a:moveTo>
                  <a:lnTo>
                    <a:pt x="1" y="662"/>
                  </a:lnTo>
                  <a:lnTo>
                    <a:pt x="1041" y="662"/>
                  </a:lnTo>
                  <a:cubicBezTo>
                    <a:pt x="1576" y="662"/>
                    <a:pt x="2080" y="946"/>
                    <a:pt x="2395" y="1324"/>
                  </a:cubicBezTo>
                  <a:lnTo>
                    <a:pt x="5136" y="1324"/>
                  </a:lnTo>
                  <a:cubicBezTo>
                    <a:pt x="5325" y="1324"/>
                    <a:pt x="5483" y="1166"/>
                    <a:pt x="5483" y="977"/>
                  </a:cubicBezTo>
                  <a:lnTo>
                    <a:pt x="5483" y="316"/>
                  </a:lnTo>
                  <a:cubicBezTo>
                    <a:pt x="5483" y="158"/>
                    <a:pt x="5325" y="1"/>
                    <a:pt x="5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24" name="Google Shape;6800;p88">
            <a:extLst>
              <a:ext uri="{FF2B5EF4-FFF2-40B4-BE49-F238E27FC236}">
                <a16:creationId xmlns:a16="http://schemas.microsoft.com/office/drawing/2014/main" id="{E69419D1-02A1-91BB-F02F-414B42C706FE}"/>
              </a:ext>
            </a:extLst>
          </p:cNvPr>
          <p:cNvGrpSpPr/>
          <p:nvPr/>
        </p:nvGrpSpPr>
        <p:grpSpPr>
          <a:xfrm>
            <a:off x="9993218" y="2304826"/>
            <a:ext cx="552039" cy="550573"/>
            <a:chOff x="-30345326" y="3184750"/>
            <a:chExt cx="292225" cy="291450"/>
          </a:xfrm>
          <a:solidFill>
            <a:schemeClr val="accent1">
              <a:lumMod val="75000"/>
            </a:schemeClr>
          </a:solidFill>
        </p:grpSpPr>
        <p:sp>
          <p:nvSpPr>
            <p:cNvPr id="25" name="Google Shape;6801;p88">
              <a:extLst>
                <a:ext uri="{FF2B5EF4-FFF2-40B4-BE49-F238E27FC236}">
                  <a16:creationId xmlns:a16="http://schemas.microsoft.com/office/drawing/2014/main" id="{68B2F01F-606C-4992-493D-DB94BEC78229}"/>
                </a:ext>
              </a:extLst>
            </p:cNvPr>
            <p:cNvSpPr/>
            <p:nvPr/>
          </p:nvSpPr>
          <p:spPr>
            <a:xfrm>
              <a:off x="-30328000" y="3184750"/>
              <a:ext cx="258375" cy="120950"/>
            </a:xfrm>
            <a:custGeom>
              <a:avLst/>
              <a:gdLst/>
              <a:ahLst/>
              <a:cxnLst/>
              <a:rect l="l" t="t" r="r" b="b"/>
              <a:pathLst>
                <a:path w="10335" h="4838" extrusionOk="0">
                  <a:moveTo>
                    <a:pt x="1040" y="0"/>
                  </a:moveTo>
                  <a:cubicBezTo>
                    <a:pt x="473" y="0"/>
                    <a:pt x="1" y="473"/>
                    <a:pt x="1" y="1071"/>
                  </a:cubicBezTo>
                  <a:lnTo>
                    <a:pt x="1" y="2458"/>
                  </a:lnTo>
                  <a:cubicBezTo>
                    <a:pt x="1" y="2993"/>
                    <a:pt x="473" y="3466"/>
                    <a:pt x="1040" y="3466"/>
                  </a:cubicBezTo>
                  <a:lnTo>
                    <a:pt x="2048" y="3466"/>
                  </a:lnTo>
                  <a:lnTo>
                    <a:pt x="2048" y="4505"/>
                  </a:lnTo>
                  <a:cubicBezTo>
                    <a:pt x="2048" y="4663"/>
                    <a:pt x="2143" y="4757"/>
                    <a:pt x="2269" y="4820"/>
                  </a:cubicBezTo>
                  <a:cubicBezTo>
                    <a:pt x="2300" y="4831"/>
                    <a:pt x="2339" y="4838"/>
                    <a:pt x="2380" y="4838"/>
                  </a:cubicBezTo>
                  <a:cubicBezTo>
                    <a:pt x="2461" y="4838"/>
                    <a:pt x="2552" y="4810"/>
                    <a:pt x="2615" y="4726"/>
                  </a:cubicBezTo>
                  <a:lnTo>
                    <a:pt x="3876" y="3466"/>
                  </a:lnTo>
                  <a:lnTo>
                    <a:pt x="6365" y="3466"/>
                  </a:lnTo>
                  <a:lnTo>
                    <a:pt x="7625" y="4726"/>
                  </a:lnTo>
                  <a:cubicBezTo>
                    <a:pt x="7688" y="4810"/>
                    <a:pt x="7765" y="4838"/>
                    <a:pt x="7846" y="4838"/>
                  </a:cubicBezTo>
                  <a:cubicBezTo>
                    <a:pt x="7887" y="4838"/>
                    <a:pt x="7929" y="4831"/>
                    <a:pt x="7971" y="4820"/>
                  </a:cubicBezTo>
                  <a:cubicBezTo>
                    <a:pt x="8097" y="4789"/>
                    <a:pt x="8160" y="4631"/>
                    <a:pt x="8160" y="4505"/>
                  </a:cubicBezTo>
                  <a:lnTo>
                    <a:pt x="8160" y="3466"/>
                  </a:lnTo>
                  <a:lnTo>
                    <a:pt x="9231" y="3466"/>
                  </a:lnTo>
                  <a:cubicBezTo>
                    <a:pt x="9862" y="3466"/>
                    <a:pt x="10334" y="2993"/>
                    <a:pt x="10334" y="2458"/>
                  </a:cubicBezTo>
                  <a:lnTo>
                    <a:pt x="10334" y="1071"/>
                  </a:lnTo>
                  <a:cubicBezTo>
                    <a:pt x="10334" y="536"/>
                    <a:pt x="9862" y="0"/>
                    <a:pt x="92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6" name="Google Shape;6802;p88">
              <a:extLst>
                <a:ext uri="{FF2B5EF4-FFF2-40B4-BE49-F238E27FC236}">
                  <a16:creationId xmlns:a16="http://schemas.microsoft.com/office/drawing/2014/main" id="{3F38AB1C-560E-4447-E096-3AF0863DE4AE}"/>
                </a:ext>
              </a:extLst>
            </p:cNvPr>
            <p:cNvSpPr/>
            <p:nvPr/>
          </p:nvSpPr>
          <p:spPr>
            <a:xfrm>
              <a:off x="-30310674" y="3322575"/>
              <a:ext cx="68550" cy="69350"/>
            </a:xfrm>
            <a:custGeom>
              <a:avLst/>
              <a:gdLst/>
              <a:ahLst/>
              <a:cxnLst/>
              <a:rect l="l" t="t" r="r" b="b"/>
              <a:pathLst>
                <a:path w="2742" h="2774" extrusionOk="0">
                  <a:moveTo>
                    <a:pt x="1387" y="1"/>
                  </a:moveTo>
                  <a:cubicBezTo>
                    <a:pt x="599" y="1"/>
                    <a:pt x="1" y="631"/>
                    <a:pt x="1" y="1387"/>
                  </a:cubicBezTo>
                  <a:cubicBezTo>
                    <a:pt x="1" y="2143"/>
                    <a:pt x="599" y="2773"/>
                    <a:pt x="1387" y="2773"/>
                  </a:cubicBezTo>
                  <a:cubicBezTo>
                    <a:pt x="2143" y="2773"/>
                    <a:pt x="2742" y="2143"/>
                    <a:pt x="2742" y="1387"/>
                  </a:cubicBezTo>
                  <a:cubicBezTo>
                    <a:pt x="2742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7" name="Google Shape;6803;p88">
              <a:extLst>
                <a:ext uri="{FF2B5EF4-FFF2-40B4-BE49-F238E27FC236}">
                  <a16:creationId xmlns:a16="http://schemas.microsoft.com/office/drawing/2014/main" id="{EA7EF0B8-9CB5-8C1E-EE31-6F4F668EEAA3}"/>
                </a:ext>
              </a:extLst>
            </p:cNvPr>
            <p:cNvSpPr/>
            <p:nvPr/>
          </p:nvSpPr>
          <p:spPr>
            <a:xfrm>
              <a:off x="-30345326" y="3408425"/>
              <a:ext cx="137075" cy="67775"/>
            </a:xfrm>
            <a:custGeom>
              <a:avLst/>
              <a:gdLst/>
              <a:ahLst/>
              <a:cxnLst/>
              <a:rect l="l" t="t" r="r" b="b"/>
              <a:pathLst>
                <a:path w="5483" h="2711" extrusionOk="0">
                  <a:moveTo>
                    <a:pt x="2741" y="1"/>
                  </a:moveTo>
                  <a:cubicBezTo>
                    <a:pt x="1387" y="1"/>
                    <a:pt x="221" y="1040"/>
                    <a:pt x="32" y="2332"/>
                  </a:cubicBezTo>
                  <a:cubicBezTo>
                    <a:pt x="0" y="2521"/>
                    <a:pt x="158" y="2710"/>
                    <a:pt x="378" y="2710"/>
                  </a:cubicBezTo>
                  <a:lnTo>
                    <a:pt x="5104" y="2710"/>
                  </a:lnTo>
                  <a:cubicBezTo>
                    <a:pt x="5325" y="2710"/>
                    <a:pt x="5482" y="2521"/>
                    <a:pt x="5482" y="2332"/>
                  </a:cubicBezTo>
                  <a:cubicBezTo>
                    <a:pt x="5262" y="977"/>
                    <a:pt x="4128" y="1"/>
                    <a:pt x="27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8" name="Google Shape;6804;p88">
              <a:extLst>
                <a:ext uri="{FF2B5EF4-FFF2-40B4-BE49-F238E27FC236}">
                  <a16:creationId xmlns:a16="http://schemas.microsoft.com/office/drawing/2014/main" id="{032CA391-4FF9-3F1B-CC75-121C640C85D3}"/>
                </a:ext>
              </a:extLst>
            </p:cNvPr>
            <p:cNvSpPr/>
            <p:nvPr/>
          </p:nvSpPr>
          <p:spPr>
            <a:xfrm>
              <a:off x="-30156299" y="3322575"/>
              <a:ext cx="68550" cy="69350"/>
            </a:xfrm>
            <a:custGeom>
              <a:avLst/>
              <a:gdLst/>
              <a:ahLst/>
              <a:cxnLst/>
              <a:rect l="l" t="t" r="r" b="b"/>
              <a:pathLst>
                <a:path w="2742" h="2774" extrusionOk="0">
                  <a:moveTo>
                    <a:pt x="1387" y="1"/>
                  </a:moveTo>
                  <a:cubicBezTo>
                    <a:pt x="631" y="1"/>
                    <a:pt x="1" y="631"/>
                    <a:pt x="1" y="1387"/>
                  </a:cubicBezTo>
                  <a:cubicBezTo>
                    <a:pt x="1" y="2143"/>
                    <a:pt x="631" y="2773"/>
                    <a:pt x="1387" y="2773"/>
                  </a:cubicBezTo>
                  <a:cubicBezTo>
                    <a:pt x="2111" y="2773"/>
                    <a:pt x="2742" y="2143"/>
                    <a:pt x="2742" y="1387"/>
                  </a:cubicBezTo>
                  <a:cubicBezTo>
                    <a:pt x="2742" y="631"/>
                    <a:pt x="2111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29" name="Google Shape;6805;p88">
              <a:extLst>
                <a:ext uri="{FF2B5EF4-FFF2-40B4-BE49-F238E27FC236}">
                  <a16:creationId xmlns:a16="http://schemas.microsoft.com/office/drawing/2014/main" id="{A505BAD5-22DA-05B8-E325-2E91B2F8A046}"/>
                </a:ext>
              </a:extLst>
            </p:cNvPr>
            <p:cNvSpPr/>
            <p:nvPr/>
          </p:nvSpPr>
          <p:spPr>
            <a:xfrm>
              <a:off x="-30190951" y="3408425"/>
              <a:ext cx="137850" cy="67775"/>
            </a:xfrm>
            <a:custGeom>
              <a:avLst/>
              <a:gdLst/>
              <a:ahLst/>
              <a:cxnLst/>
              <a:rect l="l" t="t" r="r" b="b"/>
              <a:pathLst>
                <a:path w="5514" h="2711" extrusionOk="0">
                  <a:moveTo>
                    <a:pt x="2773" y="1"/>
                  </a:moveTo>
                  <a:cubicBezTo>
                    <a:pt x="1387" y="1"/>
                    <a:pt x="252" y="1040"/>
                    <a:pt x="32" y="2332"/>
                  </a:cubicBezTo>
                  <a:cubicBezTo>
                    <a:pt x="0" y="2521"/>
                    <a:pt x="158" y="2710"/>
                    <a:pt x="410" y="2710"/>
                  </a:cubicBezTo>
                  <a:lnTo>
                    <a:pt x="5167" y="2710"/>
                  </a:lnTo>
                  <a:cubicBezTo>
                    <a:pt x="5356" y="2710"/>
                    <a:pt x="5514" y="2521"/>
                    <a:pt x="5514" y="2332"/>
                  </a:cubicBezTo>
                  <a:cubicBezTo>
                    <a:pt x="5293" y="977"/>
                    <a:pt x="4128" y="1"/>
                    <a:pt x="27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30" name="Google Shape;6866;p88">
            <a:extLst>
              <a:ext uri="{FF2B5EF4-FFF2-40B4-BE49-F238E27FC236}">
                <a16:creationId xmlns:a16="http://schemas.microsoft.com/office/drawing/2014/main" id="{0E7A3DE4-817D-D270-ADA1-0825FAB65F18}"/>
              </a:ext>
            </a:extLst>
          </p:cNvPr>
          <p:cNvGrpSpPr/>
          <p:nvPr/>
        </p:nvGrpSpPr>
        <p:grpSpPr>
          <a:xfrm>
            <a:off x="5913597" y="4643928"/>
            <a:ext cx="508811" cy="563018"/>
            <a:chOff x="-30354001" y="3569100"/>
            <a:chExt cx="292250" cy="292225"/>
          </a:xfrm>
          <a:solidFill>
            <a:schemeClr val="accent1">
              <a:lumMod val="75000"/>
            </a:schemeClr>
          </a:solidFill>
        </p:grpSpPr>
        <p:sp>
          <p:nvSpPr>
            <p:cNvPr id="31" name="Google Shape;6867;p88">
              <a:extLst>
                <a:ext uri="{FF2B5EF4-FFF2-40B4-BE49-F238E27FC236}">
                  <a16:creationId xmlns:a16="http://schemas.microsoft.com/office/drawing/2014/main" id="{DB8B39A0-3EAD-E4BF-C682-6F1BDCBC2EAC}"/>
                </a:ext>
              </a:extLst>
            </p:cNvPr>
            <p:cNvSpPr/>
            <p:nvPr/>
          </p:nvSpPr>
          <p:spPr>
            <a:xfrm>
              <a:off x="-30354001" y="3604550"/>
              <a:ext cx="137875" cy="256000"/>
            </a:xfrm>
            <a:custGeom>
              <a:avLst/>
              <a:gdLst/>
              <a:ahLst/>
              <a:cxnLst/>
              <a:rect l="l" t="t" r="r" b="b"/>
              <a:pathLst>
                <a:path w="5515" h="10240" extrusionOk="0">
                  <a:moveTo>
                    <a:pt x="662" y="0"/>
                  </a:moveTo>
                  <a:cubicBezTo>
                    <a:pt x="284" y="0"/>
                    <a:pt x="1" y="315"/>
                    <a:pt x="1" y="662"/>
                  </a:cubicBezTo>
                  <a:lnTo>
                    <a:pt x="1" y="4411"/>
                  </a:lnTo>
                  <a:cubicBezTo>
                    <a:pt x="1" y="4632"/>
                    <a:pt x="64" y="4884"/>
                    <a:pt x="190" y="5073"/>
                  </a:cubicBezTo>
                  <a:lnTo>
                    <a:pt x="1639" y="7467"/>
                  </a:lnTo>
                  <a:cubicBezTo>
                    <a:pt x="1891" y="7877"/>
                    <a:pt x="2049" y="8097"/>
                    <a:pt x="2049" y="8538"/>
                  </a:cubicBezTo>
                  <a:lnTo>
                    <a:pt x="2049" y="9861"/>
                  </a:lnTo>
                  <a:cubicBezTo>
                    <a:pt x="2049" y="10082"/>
                    <a:pt x="2206" y="10239"/>
                    <a:pt x="2395" y="10239"/>
                  </a:cubicBezTo>
                  <a:lnTo>
                    <a:pt x="5514" y="10239"/>
                  </a:lnTo>
                  <a:lnTo>
                    <a:pt x="5514" y="6364"/>
                  </a:lnTo>
                  <a:cubicBezTo>
                    <a:pt x="5514" y="5986"/>
                    <a:pt x="5357" y="5671"/>
                    <a:pt x="5168" y="5419"/>
                  </a:cubicBezTo>
                  <a:cubicBezTo>
                    <a:pt x="5167" y="5420"/>
                    <a:pt x="5165" y="5421"/>
                    <a:pt x="5163" y="5421"/>
                  </a:cubicBezTo>
                  <a:cubicBezTo>
                    <a:pt x="5042" y="5421"/>
                    <a:pt x="3214" y="3623"/>
                    <a:pt x="3183" y="3592"/>
                  </a:cubicBezTo>
                  <a:cubicBezTo>
                    <a:pt x="3041" y="3432"/>
                    <a:pt x="2828" y="3332"/>
                    <a:pt x="2613" y="3332"/>
                  </a:cubicBezTo>
                  <a:cubicBezTo>
                    <a:pt x="2448" y="3332"/>
                    <a:pt x="2280" y="3392"/>
                    <a:pt x="2143" y="3529"/>
                  </a:cubicBezTo>
                  <a:cubicBezTo>
                    <a:pt x="1891" y="3812"/>
                    <a:pt x="1923" y="4285"/>
                    <a:pt x="2112" y="4442"/>
                  </a:cubicBezTo>
                  <a:lnTo>
                    <a:pt x="3970" y="6301"/>
                  </a:lnTo>
                  <a:cubicBezTo>
                    <a:pt x="4097" y="6427"/>
                    <a:pt x="4097" y="6648"/>
                    <a:pt x="3970" y="6774"/>
                  </a:cubicBezTo>
                  <a:cubicBezTo>
                    <a:pt x="3907" y="6821"/>
                    <a:pt x="3821" y="6845"/>
                    <a:pt x="3734" y="6845"/>
                  </a:cubicBezTo>
                  <a:cubicBezTo>
                    <a:pt x="3648" y="6845"/>
                    <a:pt x="3561" y="6821"/>
                    <a:pt x="3498" y="6774"/>
                  </a:cubicBezTo>
                  <a:lnTo>
                    <a:pt x="1639" y="4915"/>
                  </a:lnTo>
                  <a:cubicBezTo>
                    <a:pt x="1450" y="4726"/>
                    <a:pt x="1324" y="4442"/>
                    <a:pt x="1324" y="4190"/>
                  </a:cubicBezTo>
                  <a:lnTo>
                    <a:pt x="1324" y="662"/>
                  </a:lnTo>
                  <a:cubicBezTo>
                    <a:pt x="1324" y="252"/>
                    <a:pt x="1009" y="0"/>
                    <a:pt x="6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32" name="Google Shape;6868;p88">
              <a:extLst>
                <a:ext uri="{FF2B5EF4-FFF2-40B4-BE49-F238E27FC236}">
                  <a16:creationId xmlns:a16="http://schemas.microsoft.com/office/drawing/2014/main" id="{FE48258F-F69F-0D36-F49B-24E532C16138}"/>
                </a:ext>
              </a:extLst>
            </p:cNvPr>
            <p:cNvSpPr/>
            <p:nvPr/>
          </p:nvSpPr>
          <p:spPr>
            <a:xfrm>
              <a:off x="-30198826" y="3604550"/>
              <a:ext cx="137075" cy="256775"/>
            </a:xfrm>
            <a:custGeom>
              <a:avLst/>
              <a:gdLst/>
              <a:ahLst/>
              <a:cxnLst/>
              <a:rect l="l" t="t" r="r" b="b"/>
              <a:pathLst>
                <a:path w="5483" h="10271" extrusionOk="0">
                  <a:moveTo>
                    <a:pt x="4758" y="0"/>
                  </a:moveTo>
                  <a:cubicBezTo>
                    <a:pt x="4380" y="0"/>
                    <a:pt x="4096" y="315"/>
                    <a:pt x="4096" y="662"/>
                  </a:cubicBezTo>
                  <a:lnTo>
                    <a:pt x="4096" y="4190"/>
                  </a:lnTo>
                  <a:cubicBezTo>
                    <a:pt x="4096" y="4474"/>
                    <a:pt x="3970" y="4758"/>
                    <a:pt x="3781" y="4915"/>
                  </a:cubicBezTo>
                  <a:lnTo>
                    <a:pt x="1922" y="6774"/>
                  </a:lnTo>
                  <a:cubicBezTo>
                    <a:pt x="1875" y="6821"/>
                    <a:pt x="1788" y="6845"/>
                    <a:pt x="1698" y="6845"/>
                  </a:cubicBezTo>
                  <a:cubicBezTo>
                    <a:pt x="1607" y="6845"/>
                    <a:pt x="1513" y="6821"/>
                    <a:pt x="1450" y="6774"/>
                  </a:cubicBezTo>
                  <a:cubicBezTo>
                    <a:pt x="1355" y="6648"/>
                    <a:pt x="1355" y="6427"/>
                    <a:pt x="1450" y="6301"/>
                  </a:cubicBezTo>
                  <a:lnTo>
                    <a:pt x="3308" y="4442"/>
                  </a:lnTo>
                  <a:cubicBezTo>
                    <a:pt x="3497" y="4285"/>
                    <a:pt x="3560" y="3812"/>
                    <a:pt x="3277" y="3529"/>
                  </a:cubicBezTo>
                  <a:cubicBezTo>
                    <a:pt x="3140" y="3392"/>
                    <a:pt x="2972" y="3332"/>
                    <a:pt x="2807" y="3332"/>
                  </a:cubicBezTo>
                  <a:cubicBezTo>
                    <a:pt x="2592" y="3332"/>
                    <a:pt x="2379" y="3432"/>
                    <a:pt x="2237" y="3592"/>
                  </a:cubicBezTo>
                  <a:cubicBezTo>
                    <a:pt x="2237" y="3592"/>
                    <a:pt x="347" y="5419"/>
                    <a:pt x="347" y="5482"/>
                  </a:cubicBezTo>
                  <a:cubicBezTo>
                    <a:pt x="158" y="5671"/>
                    <a:pt x="0" y="6018"/>
                    <a:pt x="0" y="6427"/>
                  </a:cubicBezTo>
                  <a:lnTo>
                    <a:pt x="0" y="8129"/>
                  </a:lnTo>
                  <a:lnTo>
                    <a:pt x="0" y="8412"/>
                  </a:lnTo>
                  <a:lnTo>
                    <a:pt x="0" y="10271"/>
                  </a:lnTo>
                  <a:lnTo>
                    <a:pt x="3088" y="10271"/>
                  </a:lnTo>
                  <a:cubicBezTo>
                    <a:pt x="3277" y="10271"/>
                    <a:pt x="3434" y="10113"/>
                    <a:pt x="3434" y="9924"/>
                  </a:cubicBezTo>
                  <a:lnTo>
                    <a:pt x="3434" y="8570"/>
                  </a:lnTo>
                  <a:cubicBezTo>
                    <a:pt x="3434" y="8129"/>
                    <a:pt x="3623" y="7908"/>
                    <a:pt x="3812" y="7530"/>
                  </a:cubicBezTo>
                  <a:lnTo>
                    <a:pt x="5293" y="5104"/>
                  </a:lnTo>
                  <a:cubicBezTo>
                    <a:pt x="5388" y="4915"/>
                    <a:pt x="5482" y="4663"/>
                    <a:pt x="5482" y="4411"/>
                  </a:cubicBezTo>
                  <a:lnTo>
                    <a:pt x="5482" y="662"/>
                  </a:lnTo>
                  <a:cubicBezTo>
                    <a:pt x="5451" y="284"/>
                    <a:pt x="5136" y="0"/>
                    <a:pt x="47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33" name="Google Shape;6869;p88">
              <a:extLst>
                <a:ext uri="{FF2B5EF4-FFF2-40B4-BE49-F238E27FC236}">
                  <a16:creationId xmlns:a16="http://schemas.microsoft.com/office/drawing/2014/main" id="{89EC7D5D-35F3-E429-202A-7181DBADCB0F}"/>
                </a:ext>
              </a:extLst>
            </p:cNvPr>
            <p:cNvSpPr/>
            <p:nvPr/>
          </p:nvSpPr>
          <p:spPr>
            <a:xfrm>
              <a:off x="-30139751" y="3636850"/>
              <a:ext cx="26000" cy="37825"/>
            </a:xfrm>
            <a:custGeom>
              <a:avLst/>
              <a:gdLst/>
              <a:ahLst/>
              <a:cxnLst/>
              <a:rect l="l" t="t" r="r" b="b"/>
              <a:pathLst>
                <a:path w="1040" h="1513" extrusionOk="0">
                  <a:moveTo>
                    <a:pt x="504" y="0"/>
                  </a:moveTo>
                  <a:cubicBezTo>
                    <a:pt x="252" y="32"/>
                    <a:pt x="0" y="284"/>
                    <a:pt x="0" y="567"/>
                  </a:cubicBezTo>
                  <a:lnTo>
                    <a:pt x="0" y="1418"/>
                  </a:lnTo>
                  <a:cubicBezTo>
                    <a:pt x="126" y="1386"/>
                    <a:pt x="252" y="1355"/>
                    <a:pt x="410" y="1355"/>
                  </a:cubicBezTo>
                  <a:cubicBezTo>
                    <a:pt x="630" y="1355"/>
                    <a:pt x="819" y="1386"/>
                    <a:pt x="1040" y="1512"/>
                  </a:cubicBezTo>
                  <a:lnTo>
                    <a:pt x="1040" y="504"/>
                  </a:lnTo>
                  <a:cubicBezTo>
                    <a:pt x="1040" y="252"/>
                    <a:pt x="788" y="0"/>
                    <a:pt x="5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34" name="Google Shape;6870;p88">
              <a:extLst>
                <a:ext uri="{FF2B5EF4-FFF2-40B4-BE49-F238E27FC236}">
                  <a16:creationId xmlns:a16="http://schemas.microsoft.com/office/drawing/2014/main" id="{693FA0C0-F9DD-FC25-ACAF-03FD60D2F40A}"/>
                </a:ext>
              </a:extLst>
            </p:cNvPr>
            <p:cNvSpPr/>
            <p:nvPr/>
          </p:nvSpPr>
          <p:spPr>
            <a:xfrm>
              <a:off x="-30302802" y="3638950"/>
              <a:ext cx="25225" cy="36500"/>
            </a:xfrm>
            <a:custGeom>
              <a:avLst/>
              <a:gdLst/>
              <a:ahLst/>
              <a:cxnLst/>
              <a:rect l="l" t="t" r="r" b="b"/>
              <a:pathLst>
                <a:path w="1009" h="1460" extrusionOk="0">
                  <a:moveTo>
                    <a:pt x="418" y="1"/>
                  </a:moveTo>
                  <a:cubicBezTo>
                    <a:pt x="177" y="1"/>
                    <a:pt x="1" y="229"/>
                    <a:pt x="1" y="483"/>
                  </a:cubicBezTo>
                  <a:lnTo>
                    <a:pt x="1" y="1460"/>
                  </a:lnTo>
                  <a:cubicBezTo>
                    <a:pt x="190" y="1334"/>
                    <a:pt x="379" y="1302"/>
                    <a:pt x="631" y="1302"/>
                  </a:cubicBezTo>
                  <a:cubicBezTo>
                    <a:pt x="725" y="1302"/>
                    <a:pt x="883" y="1334"/>
                    <a:pt x="1009" y="1365"/>
                  </a:cubicBezTo>
                  <a:lnTo>
                    <a:pt x="1009" y="515"/>
                  </a:lnTo>
                  <a:cubicBezTo>
                    <a:pt x="1009" y="231"/>
                    <a:pt x="788" y="11"/>
                    <a:pt x="505" y="11"/>
                  </a:cubicBezTo>
                  <a:cubicBezTo>
                    <a:pt x="475" y="4"/>
                    <a:pt x="446" y="1"/>
                    <a:pt x="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35" name="Google Shape;6871;p88">
              <a:extLst>
                <a:ext uri="{FF2B5EF4-FFF2-40B4-BE49-F238E27FC236}">
                  <a16:creationId xmlns:a16="http://schemas.microsoft.com/office/drawing/2014/main" id="{90AD7DAA-C951-B6D7-93D5-9209F413C83E}"/>
                </a:ext>
              </a:extLst>
            </p:cNvPr>
            <p:cNvSpPr/>
            <p:nvPr/>
          </p:nvSpPr>
          <p:spPr>
            <a:xfrm>
              <a:off x="-30242926" y="3569100"/>
              <a:ext cx="68525" cy="68550"/>
            </a:xfrm>
            <a:custGeom>
              <a:avLst/>
              <a:gdLst/>
              <a:ahLst/>
              <a:cxnLst/>
              <a:rect l="l" t="t" r="r" b="b"/>
              <a:pathLst>
                <a:path w="2741" h="2742" extrusionOk="0">
                  <a:moveTo>
                    <a:pt x="1386" y="1"/>
                  </a:moveTo>
                  <a:cubicBezTo>
                    <a:pt x="630" y="1"/>
                    <a:pt x="0" y="631"/>
                    <a:pt x="0" y="1387"/>
                  </a:cubicBezTo>
                  <a:cubicBezTo>
                    <a:pt x="0" y="2174"/>
                    <a:pt x="630" y="2742"/>
                    <a:pt x="1386" y="2742"/>
                  </a:cubicBezTo>
                  <a:cubicBezTo>
                    <a:pt x="2111" y="2742"/>
                    <a:pt x="2741" y="2111"/>
                    <a:pt x="2741" y="1387"/>
                  </a:cubicBezTo>
                  <a:cubicBezTo>
                    <a:pt x="2741" y="631"/>
                    <a:pt x="2111" y="1"/>
                    <a:pt x="13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36" name="Google Shape;6872;p88">
              <a:extLst>
                <a:ext uri="{FF2B5EF4-FFF2-40B4-BE49-F238E27FC236}">
                  <a16:creationId xmlns:a16="http://schemas.microsoft.com/office/drawing/2014/main" id="{92CED558-3A42-0A6A-C934-46259F1177F1}"/>
                </a:ext>
              </a:extLst>
            </p:cNvPr>
            <p:cNvSpPr/>
            <p:nvPr/>
          </p:nvSpPr>
          <p:spPr>
            <a:xfrm>
              <a:off x="-30262624" y="3654950"/>
              <a:ext cx="107925" cy="68550"/>
            </a:xfrm>
            <a:custGeom>
              <a:avLst/>
              <a:gdLst/>
              <a:ahLst/>
              <a:cxnLst/>
              <a:rect l="l" t="t" r="r" b="b"/>
              <a:pathLst>
                <a:path w="4317" h="2742" extrusionOk="0">
                  <a:moveTo>
                    <a:pt x="2174" y="1"/>
                  </a:moveTo>
                  <a:cubicBezTo>
                    <a:pt x="1292" y="1"/>
                    <a:pt x="505" y="379"/>
                    <a:pt x="0" y="1040"/>
                  </a:cubicBezTo>
                  <a:lnTo>
                    <a:pt x="32" y="1103"/>
                  </a:lnTo>
                  <a:cubicBezTo>
                    <a:pt x="946" y="1985"/>
                    <a:pt x="1450" y="2458"/>
                    <a:pt x="1702" y="2742"/>
                  </a:cubicBezTo>
                  <a:lnTo>
                    <a:pt x="2647" y="2742"/>
                  </a:lnTo>
                  <a:lnTo>
                    <a:pt x="4254" y="1135"/>
                  </a:lnTo>
                  <a:lnTo>
                    <a:pt x="4317" y="1040"/>
                  </a:lnTo>
                  <a:cubicBezTo>
                    <a:pt x="3813" y="410"/>
                    <a:pt x="3025" y="1"/>
                    <a:pt x="21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37" name="Google Shape;6957;p88">
            <a:extLst>
              <a:ext uri="{FF2B5EF4-FFF2-40B4-BE49-F238E27FC236}">
                <a16:creationId xmlns:a16="http://schemas.microsoft.com/office/drawing/2014/main" id="{A18A452F-BC03-6A4F-1529-E4528866D36B}"/>
              </a:ext>
            </a:extLst>
          </p:cNvPr>
          <p:cNvGrpSpPr/>
          <p:nvPr/>
        </p:nvGrpSpPr>
        <p:grpSpPr>
          <a:xfrm>
            <a:off x="4974693" y="1314925"/>
            <a:ext cx="498045" cy="497064"/>
            <a:chOff x="-31094350" y="3194000"/>
            <a:chExt cx="292225" cy="291650"/>
          </a:xfrm>
          <a:solidFill>
            <a:schemeClr val="accent1">
              <a:lumMod val="75000"/>
            </a:schemeClr>
          </a:solidFill>
        </p:grpSpPr>
        <p:sp>
          <p:nvSpPr>
            <p:cNvPr id="38" name="Google Shape;6958;p88">
              <a:extLst>
                <a:ext uri="{FF2B5EF4-FFF2-40B4-BE49-F238E27FC236}">
                  <a16:creationId xmlns:a16="http://schemas.microsoft.com/office/drawing/2014/main" id="{8E9CC890-2068-FDC7-3FC4-6DF7CEBEC6D7}"/>
                </a:ext>
              </a:extLst>
            </p:cNvPr>
            <p:cNvSpPr/>
            <p:nvPr/>
          </p:nvSpPr>
          <p:spPr>
            <a:xfrm>
              <a:off x="-31033700" y="3194000"/>
              <a:ext cx="103200" cy="34100"/>
            </a:xfrm>
            <a:custGeom>
              <a:avLst/>
              <a:gdLst/>
              <a:ahLst/>
              <a:cxnLst/>
              <a:rect l="l" t="t" r="r" b="b"/>
              <a:pathLst>
                <a:path w="4128" h="1364" extrusionOk="0">
                  <a:moveTo>
                    <a:pt x="645" y="0"/>
                  </a:moveTo>
                  <a:cubicBezTo>
                    <a:pt x="263" y="0"/>
                    <a:pt x="0" y="296"/>
                    <a:pt x="0" y="670"/>
                  </a:cubicBezTo>
                  <a:lnTo>
                    <a:pt x="0" y="1016"/>
                  </a:lnTo>
                  <a:cubicBezTo>
                    <a:pt x="0" y="1205"/>
                    <a:pt x="158" y="1363"/>
                    <a:pt x="347" y="1363"/>
                  </a:cubicBezTo>
                  <a:lnTo>
                    <a:pt x="3781" y="1363"/>
                  </a:lnTo>
                  <a:cubicBezTo>
                    <a:pt x="3970" y="1363"/>
                    <a:pt x="4127" y="1205"/>
                    <a:pt x="4127" y="1016"/>
                  </a:cubicBezTo>
                  <a:lnTo>
                    <a:pt x="4127" y="670"/>
                  </a:lnTo>
                  <a:cubicBezTo>
                    <a:pt x="4127" y="260"/>
                    <a:pt x="3812" y="8"/>
                    <a:pt x="3466" y="8"/>
                  </a:cubicBezTo>
                  <a:lnTo>
                    <a:pt x="756" y="8"/>
                  </a:lnTo>
                  <a:cubicBezTo>
                    <a:pt x="718" y="3"/>
                    <a:pt x="681" y="0"/>
                    <a:pt x="6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39" name="Google Shape;6959;p88">
              <a:extLst>
                <a:ext uri="{FF2B5EF4-FFF2-40B4-BE49-F238E27FC236}">
                  <a16:creationId xmlns:a16="http://schemas.microsoft.com/office/drawing/2014/main" id="{40D0F3A3-396A-14D8-DBB6-290FBAB94DD0}"/>
                </a:ext>
              </a:extLst>
            </p:cNvPr>
            <p:cNvSpPr/>
            <p:nvPr/>
          </p:nvSpPr>
          <p:spPr>
            <a:xfrm>
              <a:off x="-31042375" y="3346200"/>
              <a:ext cx="16550" cy="18150"/>
            </a:xfrm>
            <a:custGeom>
              <a:avLst/>
              <a:gdLst/>
              <a:ahLst/>
              <a:cxnLst/>
              <a:rect l="l" t="t" r="r" b="b"/>
              <a:pathLst>
                <a:path w="662" h="726" extrusionOk="0">
                  <a:moveTo>
                    <a:pt x="1" y="1"/>
                  </a:moveTo>
                  <a:lnTo>
                    <a:pt x="1" y="725"/>
                  </a:lnTo>
                  <a:lnTo>
                    <a:pt x="662" y="725"/>
                  </a:lnTo>
                  <a:lnTo>
                    <a:pt x="66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40" name="Google Shape;6960;p88">
              <a:extLst>
                <a:ext uri="{FF2B5EF4-FFF2-40B4-BE49-F238E27FC236}">
                  <a16:creationId xmlns:a16="http://schemas.microsoft.com/office/drawing/2014/main" id="{57C64EC7-EC7C-CFD8-B2F5-C574B4992AF1}"/>
                </a:ext>
              </a:extLst>
            </p:cNvPr>
            <p:cNvSpPr/>
            <p:nvPr/>
          </p:nvSpPr>
          <p:spPr>
            <a:xfrm>
              <a:off x="-31042375" y="3278475"/>
              <a:ext cx="16550" cy="16550"/>
            </a:xfrm>
            <a:custGeom>
              <a:avLst/>
              <a:gdLst/>
              <a:ahLst/>
              <a:cxnLst/>
              <a:rect l="l" t="t" r="r" b="b"/>
              <a:pathLst>
                <a:path w="662" h="662" extrusionOk="0">
                  <a:moveTo>
                    <a:pt x="1" y="0"/>
                  </a:moveTo>
                  <a:lnTo>
                    <a:pt x="1" y="662"/>
                  </a:lnTo>
                  <a:lnTo>
                    <a:pt x="662" y="662"/>
                  </a:lnTo>
                  <a:lnTo>
                    <a:pt x="6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41" name="Google Shape;6961;p88">
              <a:extLst>
                <a:ext uri="{FF2B5EF4-FFF2-40B4-BE49-F238E27FC236}">
                  <a16:creationId xmlns:a16="http://schemas.microsoft.com/office/drawing/2014/main" id="{B7F993D9-8765-A079-315D-6EC65E6D393A}"/>
                </a:ext>
              </a:extLst>
            </p:cNvPr>
            <p:cNvSpPr/>
            <p:nvPr/>
          </p:nvSpPr>
          <p:spPr>
            <a:xfrm>
              <a:off x="-31042375" y="3416300"/>
              <a:ext cx="16550" cy="16575"/>
            </a:xfrm>
            <a:custGeom>
              <a:avLst/>
              <a:gdLst/>
              <a:ahLst/>
              <a:cxnLst/>
              <a:rect l="l" t="t" r="r" b="b"/>
              <a:pathLst>
                <a:path w="662" h="663" extrusionOk="0">
                  <a:moveTo>
                    <a:pt x="1" y="1"/>
                  </a:moveTo>
                  <a:lnTo>
                    <a:pt x="1" y="662"/>
                  </a:lnTo>
                  <a:lnTo>
                    <a:pt x="662" y="662"/>
                  </a:lnTo>
                  <a:lnTo>
                    <a:pt x="66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42" name="Google Shape;6962;p88">
              <a:extLst>
                <a:ext uri="{FF2B5EF4-FFF2-40B4-BE49-F238E27FC236}">
                  <a16:creationId xmlns:a16="http://schemas.microsoft.com/office/drawing/2014/main" id="{EF38A412-B388-903F-1A16-542D39D29A5D}"/>
                </a:ext>
              </a:extLst>
            </p:cNvPr>
            <p:cNvSpPr/>
            <p:nvPr/>
          </p:nvSpPr>
          <p:spPr>
            <a:xfrm>
              <a:off x="-31094350" y="3210725"/>
              <a:ext cx="222900" cy="274925"/>
            </a:xfrm>
            <a:custGeom>
              <a:avLst/>
              <a:gdLst/>
              <a:ahLst/>
              <a:cxnLst/>
              <a:rect l="l" t="t" r="r" b="b"/>
              <a:pathLst>
                <a:path w="8916" h="10997" extrusionOk="0">
                  <a:moveTo>
                    <a:pt x="7183" y="2049"/>
                  </a:moveTo>
                  <a:cubicBezTo>
                    <a:pt x="7404" y="2049"/>
                    <a:pt x="7561" y="2206"/>
                    <a:pt x="7561" y="2395"/>
                  </a:cubicBezTo>
                  <a:cubicBezTo>
                    <a:pt x="7561" y="2584"/>
                    <a:pt x="7404" y="2742"/>
                    <a:pt x="7183" y="2742"/>
                  </a:cubicBezTo>
                  <a:lnTo>
                    <a:pt x="4474" y="2742"/>
                  </a:lnTo>
                  <a:cubicBezTo>
                    <a:pt x="4285" y="2742"/>
                    <a:pt x="4127" y="2584"/>
                    <a:pt x="4127" y="2395"/>
                  </a:cubicBezTo>
                  <a:cubicBezTo>
                    <a:pt x="4127" y="2206"/>
                    <a:pt x="4285" y="2049"/>
                    <a:pt x="4474" y="2049"/>
                  </a:cubicBezTo>
                  <a:close/>
                  <a:moveTo>
                    <a:pt x="3151" y="2017"/>
                  </a:moveTo>
                  <a:cubicBezTo>
                    <a:pt x="3340" y="2017"/>
                    <a:pt x="3497" y="2175"/>
                    <a:pt x="3497" y="2364"/>
                  </a:cubicBezTo>
                  <a:lnTo>
                    <a:pt x="3497" y="3750"/>
                  </a:lnTo>
                  <a:cubicBezTo>
                    <a:pt x="3497" y="3939"/>
                    <a:pt x="3340" y="4097"/>
                    <a:pt x="3151" y="4097"/>
                  </a:cubicBezTo>
                  <a:lnTo>
                    <a:pt x="1764" y="4097"/>
                  </a:lnTo>
                  <a:cubicBezTo>
                    <a:pt x="1575" y="4097"/>
                    <a:pt x="1418" y="3939"/>
                    <a:pt x="1418" y="3750"/>
                  </a:cubicBezTo>
                  <a:lnTo>
                    <a:pt x="1418" y="2364"/>
                  </a:lnTo>
                  <a:cubicBezTo>
                    <a:pt x="1418" y="2175"/>
                    <a:pt x="1575" y="2017"/>
                    <a:pt x="1764" y="2017"/>
                  </a:cubicBezTo>
                  <a:close/>
                  <a:moveTo>
                    <a:pt x="5860" y="3372"/>
                  </a:moveTo>
                  <a:cubicBezTo>
                    <a:pt x="6049" y="3372"/>
                    <a:pt x="6207" y="3529"/>
                    <a:pt x="6207" y="3750"/>
                  </a:cubicBezTo>
                  <a:cubicBezTo>
                    <a:pt x="6207" y="3939"/>
                    <a:pt x="6049" y="4097"/>
                    <a:pt x="5860" y="4097"/>
                  </a:cubicBezTo>
                  <a:lnTo>
                    <a:pt x="4474" y="4097"/>
                  </a:lnTo>
                  <a:cubicBezTo>
                    <a:pt x="4285" y="4097"/>
                    <a:pt x="4127" y="3939"/>
                    <a:pt x="4127" y="3750"/>
                  </a:cubicBezTo>
                  <a:cubicBezTo>
                    <a:pt x="4127" y="3529"/>
                    <a:pt x="4285" y="3372"/>
                    <a:pt x="4474" y="3372"/>
                  </a:cubicBezTo>
                  <a:close/>
                  <a:moveTo>
                    <a:pt x="7183" y="4758"/>
                  </a:moveTo>
                  <a:cubicBezTo>
                    <a:pt x="7404" y="4758"/>
                    <a:pt x="7561" y="4916"/>
                    <a:pt x="7561" y="5105"/>
                  </a:cubicBezTo>
                  <a:cubicBezTo>
                    <a:pt x="7561" y="5325"/>
                    <a:pt x="7404" y="5483"/>
                    <a:pt x="7183" y="5483"/>
                  </a:cubicBezTo>
                  <a:lnTo>
                    <a:pt x="4474" y="5483"/>
                  </a:lnTo>
                  <a:cubicBezTo>
                    <a:pt x="4285" y="5483"/>
                    <a:pt x="4127" y="5325"/>
                    <a:pt x="4127" y="5105"/>
                  </a:cubicBezTo>
                  <a:cubicBezTo>
                    <a:pt x="4127" y="4916"/>
                    <a:pt x="4285" y="4758"/>
                    <a:pt x="4474" y="4758"/>
                  </a:cubicBezTo>
                  <a:close/>
                  <a:moveTo>
                    <a:pt x="3151" y="4758"/>
                  </a:moveTo>
                  <a:cubicBezTo>
                    <a:pt x="3340" y="4758"/>
                    <a:pt x="3497" y="4916"/>
                    <a:pt x="3497" y="5105"/>
                  </a:cubicBezTo>
                  <a:lnTo>
                    <a:pt x="3497" y="6491"/>
                  </a:lnTo>
                  <a:cubicBezTo>
                    <a:pt x="3497" y="6680"/>
                    <a:pt x="3340" y="6837"/>
                    <a:pt x="3151" y="6837"/>
                  </a:cubicBezTo>
                  <a:lnTo>
                    <a:pt x="1764" y="6837"/>
                  </a:lnTo>
                  <a:cubicBezTo>
                    <a:pt x="1575" y="6837"/>
                    <a:pt x="1418" y="6680"/>
                    <a:pt x="1418" y="6491"/>
                  </a:cubicBezTo>
                  <a:lnTo>
                    <a:pt x="1418" y="5105"/>
                  </a:lnTo>
                  <a:cubicBezTo>
                    <a:pt x="1418" y="4916"/>
                    <a:pt x="1575" y="4758"/>
                    <a:pt x="1764" y="4758"/>
                  </a:cubicBezTo>
                  <a:close/>
                  <a:moveTo>
                    <a:pt x="5860" y="6144"/>
                  </a:moveTo>
                  <a:cubicBezTo>
                    <a:pt x="6049" y="6144"/>
                    <a:pt x="6207" y="6302"/>
                    <a:pt x="6207" y="6491"/>
                  </a:cubicBezTo>
                  <a:cubicBezTo>
                    <a:pt x="6207" y="6680"/>
                    <a:pt x="6049" y="6837"/>
                    <a:pt x="5860" y="6837"/>
                  </a:cubicBezTo>
                  <a:lnTo>
                    <a:pt x="4474" y="6837"/>
                  </a:lnTo>
                  <a:cubicBezTo>
                    <a:pt x="4285" y="6837"/>
                    <a:pt x="4127" y="6680"/>
                    <a:pt x="4127" y="6491"/>
                  </a:cubicBezTo>
                  <a:cubicBezTo>
                    <a:pt x="4127" y="6302"/>
                    <a:pt x="4285" y="6144"/>
                    <a:pt x="4474" y="6144"/>
                  </a:cubicBezTo>
                  <a:close/>
                  <a:moveTo>
                    <a:pt x="7183" y="7562"/>
                  </a:moveTo>
                  <a:cubicBezTo>
                    <a:pt x="7404" y="7562"/>
                    <a:pt x="7561" y="7720"/>
                    <a:pt x="7561" y="7909"/>
                  </a:cubicBezTo>
                  <a:cubicBezTo>
                    <a:pt x="7561" y="8098"/>
                    <a:pt x="7404" y="8255"/>
                    <a:pt x="7183" y="8255"/>
                  </a:cubicBezTo>
                  <a:lnTo>
                    <a:pt x="4474" y="8255"/>
                  </a:lnTo>
                  <a:cubicBezTo>
                    <a:pt x="4285" y="8255"/>
                    <a:pt x="4127" y="8098"/>
                    <a:pt x="4127" y="7909"/>
                  </a:cubicBezTo>
                  <a:cubicBezTo>
                    <a:pt x="4127" y="7720"/>
                    <a:pt x="4285" y="7562"/>
                    <a:pt x="4474" y="7562"/>
                  </a:cubicBezTo>
                  <a:close/>
                  <a:moveTo>
                    <a:pt x="3151" y="7531"/>
                  </a:moveTo>
                  <a:cubicBezTo>
                    <a:pt x="3340" y="7531"/>
                    <a:pt x="3497" y="7657"/>
                    <a:pt x="3497" y="7877"/>
                  </a:cubicBezTo>
                  <a:lnTo>
                    <a:pt x="3497" y="9232"/>
                  </a:lnTo>
                  <a:cubicBezTo>
                    <a:pt x="3497" y="9452"/>
                    <a:pt x="3340" y="9610"/>
                    <a:pt x="3151" y="9610"/>
                  </a:cubicBezTo>
                  <a:lnTo>
                    <a:pt x="1764" y="9610"/>
                  </a:lnTo>
                  <a:cubicBezTo>
                    <a:pt x="1575" y="9610"/>
                    <a:pt x="1418" y="9452"/>
                    <a:pt x="1418" y="9232"/>
                  </a:cubicBezTo>
                  <a:lnTo>
                    <a:pt x="1418" y="7877"/>
                  </a:lnTo>
                  <a:cubicBezTo>
                    <a:pt x="1418" y="7657"/>
                    <a:pt x="1575" y="7531"/>
                    <a:pt x="1764" y="7531"/>
                  </a:cubicBezTo>
                  <a:close/>
                  <a:moveTo>
                    <a:pt x="5860" y="8885"/>
                  </a:moveTo>
                  <a:cubicBezTo>
                    <a:pt x="6049" y="8885"/>
                    <a:pt x="6207" y="9043"/>
                    <a:pt x="6207" y="9232"/>
                  </a:cubicBezTo>
                  <a:cubicBezTo>
                    <a:pt x="6207" y="9452"/>
                    <a:pt x="6049" y="9610"/>
                    <a:pt x="5860" y="9610"/>
                  </a:cubicBezTo>
                  <a:lnTo>
                    <a:pt x="4474" y="9610"/>
                  </a:lnTo>
                  <a:cubicBezTo>
                    <a:pt x="4285" y="9610"/>
                    <a:pt x="4127" y="9452"/>
                    <a:pt x="4127" y="9232"/>
                  </a:cubicBezTo>
                  <a:cubicBezTo>
                    <a:pt x="4127" y="9043"/>
                    <a:pt x="4285" y="8885"/>
                    <a:pt x="4474" y="8885"/>
                  </a:cubicBezTo>
                  <a:close/>
                  <a:moveTo>
                    <a:pt x="1040" y="1"/>
                  </a:moveTo>
                  <a:cubicBezTo>
                    <a:pt x="504" y="1"/>
                    <a:pt x="0" y="473"/>
                    <a:pt x="0" y="1009"/>
                  </a:cubicBezTo>
                  <a:lnTo>
                    <a:pt x="0" y="9956"/>
                  </a:lnTo>
                  <a:cubicBezTo>
                    <a:pt x="32" y="10524"/>
                    <a:pt x="504" y="10996"/>
                    <a:pt x="1040" y="10996"/>
                  </a:cubicBezTo>
                  <a:lnTo>
                    <a:pt x="7908" y="10996"/>
                  </a:lnTo>
                  <a:cubicBezTo>
                    <a:pt x="8444" y="10996"/>
                    <a:pt x="8916" y="10524"/>
                    <a:pt x="8916" y="9956"/>
                  </a:cubicBezTo>
                  <a:lnTo>
                    <a:pt x="8916" y="1009"/>
                  </a:lnTo>
                  <a:cubicBezTo>
                    <a:pt x="8916" y="473"/>
                    <a:pt x="8444" y="1"/>
                    <a:pt x="7908" y="1"/>
                  </a:cubicBezTo>
                  <a:lnTo>
                    <a:pt x="7183" y="1"/>
                  </a:lnTo>
                  <a:lnTo>
                    <a:pt x="7183" y="347"/>
                  </a:lnTo>
                  <a:cubicBezTo>
                    <a:pt x="7183" y="915"/>
                    <a:pt x="6711" y="1387"/>
                    <a:pt x="6175" y="1387"/>
                  </a:cubicBezTo>
                  <a:lnTo>
                    <a:pt x="2741" y="1387"/>
                  </a:lnTo>
                  <a:cubicBezTo>
                    <a:pt x="2206" y="1387"/>
                    <a:pt x="1733" y="915"/>
                    <a:pt x="1733" y="347"/>
                  </a:cubicBezTo>
                  <a:lnTo>
                    <a:pt x="173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43" name="Google Shape;6963;p88">
              <a:extLst>
                <a:ext uri="{FF2B5EF4-FFF2-40B4-BE49-F238E27FC236}">
                  <a16:creationId xmlns:a16="http://schemas.microsoft.com/office/drawing/2014/main" id="{8A318A8A-40FE-B843-0319-D32AE41A2588}"/>
                </a:ext>
              </a:extLst>
            </p:cNvPr>
            <p:cNvSpPr/>
            <p:nvPr/>
          </p:nvSpPr>
          <p:spPr>
            <a:xfrm>
              <a:off x="-30853351" y="3295000"/>
              <a:ext cx="51225" cy="104000"/>
            </a:xfrm>
            <a:custGeom>
              <a:avLst/>
              <a:gdLst/>
              <a:ahLst/>
              <a:cxnLst/>
              <a:rect l="l" t="t" r="r" b="b"/>
              <a:pathLst>
                <a:path w="2049" h="4160" extrusionOk="0">
                  <a:moveTo>
                    <a:pt x="1" y="1"/>
                  </a:moveTo>
                  <a:lnTo>
                    <a:pt x="1" y="4160"/>
                  </a:lnTo>
                  <a:lnTo>
                    <a:pt x="2049" y="4160"/>
                  </a:lnTo>
                  <a:lnTo>
                    <a:pt x="204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44" name="Google Shape;6964;p88">
              <a:extLst>
                <a:ext uri="{FF2B5EF4-FFF2-40B4-BE49-F238E27FC236}">
                  <a16:creationId xmlns:a16="http://schemas.microsoft.com/office/drawing/2014/main" id="{019C2C8E-777E-2A80-8152-F627E619A0E3}"/>
                </a:ext>
              </a:extLst>
            </p:cNvPr>
            <p:cNvSpPr/>
            <p:nvPr/>
          </p:nvSpPr>
          <p:spPr>
            <a:xfrm>
              <a:off x="-30853351" y="322727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2048"/>
                  </a:lnTo>
                  <a:lnTo>
                    <a:pt x="2049" y="2048"/>
                  </a:lnTo>
                  <a:lnTo>
                    <a:pt x="2049" y="1040"/>
                  </a:lnTo>
                  <a:cubicBezTo>
                    <a:pt x="2049" y="473"/>
                    <a:pt x="1576" y="1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45" name="Google Shape;6965;p88">
              <a:extLst>
                <a:ext uri="{FF2B5EF4-FFF2-40B4-BE49-F238E27FC236}">
                  <a16:creationId xmlns:a16="http://schemas.microsoft.com/office/drawing/2014/main" id="{0454B455-04A3-24F3-AB46-B2FB11D6664F}"/>
                </a:ext>
              </a:extLst>
            </p:cNvPr>
            <p:cNvSpPr/>
            <p:nvPr/>
          </p:nvSpPr>
          <p:spPr>
            <a:xfrm>
              <a:off x="-30851776" y="3416300"/>
              <a:ext cx="46500" cy="51225"/>
            </a:xfrm>
            <a:custGeom>
              <a:avLst/>
              <a:gdLst/>
              <a:ahLst/>
              <a:cxnLst/>
              <a:rect l="l" t="t" r="r" b="b"/>
              <a:pathLst>
                <a:path w="1860" h="2049" extrusionOk="0">
                  <a:moveTo>
                    <a:pt x="1" y="1"/>
                  </a:moveTo>
                  <a:lnTo>
                    <a:pt x="599" y="1796"/>
                  </a:lnTo>
                  <a:cubicBezTo>
                    <a:pt x="694" y="1985"/>
                    <a:pt x="788" y="2048"/>
                    <a:pt x="946" y="2048"/>
                  </a:cubicBezTo>
                  <a:cubicBezTo>
                    <a:pt x="1103" y="2048"/>
                    <a:pt x="1229" y="1985"/>
                    <a:pt x="1261" y="1796"/>
                  </a:cubicBezTo>
                  <a:lnTo>
                    <a:pt x="186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46" name="Google Shape;6966;p88">
            <a:extLst>
              <a:ext uri="{FF2B5EF4-FFF2-40B4-BE49-F238E27FC236}">
                <a16:creationId xmlns:a16="http://schemas.microsoft.com/office/drawing/2014/main" id="{0F78B701-200F-AA2F-31B3-A3EDD70F7472}"/>
              </a:ext>
            </a:extLst>
          </p:cNvPr>
          <p:cNvGrpSpPr/>
          <p:nvPr/>
        </p:nvGrpSpPr>
        <p:grpSpPr>
          <a:xfrm>
            <a:off x="10919099" y="3411176"/>
            <a:ext cx="604829" cy="605763"/>
            <a:chOff x="-31093575" y="3552550"/>
            <a:chExt cx="291450" cy="291900"/>
          </a:xfrm>
          <a:solidFill>
            <a:schemeClr val="accent1">
              <a:lumMod val="75000"/>
            </a:schemeClr>
          </a:solidFill>
        </p:grpSpPr>
        <p:sp>
          <p:nvSpPr>
            <p:cNvPr id="47" name="Google Shape;6967;p88">
              <a:extLst>
                <a:ext uri="{FF2B5EF4-FFF2-40B4-BE49-F238E27FC236}">
                  <a16:creationId xmlns:a16="http://schemas.microsoft.com/office/drawing/2014/main" id="{54D20124-E05F-E998-B63E-D39C82F0D22A}"/>
                </a:ext>
              </a:extLst>
            </p:cNvPr>
            <p:cNvSpPr/>
            <p:nvPr/>
          </p:nvSpPr>
          <p:spPr>
            <a:xfrm>
              <a:off x="-31011651" y="3745525"/>
              <a:ext cx="7900" cy="12625"/>
            </a:xfrm>
            <a:custGeom>
              <a:avLst/>
              <a:gdLst/>
              <a:ahLst/>
              <a:cxnLst/>
              <a:rect l="l" t="t" r="r" b="b"/>
              <a:pathLst>
                <a:path w="316" h="505" extrusionOk="0">
                  <a:moveTo>
                    <a:pt x="158" y="1"/>
                  </a:moveTo>
                  <a:lnTo>
                    <a:pt x="0" y="505"/>
                  </a:lnTo>
                  <a:lnTo>
                    <a:pt x="315" y="505"/>
                  </a:lnTo>
                  <a:lnTo>
                    <a:pt x="15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48" name="Google Shape;6968;p88">
              <a:extLst>
                <a:ext uri="{FF2B5EF4-FFF2-40B4-BE49-F238E27FC236}">
                  <a16:creationId xmlns:a16="http://schemas.microsoft.com/office/drawing/2014/main" id="{116BDA47-299B-D71E-11EE-3057C781B5C2}"/>
                </a:ext>
              </a:extLst>
            </p:cNvPr>
            <p:cNvSpPr/>
            <p:nvPr/>
          </p:nvSpPr>
          <p:spPr>
            <a:xfrm>
              <a:off x="-31093575" y="3671500"/>
              <a:ext cx="171725" cy="172950"/>
            </a:xfrm>
            <a:custGeom>
              <a:avLst/>
              <a:gdLst/>
              <a:ahLst/>
              <a:cxnLst/>
              <a:rect l="l" t="t" r="r" b="b"/>
              <a:pathLst>
                <a:path w="6868" h="6918" extrusionOk="0">
                  <a:moveTo>
                    <a:pt x="3427" y="1449"/>
                  </a:moveTo>
                  <a:cubicBezTo>
                    <a:pt x="3569" y="1449"/>
                    <a:pt x="3718" y="1512"/>
                    <a:pt x="3781" y="1638"/>
                  </a:cubicBezTo>
                  <a:lnTo>
                    <a:pt x="4317" y="3466"/>
                  </a:lnTo>
                  <a:lnTo>
                    <a:pt x="4474" y="3466"/>
                  </a:lnTo>
                  <a:cubicBezTo>
                    <a:pt x="4695" y="3466"/>
                    <a:pt x="4852" y="3623"/>
                    <a:pt x="4852" y="3812"/>
                  </a:cubicBezTo>
                  <a:cubicBezTo>
                    <a:pt x="4852" y="3970"/>
                    <a:pt x="4726" y="4127"/>
                    <a:pt x="4537" y="4127"/>
                  </a:cubicBezTo>
                  <a:lnTo>
                    <a:pt x="4789" y="5072"/>
                  </a:lnTo>
                  <a:cubicBezTo>
                    <a:pt x="4852" y="5262"/>
                    <a:pt x="4758" y="5419"/>
                    <a:pt x="4569" y="5514"/>
                  </a:cubicBezTo>
                  <a:cubicBezTo>
                    <a:pt x="4545" y="5518"/>
                    <a:pt x="4521" y="5520"/>
                    <a:pt x="4498" y="5520"/>
                  </a:cubicBezTo>
                  <a:cubicBezTo>
                    <a:pt x="4341" y="5520"/>
                    <a:pt x="4210" y="5427"/>
                    <a:pt x="4128" y="5262"/>
                  </a:cubicBezTo>
                  <a:lnTo>
                    <a:pt x="3781" y="4127"/>
                  </a:lnTo>
                  <a:lnTo>
                    <a:pt x="3057" y="4127"/>
                  </a:lnTo>
                  <a:lnTo>
                    <a:pt x="2710" y="5262"/>
                  </a:lnTo>
                  <a:cubicBezTo>
                    <a:pt x="2683" y="5427"/>
                    <a:pt x="2535" y="5520"/>
                    <a:pt x="2351" y="5520"/>
                  </a:cubicBezTo>
                  <a:cubicBezTo>
                    <a:pt x="2325" y="5520"/>
                    <a:pt x="2297" y="5518"/>
                    <a:pt x="2269" y="5514"/>
                  </a:cubicBezTo>
                  <a:cubicBezTo>
                    <a:pt x="2080" y="5451"/>
                    <a:pt x="2017" y="5262"/>
                    <a:pt x="2049" y="5072"/>
                  </a:cubicBezTo>
                  <a:lnTo>
                    <a:pt x="2332" y="4127"/>
                  </a:lnTo>
                  <a:cubicBezTo>
                    <a:pt x="2175" y="4096"/>
                    <a:pt x="2017" y="3970"/>
                    <a:pt x="2017" y="3812"/>
                  </a:cubicBezTo>
                  <a:cubicBezTo>
                    <a:pt x="2049" y="3623"/>
                    <a:pt x="2206" y="3466"/>
                    <a:pt x="2395" y="3466"/>
                  </a:cubicBezTo>
                  <a:lnTo>
                    <a:pt x="2553" y="3466"/>
                  </a:lnTo>
                  <a:lnTo>
                    <a:pt x="3120" y="1638"/>
                  </a:lnTo>
                  <a:cubicBezTo>
                    <a:pt x="3151" y="1512"/>
                    <a:pt x="3285" y="1449"/>
                    <a:pt x="3427" y="1449"/>
                  </a:cubicBezTo>
                  <a:close/>
                  <a:moveTo>
                    <a:pt x="3435" y="0"/>
                  </a:moveTo>
                  <a:cubicBezTo>
                    <a:pt x="1544" y="0"/>
                    <a:pt x="1" y="1544"/>
                    <a:pt x="1" y="3434"/>
                  </a:cubicBezTo>
                  <a:cubicBezTo>
                    <a:pt x="1" y="5356"/>
                    <a:pt x="1544" y="6900"/>
                    <a:pt x="3435" y="6900"/>
                  </a:cubicBezTo>
                  <a:cubicBezTo>
                    <a:pt x="4065" y="6900"/>
                    <a:pt x="4632" y="6742"/>
                    <a:pt x="5168" y="6427"/>
                  </a:cubicBezTo>
                  <a:lnTo>
                    <a:pt x="6365" y="6900"/>
                  </a:lnTo>
                  <a:cubicBezTo>
                    <a:pt x="6407" y="6910"/>
                    <a:pt x="6449" y="6917"/>
                    <a:pt x="6491" y="6917"/>
                  </a:cubicBezTo>
                  <a:cubicBezTo>
                    <a:pt x="6575" y="6917"/>
                    <a:pt x="6659" y="6889"/>
                    <a:pt x="6743" y="6805"/>
                  </a:cubicBezTo>
                  <a:cubicBezTo>
                    <a:pt x="6806" y="6742"/>
                    <a:pt x="6869" y="6616"/>
                    <a:pt x="6869" y="6459"/>
                  </a:cubicBezTo>
                  <a:lnTo>
                    <a:pt x="6491" y="5009"/>
                  </a:lnTo>
                  <a:cubicBezTo>
                    <a:pt x="6743" y="4537"/>
                    <a:pt x="6869" y="4001"/>
                    <a:pt x="6869" y="3466"/>
                  </a:cubicBezTo>
                  <a:cubicBezTo>
                    <a:pt x="6869" y="3119"/>
                    <a:pt x="6774" y="2804"/>
                    <a:pt x="6711" y="2489"/>
                  </a:cubicBezTo>
                  <a:cubicBezTo>
                    <a:pt x="6617" y="2426"/>
                    <a:pt x="6491" y="2395"/>
                    <a:pt x="6428" y="2363"/>
                  </a:cubicBezTo>
                  <a:lnTo>
                    <a:pt x="5514" y="2710"/>
                  </a:lnTo>
                  <a:cubicBezTo>
                    <a:pt x="5389" y="2755"/>
                    <a:pt x="5256" y="2780"/>
                    <a:pt x="5125" y="2780"/>
                  </a:cubicBezTo>
                  <a:cubicBezTo>
                    <a:pt x="4892" y="2780"/>
                    <a:pt x="4667" y="2702"/>
                    <a:pt x="4506" y="2521"/>
                  </a:cubicBezTo>
                  <a:cubicBezTo>
                    <a:pt x="4222" y="2269"/>
                    <a:pt x="4096" y="1891"/>
                    <a:pt x="4159" y="1481"/>
                  </a:cubicBezTo>
                  <a:lnTo>
                    <a:pt x="4443" y="221"/>
                  </a:lnTo>
                  <a:cubicBezTo>
                    <a:pt x="4443" y="189"/>
                    <a:pt x="4443" y="189"/>
                    <a:pt x="4411" y="158"/>
                  </a:cubicBezTo>
                  <a:cubicBezTo>
                    <a:pt x="4096" y="63"/>
                    <a:pt x="3781" y="0"/>
                    <a:pt x="3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49" name="Google Shape;6969;p88">
              <a:extLst>
                <a:ext uri="{FF2B5EF4-FFF2-40B4-BE49-F238E27FC236}">
                  <a16:creationId xmlns:a16="http://schemas.microsoft.com/office/drawing/2014/main" id="{10799DF6-3711-6D47-5983-75BE02DDB989}"/>
                </a:ext>
              </a:extLst>
            </p:cNvPr>
            <p:cNvSpPr/>
            <p:nvPr/>
          </p:nvSpPr>
          <p:spPr>
            <a:xfrm>
              <a:off x="-30895875" y="3621075"/>
              <a:ext cx="15775" cy="26025"/>
            </a:xfrm>
            <a:custGeom>
              <a:avLst/>
              <a:gdLst/>
              <a:ahLst/>
              <a:cxnLst/>
              <a:rect l="l" t="t" r="r" b="b"/>
              <a:pathLst>
                <a:path w="631" h="1041" extrusionOk="0">
                  <a:moveTo>
                    <a:pt x="0" y="1"/>
                  </a:moveTo>
                  <a:cubicBezTo>
                    <a:pt x="32" y="410"/>
                    <a:pt x="126" y="694"/>
                    <a:pt x="315" y="1041"/>
                  </a:cubicBezTo>
                  <a:cubicBezTo>
                    <a:pt x="473" y="694"/>
                    <a:pt x="599" y="347"/>
                    <a:pt x="6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50" name="Google Shape;6970;p88">
              <a:extLst>
                <a:ext uri="{FF2B5EF4-FFF2-40B4-BE49-F238E27FC236}">
                  <a16:creationId xmlns:a16="http://schemas.microsoft.com/office/drawing/2014/main" id="{8A023B30-749C-28A9-7EEE-DCB4ADE61E5A}"/>
                </a:ext>
              </a:extLst>
            </p:cNvPr>
            <p:cNvSpPr/>
            <p:nvPr/>
          </p:nvSpPr>
          <p:spPr>
            <a:xfrm>
              <a:off x="-30974649" y="3552550"/>
              <a:ext cx="172525" cy="172400"/>
            </a:xfrm>
            <a:custGeom>
              <a:avLst/>
              <a:gdLst/>
              <a:ahLst/>
              <a:cxnLst/>
              <a:rect l="l" t="t" r="r" b="b"/>
              <a:pathLst>
                <a:path w="6901" h="6896" extrusionOk="0">
                  <a:moveTo>
                    <a:pt x="3435" y="1356"/>
                  </a:moveTo>
                  <a:cubicBezTo>
                    <a:pt x="3624" y="1356"/>
                    <a:pt x="3782" y="1513"/>
                    <a:pt x="3782" y="1734"/>
                  </a:cubicBezTo>
                  <a:lnTo>
                    <a:pt x="3782" y="2080"/>
                  </a:lnTo>
                  <a:lnTo>
                    <a:pt x="4821" y="2080"/>
                  </a:lnTo>
                  <a:cubicBezTo>
                    <a:pt x="5010" y="2080"/>
                    <a:pt x="5168" y="2238"/>
                    <a:pt x="5168" y="2427"/>
                  </a:cubicBezTo>
                  <a:cubicBezTo>
                    <a:pt x="5168" y="2616"/>
                    <a:pt x="5010" y="2742"/>
                    <a:pt x="4821" y="2742"/>
                  </a:cubicBezTo>
                  <a:lnTo>
                    <a:pt x="4412" y="2742"/>
                  </a:lnTo>
                  <a:cubicBezTo>
                    <a:pt x="4380" y="3341"/>
                    <a:pt x="4191" y="3876"/>
                    <a:pt x="3876" y="4412"/>
                  </a:cubicBezTo>
                  <a:cubicBezTo>
                    <a:pt x="3908" y="4443"/>
                    <a:pt x="3908" y="4475"/>
                    <a:pt x="3939" y="4506"/>
                  </a:cubicBezTo>
                  <a:lnTo>
                    <a:pt x="4349" y="4916"/>
                  </a:lnTo>
                  <a:cubicBezTo>
                    <a:pt x="4443" y="5042"/>
                    <a:pt x="4443" y="5262"/>
                    <a:pt x="4349" y="5388"/>
                  </a:cubicBezTo>
                  <a:cubicBezTo>
                    <a:pt x="4286" y="5451"/>
                    <a:pt x="4191" y="5483"/>
                    <a:pt x="4101" y="5483"/>
                  </a:cubicBezTo>
                  <a:cubicBezTo>
                    <a:pt x="4010" y="5483"/>
                    <a:pt x="3923" y="5451"/>
                    <a:pt x="3876" y="5388"/>
                  </a:cubicBezTo>
                  <a:lnTo>
                    <a:pt x="3466" y="4979"/>
                  </a:lnTo>
                  <a:lnTo>
                    <a:pt x="3435" y="4947"/>
                  </a:lnTo>
                  <a:lnTo>
                    <a:pt x="3403" y="4979"/>
                  </a:lnTo>
                  <a:lnTo>
                    <a:pt x="2994" y="5388"/>
                  </a:lnTo>
                  <a:cubicBezTo>
                    <a:pt x="2931" y="5451"/>
                    <a:pt x="2844" y="5483"/>
                    <a:pt x="2758" y="5483"/>
                  </a:cubicBezTo>
                  <a:cubicBezTo>
                    <a:pt x="2671" y="5483"/>
                    <a:pt x="2584" y="5451"/>
                    <a:pt x="2521" y="5388"/>
                  </a:cubicBezTo>
                  <a:cubicBezTo>
                    <a:pt x="2395" y="5262"/>
                    <a:pt x="2395" y="5042"/>
                    <a:pt x="2521" y="4916"/>
                  </a:cubicBezTo>
                  <a:lnTo>
                    <a:pt x="2931" y="4506"/>
                  </a:lnTo>
                  <a:cubicBezTo>
                    <a:pt x="2962" y="4475"/>
                    <a:pt x="2962" y="4443"/>
                    <a:pt x="2994" y="4412"/>
                  </a:cubicBezTo>
                  <a:cubicBezTo>
                    <a:pt x="2679" y="3939"/>
                    <a:pt x="2490" y="3341"/>
                    <a:pt x="2458" y="2742"/>
                  </a:cubicBezTo>
                  <a:lnTo>
                    <a:pt x="2049" y="2742"/>
                  </a:lnTo>
                  <a:cubicBezTo>
                    <a:pt x="1860" y="2742"/>
                    <a:pt x="1702" y="2584"/>
                    <a:pt x="1702" y="2395"/>
                  </a:cubicBezTo>
                  <a:cubicBezTo>
                    <a:pt x="1702" y="2206"/>
                    <a:pt x="1860" y="2049"/>
                    <a:pt x="2049" y="2049"/>
                  </a:cubicBezTo>
                  <a:lnTo>
                    <a:pt x="3088" y="2049"/>
                  </a:lnTo>
                  <a:lnTo>
                    <a:pt x="3088" y="1734"/>
                  </a:lnTo>
                  <a:cubicBezTo>
                    <a:pt x="3088" y="1513"/>
                    <a:pt x="3246" y="1356"/>
                    <a:pt x="3435" y="1356"/>
                  </a:cubicBezTo>
                  <a:close/>
                  <a:moveTo>
                    <a:pt x="3466" y="1"/>
                  </a:moveTo>
                  <a:cubicBezTo>
                    <a:pt x="1576" y="1"/>
                    <a:pt x="32" y="1576"/>
                    <a:pt x="32" y="3467"/>
                  </a:cubicBezTo>
                  <a:cubicBezTo>
                    <a:pt x="32" y="3971"/>
                    <a:pt x="158" y="4506"/>
                    <a:pt x="411" y="4979"/>
                  </a:cubicBezTo>
                  <a:lnTo>
                    <a:pt x="32" y="6459"/>
                  </a:lnTo>
                  <a:cubicBezTo>
                    <a:pt x="1" y="6554"/>
                    <a:pt x="32" y="6680"/>
                    <a:pt x="158" y="6806"/>
                  </a:cubicBezTo>
                  <a:cubicBezTo>
                    <a:pt x="225" y="6851"/>
                    <a:pt x="324" y="6895"/>
                    <a:pt x="420" y="6895"/>
                  </a:cubicBezTo>
                  <a:cubicBezTo>
                    <a:pt x="460" y="6895"/>
                    <a:pt x="500" y="6887"/>
                    <a:pt x="537" y="6869"/>
                  </a:cubicBezTo>
                  <a:lnTo>
                    <a:pt x="1734" y="6396"/>
                  </a:lnTo>
                  <a:cubicBezTo>
                    <a:pt x="2269" y="6712"/>
                    <a:pt x="2899" y="6869"/>
                    <a:pt x="3466" y="6869"/>
                  </a:cubicBezTo>
                  <a:cubicBezTo>
                    <a:pt x="5357" y="6869"/>
                    <a:pt x="6901" y="5357"/>
                    <a:pt x="6901" y="3435"/>
                  </a:cubicBezTo>
                  <a:cubicBezTo>
                    <a:pt x="6901" y="1576"/>
                    <a:pt x="5325" y="1"/>
                    <a:pt x="34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51" name="Google Shape;6760;p88">
            <a:extLst>
              <a:ext uri="{FF2B5EF4-FFF2-40B4-BE49-F238E27FC236}">
                <a16:creationId xmlns:a16="http://schemas.microsoft.com/office/drawing/2014/main" id="{0043A735-E017-4F40-1FF7-1D251E1ABBA0}"/>
              </a:ext>
            </a:extLst>
          </p:cNvPr>
          <p:cNvGrpSpPr/>
          <p:nvPr/>
        </p:nvGrpSpPr>
        <p:grpSpPr>
          <a:xfrm>
            <a:off x="4203049" y="1247199"/>
            <a:ext cx="499909" cy="600511"/>
            <a:chOff x="-35814602" y="3202075"/>
            <a:chExt cx="242625" cy="291450"/>
          </a:xfrm>
          <a:solidFill>
            <a:schemeClr val="accent1">
              <a:lumMod val="75000"/>
            </a:schemeClr>
          </a:solidFill>
        </p:grpSpPr>
        <p:sp>
          <p:nvSpPr>
            <p:cNvPr id="52" name="Google Shape;6761;p88">
              <a:extLst>
                <a:ext uri="{FF2B5EF4-FFF2-40B4-BE49-F238E27FC236}">
                  <a16:creationId xmlns:a16="http://schemas.microsoft.com/office/drawing/2014/main" id="{BE8025DA-C245-D58A-5ED5-C392A3295893}"/>
                </a:ext>
              </a:extLst>
            </p:cNvPr>
            <p:cNvSpPr/>
            <p:nvPr/>
          </p:nvSpPr>
          <p:spPr>
            <a:xfrm>
              <a:off x="-35814602" y="3202075"/>
              <a:ext cx="51225" cy="202450"/>
            </a:xfrm>
            <a:custGeom>
              <a:avLst/>
              <a:gdLst/>
              <a:ahLst/>
              <a:cxnLst/>
              <a:rect l="l" t="t" r="r" b="b"/>
              <a:pathLst>
                <a:path w="2049" h="8097" extrusionOk="0">
                  <a:moveTo>
                    <a:pt x="1702" y="0"/>
                  </a:moveTo>
                  <a:cubicBezTo>
                    <a:pt x="757" y="0"/>
                    <a:pt x="1" y="788"/>
                    <a:pt x="1" y="1733"/>
                  </a:cubicBezTo>
                  <a:lnTo>
                    <a:pt x="1" y="8097"/>
                  </a:lnTo>
                  <a:cubicBezTo>
                    <a:pt x="348" y="7782"/>
                    <a:pt x="820" y="7562"/>
                    <a:pt x="1387" y="7562"/>
                  </a:cubicBezTo>
                  <a:lnTo>
                    <a:pt x="2049" y="7562"/>
                  </a:lnTo>
                  <a:lnTo>
                    <a:pt x="204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53" name="Google Shape;6762;p88">
              <a:extLst>
                <a:ext uri="{FF2B5EF4-FFF2-40B4-BE49-F238E27FC236}">
                  <a16:creationId xmlns:a16="http://schemas.microsoft.com/office/drawing/2014/main" id="{5927E656-1861-4EAD-7505-A78078AE2CA3}"/>
                </a:ext>
              </a:extLst>
            </p:cNvPr>
            <p:cNvSpPr/>
            <p:nvPr/>
          </p:nvSpPr>
          <p:spPr>
            <a:xfrm>
              <a:off x="-35814602" y="3407650"/>
              <a:ext cx="242625" cy="68550"/>
            </a:xfrm>
            <a:custGeom>
              <a:avLst/>
              <a:gdLst/>
              <a:ahLst/>
              <a:cxnLst/>
              <a:rect l="l" t="t" r="r" b="b"/>
              <a:pathLst>
                <a:path w="9705" h="2742" extrusionOk="0">
                  <a:moveTo>
                    <a:pt x="1387" y="0"/>
                  </a:moveTo>
                  <a:cubicBezTo>
                    <a:pt x="631" y="0"/>
                    <a:pt x="1" y="630"/>
                    <a:pt x="1" y="1386"/>
                  </a:cubicBezTo>
                  <a:cubicBezTo>
                    <a:pt x="1" y="2111"/>
                    <a:pt x="600" y="2741"/>
                    <a:pt x="1356" y="2741"/>
                  </a:cubicBezTo>
                  <a:lnTo>
                    <a:pt x="4758" y="2741"/>
                  </a:lnTo>
                  <a:lnTo>
                    <a:pt x="4758" y="1733"/>
                  </a:lnTo>
                  <a:lnTo>
                    <a:pt x="1702" y="1733"/>
                  </a:lnTo>
                  <a:cubicBezTo>
                    <a:pt x="1513" y="1733"/>
                    <a:pt x="1356" y="1575"/>
                    <a:pt x="1356" y="1355"/>
                  </a:cubicBezTo>
                  <a:cubicBezTo>
                    <a:pt x="1356" y="1166"/>
                    <a:pt x="1513" y="1008"/>
                    <a:pt x="1702" y="1008"/>
                  </a:cubicBezTo>
                  <a:lnTo>
                    <a:pt x="9232" y="1008"/>
                  </a:lnTo>
                  <a:cubicBezTo>
                    <a:pt x="9263" y="851"/>
                    <a:pt x="9326" y="662"/>
                    <a:pt x="9452" y="536"/>
                  </a:cubicBezTo>
                  <a:cubicBezTo>
                    <a:pt x="9704" y="221"/>
                    <a:pt x="9484" y="0"/>
                    <a:pt x="9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54" name="Google Shape;6763;p88">
              <a:extLst>
                <a:ext uri="{FF2B5EF4-FFF2-40B4-BE49-F238E27FC236}">
                  <a16:creationId xmlns:a16="http://schemas.microsoft.com/office/drawing/2014/main" id="{602AD192-859B-9046-D78B-3A46B70E6C24}"/>
                </a:ext>
              </a:extLst>
            </p:cNvPr>
            <p:cNvSpPr/>
            <p:nvPr/>
          </p:nvSpPr>
          <p:spPr>
            <a:xfrm>
              <a:off x="-35627125" y="3450950"/>
              <a:ext cx="55150" cy="25250"/>
            </a:xfrm>
            <a:custGeom>
              <a:avLst/>
              <a:gdLst/>
              <a:ahLst/>
              <a:cxnLst/>
              <a:rect l="l" t="t" r="r" b="b"/>
              <a:pathLst>
                <a:path w="2206" h="1010" extrusionOk="0">
                  <a:moveTo>
                    <a:pt x="0" y="1"/>
                  </a:moveTo>
                  <a:lnTo>
                    <a:pt x="0" y="1009"/>
                  </a:lnTo>
                  <a:lnTo>
                    <a:pt x="1670" y="1009"/>
                  </a:lnTo>
                  <a:cubicBezTo>
                    <a:pt x="1953" y="1009"/>
                    <a:pt x="2205" y="788"/>
                    <a:pt x="1953" y="505"/>
                  </a:cubicBezTo>
                  <a:cubicBezTo>
                    <a:pt x="1827" y="347"/>
                    <a:pt x="1764" y="190"/>
                    <a:pt x="1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55" name="Google Shape;6764;p88">
              <a:extLst>
                <a:ext uri="{FF2B5EF4-FFF2-40B4-BE49-F238E27FC236}">
                  <a16:creationId xmlns:a16="http://schemas.microsoft.com/office/drawing/2014/main" id="{C4A7EEEB-9A20-2B6D-84D2-61FC6BD9EC5C}"/>
                </a:ext>
              </a:extLst>
            </p:cNvPr>
            <p:cNvSpPr/>
            <p:nvPr/>
          </p:nvSpPr>
          <p:spPr>
            <a:xfrm>
              <a:off x="-35703526" y="3305250"/>
              <a:ext cx="84300" cy="34675"/>
            </a:xfrm>
            <a:custGeom>
              <a:avLst/>
              <a:gdLst/>
              <a:ahLst/>
              <a:cxnLst/>
              <a:rect l="l" t="t" r="r" b="b"/>
              <a:pathLst>
                <a:path w="3372" h="1387" extrusionOk="0">
                  <a:moveTo>
                    <a:pt x="1701" y="0"/>
                  </a:moveTo>
                  <a:cubicBezTo>
                    <a:pt x="882" y="0"/>
                    <a:pt x="221" y="599"/>
                    <a:pt x="0" y="1387"/>
                  </a:cubicBezTo>
                  <a:lnTo>
                    <a:pt x="3371" y="1387"/>
                  </a:lnTo>
                  <a:cubicBezTo>
                    <a:pt x="3214" y="599"/>
                    <a:pt x="2521" y="0"/>
                    <a:pt x="17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56" name="Google Shape;6765;p88">
              <a:extLst>
                <a:ext uri="{FF2B5EF4-FFF2-40B4-BE49-F238E27FC236}">
                  <a16:creationId xmlns:a16="http://schemas.microsoft.com/office/drawing/2014/main" id="{6032B49E-9B66-7E92-3611-7E8611616993}"/>
                </a:ext>
              </a:extLst>
            </p:cNvPr>
            <p:cNvSpPr/>
            <p:nvPr/>
          </p:nvSpPr>
          <p:spPr>
            <a:xfrm>
              <a:off x="-35677549" y="3254050"/>
              <a:ext cx="33100" cy="33100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662" y="1"/>
                  </a:moveTo>
                  <a:cubicBezTo>
                    <a:pt x="316" y="1"/>
                    <a:pt x="1" y="284"/>
                    <a:pt x="1" y="662"/>
                  </a:cubicBezTo>
                  <a:cubicBezTo>
                    <a:pt x="1" y="1040"/>
                    <a:pt x="316" y="1324"/>
                    <a:pt x="662" y="1324"/>
                  </a:cubicBezTo>
                  <a:cubicBezTo>
                    <a:pt x="1040" y="1324"/>
                    <a:pt x="1324" y="1040"/>
                    <a:pt x="1324" y="662"/>
                  </a:cubicBezTo>
                  <a:cubicBezTo>
                    <a:pt x="1324" y="284"/>
                    <a:pt x="1040" y="1"/>
                    <a:pt x="6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57" name="Google Shape;6766;p88">
              <a:extLst>
                <a:ext uri="{FF2B5EF4-FFF2-40B4-BE49-F238E27FC236}">
                  <a16:creationId xmlns:a16="http://schemas.microsoft.com/office/drawing/2014/main" id="{410D55F5-8590-732A-2617-8EDC5A7E0864}"/>
                </a:ext>
              </a:extLst>
            </p:cNvPr>
            <p:cNvSpPr/>
            <p:nvPr/>
          </p:nvSpPr>
          <p:spPr>
            <a:xfrm>
              <a:off x="-35746851" y="3202075"/>
              <a:ext cx="171725" cy="189050"/>
            </a:xfrm>
            <a:custGeom>
              <a:avLst/>
              <a:gdLst/>
              <a:ahLst/>
              <a:cxnLst/>
              <a:rect l="l" t="t" r="r" b="b"/>
              <a:pathLst>
                <a:path w="6868" h="7562" extrusionOk="0">
                  <a:moveTo>
                    <a:pt x="3434" y="1355"/>
                  </a:moveTo>
                  <a:cubicBezTo>
                    <a:pt x="4191" y="1355"/>
                    <a:pt x="4821" y="1985"/>
                    <a:pt x="4821" y="2741"/>
                  </a:cubicBezTo>
                  <a:cubicBezTo>
                    <a:pt x="4821" y="3088"/>
                    <a:pt x="4663" y="3403"/>
                    <a:pt x="4474" y="3655"/>
                  </a:cubicBezTo>
                  <a:cubicBezTo>
                    <a:pt x="5293" y="4033"/>
                    <a:pt x="5829" y="4852"/>
                    <a:pt x="5829" y="5829"/>
                  </a:cubicBezTo>
                  <a:cubicBezTo>
                    <a:pt x="5829" y="6018"/>
                    <a:pt x="5671" y="6175"/>
                    <a:pt x="5482" y="6175"/>
                  </a:cubicBezTo>
                  <a:lnTo>
                    <a:pt x="1387" y="6175"/>
                  </a:lnTo>
                  <a:cubicBezTo>
                    <a:pt x="1198" y="6175"/>
                    <a:pt x="1040" y="6018"/>
                    <a:pt x="1040" y="5829"/>
                  </a:cubicBezTo>
                  <a:cubicBezTo>
                    <a:pt x="1040" y="4852"/>
                    <a:pt x="1576" y="4033"/>
                    <a:pt x="2426" y="3655"/>
                  </a:cubicBezTo>
                  <a:cubicBezTo>
                    <a:pt x="2174" y="3403"/>
                    <a:pt x="2048" y="3088"/>
                    <a:pt x="2048" y="2741"/>
                  </a:cubicBezTo>
                  <a:cubicBezTo>
                    <a:pt x="2048" y="1985"/>
                    <a:pt x="2678" y="1355"/>
                    <a:pt x="3434" y="1355"/>
                  </a:cubicBezTo>
                  <a:close/>
                  <a:moveTo>
                    <a:pt x="0" y="0"/>
                  </a:moveTo>
                  <a:lnTo>
                    <a:pt x="0" y="7562"/>
                  </a:lnTo>
                  <a:lnTo>
                    <a:pt x="6868" y="7562"/>
                  </a:lnTo>
                  <a:lnTo>
                    <a:pt x="6868" y="1009"/>
                  </a:lnTo>
                  <a:cubicBezTo>
                    <a:pt x="6868" y="473"/>
                    <a:pt x="6396" y="0"/>
                    <a:pt x="5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58" name="Google Shape;6767;p88">
              <a:extLst>
                <a:ext uri="{FF2B5EF4-FFF2-40B4-BE49-F238E27FC236}">
                  <a16:creationId xmlns:a16="http://schemas.microsoft.com/office/drawing/2014/main" id="{F2653DA7-6C44-5B9C-B35C-4ED37917D447}"/>
                </a:ext>
              </a:extLst>
            </p:cNvPr>
            <p:cNvSpPr/>
            <p:nvPr/>
          </p:nvSpPr>
          <p:spPr>
            <a:xfrm>
              <a:off x="-35677549" y="3450950"/>
              <a:ext cx="34675" cy="42575"/>
            </a:xfrm>
            <a:custGeom>
              <a:avLst/>
              <a:gdLst/>
              <a:ahLst/>
              <a:cxnLst/>
              <a:rect l="l" t="t" r="r" b="b"/>
              <a:pathLst>
                <a:path w="1387" h="1703" extrusionOk="0">
                  <a:moveTo>
                    <a:pt x="1" y="1"/>
                  </a:moveTo>
                  <a:lnTo>
                    <a:pt x="1" y="1702"/>
                  </a:lnTo>
                  <a:lnTo>
                    <a:pt x="505" y="1387"/>
                  </a:lnTo>
                  <a:cubicBezTo>
                    <a:pt x="536" y="1324"/>
                    <a:pt x="631" y="1324"/>
                    <a:pt x="694" y="1324"/>
                  </a:cubicBezTo>
                  <a:cubicBezTo>
                    <a:pt x="711" y="1316"/>
                    <a:pt x="725" y="1312"/>
                    <a:pt x="739" y="1312"/>
                  </a:cubicBezTo>
                  <a:cubicBezTo>
                    <a:pt x="776" y="1312"/>
                    <a:pt x="805" y="1341"/>
                    <a:pt x="851" y="1387"/>
                  </a:cubicBezTo>
                  <a:lnTo>
                    <a:pt x="1387" y="1702"/>
                  </a:lnTo>
                  <a:lnTo>
                    <a:pt x="138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59" name="Google Shape;6777;p88">
            <a:extLst>
              <a:ext uri="{FF2B5EF4-FFF2-40B4-BE49-F238E27FC236}">
                <a16:creationId xmlns:a16="http://schemas.microsoft.com/office/drawing/2014/main" id="{65462964-A5BF-B46E-7244-FB2A419C839F}"/>
              </a:ext>
            </a:extLst>
          </p:cNvPr>
          <p:cNvGrpSpPr/>
          <p:nvPr/>
        </p:nvGrpSpPr>
        <p:grpSpPr>
          <a:xfrm>
            <a:off x="8170122" y="1211478"/>
            <a:ext cx="600509" cy="600511"/>
            <a:chOff x="-34003850" y="3227275"/>
            <a:chExt cx="291450" cy="291450"/>
          </a:xfrm>
          <a:solidFill>
            <a:schemeClr val="accent1">
              <a:lumMod val="75000"/>
            </a:schemeClr>
          </a:solidFill>
        </p:grpSpPr>
        <p:sp>
          <p:nvSpPr>
            <p:cNvPr id="60" name="Google Shape;6778;p88">
              <a:extLst>
                <a:ext uri="{FF2B5EF4-FFF2-40B4-BE49-F238E27FC236}">
                  <a16:creationId xmlns:a16="http://schemas.microsoft.com/office/drawing/2014/main" id="{DE8ADBD8-8CA4-EC60-85A5-FB9675B9073A}"/>
                </a:ext>
              </a:extLst>
            </p:cNvPr>
            <p:cNvSpPr/>
            <p:nvPr/>
          </p:nvSpPr>
          <p:spPr>
            <a:xfrm>
              <a:off x="-33852625" y="3313925"/>
              <a:ext cx="128425" cy="49625"/>
            </a:xfrm>
            <a:custGeom>
              <a:avLst/>
              <a:gdLst/>
              <a:ahLst/>
              <a:cxnLst/>
              <a:rect l="l" t="t" r="r" b="b"/>
              <a:pathLst>
                <a:path w="5137" h="1985" extrusionOk="0">
                  <a:moveTo>
                    <a:pt x="473" y="0"/>
                  </a:moveTo>
                  <a:cubicBezTo>
                    <a:pt x="316" y="0"/>
                    <a:pt x="158" y="32"/>
                    <a:pt x="1" y="126"/>
                  </a:cubicBezTo>
                  <a:lnTo>
                    <a:pt x="2521" y="1985"/>
                  </a:lnTo>
                  <a:lnTo>
                    <a:pt x="5136" y="158"/>
                  </a:lnTo>
                  <a:cubicBezTo>
                    <a:pt x="4979" y="32"/>
                    <a:pt x="4790" y="0"/>
                    <a:pt x="45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61" name="Google Shape;6779;p88">
              <a:extLst>
                <a:ext uri="{FF2B5EF4-FFF2-40B4-BE49-F238E27FC236}">
                  <a16:creationId xmlns:a16="http://schemas.microsoft.com/office/drawing/2014/main" id="{9D72D2E3-2EB3-8F40-AB3A-0D22A075CCA9}"/>
                </a:ext>
              </a:extLst>
            </p:cNvPr>
            <p:cNvSpPr/>
            <p:nvPr/>
          </p:nvSpPr>
          <p:spPr>
            <a:xfrm>
              <a:off x="-33866001" y="3328875"/>
              <a:ext cx="153600" cy="103200"/>
            </a:xfrm>
            <a:custGeom>
              <a:avLst/>
              <a:gdLst/>
              <a:ahLst/>
              <a:cxnLst/>
              <a:rect l="l" t="t" r="r" b="b"/>
              <a:pathLst>
                <a:path w="6144" h="4128" extrusionOk="0">
                  <a:moveTo>
                    <a:pt x="63" y="1"/>
                  </a:moveTo>
                  <a:cubicBezTo>
                    <a:pt x="32" y="127"/>
                    <a:pt x="0" y="284"/>
                    <a:pt x="0" y="379"/>
                  </a:cubicBezTo>
                  <a:lnTo>
                    <a:pt x="0" y="3120"/>
                  </a:lnTo>
                  <a:cubicBezTo>
                    <a:pt x="0" y="3655"/>
                    <a:pt x="473" y="4128"/>
                    <a:pt x="1040" y="4128"/>
                  </a:cubicBezTo>
                  <a:lnTo>
                    <a:pt x="5136" y="4128"/>
                  </a:lnTo>
                  <a:cubicBezTo>
                    <a:pt x="5671" y="4128"/>
                    <a:pt x="6144" y="3655"/>
                    <a:pt x="6144" y="3120"/>
                  </a:cubicBezTo>
                  <a:lnTo>
                    <a:pt x="6144" y="379"/>
                  </a:lnTo>
                  <a:cubicBezTo>
                    <a:pt x="6144" y="284"/>
                    <a:pt x="6112" y="190"/>
                    <a:pt x="6112" y="64"/>
                  </a:cubicBezTo>
                  <a:lnTo>
                    <a:pt x="3277" y="2048"/>
                  </a:lnTo>
                  <a:cubicBezTo>
                    <a:pt x="3214" y="2080"/>
                    <a:pt x="3151" y="2080"/>
                    <a:pt x="3056" y="2080"/>
                  </a:cubicBezTo>
                  <a:cubicBezTo>
                    <a:pt x="2993" y="2080"/>
                    <a:pt x="2962" y="2080"/>
                    <a:pt x="2867" y="2048"/>
                  </a:cubicBezTo>
                  <a:lnTo>
                    <a:pt x="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62" name="Google Shape;6780;p88">
              <a:extLst>
                <a:ext uri="{FF2B5EF4-FFF2-40B4-BE49-F238E27FC236}">
                  <a16:creationId xmlns:a16="http://schemas.microsoft.com/office/drawing/2014/main" id="{39761CFD-D799-2F68-F714-BDA196EED74F}"/>
                </a:ext>
              </a:extLst>
            </p:cNvPr>
            <p:cNvSpPr/>
            <p:nvPr/>
          </p:nvSpPr>
          <p:spPr>
            <a:xfrm>
              <a:off x="-34003850" y="3279250"/>
              <a:ext cx="189050" cy="188275"/>
            </a:xfrm>
            <a:custGeom>
              <a:avLst/>
              <a:gdLst/>
              <a:ahLst/>
              <a:cxnLst/>
              <a:rect l="l" t="t" r="r" b="b"/>
              <a:pathLst>
                <a:path w="7562" h="7531" extrusionOk="0">
                  <a:moveTo>
                    <a:pt x="3781" y="2017"/>
                  </a:moveTo>
                  <a:cubicBezTo>
                    <a:pt x="3970" y="2017"/>
                    <a:pt x="4128" y="2175"/>
                    <a:pt x="4128" y="2364"/>
                  </a:cubicBezTo>
                  <a:cubicBezTo>
                    <a:pt x="4128" y="2584"/>
                    <a:pt x="3970" y="2742"/>
                    <a:pt x="3781" y="2742"/>
                  </a:cubicBezTo>
                  <a:lnTo>
                    <a:pt x="1702" y="2742"/>
                  </a:lnTo>
                  <a:cubicBezTo>
                    <a:pt x="1482" y="2742"/>
                    <a:pt x="1324" y="2584"/>
                    <a:pt x="1324" y="2364"/>
                  </a:cubicBezTo>
                  <a:cubicBezTo>
                    <a:pt x="1324" y="2175"/>
                    <a:pt x="1482" y="2017"/>
                    <a:pt x="1702" y="2017"/>
                  </a:cubicBezTo>
                  <a:close/>
                  <a:moveTo>
                    <a:pt x="3057" y="3403"/>
                  </a:moveTo>
                  <a:cubicBezTo>
                    <a:pt x="3277" y="3403"/>
                    <a:pt x="3435" y="3561"/>
                    <a:pt x="3435" y="3750"/>
                  </a:cubicBezTo>
                  <a:cubicBezTo>
                    <a:pt x="3466" y="3939"/>
                    <a:pt x="3277" y="4096"/>
                    <a:pt x="3057" y="4096"/>
                  </a:cubicBezTo>
                  <a:lnTo>
                    <a:pt x="1702" y="4096"/>
                  </a:lnTo>
                  <a:cubicBezTo>
                    <a:pt x="1482" y="4096"/>
                    <a:pt x="1324" y="3939"/>
                    <a:pt x="1324" y="3750"/>
                  </a:cubicBezTo>
                  <a:cubicBezTo>
                    <a:pt x="1324" y="3561"/>
                    <a:pt x="1482" y="3403"/>
                    <a:pt x="1702" y="3403"/>
                  </a:cubicBezTo>
                  <a:close/>
                  <a:moveTo>
                    <a:pt x="2395" y="4790"/>
                  </a:moveTo>
                  <a:cubicBezTo>
                    <a:pt x="2584" y="4790"/>
                    <a:pt x="2742" y="4947"/>
                    <a:pt x="2742" y="5136"/>
                  </a:cubicBezTo>
                  <a:cubicBezTo>
                    <a:pt x="2742" y="5325"/>
                    <a:pt x="2584" y="5483"/>
                    <a:pt x="2395" y="5483"/>
                  </a:cubicBezTo>
                  <a:lnTo>
                    <a:pt x="1702" y="5483"/>
                  </a:lnTo>
                  <a:cubicBezTo>
                    <a:pt x="1482" y="5483"/>
                    <a:pt x="1324" y="5325"/>
                    <a:pt x="1324" y="5136"/>
                  </a:cubicBezTo>
                  <a:cubicBezTo>
                    <a:pt x="1324" y="4947"/>
                    <a:pt x="1482" y="4790"/>
                    <a:pt x="1702" y="4790"/>
                  </a:cubicBezTo>
                  <a:close/>
                  <a:moveTo>
                    <a:pt x="1" y="1"/>
                  </a:moveTo>
                  <a:lnTo>
                    <a:pt x="1" y="7530"/>
                  </a:lnTo>
                  <a:lnTo>
                    <a:pt x="7562" y="7530"/>
                  </a:lnTo>
                  <a:lnTo>
                    <a:pt x="7562" y="6837"/>
                  </a:lnTo>
                  <a:lnTo>
                    <a:pt x="6522" y="6837"/>
                  </a:lnTo>
                  <a:cubicBezTo>
                    <a:pt x="5577" y="6837"/>
                    <a:pt x="4853" y="6081"/>
                    <a:pt x="4853" y="5136"/>
                  </a:cubicBezTo>
                  <a:lnTo>
                    <a:pt x="4853" y="2395"/>
                  </a:lnTo>
                  <a:cubicBezTo>
                    <a:pt x="4853" y="1450"/>
                    <a:pt x="5577" y="725"/>
                    <a:pt x="6522" y="725"/>
                  </a:cubicBezTo>
                  <a:lnTo>
                    <a:pt x="7562" y="725"/>
                  </a:lnTo>
                  <a:lnTo>
                    <a:pt x="756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63" name="Google Shape;6781;p88">
              <a:extLst>
                <a:ext uri="{FF2B5EF4-FFF2-40B4-BE49-F238E27FC236}">
                  <a16:creationId xmlns:a16="http://schemas.microsoft.com/office/drawing/2014/main" id="{ABBB190A-3FEB-8819-D317-5D44DD1EE93C}"/>
                </a:ext>
              </a:extLst>
            </p:cNvPr>
            <p:cNvSpPr/>
            <p:nvPr/>
          </p:nvSpPr>
          <p:spPr>
            <a:xfrm>
              <a:off x="-34003850" y="3227275"/>
              <a:ext cx="189050" cy="34675"/>
            </a:xfrm>
            <a:custGeom>
              <a:avLst/>
              <a:gdLst/>
              <a:ahLst/>
              <a:cxnLst/>
              <a:rect l="l" t="t" r="r" b="b"/>
              <a:pathLst>
                <a:path w="7562" h="1387" extrusionOk="0"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1387"/>
                  </a:lnTo>
                  <a:lnTo>
                    <a:pt x="7562" y="1387"/>
                  </a:lnTo>
                  <a:lnTo>
                    <a:pt x="7562" y="1040"/>
                  </a:lnTo>
                  <a:cubicBezTo>
                    <a:pt x="7562" y="473"/>
                    <a:pt x="7089" y="1"/>
                    <a:pt x="65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64" name="Google Shape;6782;p88">
              <a:extLst>
                <a:ext uri="{FF2B5EF4-FFF2-40B4-BE49-F238E27FC236}">
                  <a16:creationId xmlns:a16="http://schemas.microsoft.com/office/drawing/2014/main" id="{D7706EC4-E1F1-0EDB-2069-9D1BFA0DAA4D}"/>
                </a:ext>
              </a:extLst>
            </p:cNvPr>
            <p:cNvSpPr/>
            <p:nvPr/>
          </p:nvSpPr>
          <p:spPr>
            <a:xfrm>
              <a:off x="-34003850" y="3484050"/>
              <a:ext cx="189050" cy="34675"/>
            </a:xfrm>
            <a:custGeom>
              <a:avLst/>
              <a:gdLst/>
              <a:ahLst/>
              <a:cxnLst/>
              <a:rect l="l" t="t" r="r" b="b"/>
              <a:pathLst>
                <a:path w="7562" h="1387" extrusionOk="0">
                  <a:moveTo>
                    <a:pt x="1" y="0"/>
                  </a:moveTo>
                  <a:lnTo>
                    <a:pt x="1" y="347"/>
                  </a:lnTo>
                  <a:cubicBezTo>
                    <a:pt x="1" y="945"/>
                    <a:pt x="442" y="1386"/>
                    <a:pt x="1009" y="1386"/>
                  </a:cubicBezTo>
                  <a:lnTo>
                    <a:pt x="6522" y="1386"/>
                  </a:lnTo>
                  <a:cubicBezTo>
                    <a:pt x="7089" y="1386"/>
                    <a:pt x="7562" y="914"/>
                    <a:pt x="7562" y="347"/>
                  </a:cubicBezTo>
                  <a:lnTo>
                    <a:pt x="75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65" name="Google Shape;6827;p88">
            <a:extLst>
              <a:ext uri="{FF2B5EF4-FFF2-40B4-BE49-F238E27FC236}">
                <a16:creationId xmlns:a16="http://schemas.microsoft.com/office/drawing/2014/main" id="{19A18591-6833-DE5F-AB43-CC9281C8503D}"/>
              </a:ext>
            </a:extLst>
          </p:cNvPr>
          <p:cNvGrpSpPr/>
          <p:nvPr/>
        </p:nvGrpSpPr>
        <p:grpSpPr>
          <a:xfrm>
            <a:off x="8926343" y="1222001"/>
            <a:ext cx="607000" cy="598863"/>
            <a:chOff x="-33645475" y="3228075"/>
            <a:chExt cx="294600" cy="290650"/>
          </a:xfrm>
          <a:solidFill>
            <a:schemeClr val="accent1">
              <a:lumMod val="75000"/>
            </a:schemeClr>
          </a:solidFill>
        </p:grpSpPr>
        <p:sp>
          <p:nvSpPr>
            <p:cNvPr id="66" name="Google Shape;6828;p88">
              <a:extLst>
                <a:ext uri="{FF2B5EF4-FFF2-40B4-BE49-F238E27FC236}">
                  <a16:creationId xmlns:a16="http://schemas.microsoft.com/office/drawing/2014/main" id="{A812C6EA-D171-B92C-00C2-9763A53385FA}"/>
                </a:ext>
              </a:extLst>
            </p:cNvPr>
            <p:cNvSpPr/>
            <p:nvPr/>
          </p:nvSpPr>
          <p:spPr>
            <a:xfrm>
              <a:off x="-33456451" y="3261925"/>
              <a:ext cx="84300" cy="85100"/>
            </a:xfrm>
            <a:custGeom>
              <a:avLst/>
              <a:gdLst/>
              <a:ahLst/>
              <a:cxnLst/>
              <a:rect l="l" t="t" r="r" b="b"/>
              <a:pathLst>
                <a:path w="3372" h="340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1009" y="694"/>
                  </a:lnTo>
                  <a:cubicBezTo>
                    <a:pt x="1576" y="694"/>
                    <a:pt x="2049" y="1166"/>
                    <a:pt x="2049" y="1733"/>
                  </a:cubicBezTo>
                  <a:lnTo>
                    <a:pt x="2049" y="2269"/>
                  </a:lnTo>
                  <a:lnTo>
                    <a:pt x="1923" y="2175"/>
                  </a:lnTo>
                  <a:cubicBezTo>
                    <a:pt x="1860" y="2112"/>
                    <a:pt x="1773" y="2080"/>
                    <a:pt x="1686" y="2080"/>
                  </a:cubicBezTo>
                  <a:cubicBezTo>
                    <a:pt x="1600" y="2080"/>
                    <a:pt x="1513" y="2112"/>
                    <a:pt x="1450" y="2175"/>
                  </a:cubicBezTo>
                  <a:cubicBezTo>
                    <a:pt x="1324" y="2269"/>
                    <a:pt x="1324" y="2521"/>
                    <a:pt x="1450" y="2647"/>
                  </a:cubicBezTo>
                  <a:lnTo>
                    <a:pt x="2112" y="3309"/>
                  </a:lnTo>
                  <a:cubicBezTo>
                    <a:pt x="2175" y="3372"/>
                    <a:pt x="2269" y="3403"/>
                    <a:pt x="2360" y="3403"/>
                  </a:cubicBezTo>
                  <a:cubicBezTo>
                    <a:pt x="2450" y="3403"/>
                    <a:pt x="2537" y="3372"/>
                    <a:pt x="2584" y="3309"/>
                  </a:cubicBezTo>
                  <a:lnTo>
                    <a:pt x="3277" y="2647"/>
                  </a:lnTo>
                  <a:cubicBezTo>
                    <a:pt x="3372" y="2521"/>
                    <a:pt x="3372" y="2269"/>
                    <a:pt x="3277" y="2175"/>
                  </a:cubicBezTo>
                  <a:cubicBezTo>
                    <a:pt x="3214" y="2112"/>
                    <a:pt x="3120" y="2080"/>
                    <a:pt x="3029" y="2080"/>
                  </a:cubicBezTo>
                  <a:cubicBezTo>
                    <a:pt x="2939" y="2080"/>
                    <a:pt x="2852" y="2112"/>
                    <a:pt x="2805" y="2175"/>
                  </a:cubicBezTo>
                  <a:lnTo>
                    <a:pt x="2679" y="2269"/>
                  </a:lnTo>
                  <a:lnTo>
                    <a:pt x="2679" y="1733"/>
                  </a:lnTo>
                  <a:cubicBezTo>
                    <a:pt x="2742" y="788"/>
                    <a:pt x="1954" y="1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67" name="Google Shape;6829;p88">
              <a:extLst>
                <a:ext uri="{FF2B5EF4-FFF2-40B4-BE49-F238E27FC236}">
                  <a16:creationId xmlns:a16="http://schemas.microsoft.com/office/drawing/2014/main" id="{43F474A6-1038-E2A5-F44C-40AEB6C44B6D}"/>
                </a:ext>
              </a:extLst>
            </p:cNvPr>
            <p:cNvSpPr/>
            <p:nvPr/>
          </p:nvSpPr>
          <p:spPr>
            <a:xfrm>
              <a:off x="-33575374" y="3433625"/>
              <a:ext cx="85075" cy="85100"/>
            </a:xfrm>
            <a:custGeom>
              <a:avLst/>
              <a:gdLst/>
              <a:ahLst/>
              <a:cxnLst/>
              <a:rect l="l" t="t" r="r" b="b"/>
              <a:pathLst>
                <a:path w="3403" h="3404" extrusionOk="0">
                  <a:moveTo>
                    <a:pt x="1013" y="1"/>
                  </a:moveTo>
                  <a:cubicBezTo>
                    <a:pt x="922" y="1"/>
                    <a:pt x="835" y="32"/>
                    <a:pt x="788" y="95"/>
                  </a:cubicBezTo>
                  <a:lnTo>
                    <a:pt x="127" y="757"/>
                  </a:lnTo>
                  <a:cubicBezTo>
                    <a:pt x="1" y="883"/>
                    <a:pt x="1" y="1135"/>
                    <a:pt x="127" y="1229"/>
                  </a:cubicBezTo>
                  <a:cubicBezTo>
                    <a:pt x="174" y="1292"/>
                    <a:pt x="260" y="1324"/>
                    <a:pt x="351" y="1324"/>
                  </a:cubicBezTo>
                  <a:cubicBezTo>
                    <a:pt x="442" y="1324"/>
                    <a:pt x="536" y="1292"/>
                    <a:pt x="599" y="1229"/>
                  </a:cubicBezTo>
                  <a:lnTo>
                    <a:pt x="694" y="1135"/>
                  </a:lnTo>
                  <a:lnTo>
                    <a:pt x="694" y="1671"/>
                  </a:lnTo>
                  <a:cubicBezTo>
                    <a:pt x="694" y="2616"/>
                    <a:pt x="1450" y="3372"/>
                    <a:pt x="2395" y="3372"/>
                  </a:cubicBezTo>
                  <a:lnTo>
                    <a:pt x="3057" y="3372"/>
                  </a:lnTo>
                  <a:lnTo>
                    <a:pt x="3057" y="3403"/>
                  </a:lnTo>
                  <a:cubicBezTo>
                    <a:pt x="3246" y="3403"/>
                    <a:pt x="3403" y="3246"/>
                    <a:pt x="3403" y="3057"/>
                  </a:cubicBezTo>
                  <a:cubicBezTo>
                    <a:pt x="3403" y="2868"/>
                    <a:pt x="3246" y="2710"/>
                    <a:pt x="3057" y="2710"/>
                  </a:cubicBezTo>
                  <a:lnTo>
                    <a:pt x="2363" y="2710"/>
                  </a:lnTo>
                  <a:cubicBezTo>
                    <a:pt x="1796" y="2710"/>
                    <a:pt x="1324" y="2238"/>
                    <a:pt x="1324" y="1671"/>
                  </a:cubicBezTo>
                  <a:lnTo>
                    <a:pt x="1324" y="1135"/>
                  </a:lnTo>
                  <a:lnTo>
                    <a:pt x="1450" y="1229"/>
                  </a:lnTo>
                  <a:cubicBezTo>
                    <a:pt x="1513" y="1292"/>
                    <a:pt x="1599" y="1324"/>
                    <a:pt x="1686" y="1324"/>
                  </a:cubicBezTo>
                  <a:cubicBezTo>
                    <a:pt x="1773" y="1324"/>
                    <a:pt x="1859" y="1292"/>
                    <a:pt x="1922" y="1229"/>
                  </a:cubicBezTo>
                  <a:cubicBezTo>
                    <a:pt x="2048" y="1135"/>
                    <a:pt x="2048" y="883"/>
                    <a:pt x="1922" y="757"/>
                  </a:cubicBezTo>
                  <a:lnTo>
                    <a:pt x="1261" y="95"/>
                  </a:lnTo>
                  <a:cubicBezTo>
                    <a:pt x="1198" y="32"/>
                    <a:pt x="1103" y="1"/>
                    <a:pt x="1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68" name="Google Shape;6830;p88">
              <a:extLst>
                <a:ext uri="{FF2B5EF4-FFF2-40B4-BE49-F238E27FC236}">
                  <a16:creationId xmlns:a16="http://schemas.microsoft.com/office/drawing/2014/main" id="{291541EF-22CE-0F98-386B-06386C12CC66}"/>
                </a:ext>
              </a:extLst>
            </p:cNvPr>
            <p:cNvSpPr/>
            <p:nvPr/>
          </p:nvSpPr>
          <p:spPr>
            <a:xfrm>
              <a:off x="-33645475" y="3228075"/>
              <a:ext cx="206375" cy="153600"/>
            </a:xfrm>
            <a:custGeom>
              <a:avLst/>
              <a:gdLst/>
              <a:ahLst/>
              <a:cxnLst/>
              <a:rect l="l" t="t" r="r" b="b"/>
              <a:pathLst>
                <a:path w="8255" h="6144" extrusionOk="0">
                  <a:moveTo>
                    <a:pt x="4191" y="0"/>
                  </a:moveTo>
                  <a:cubicBezTo>
                    <a:pt x="2300" y="0"/>
                    <a:pt x="757" y="1544"/>
                    <a:pt x="757" y="3434"/>
                  </a:cubicBezTo>
                  <a:lnTo>
                    <a:pt x="757" y="3529"/>
                  </a:lnTo>
                  <a:cubicBezTo>
                    <a:pt x="347" y="3686"/>
                    <a:pt x="95" y="4033"/>
                    <a:pt x="95" y="4474"/>
                  </a:cubicBezTo>
                  <a:lnTo>
                    <a:pt x="95" y="5135"/>
                  </a:lnTo>
                  <a:cubicBezTo>
                    <a:pt x="1" y="5671"/>
                    <a:pt x="473" y="6143"/>
                    <a:pt x="1009" y="6143"/>
                  </a:cubicBezTo>
                  <a:cubicBezTo>
                    <a:pt x="1135" y="6143"/>
                    <a:pt x="1261" y="6112"/>
                    <a:pt x="1387" y="6080"/>
                  </a:cubicBezTo>
                  <a:lnTo>
                    <a:pt x="1387" y="3403"/>
                  </a:lnTo>
                  <a:cubicBezTo>
                    <a:pt x="1387" y="1890"/>
                    <a:pt x="2647" y="630"/>
                    <a:pt x="4128" y="630"/>
                  </a:cubicBezTo>
                  <a:cubicBezTo>
                    <a:pt x="5640" y="630"/>
                    <a:pt x="6900" y="1890"/>
                    <a:pt x="6900" y="3403"/>
                  </a:cubicBezTo>
                  <a:lnTo>
                    <a:pt x="6900" y="6080"/>
                  </a:lnTo>
                  <a:cubicBezTo>
                    <a:pt x="6995" y="6112"/>
                    <a:pt x="7121" y="6143"/>
                    <a:pt x="7247" y="6143"/>
                  </a:cubicBezTo>
                  <a:cubicBezTo>
                    <a:pt x="7782" y="6143"/>
                    <a:pt x="8255" y="5671"/>
                    <a:pt x="8255" y="5135"/>
                  </a:cubicBezTo>
                  <a:lnTo>
                    <a:pt x="8255" y="4474"/>
                  </a:lnTo>
                  <a:cubicBezTo>
                    <a:pt x="8255" y="4033"/>
                    <a:pt x="8003" y="3623"/>
                    <a:pt x="7593" y="3529"/>
                  </a:cubicBezTo>
                  <a:lnTo>
                    <a:pt x="7593" y="3434"/>
                  </a:lnTo>
                  <a:cubicBezTo>
                    <a:pt x="7593" y="1544"/>
                    <a:pt x="6050" y="0"/>
                    <a:pt x="4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69" name="Google Shape;6831;p88">
              <a:extLst>
                <a:ext uri="{FF2B5EF4-FFF2-40B4-BE49-F238E27FC236}">
                  <a16:creationId xmlns:a16="http://schemas.microsoft.com/office/drawing/2014/main" id="{175FEAB7-D0F5-D5B2-6F68-D7AEB88B2FC4}"/>
                </a:ext>
              </a:extLst>
            </p:cNvPr>
            <p:cNvSpPr/>
            <p:nvPr/>
          </p:nvSpPr>
          <p:spPr>
            <a:xfrm>
              <a:off x="-33593500" y="3279250"/>
              <a:ext cx="104775" cy="52275"/>
            </a:xfrm>
            <a:custGeom>
              <a:avLst/>
              <a:gdLst/>
              <a:ahLst/>
              <a:cxnLst/>
              <a:rect l="l" t="t" r="r" b="b"/>
              <a:pathLst>
                <a:path w="4191" h="2091" extrusionOk="0">
                  <a:moveTo>
                    <a:pt x="1734" y="1"/>
                  </a:moveTo>
                  <a:cubicBezTo>
                    <a:pt x="789" y="1"/>
                    <a:pt x="1" y="757"/>
                    <a:pt x="1" y="1702"/>
                  </a:cubicBezTo>
                  <a:lnTo>
                    <a:pt x="1" y="2049"/>
                  </a:lnTo>
                  <a:lnTo>
                    <a:pt x="1230" y="2049"/>
                  </a:lnTo>
                  <a:cubicBezTo>
                    <a:pt x="1545" y="2049"/>
                    <a:pt x="1891" y="2049"/>
                    <a:pt x="2017" y="1986"/>
                  </a:cubicBezTo>
                  <a:cubicBezTo>
                    <a:pt x="2049" y="1954"/>
                    <a:pt x="2080" y="1828"/>
                    <a:pt x="2080" y="1734"/>
                  </a:cubicBezTo>
                  <a:cubicBezTo>
                    <a:pt x="2080" y="1545"/>
                    <a:pt x="2238" y="1387"/>
                    <a:pt x="2458" y="1387"/>
                  </a:cubicBezTo>
                  <a:cubicBezTo>
                    <a:pt x="2647" y="1387"/>
                    <a:pt x="2805" y="1545"/>
                    <a:pt x="2805" y="1734"/>
                  </a:cubicBezTo>
                  <a:cubicBezTo>
                    <a:pt x="2805" y="1828"/>
                    <a:pt x="2805" y="1954"/>
                    <a:pt x="2868" y="1986"/>
                  </a:cubicBezTo>
                  <a:cubicBezTo>
                    <a:pt x="2942" y="2059"/>
                    <a:pt x="3091" y="2090"/>
                    <a:pt x="3266" y="2090"/>
                  </a:cubicBezTo>
                  <a:cubicBezTo>
                    <a:pt x="3389" y="2090"/>
                    <a:pt x="3525" y="2075"/>
                    <a:pt x="3656" y="2049"/>
                  </a:cubicBezTo>
                  <a:lnTo>
                    <a:pt x="4191" y="2049"/>
                  </a:lnTo>
                  <a:lnTo>
                    <a:pt x="4191" y="1702"/>
                  </a:lnTo>
                  <a:lnTo>
                    <a:pt x="4128" y="1702"/>
                  </a:lnTo>
                  <a:cubicBezTo>
                    <a:pt x="4128" y="757"/>
                    <a:pt x="3340" y="1"/>
                    <a:pt x="2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70" name="Google Shape;6832;p88">
              <a:extLst>
                <a:ext uri="{FF2B5EF4-FFF2-40B4-BE49-F238E27FC236}">
                  <a16:creationId xmlns:a16="http://schemas.microsoft.com/office/drawing/2014/main" id="{4AFD266B-84E0-F7A7-AA6B-168CA162142E}"/>
                </a:ext>
              </a:extLst>
            </p:cNvPr>
            <p:cNvSpPr/>
            <p:nvPr/>
          </p:nvSpPr>
          <p:spPr>
            <a:xfrm>
              <a:off x="-33593500" y="3341475"/>
              <a:ext cx="104775" cy="74075"/>
            </a:xfrm>
            <a:custGeom>
              <a:avLst/>
              <a:gdLst/>
              <a:ahLst/>
              <a:cxnLst/>
              <a:rect l="l" t="t" r="r" b="b"/>
              <a:pathLst>
                <a:path w="4191" h="2963" extrusionOk="0">
                  <a:moveTo>
                    <a:pt x="2395" y="1"/>
                  </a:moveTo>
                  <a:cubicBezTo>
                    <a:pt x="2080" y="253"/>
                    <a:pt x="1671" y="253"/>
                    <a:pt x="1230" y="253"/>
                  </a:cubicBezTo>
                  <a:lnTo>
                    <a:pt x="1" y="253"/>
                  </a:lnTo>
                  <a:lnTo>
                    <a:pt x="1" y="914"/>
                  </a:lnTo>
                  <a:cubicBezTo>
                    <a:pt x="1" y="2049"/>
                    <a:pt x="946" y="2962"/>
                    <a:pt x="2112" y="2962"/>
                  </a:cubicBezTo>
                  <a:cubicBezTo>
                    <a:pt x="3246" y="2962"/>
                    <a:pt x="4191" y="2049"/>
                    <a:pt x="4191" y="914"/>
                  </a:cubicBezTo>
                  <a:lnTo>
                    <a:pt x="4191" y="253"/>
                  </a:lnTo>
                  <a:lnTo>
                    <a:pt x="3466" y="253"/>
                  </a:lnTo>
                  <a:cubicBezTo>
                    <a:pt x="3088" y="253"/>
                    <a:pt x="2679" y="190"/>
                    <a:pt x="2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71" name="Google Shape;6833;p88">
              <a:extLst>
                <a:ext uri="{FF2B5EF4-FFF2-40B4-BE49-F238E27FC236}">
                  <a16:creationId xmlns:a16="http://schemas.microsoft.com/office/drawing/2014/main" id="{BB84FE34-3B86-1252-F556-E039203E2F63}"/>
                </a:ext>
              </a:extLst>
            </p:cNvPr>
            <p:cNvSpPr/>
            <p:nvPr/>
          </p:nvSpPr>
          <p:spPr>
            <a:xfrm>
              <a:off x="-33455651" y="3381650"/>
              <a:ext cx="104775" cy="52250"/>
            </a:xfrm>
            <a:custGeom>
              <a:avLst/>
              <a:gdLst/>
              <a:ahLst/>
              <a:cxnLst/>
              <a:rect l="l" t="t" r="r" b="b"/>
              <a:pathLst>
                <a:path w="4191" h="2090" extrusionOk="0">
                  <a:moveTo>
                    <a:pt x="1702" y="0"/>
                  </a:moveTo>
                  <a:cubicBezTo>
                    <a:pt x="756" y="0"/>
                    <a:pt x="0" y="757"/>
                    <a:pt x="0" y="1702"/>
                  </a:cubicBezTo>
                  <a:lnTo>
                    <a:pt x="0" y="2048"/>
                  </a:lnTo>
                  <a:lnTo>
                    <a:pt x="1229" y="2048"/>
                  </a:lnTo>
                  <a:cubicBezTo>
                    <a:pt x="1544" y="2048"/>
                    <a:pt x="1891" y="2048"/>
                    <a:pt x="2017" y="1985"/>
                  </a:cubicBezTo>
                  <a:cubicBezTo>
                    <a:pt x="2048" y="1954"/>
                    <a:pt x="2080" y="1828"/>
                    <a:pt x="2080" y="1733"/>
                  </a:cubicBezTo>
                  <a:cubicBezTo>
                    <a:pt x="2080" y="1544"/>
                    <a:pt x="2237" y="1387"/>
                    <a:pt x="2458" y="1387"/>
                  </a:cubicBezTo>
                  <a:cubicBezTo>
                    <a:pt x="2647" y="1387"/>
                    <a:pt x="2804" y="1544"/>
                    <a:pt x="2804" y="1733"/>
                  </a:cubicBezTo>
                  <a:cubicBezTo>
                    <a:pt x="2804" y="1828"/>
                    <a:pt x="2804" y="1954"/>
                    <a:pt x="2867" y="1985"/>
                  </a:cubicBezTo>
                  <a:cubicBezTo>
                    <a:pt x="2941" y="2059"/>
                    <a:pt x="3091" y="2090"/>
                    <a:pt x="3265" y="2090"/>
                  </a:cubicBezTo>
                  <a:cubicBezTo>
                    <a:pt x="3388" y="2090"/>
                    <a:pt x="3524" y="2074"/>
                    <a:pt x="3655" y="2048"/>
                  </a:cubicBezTo>
                  <a:lnTo>
                    <a:pt x="4190" y="2048"/>
                  </a:lnTo>
                  <a:lnTo>
                    <a:pt x="4190" y="1702"/>
                  </a:lnTo>
                  <a:cubicBezTo>
                    <a:pt x="4096" y="757"/>
                    <a:pt x="3308" y="0"/>
                    <a:pt x="23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72" name="Google Shape;6834;p88">
              <a:extLst>
                <a:ext uri="{FF2B5EF4-FFF2-40B4-BE49-F238E27FC236}">
                  <a16:creationId xmlns:a16="http://schemas.microsoft.com/office/drawing/2014/main" id="{351E768E-C06A-8E2B-3DED-945FE61CD338}"/>
                </a:ext>
              </a:extLst>
            </p:cNvPr>
            <p:cNvSpPr/>
            <p:nvPr/>
          </p:nvSpPr>
          <p:spPr>
            <a:xfrm>
              <a:off x="-33456451" y="3443875"/>
              <a:ext cx="102425" cy="74850"/>
            </a:xfrm>
            <a:custGeom>
              <a:avLst/>
              <a:gdLst/>
              <a:ahLst/>
              <a:cxnLst/>
              <a:rect l="l" t="t" r="r" b="b"/>
              <a:pathLst>
                <a:path w="4097" h="2994" extrusionOk="0">
                  <a:moveTo>
                    <a:pt x="2395" y="0"/>
                  </a:moveTo>
                  <a:cubicBezTo>
                    <a:pt x="2080" y="252"/>
                    <a:pt x="1639" y="252"/>
                    <a:pt x="1230" y="252"/>
                  </a:cubicBezTo>
                  <a:lnTo>
                    <a:pt x="1" y="252"/>
                  </a:lnTo>
                  <a:lnTo>
                    <a:pt x="1" y="914"/>
                  </a:lnTo>
                  <a:cubicBezTo>
                    <a:pt x="1" y="2048"/>
                    <a:pt x="914" y="2993"/>
                    <a:pt x="2049" y="2993"/>
                  </a:cubicBezTo>
                  <a:cubicBezTo>
                    <a:pt x="3183" y="2993"/>
                    <a:pt x="4096" y="2048"/>
                    <a:pt x="4096" y="914"/>
                  </a:cubicBezTo>
                  <a:lnTo>
                    <a:pt x="4096" y="252"/>
                  </a:lnTo>
                  <a:lnTo>
                    <a:pt x="3435" y="252"/>
                  </a:lnTo>
                  <a:cubicBezTo>
                    <a:pt x="3025" y="252"/>
                    <a:pt x="2679" y="189"/>
                    <a:pt x="2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73" name="Google Shape;6873;p88">
            <a:extLst>
              <a:ext uri="{FF2B5EF4-FFF2-40B4-BE49-F238E27FC236}">
                <a16:creationId xmlns:a16="http://schemas.microsoft.com/office/drawing/2014/main" id="{F8BD9822-2F90-DC95-89DD-E22DD33C14D1}"/>
              </a:ext>
            </a:extLst>
          </p:cNvPr>
          <p:cNvGrpSpPr/>
          <p:nvPr/>
        </p:nvGrpSpPr>
        <p:grpSpPr>
          <a:xfrm>
            <a:off x="5860181" y="1222713"/>
            <a:ext cx="580987" cy="600511"/>
            <a:chOff x="-35118325" y="3202075"/>
            <a:chExt cx="281975" cy="291450"/>
          </a:xfrm>
          <a:solidFill>
            <a:schemeClr val="accent1">
              <a:lumMod val="75000"/>
            </a:schemeClr>
          </a:solidFill>
        </p:grpSpPr>
        <p:sp>
          <p:nvSpPr>
            <p:cNvPr id="74" name="Google Shape;6874;p88">
              <a:extLst>
                <a:ext uri="{FF2B5EF4-FFF2-40B4-BE49-F238E27FC236}">
                  <a16:creationId xmlns:a16="http://schemas.microsoft.com/office/drawing/2014/main" id="{04D88394-0447-250B-5812-27922FD69377}"/>
                </a:ext>
              </a:extLst>
            </p:cNvPr>
            <p:cNvSpPr/>
            <p:nvPr/>
          </p:nvSpPr>
          <p:spPr>
            <a:xfrm>
              <a:off x="-35008049" y="3202075"/>
              <a:ext cx="171700" cy="171250"/>
            </a:xfrm>
            <a:custGeom>
              <a:avLst/>
              <a:gdLst/>
              <a:ahLst/>
              <a:cxnLst/>
              <a:rect l="l" t="t" r="r" b="b"/>
              <a:pathLst>
                <a:path w="6867" h="6850" extrusionOk="0">
                  <a:moveTo>
                    <a:pt x="3466" y="1355"/>
                  </a:moveTo>
                  <a:cubicBezTo>
                    <a:pt x="4222" y="1355"/>
                    <a:pt x="4852" y="1985"/>
                    <a:pt x="4852" y="2741"/>
                  </a:cubicBezTo>
                  <a:lnTo>
                    <a:pt x="4852" y="4127"/>
                  </a:lnTo>
                  <a:cubicBezTo>
                    <a:pt x="4852" y="4348"/>
                    <a:pt x="4757" y="4600"/>
                    <a:pt x="4631" y="4821"/>
                  </a:cubicBezTo>
                  <a:lnTo>
                    <a:pt x="4726" y="4915"/>
                  </a:lnTo>
                  <a:cubicBezTo>
                    <a:pt x="4852" y="5041"/>
                    <a:pt x="4852" y="5262"/>
                    <a:pt x="4726" y="5388"/>
                  </a:cubicBezTo>
                  <a:cubicBezTo>
                    <a:pt x="4663" y="5451"/>
                    <a:pt x="4576" y="5482"/>
                    <a:pt x="4489" y="5482"/>
                  </a:cubicBezTo>
                  <a:cubicBezTo>
                    <a:pt x="4403" y="5482"/>
                    <a:pt x="4316" y="5451"/>
                    <a:pt x="4253" y="5388"/>
                  </a:cubicBezTo>
                  <a:lnTo>
                    <a:pt x="4190" y="5293"/>
                  </a:lnTo>
                  <a:cubicBezTo>
                    <a:pt x="3970" y="5419"/>
                    <a:pt x="3749" y="5514"/>
                    <a:pt x="3466" y="5514"/>
                  </a:cubicBezTo>
                  <a:cubicBezTo>
                    <a:pt x="2709" y="5514"/>
                    <a:pt x="2079" y="4884"/>
                    <a:pt x="2079" y="4127"/>
                  </a:cubicBezTo>
                  <a:lnTo>
                    <a:pt x="2079" y="2741"/>
                  </a:lnTo>
                  <a:cubicBezTo>
                    <a:pt x="2079" y="1985"/>
                    <a:pt x="2709" y="1355"/>
                    <a:pt x="3466" y="1355"/>
                  </a:cubicBezTo>
                  <a:close/>
                  <a:moveTo>
                    <a:pt x="3466" y="0"/>
                  </a:moveTo>
                  <a:cubicBezTo>
                    <a:pt x="1575" y="0"/>
                    <a:pt x="32" y="1576"/>
                    <a:pt x="32" y="3403"/>
                  </a:cubicBezTo>
                  <a:cubicBezTo>
                    <a:pt x="32" y="4001"/>
                    <a:pt x="189" y="4569"/>
                    <a:pt x="473" y="5104"/>
                  </a:cubicBezTo>
                  <a:lnTo>
                    <a:pt x="32" y="6396"/>
                  </a:lnTo>
                  <a:cubicBezTo>
                    <a:pt x="0" y="6522"/>
                    <a:pt x="32" y="6679"/>
                    <a:pt x="126" y="6774"/>
                  </a:cubicBezTo>
                  <a:cubicBezTo>
                    <a:pt x="172" y="6820"/>
                    <a:pt x="269" y="6849"/>
                    <a:pt x="367" y="6849"/>
                  </a:cubicBezTo>
                  <a:cubicBezTo>
                    <a:pt x="403" y="6849"/>
                    <a:pt x="439" y="6845"/>
                    <a:pt x="473" y="6837"/>
                  </a:cubicBezTo>
                  <a:lnTo>
                    <a:pt x="1764" y="6396"/>
                  </a:lnTo>
                  <a:cubicBezTo>
                    <a:pt x="2300" y="6679"/>
                    <a:pt x="2867" y="6837"/>
                    <a:pt x="3466" y="6837"/>
                  </a:cubicBezTo>
                  <a:cubicBezTo>
                    <a:pt x="5356" y="6837"/>
                    <a:pt x="6868" y="5293"/>
                    <a:pt x="6868" y="3403"/>
                  </a:cubicBezTo>
                  <a:cubicBezTo>
                    <a:pt x="6868" y="1513"/>
                    <a:pt x="5356" y="0"/>
                    <a:pt x="34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75" name="Google Shape;6875;p88">
              <a:extLst>
                <a:ext uri="{FF2B5EF4-FFF2-40B4-BE49-F238E27FC236}">
                  <a16:creationId xmlns:a16="http://schemas.microsoft.com/office/drawing/2014/main" id="{A85C2762-3C49-971A-A2A9-973BF2B962C4}"/>
                </a:ext>
              </a:extLst>
            </p:cNvPr>
            <p:cNvSpPr/>
            <p:nvPr/>
          </p:nvSpPr>
          <p:spPr>
            <a:xfrm>
              <a:off x="-34937976" y="3254050"/>
              <a:ext cx="33125" cy="67775"/>
            </a:xfrm>
            <a:custGeom>
              <a:avLst/>
              <a:gdLst/>
              <a:ahLst/>
              <a:cxnLst/>
              <a:rect l="l" t="t" r="r" b="b"/>
              <a:pathLst>
                <a:path w="1325" h="2711" extrusionOk="0">
                  <a:moveTo>
                    <a:pt x="663" y="1"/>
                  </a:moveTo>
                  <a:cubicBezTo>
                    <a:pt x="253" y="1"/>
                    <a:pt x="1" y="316"/>
                    <a:pt x="1" y="662"/>
                  </a:cubicBezTo>
                  <a:lnTo>
                    <a:pt x="1" y="2048"/>
                  </a:lnTo>
                  <a:cubicBezTo>
                    <a:pt x="1" y="2427"/>
                    <a:pt x="316" y="2710"/>
                    <a:pt x="663" y="2710"/>
                  </a:cubicBezTo>
                  <a:cubicBezTo>
                    <a:pt x="694" y="2710"/>
                    <a:pt x="789" y="2710"/>
                    <a:pt x="820" y="2679"/>
                  </a:cubicBezTo>
                  <a:lnTo>
                    <a:pt x="757" y="2584"/>
                  </a:lnTo>
                  <a:cubicBezTo>
                    <a:pt x="631" y="2490"/>
                    <a:pt x="631" y="2238"/>
                    <a:pt x="757" y="2111"/>
                  </a:cubicBezTo>
                  <a:cubicBezTo>
                    <a:pt x="804" y="2064"/>
                    <a:pt x="891" y="2041"/>
                    <a:pt x="978" y="2041"/>
                  </a:cubicBezTo>
                  <a:cubicBezTo>
                    <a:pt x="1064" y="2041"/>
                    <a:pt x="1151" y="2064"/>
                    <a:pt x="1198" y="2111"/>
                  </a:cubicBezTo>
                  <a:lnTo>
                    <a:pt x="1293" y="2206"/>
                  </a:lnTo>
                  <a:cubicBezTo>
                    <a:pt x="1293" y="2175"/>
                    <a:pt x="1324" y="2080"/>
                    <a:pt x="1324" y="2048"/>
                  </a:cubicBezTo>
                  <a:lnTo>
                    <a:pt x="1324" y="662"/>
                  </a:lnTo>
                  <a:cubicBezTo>
                    <a:pt x="1324" y="284"/>
                    <a:pt x="1041" y="1"/>
                    <a:pt x="6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76" name="Google Shape;6876;p88">
              <a:extLst>
                <a:ext uri="{FF2B5EF4-FFF2-40B4-BE49-F238E27FC236}">
                  <a16:creationId xmlns:a16="http://schemas.microsoft.com/office/drawing/2014/main" id="{DCAFB3A9-AD59-6677-546B-F7C68448B3CD}"/>
                </a:ext>
              </a:extLst>
            </p:cNvPr>
            <p:cNvSpPr/>
            <p:nvPr/>
          </p:nvSpPr>
          <p:spPr>
            <a:xfrm>
              <a:off x="-35085251" y="3338325"/>
              <a:ext cx="69325" cy="69350"/>
            </a:xfrm>
            <a:custGeom>
              <a:avLst/>
              <a:gdLst/>
              <a:ahLst/>
              <a:cxnLst/>
              <a:rect l="l" t="t" r="r" b="b"/>
              <a:pathLst>
                <a:path w="2773" h="2774" extrusionOk="0">
                  <a:moveTo>
                    <a:pt x="1387" y="1"/>
                  </a:moveTo>
                  <a:cubicBezTo>
                    <a:pt x="631" y="1"/>
                    <a:pt x="1" y="631"/>
                    <a:pt x="1" y="1387"/>
                  </a:cubicBezTo>
                  <a:cubicBezTo>
                    <a:pt x="64" y="2143"/>
                    <a:pt x="631" y="2773"/>
                    <a:pt x="1387" y="2773"/>
                  </a:cubicBezTo>
                  <a:cubicBezTo>
                    <a:pt x="2143" y="2773"/>
                    <a:pt x="2773" y="2143"/>
                    <a:pt x="2773" y="1387"/>
                  </a:cubicBezTo>
                  <a:cubicBezTo>
                    <a:pt x="2773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77" name="Google Shape;6877;p88">
              <a:extLst>
                <a:ext uri="{FF2B5EF4-FFF2-40B4-BE49-F238E27FC236}">
                  <a16:creationId xmlns:a16="http://schemas.microsoft.com/office/drawing/2014/main" id="{91663113-C1DE-7D91-7014-FE38450B7C3E}"/>
                </a:ext>
              </a:extLst>
            </p:cNvPr>
            <p:cNvSpPr/>
            <p:nvPr/>
          </p:nvSpPr>
          <p:spPr>
            <a:xfrm>
              <a:off x="-35118325" y="3424175"/>
              <a:ext cx="137075" cy="69350"/>
            </a:xfrm>
            <a:custGeom>
              <a:avLst/>
              <a:gdLst/>
              <a:ahLst/>
              <a:cxnLst/>
              <a:rect l="l" t="t" r="r" b="b"/>
              <a:pathLst>
                <a:path w="5483" h="2774" extrusionOk="0">
                  <a:moveTo>
                    <a:pt x="2741" y="1"/>
                  </a:moveTo>
                  <a:cubicBezTo>
                    <a:pt x="1387" y="1"/>
                    <a:pt x="221" y="1040"/>
                    <a:pt x="32" y="2364"/>
                  </a:cubicBezTo>
                  <a:cubicBezTo>
                    <a:pt x="0" y="2553"/>
                    <a:pt x="158" y="2773"/>
                    <a:pt x="347" y="2773"/>
                  </a:cubicBezTo>
                  <a:lnTo>
                    <a:pt x="5104" y="2773"/>
                  </a:lnTo>
                  <a:cubicBezTo>
                    <a:pt x="5325" y="2773"/>
                    <a:pt x="5482" y="2553"/>
                    <a:pt x="5482" y="2364"/>
                  </a:cubicBezTo>
                  <a:cubicBezTo>
                    <a:pt x="5262" y="1040"/>
                    <a:pt x="4127" y="1"/>
                    <a:pt x="27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78" name="Google Shape;6884;p88">
            <a:extLst>
              <a:ext uri="{FF2B5EF4-FFF2-40B4-BE49-F238E27FC236}">
                <a16:creationId xmlns:a16="http://schemas.microsoft.com/office/drawing/2014/main" id="{9B3C9E3B-FD85-A3FA-0C8D-C6797F3F2DA5}"/>
              </a:ext>
            </a:extLst>
          </p:cNvPr>
          <p:cNvGrpSpPr/>
          <p:nvPr/>
        </p:nvGrpSpPr>
        <p:grpSpPr>
          <a:xfrm>
            <a:off x="9993213" y="1222001"/>
            <a:ext cx="571303" cy="601335"/>
            <a:chOff x="-33277649" y="3226875"/>
            <a:chExt cx="277275" cy="291850"/>
          </a:xfrm>
          <a:solidFill>
            <a:schemeClr val="accent1">
              <a:lumMod val="75000"/>
            </a:schemeClr>
          </a:solidFill>
        </p:grpSpPr>
        <p:sp>
          <p:nvSpPr>
            <p:cNvPr id="79" name="Google Shape;6885;p88">
              <a:extLst>
                <a:ext uri="{FF2B5EF4-FFF2-40B4-BE49-F238E27FC236}">
                  <a16:creationId xmlns:a16="http://schemas.microsoft.com/office/drawing/2014/main" id="{C65EA75D-A57B-51DD-35EB-B21B3C040A2F}"/>
                </a:ext>
              </a:extLst>
            </p:cNvPr>
            <p:cNvSpPr/>
            <p:nvPr/>
          </p:nvSpPr>
          <p:spPr>
            <a:xfrm>
              <a:off x="-33071299" y="3440725"/>
              <a:ext cx="33100" cy="33900"/>
            </a:xfrm>
            <a:custGeom>
              <a:avLst/>
              <a:gdLst/>
              <a:ahLst/>
              <a:cxnLst/>
              <a:rect l="l" t="t" r="r" b="b"/>
              <a:pathLst>
                <a:path w="1324" h="1356" extrusionOk="0">
                  <a:moveTo>
                    <a:pt x="662" y="0"/>
                  </a:moveTo>
                  <a:cubicBezTo>
                    <a:pt x="284" y="0"/>
                    <a:pt x="1" y="315"/>
                    <a:pt x="1" y="693"/>
                  </a:cubicBezTo>
                  <a:cubicBezTo>
                    <a:pt x="1" y="1040"/>
                    <a:pt x="284" y="1355"/>
                    <a:pt x="662" y="1355"/>
                  </a:cubicBezTo>
                  <a:cubicBezTo>
                    <a:pt x="1040" y="1355"/>
                    <a:pt x="1324" y="1040"/>
                    <a:pt x="1324" y="693"/>
                  </a:cubicBezTo>
                  <a:cubicBezTo>
                    <a:pt x="1324" y="315"/>
                    <a:pt x="1040" y="0"/>
                    <a:pt x="6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80" name="Google Shape;6886;p88">
              <a:extLst>
                <a:ext uri="{FF2B5EF4-FFF2-40B4-BE49-F238E27FC236}">
                  <a16:creationId xmlns:a16="http://schemas.microsoft.com/office/drawing/2014/main" id="{DE1718EC-D278-D3E1-078A-B5ACB6F50B98}"/>
                </a:ext>
              </a:extLst>
            </p:cNvPr>
            <p:cNvSpPr/>
            <p:nvPr/>
          </p:nvSpPr>
          <p:spPr>
            <a:xfrm>
              <a:off x="-33157926" y="3227275"/>
              <a:ext cx="17350" cy="103200"/>
            </a:xfrm>
            <a:custGeom>
              <a:avLst/>
              <a:gdLst/>
              <a:ahLst/>
              <a:cxnLst/>
              <a:rect l="l" t="t" r="r" b="b"/>
              <a:pathLst>
                <a:path w="694" h="4128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4128"/>
                  </a:lnTo>
                  <a:cubicBezTo>
                    <a:pt x="95" y="4096"/>
                    <a:pt x="221" y="4096"/>
                    <a:pt x="347" y="4096"/>
                  </a:cubicBezTo>
                  <a:cubicBezTo>
                    <a:pt x="473" y="4096"/>
                    <a:pt x="567" y="4096"/>
                    <a:pt x="693" y="4128"/>
                  </a:cubicBezTo>
                  <a:lnTo>
                    <a:pt x="693" y="347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81" name="Google Shape;6887;p88">
              <a:extLst>
                <a:ext uri="{FF2B5EF4-FFF2-40B4-BE49-F238E27FC236}">
                  <a16:creationId xmlns:a16="http://schemas.microsoft.com/office/drawing/2014/main" id="{6830A641-A64B-06BB-F6E4-A0058C4E3FE5}"/>
                </a:ext>
              </a:extLst>
            </p:cNvPr>
            <p:cNvSpPr/>
            <p:nvPr/>
          </p:nvSpPr>
          <p:spPr>
            <a:xfrm>
              <a:off x="-33175249" y="3347650"/>
              <a:ext cx="51200" cy="51350"/>
            </a:xfrm>
            <a:custGeom>
              <a:avLst/>
              <a:gdLst/>
              <a:ahLst/>
              <a:cxnLst/>
              <a:rect l="l" t="t" r="r" b="b"/>
              <a:pathLst>
                <a:path w="2048" h="2054" extrusionOk="0">
                  <a:moveTo>
                    <a:pt x="938" y="0"/>
                  </a:moveTo>
                  <a:cubicBezTo>
                    <a:pt x="417" y="0"/>
                    <a:pt x="0" y="451"/>
                    <a:pt x="0" y="1014"/>
                  </a:cubicBezTo>
                  <a:cubicBezTo>
                    <a:pt x="0" y="1549"/>
                    <a:pt x="473" y="2054"/>
                    <a:pt x="1040" y="2054"/>
                  </a:cubicBezTo>
                  <a:cubicBezTo>
                    <a:pt x="1575" y="2054"/>
                    <a:pt x="2048" y="1581"/>
                    <a:pt x="2048" y="1014"/>
                  </a:cubicBezTo>
                  <a:cubicBezTo>
                    <a:pt x="2048" y="447"/>
                    <a:pt x="1575" y="6"/>
                    <a:pt x="1040" y="6"/>
                  </a:cubicBezTo>
                  <a:cubicBezTo>
                    <a:pt x="1006" y="2"/>
                    <a:pt x="972" y="0"/>
                    <a:pt x="9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82" name="Google Shape;6888;p88">
              <a:extLst>
                <a:ext uri="{FF2B5EF4-FFF2-40B4-BE49-F238E27FC236}">
                  <a16:creationId xmlns:a16="http://schemas.microsoft.com/office/drawing/2014/main" id="{AF1B87B0-E4E5-6F81-EBA3-95B2060CEDE6}"/>
                </a:ext>
              </a:extLst>
            </p:cNvPr>
            <p:cNvSpPr/>
            <p:nvPr/>
          </p:nvSpPr>
          <p:spPr>
            <a:xfrm>
              <a:off x="-33224874" y="3404500"/>
              <a:ext cx="159900" cy="114225"/>
            </a:xfrm>
            <a:custGeom>
              <a:avLst/>
              <a:gdLst/>
              <a:ahLst/>
              <a:cxnLst/>
              <a:rect l="l" t="t" r="r" b="b"/>
              <a:pathLst>
                <a:path w="6396" h="4569" extrusionOk="0">
                  <a:moveTo>
                    <a:pt x="1954" y="0"/>
                  </a:moveTo>
                  <a:lnTo>
                    <a:pt x="0" y="2520"/>
                  </a:lnTo>
                  <a:lnTo>
                    <a:pt x="0" y="4222"/>
                  </a:lnTo>
                  <a:cubicBezTo>
                    <a:pt x="0" y="4411"/>
                    <a:pt x="158" y="4568"/>
                    <a:pt x="347" y="4568"/>
                  </a:cubicBezTo>
                  <a:lnTo>
                    <a:pt x="3781" y="4568"/>
                  </a:lnTo>
                  <a:cubicBezTo>
                    <a:pt x="3970" y="4568"/>
                    <a:pt x="4127" y="4411"/>
                    <a:pt x="4127" y="4222"/>
                  </a:cubicBezTo>
                  <a:lnTo>
                    <a:pt x="4127" y="3875"/>
                  </a:lnTo>
                  <a:lnTo>
                    <a:pt x="5136" y="3875"/>
                  </a:lnTo>
                  <a:cubicBezTo>
                    <a:pt x="5577" y="3844"/>
                    <a:pt x="6018" y="3718"/>
                    <a:pt x="6396" y="3434"/>
                  </a:cubicBezTo>
                  <a:cubicBezTo>
                    <a:pt x="5986" y="3277"/>
                    <a:pt x="5608" y="2930"/>
                    <a:pt x="5514" y="2489"/>
                  </a:cubicBezTo>
                  <a:lnTo>
                    <a:pt x="4442" y="2489"/>
                  </a:lnTo>
                  <a:cubicBezTo>
                    <a:pt x="3497" y="2489"/>
                    <a:pt x="2741" y="1733"/>
                    <a:pt x="2741" y="788"/>
                  </a:cubicBezTo>
                  <a:lnTo>
                    <a:pt x="2741" y="410"/>
                  </a:lnTo>
                  <a:cubicBezTo>
                    <a:pt x="2426" y="315"/>
                    <a:pt x="2206" y="189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83" name="Google Shape;6889;p88">
              <a:extLst>
                <a:ext uri="{FF2B5EF4-FFF2-40B4-BE49-F238E27FC236}">
                  <a16:creationId xmlns:a16="http://schemas.microsoft.com/office/drawing/2014/main" id="{29D2EAA8-93E8-6FBF-1BA2-B2EE567E8056}"/>
                </a:ext>
              </a:extLst>
            </p:cNvPr>
            <p:cNvSpPr/>
            <p:nvPr/>
          </p:nvSpPr>
          <p:spPr>
            <a:xfrm>
              <a:off x="-33141400" y="3312350"/>
              <a:ext cx="127625" cy="138625"/>
            </a:xfrm>
            <a:custGeom>
              <a:avLst/>
              <a:gdLst/>
              <a:ahLst/>
              <a:cxnLst/>
              <a:rect l="l" t="t" r="r" b="b"/>
              <a:pathLst>
                <a:path w="5105" h="5545" extrusionOk="0">
                  <a:moveTo>
                    <a:pt x="4128" y="0"/>
                  </a:moveTo>
                  <a:lnTo>
                    <a:pt x="694" y="662"/>
                  </a:lnTo>
                  <a:lnTo>
                    <a:pt x="694" y="1040"/>
                  </a:lnTo>
                  <a:cubicBezTo>
                    <a:pt x="1103" y="1355"/>
                    <a:pt x="1387" y="1827"/>
                    <a:pt x="1387" y="2426"/>
                  </a:cubicBezTo>
                  <a:cubicBezTo>
                    <a:pt x="1387" y="3245"/>
                    <a:pt x="788" y="3938"/>
                    <a:pt x="1" y="4127"/>
                  </a:cubicBezTo>
                  <a:lnTo>
                    <a:pt x="1" y="4505"/>
                  </a:lnTo>
                  <a:cubicBezTo>
                    <a:pt x="1" y="5072"/>
                    <a:pt x="473" y="5545"/>
                    <a:pt x="1009" y="5545"/>
                  </a:cubicBezTo>
                  <a:lnTo>
                    <a:pt x="2080" y="5545"/>
                  </a:lnTo>
                  <a:cubicBezTo>
                    <a:pt x="2238" y="4946"/>
                    <a:pt x="2742" y="4505"/>
                    <a:pt x="3372" y="4505"/>
                  </a:cubicBezTo>
                  <a:cubicBezTo>
                    <a:pt x="3624" y="4505"/>
                    <a:pt x="3844" y="4600"/>
                    <a:pt x="4065" y="4726"/>
                  </a:cubicBezTo>
                  <a:lnTo>
                    <a:pt x="4065" y="4127"/>
                  </a:lnTo>
                  <a:lnTo>
                    <a:pt x="4128" y="4127"/>
                  </a:lnTo>
                  <a:cubicBezTo>
                    <a:pt x="4443" y="4064"/>
                    <a:pt x="4758" y="3938"/>
                    <a:pt x="4916" y="3655"/>
                  </a:cubicBezTo>
                  <a:cubicBezTo>
                    <a:pt x="5105" y="3340"/>
                    <a:pt x="5105" y="2993"/>
                    <a:pt x="4947" y="2678"/>
                  </a:cubicBezTo>
                  <a:lnTo>
                    <a:pt x="4128" y="1008"/>
                  </a:lnTo>
                  <a:lnTo>
                    <a:pt x="41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84" name="Google Shape;6890;p88">
              <a:extLst>
                <a:ext uri="{FF2B5EF4-FFF2-40B4-BE49-F238E27FC236}">
                  <a16:creationId xmlns:a16="http://schemas.microsoft.com/office/drawing/2014/main" id="{2CD2E0F2-0300-5889-4E3A-B1F8F718CAF1}"/>
                </a:ext>
              </a:extLst>
            </p:cNvPr>
            <p:cNvSpPr/>
            <p:nvPr/>
          </p:nvSpPr>
          <p:spPr>
            <a:xfrm>
              <a:off x="-33122499" y="3226875"/>
              <a:ext cx="122125" cy="83925"/>
            </a:xfrm>
            <a:custGeom>
              <a:avLst/>
              <a:gdLst/>
              <a:ahLst/>
              <a:cxnLst/>
              <a:rect l="l" t="t" r="r" b="b"/>
              <a:pathLst>
                <a:path w="4885" h="3357" extrusionOk="0">
                  <a:moveTo>
                    <a:pt x="3376" y="1"/>
                  </a:moveTo>
                  <a:cubicBezTo>
                    <a:pt x="3025" y="1"/>
                    <a:pt x="2679" y="143"/>
                    <a:pt x="2427" y="426"/>
                  </a:cubicBezTo>
                  <a:lnTo>
                    <a:pt x="2143" y="678"/>
                  </a:lnTo>
                  <a:lnTo>
                    <a:pt x="1" y="678"/>
                  </a:lnTo>
                  <a:lnTo>
                    <a:pt x="1" y="3356"/>
                  </a:lnTo>
                  <a:lnTo>
                    <a:pt x="4191" y="2537"/>
                  </a:lnTo>
                  <a:lnTo>
                    <a:pt x="4349" y="2379"/>
                  </a:lnTo>
                  <a:cubicBezTo>
                    <a:pt x="4884" y="1844"/>
                    <a:pt x="4884" y="962"/>
                    <a:pt x="4349" y="426"/>
                  </a:cubicBezTo>
                  <a:cubicBezTo>
                    <a:pt x="4081" y="143"/>
                    <a:pt x="3726" y="1"/>
                    <a:pt x="33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85" name="Google Shape;6891;p88">
              <a:extLst>
                <a:ext uri="{FF2B5EF4-FFF2-40B4-BE49-F238E27FC236}">
                  <a16:creationId xmlns:a16="http://schemas.microsoft.com/office/drawing/2014/main" id="{98F319BD-DF6E-2F56-9D95-8379BCBBCDED}"/>
                </a:ext>
              </a:extLst>
            </p:cNvPr>
            <p:cNvSpPr/>
            <p:nvPr/>
          </p:nvSpPr>
          <p:spPr>
            <a:xfrm>
              <a:off x="-33277649" y="3245400"/>
              <a:ext cx="102400" cy="198500"/>
            </a:xfrm>
            <a:custGeom>
              <a:avLst/>
              <a:gdLst/>
              <a:ahLst/>
              <a:cxnLst/>
              <a:rect l="l" t="t" r="r" b="b"/>
              <a:pathLst>
                <a:path w="4096" h="7940" extrusionOk="0">
                  <a:moveTo>
                    <a:pt x="4096" y="0"/>
                  </a:moveTo>
                  <a:cubicBezTo>
                    <a:pt x="1828" y="95"/>
                    <a:pt x="0" y="1985"/>
                    <a:pt x="0" y="4316"/>
                  </a:cubicBezTo>
                  <a:cubicBezTo>
                    <a:pt x="0" y="5766"/>
                    <a:pt x="757" y="7120"/>
                    <a:pt x="1954" y="7939"/>
                  </a:cubicBezTo>
                  <a:lnTo>
                    <a:pt x="3592" y="5829"/>
                  </a:lnTo>
                  <a:cubicBezTo>
                    <a:pt x="3466" y="5576"/>
                    <a:pt x="3434" y="5356"/>
                    <a:pt x="3434" y="5104"/>
                  </a:cubicBezTo>
                  <a:cubicBezTo>
                    <a:pt x="3434" y="4568"/>
                    <a:pt x="3718" y="4033"/>
                    <a:pt x="4096" y="3718"/>
                  </a:cubicBezTo>
                  <a:lnTo>
                    <a:pt x="409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86" name="Google Shape;6922;p88">
            <a:extLst>
              <a:ext uri="{FF2B5EF4-FFF2-40B4-BE49-F238E27FC236}">
                <a16:creationId xmlns:a16="http://schemas.microsoft.com/office/drawing/2014/main" id="{884F8FF5-CA0F-3235-9228-721AEB06AF4E}"/>
              </a:ext>
            </a:extLst>
          </p:cNvPr>
          <p:cNvGrpSpPr/>
          <p:nvPr/>
        </p:nvGrpSpPr>
        <p:grpSpPr>
          <a:xfrm>
            <a:off x="6627532" y="1222713"/>
            <a:ext cx="564762" cy="600511"/>
            <a:chOff x="-34755224" y="3202075"/>
            <a:chExt cx="274100" cy="291450"/>
          </a:xfrm>
          <a:solidFill>
            <a:schemeClr val="accent1">
              <a:lumMod val="75000"/>
            </a:schemeClr>
          </a:solidFill>
        </p:grpSpPr>
        <p:sp>
          <p:nvSpPr>
            <p:cNvPr id="87" name="Google Shape;6923;p88">
              <a:extLst>
                <a:ext uri="{FF2B5EF4-FFF2-40B4-BE49-F238E27FC236}">
                  <a16:creationId xmlns:a16="http://schemas.microsoft.com/office/drawing/2014/main" id="{95C335F9-7519-4EBB-7338-C20AA10840B2}"/>
                </a:ext>
              </a:extLst>
            </p:cNvPr>
            <p:cNvSpPr/>
            <p:nvPr/>
          </p:nvSpPr>
          <p:spPr>
            <a:xfrm>
              <a:off x="-34703249" y="3389525"/>
              <a:ext cx="84300" cy="34675"/>
            </a:xfrm>
            <a:custGeom>
              <a:avLst/>
              <a:gdLst/>
              <a:ahLst/>
              <a:cxnLst/>
              <a:rect l="l" t="t" r="r" b="b"/>
              <a:pathLst>
                <a:path w="3372" h="1387" extrusionOk="0">
                  <a:moveTo>
                    <a:pt x="1670" y="1"/>
                  </a:moveTo>
                  <a:cubicBezTo>
                    <a:pt x="883" y="1"/>
                    <a:pt x="158" y="599"/>
                    <a:pt x="0" y="1387"/>
                  </a:cubicBezTo>
                  <a:lnTo>
                    <a:pt x="3371" y="1387"/>
                  </a:lnTo>
                  <a:cubicBezTo>
                    <a:pt x="3214" y="599"/>
                    <a:pt x="2489" y="1"/>
                    <a:pt x="1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88" name="Google Shape;6924;p88">
              <a:extLst>
                <a:ext uri="{FF2B5EF4-FFF2-40B4-BE49-F238E27FC236}">
                  <a16:creationId xmlns:a16="http://schemas.microsoft.com/office/drawing/2014/main" id="{8AF3F192-8A8C-A696-DC5C-B98A51F05488}"/>
                </a:ext>
              </a:extLst>
            </p:cNvPr>
            <p:cNvSpPr/>
            <p:nvPr/>
          </p:nvSpPr>
          <p:spPr>
            <a:xfrm>
              <a:off x="-34636301" y="3348575"/>
              <a:ext cx="69325" cy="75625"/>
            </a:xfrm>
            <a:custGeom>
              <a:avLst/>
              <a:gdLst/>
              <a:ahLst/>
              <a:cxnLst/>
              <a:rect l="l" t="t" r="r" b="b"/>
              <a:pathLst>
                <a:path w="2773" h="3025" extrusionOk="0">
                  <a:moveTo>
                    <a:pt x="2111" y="0"/>
                  </a:moveTo>
                  <a:lnTo>
                    <a:pt x="1387" y="221"/>
                  </a:lnTo>
                  <a:cubicBezTo>
                    <a:pt x="1298" y="265"/>
                    <a:pt x="1179" y="290"/>
                    <a:pt x="1049" y="290"/>
                  </a:cubicBezTo>
                  <a:cubicBezTo>
                    <a:pt x="808" y="290"/>
                    <a:pt x="531" y="205"/>
                    <a:pt x="347" y="0"/>
                  </a:cubicBezTo>
                  <a:lnTo>
                    <a:pt x="347" y="0"/>
                  </a:lnTo>
                  <a:cubicBezTo>
                    <a:pt x="378" y="63"/>
                    <a:pt x="378" y="189"/>
                    <a:pt x="378" y="315"/>
                  </a:cubicBezTo>
                  <a:cubicBezTo>
                    <a:pt x="378" y="662"/>
                    <a:pt x="221" y="977"/>
                    <a:pt x="0" y="1229"/>
                  </a:cubicBezTo>
                  <a:cubicBezTo>
                    <a:pt x="725" y="1575"/>
                    <a:pt x="1229" y="2237"/>
                    <a:pt x="1355" y="3025"/>
                  </a:cubicBezTo>
                  <a:lnTo>
                    <a:pt x="2773" y="3025"/>
                  </a:lnTo>
                  <a:lnTo>
                    <a:pt x="2773" y="221"/>
                  </a:lnTo>
                  <a:cubicBezTo>
                    <a:pt x="2521" y="189"/>
                    <a:pt x="2300" y="126"/>
                    <a:pt x="2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89" name="Google Shape;6925;p88">
              <a:extLst>
                <a:ext uri="{FF2B5EF4-FFF2-40B4-BE49-F238E27FC236}">
                  <a16:creationId xmlns:a16="http://schemas.microsoft.com/office/drawing/2014/main" id="{D85E5C53-AC7D-2C62-791B-5AD46359E29B}"/>
                </a:ext>
              </a:extLst>
            </p:cNvPr>
            <p:cNvSpPr/>
            <p:nvPr/>
          </p:nvSpPr>
          <p:spPr>
            <a:xfrm>
              <a:off x="-34752874" y="3253275"/>
              <a:ext cx="126050" cy="170925"/>
            </a:xfrm>
            <a:custGeom>
              <a:avLst/>
              <a:gdLst/>
              <a:ahLst/>
              <a:cxnLst/>
              <a:rect l="l" t="t" r="r" b="b"/>
              <a:pathLst>
                <a:path w="5042" h="6837" extrusionOk="0">
                  <a:moveTo>
                    <a:pt x="1" y="0"/>
                  </a:moveTo>
                  <a:lnTo>
                    <a:pt x="1" y="6837"/>
                  </a:lnTo>
                  <a:lnTo>
                    <a:pt x="1418" y="6837"/>
                  </a:lnTo>
                  <a:cubicBezTo>
                    <a:pt x="1450" y="6018"/>
                    <a:pt x="1954" y="5356"/>
                    <a:pt x="2679" y="4978"/>
                  </a:cubicBezTo>
                  <a:cubicBezTo>
                    <a:pt x="2427" y="4757"/>
                    <a:pt x="2301" y="4442"/>
                    <a:pt x="2301" y="4064"/>
                  </a:cubicBezTo>
                  <a:cubicBezTo>
                    <a:pt x="2301" y="3340"/>
                    <a:pt x="2931" y="2710"/>
                    <a:pt x="3687" y="2710"/>
                  </a:cubicBezTo>
                  <a:cubicBezTo>
                    <a:pt x="4128" y="2710"/>
                    <a:pt x="4474" y="2899"/>
                    <a:pt x="4758" y="3214"/>
                  </a:cubicBezTo>
                  <a:cubicBezTo>
                    <a:pt x="4726" y="3056"/>
                    <a:pt x="4758" y="2899"/>
                    <a:pt x="4789" y="2741"/>
                  </a:cubicBezTo>
                  <a:lnTo>
                    <a:pt x="5041" y="2016"/>
                  </a:lnTo>
                  <a:cubicBezTo>
                    <a:pt x="4821" y="1607"/>
                    <a:pt x="4758" y="1134"/>
                    <a:pt x="4758" y="662"/>
                  </a:cubicBezTo>
                  <a:cubicBezTo>
                    <a:pt x="4758" y="410"/>
                    <a:pt x="4789" y="189"/>
                    <a:pt x="48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90" name="Google Shape;6926;p88">
              <a:extLst>
                <a:ext uri="{FF2B5EF4-FFF2-40B4-BE49-F238E27FC236}">
                  <a16:creationId xmlns:a16="http://schemas.microsoft.com/office/drawing/2014/main" id="{D213BA32-3A1D-1DF0-F8FF-E51F11C5081B}"/>
                </a:ext>
              </a:extLst>
            </p:cNvPr>
            <p:cNvSpPr/>
            <p:nvPr/>
          </p:nvSpPr>
          <p:spPr>
            <a:xfrm>
              <a:off x="-34677251" y="3338325"/>
              <a:ext cx="33875" cy="33900"/>
            </a:xfrm>
            <a:custGeom>
              <a:avLst/>
              <a:gdLst/>
              <a:ahLst/>
              <a:cxnLst/>
              <a:rect l="l" t="t" r="r" b="b"/>
              <a:pathLst>
                <a:path w="1355" h="1356" extrusionOk="0">
                  <a:moveTo>
                    <a:pt x="662" y="1"/>
                  </a:moveTo>
                  <a:cubicBezTo>
                    <a:pt x="315" y="1"/>
                    <a:pt x="0" y="316"/>
                    <a:pt x="0" y="694"/>
                  </a:cubicBezTo>
                  <a:cubicBezTo>
                    <a:pt x="0" y="1040"/>
                    <a:pt x="315" y="1355"/>
                    <a:pt x="662" y="1355"/>
                  </a:cubicBezTo>
                  <a:cubicBezTo>
                    <a:pt x="1040" y="1355"/>
                    <a:pt x="1355" y="1040"/>
                    <a:pt x="1355" y="694"/>
                  </a:cubicBezTo>
                  <a:cubicBezTo>
                    <a:pt x="1355" y="316"/>
                    <a:pt x="1040" y="1"/>
                    <a:pt x="6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91" name="Google Shape;6927;p88">
              <a:extLst>
                <a:ext uri="{FF2B5EF4-FFF2-40B4-BE49-F238E27FC236}">
                  <a16:creationId xmlns:a16="http://schemas.microsoft.com/office/drawing/2014/main" id="{75B11057-0A4A-4112-5396-857A0B4EFE6F}"/>
                </a:ext>
              </a:extLst>
            </p:cNvPr>
            <p:cNvSpPr/>
            <p:nvPr/>
          </p:nvSpPr>
          <p:spPr>
            <a:xfrm>
              <a:off x="-34618200" y="3202500"/>
              <a:ext cx="137075" cy="135850"/>
            </a:xfrm>
            <a:custGeom>
              <a:avLst/>
              <a:gdLst/>
              <a:ahLst/>
              <a:cxnLst/>
              <a:rect l="l" t="t" r="r" b="b"/>
              <a:pathLst>
                <a:path w="5483" h="5434" extrusionOk="0">
                  <a:moveTo>
                    <a:pt x="2710" y="992"/>
                  </a:moveTo>
                  <a:cubicBezTo>
                    <a:pt x="2899" y="992"/>
                    <a:pt x="3057" y="1149"/>
                    <a:pt x="3057" y="1338"/>
                  </a:cubicBezTo>
                  <a:cubicBezTo>
                    <a:pt x="3057" y="1559"/>
                    <a:pt x="2899" y="1716"/>
                    <a:pt x="2710" y="1716"/>
                  </a:cubicBezTo>
                  <a:cubicBezTo>
                    <a:pt x="2521" y="1716"/>
                    <a:pt x="2364" y="1559"/>
                    <a:pt x="2364" y="1338"/>
                  </a:cubicBezTo>
                  <a:cubicBezTo>
                    <a:pt x="2395" y="1149"/>
                    <a:pt x="2553" y="992"/>
                    <a:pt x="2710" y="992"/>
                  </a:cubicBezTo>
                  <a:close/>
                  <a:moveTo>
                    <a:pt x="2742" y="2346"/>
                  </a:moveTo>
                  <a:cubicBezTo>
                    <a:pt x="2962" y="2346"/>
                    <a:pt x="3120" y="2504"/>
                    <a:pt x="3120" y="2693"/>
                  </a:cubicBezTo>
                  <a:lnTo>
                    <a:pt x="3120" y="4079"/>
                  </a:lnTo>
                  <a:cubicBezTo>
                    <a:pt x="3120" y="4268"/>
                    <a:pt x="2962" y="4426"/>
                    <a:pt x="2742" y="4426"/>
                  </a:cubicBezTo>
                  <a:cubicBezTo>
                    <a:pt x="2553" y="4426"/>
                    <a:pt x="2395" y="4268"/>
                    <a:pt x="2395" y="4079"/>
                  </a:cubicBezTo>
                  <a:lnTo>
                    <a:pt x="2395" y="2693"/>
                  </a:lnTo>
                  <a:cubicBezTo>
                    <a:pt x="2395" y="2504"/>
                    <a:pt x="2553" y="2346"/>
                    <a:pt x="2742" y="2346"/>
                  </a:cubicBezTo>
                  <a:close/>
                  <a:moveTo>
                    <a:pt x="2646" y="0"/>
                  </a:moveTo>
                  <a:cubicBezTo>
                    <a:pt x="1359" y="0"/>
                    <a:pt x="1" y="1099"/>
                    <a:pt x="1" y="2724"/>
                  </a:cubicBezTo>
                  <a:cubicBezTo>
                    <a:pt x="1" y="3197"/>
                    <a:pt x="127" y="3638"/>
                    <a:pt x="348" y="4016"/>
                  </a:cubicBezTo>
                  <a:lnTo>
                    <a:pt x="33" y="4961"/>
                  </a:lnTo>
                  <a:cubicBezTo>
                    <a:pt x="1" y="5087"/>
                    <a:pt x="33" y="5245"/>
                    <a:pt x="127" y="5339"/>
                  </a:cubicBezTo>
                  <a:cubicBezTo>
                    <a:pt x="167" y="5399"/>
                    <a:pt x="245" y="5421"/>
                    <a:pt x="329" y="5421"/>
                  </a:cubicBezTo>
                  <a:cubicBezTo>
                    <a:pt x="377" y="5421"/>
                    <a:pt x="427" y="5414"/>
                    <a:pt x="474" y="5402"/>
                  </a:cubicBezTo>
                  <a:lnTo>
                    <a:pt x="1419" y="5087"/>
                  </a:lnTo>
                  <a:cubicBezTo>
                    <a:pt x="1797" y="5339"/>
                    <a:pt x="2238" y="5434"/>
                    <a:pt x="2742" y="5434"/>
                  </a:cubicBezTo>
                  <a:cubicBezTo>
                    <a:pt x="4254" y="5434"/>
                    <a:pt x="5483" y="4237"/>
                    <a:pt x="5483" y="2724"/>
                  </a:cubicBezTo>
                  <a:cubicBezTo>
                    <a:pt x="5483" y="1275"/>
                    <a:pt x="4317" y="78"/>
                    <a:pt x="2899" y="15"/>
                  </a:cubicBezTo>
                  <a:cubicBezTo>
                    <a:pt x="2815" y="5"/>
                    <a:pt x="2731" y="0"/>
                    <a:pt x="26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92" name="Google Shape;6928;p88">
              <a:extLst>
                <a:ext uri="{FF2B5EF4-FFF2-40B4-BE49-F238E27FC236}">
                  <a16:creationId xmlns:a16="http://schemas.microsoft.com/office/drawing/2014/main" id="{DB580DFB-E376-C960-76CA-E5C81E36EE17}"/>
                </a:ext>
              </a:extLst>
            </p:cNvPr>
            <p:cNvSpPr/>
            <p:nvPr/>
          </p:nvSpPr>
          <p:spPr>
            <a:xfrm>
              <a:off x="-34755224" y="3440725"/>
              <a:ext cx="188250" cy="52800"/>
            </a:xfrm>
            <a:custGeom>
              <a:avLst/>
              <a:gdLst/>
              <a:ahLst/>
              <a:cxnLst/>
              <a:rect l="l" t="t" r="r" b="b"/>
              <a:pathLst>
                <a:path w="7530" h="2112" extrusionOk="0">
                  <a:moveTo>
                    <a:pt x="0" y="0"/>
                  </a:moveTo>
                  <a:lnTo>
                    <a:pt x="0" y="1071"/>
                  </a:lnTo>
                  <a:cubicBezTo>
                    <a:pt x="0" y="1670"/>
                    <a:pt x="473" y="2111"/>
                    <a:pt x="1040" y="2111"/>
                  </a:cubicBezTo>
                  <a:lnTo>
                    <a:pt x="6490" y="2111"/>
                  </a:lnTo>
                  <a:cubicBezTo>
                    <a:pt x="7057" y="2111"/>
                    <a:pt x="7530" y="1639"/>
                    <a:pt x="7530" y="1071"/>
                  </a:cubicBezTo>
                  <a:lnTo>
                    <a:pt x="75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93" name="Google Shape;6929;p88">
              <a:extLst>
                <a:ext uri="{FF2B5EF4-FFF2-40B4-BE49-F238E27FC236}">
                  <a16:creationId xmlns:a16="http://schemas.microsoft.com/office/drawing/2014/main" id="{F2FDB8AF-A403-BD0C-F010-C1AE55AD996B}"/>
                </a:ext>
              </a:extLst>
            </p:cNvPr>
            <p:cNvSpPr/>
            <p:nvPr/>
          </p:nvSpPr>
          <p:spPr>
            <a:xfrm>
              <a:off x="-34754449" y="3202075"/>
              <a:ext cx="153600" cy="33900"/>
            </a:xfrm>
            <a:custGeom>
              <a:avLst/>
              <a:gdLst/>
              <a:ahLst/>
              <a:cxnLst/>
              <a:rect l="l" t="t" r="r" b="b"/>
              <a:pathLst>
                <a:path w="6144" h="1356" extrusionOk="0">
                  <a:moveTo>
                    <a:pt x="1040" y="0"/>
                  </a:moveTo>
                  <a:cubicBezTo>
                    <a:pt x="473" y="0"/>
                    <a:pt x="1" y="473"/>
                    <a:pt x="1" y="1009"/>
                  </a:cubicBezTo>
                  <a:lnTo>
                    <a:pt x="1" y="1355"/>
                  </a:lnTo>
                  <a:lnTo>
                    <a:pt x="5104" y="1355"/>
                  </a:lnTo>
                  <a:cubicBezTo>
                    <a:pt x="5293" y="819"/>
                    <a:pt x="5672" y="347"/>
                    <a:pt x="6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94" name="Google Shape;6981;p88">
            <a:extLst>
              <a:ext uri="{FF2B5EF4-FFF2-40B4-BE49-F238E27FC236}">
                <a16:creationId xmlns:a16="http://schemas.microsoft.com/office/drawing/2014/main" id="{F0B8463A-FC19-EB02-6C58-F5E6FC0C2AE2}"/>
              </a:ext>
            </a:extLst>
          </p:cNvPr>
          <p:cNvGrpSpPr/>
          <p:nvPr/>
        </p:nvGrpSpPr>
        <p:grpSpPr>
          <a:xfrm>
            <a:off x="7353609" y="1222281"/>
            <a:ext cx="608598" cy="601387"/>
            <a:chOff x="-34408675" y="3202075"/>
            <a:chExt cx="295375" cy="291875"/>
          </a:xfrm>
          <a:solidFill>
            <a:schemeClr val="accent1">
              <a:lumMod val="75000"/>
            </a:schemeClr>
          </a:solidFill>
        </p:grpSpPr>
        <p:sp>
          <p:nvSpPr>
            <p:cNvPr id="95" name="Google Shape;6982;p88">
              <a:extLst>
                <a:ext uri="{FF2B5EF4-FFF2-40B4-BE49-F238E27FC236}">
                  <a16:creationId xmlns:a16="http://schemas.microsoft.com/office/drawing/2014/main" id="{E4D9F89E-FB8D-8D1F-2D22-8802E0763774}"/>
                </a:ext>
              </a:extLst>
            </p:cNvPr>
            <p:cNvSpPr/>
            <p:nvPr/>
          </p:nvSpPr>
          <p:spPr>
            <a:xfrm>
              <a:off x="-34274776" y="3202075"/>
              <a:ext cx="161475" cy="161475"/>
            </a:xfrm>
            <a:custGeom>
              <a:avLst/>
              <a:gdLst/>
              <a:ahLst/>
              <a:cxnLst/>
              <a:rect l="l" t="t" r="r" b="b"/>
              <a:pathLst>
                <a:path w="6459" h="6459" extrusionOk="0">
                  <a:moveTo>
                    <a:pt x="3718" y="0"/>
                  </a:moveTo>
                  <a:cubicBezTo>
                    <a:pt x="3560" y="0"/>
                    <a:pt x="3434" y="63"/>
                    <a:pt x="3403" y="189"/>
                  </a:cubicBezTo>
                  <a:cubicBezTo>
                    <a:pt x="3340" y="315"/>
                    <a:pt x="3340" y="473"/>
                    <a:pt x="3466" y="536"/>
                  </a:cubicBezTo>
                  <a:lnTo>
                    <a:pt x="4190" y="1261"/>
                  </a:lnTo>
                  <a:lnTo>
                    <a:pt x="1260" y="4159"/>
                  </a:lnTo>
                  <a:lnTo>
                    <a:pt x="567" y="3466"/>
                  </a:lnTo>
                  <a:cubicBezTo>
                    <a:pt x="496" y="3395"/>
                    <a:pt x="390" y="3360"/>
                    <a:pt x="288" y="3360"/>
                  </a:cubicBezTo>
                  <a:cubicBezTo>
                    <a:pt x="254" y="3360"/>
                    <a:pt x="221" y="3363"/>
                    <a:pt x="189" y="3371"/>
                  </a:cubicBezTo>
                  <a:cubicBezTo>
                    <a:pt x="95" y="3403"/>
                    <a:pt x="0" y="3560"/>
                    <a:pt x="0" y="3686"/>
                  </a:cubicBezTo>
                  <a:lnTo>
                    <a:pt x="0" y="6081"/>
                  </a:lnTo>
                  <a:cubicBezTo>
                    <a:pt x="0" y="6301"/>
                    <a:pt x="158" y="6459"/>
                    <a:pt x="347" y="6459"/>
                  </a:cubicBezTo>
                  <a:lnTo>
                    <a:pt x="2773" y="6459"/>
                  </a:lnTo>
                  <a:cubicBezTo>
                    <a:pt x="2930" y="6459"/>
                    <a:pt x="3025" y="6364"/>
                    <a:pt x="3088" y="6238"/>
                  </a:cubicBezTo>
                  <a:cubicBezTo>
                    <a:pt x="3119" y="6144"/>
                    <a:pt x="3119" y="5986"/>
                    <a:pt x="2993" y="5892"/>
                  </a:cubicBezTo>
                  <a:lnTo>
                    <a:pt x="2300" y="5199"/>
                  </a:lnTo>
                  <a:lnTo>
                    <a:pt x="5198" y="2269"/>
                  </a:lnTo>
                  <a:lnTo>
                    <a:pt x="5923" y="2993"/>
                  </a:lnTo>
                  <a:cubicBezTo>
                    <a:pt x="5969" y="3039"/>
                    <a:pt x="6066" y="3069"/>
                    <a:pt x="6164" y="3069"/>
                  </a:cubicBezTo>
                  <a:cubicBezTo>
                    <a:pt x="6200" y="3069"/>
                    <a:pt x="6236" y="3065"/>
                    <a:pt x="6270" y="3056"/>
                  </a:cubicBezTo>
                  <a:cubicBezTo>
                    <a:pt x="6396" y="3025"/>
                    <a:pt x="6459" y="2867"/>
                    <a:pt x="6459" y="2741"/>
                  </a:cubicBezTo>
                  <a:lnTo>
                    <a:pt x="6459" y="347"/>
                  </a:lnTo>
                  <a:cubicBezTo>
                    <a:pt x="6459" y="158"/>
                    <a:pt x="6301" y="0"/>
                    <a:pt x="61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96" name="Google Shape;6983;p88">
              <a:extLst>
                <a:ext uri="{FF2B5EF4-FFF2-40B4-BE49-F238E27FC236}">
                  <a16:creationId xmlns:a16="http://schemas.microsoft.com/office/drawing/2014/main" id="{688AA7EC-2043-E508-EAB9-F7D51AD27C37}"/>
                </a:ext>
              </a:extLst>
            </p:cNvPr>
            <p:cNvSpPr/>
            <p:nvPr/>
          </p:nvSpPr>
          <p:spPr>
            <a:xfrm>
              <a:off x="-34378751" y="3263175"/>
              <a:ext cx="76425" cy="73600"/>
            </a:xfrm>
            <a:custGeom>
              <a:avLst/>
              <a:gdLst/>
              <a:ahLst/>
              <a:cxnLst/>
              <a:rect l="l" t="t" r="r" b="b"/>
              <a:pathLst>
                <a:path w="3057" h="2944" extrusionOk="0">
                  <a:moveTo>
                    <a:pt x="970" y="1"/>
                  </a:moveTo>
                  <a:cubicBezTo>
                    <a:pt x="685" y="1"/>
                    <a:pt x="405" y="114"/>
                    <a:pt x="221" y="297"/>
                  </a:cubicBezTo>
                  <a:lnTo>
                    <a:pt x="1" y="549"/>
                  </a:lnTo>
                  <a:lnTo>
                    <a:pt x="2395" y="2944"/>
                  </a:lnTo>
                  <a:lnTo>
                    <a:pt x="2678" y="2755"/>
                  </a:lnTo>
                  <a:cubicBezTo>
                    <a:pt x="3056" y="2345"/>
                    <a:pt x="3056" y="1683"/>
                    <a:pt x="2678" y="1274"/>
                  </a:cubicBezTo>
                  <a:lnTo>
                    <a:pt x="1670" y="297"/>
                  </a:lnTo>
                  <a:cubicBezTo>
                    <a:pt x="1478" y="90"/>
                    <a:pt x="1222" y="1"/>
                    <a:pt x="9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97" name="Google Shape;6984;p88">
              <a:extLst>
                <a:ext uri="{FF2B5EF4-FFF2-40B4-BE49-F238E27FC236}">
                  <a16:creationId xmlns:a16="http://schemas.microsoft.com/office/drawing/2014/main" id="{8E1CD68A-96BC-C45A-CA9F-FC68F8F43D36}"/>
                </a:ext>
              </a:extLst>
            </p:cNvPr>
            <p:cNvSpPr/>
            <p:nvPr/>
          </p:nvSpPr>
          <p:spPr>
            <a:xfrm>
              <a:off x="-34250375" y="3392300"/>
              <a:ext cx="77225" cy="74425"/>
            </a:xfrm>
            <a:custGeom>
              <a:avLst/>
              <a:gdLst/>
              <a:ahLst/>
              <a:cxnLst/>
              <a:rect l="l" t="t" r="r" b="b"/>
              <a:pathLst>
                <a:path w="3089" h="2977" extrusionOk="0">
                  <a:moveTo>
                    <a:pt x="999" y="0"/>
                  </a:moveTo>
                  <a:cubicBezTo>
                    <a:pt x="787" y="0"/>
                    <a:pt x="577" y="66"/>
                    <a:pt x="410" y="205"/>
                  </a:cubicBezTo>
                  <a:cubicBezTo>
                    <a:pt x="379" y="205"/>
                    <a:pt x="316" y="268"/>
                    <a:pt x="284" y="299"/>
                  </a:cubicBezTo>
                  <a:lnTo>
                    <a:pt x="1" y="583"/>
                  </a:lnTo>
                  <a:lnTo>
                    <a:pt x="2427" y="2977"/>
                  </a:lnTo>
                  <a:lnTo>
                    <a:pt x="2679" y="2693"/>
                  </a:lnTo>
                  <a:cubicBezTo>
                    <a:pt x="3088" y="2315"/>
                    <a:pt x="3088" y="1622"/>
                    <a:pt x="2679" y="1244"/>
                  </a:cubicBezTo>
                  <a:lnTo>
                    <a:pt x="1734" y="299"/>
                  </a:lnTo>
                  <a:cubicBezTo>
                    <a:pt x="1540" y="105"/>
                    <a:pt x="1267" y="0"/>
                    <a:pt x="9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98" name="Google Shape;6985;p88">
              <a:extLst>
                <a:ext uri="{FF2B5EF4-FFF2-40B4-BE49-F238E27FC236}">
                  <a16:creationId xmlns:a16="http://schemas.microsoft.com/office/drawing/2014/main" id="{429A2976-D941-88E2-BBC8-4E3AD0A41CF5}"/>
                </a:ext>
              </a:extLst>
            </p:cNvPr>
            <p:cNvSpPr/>
            <p:nvPr/>
          </p:nvSpPr>
          <p:spPr>
            <a:xfrm>
              <a:off x="-34408675" y="3290275"/>
              <a:ext cx="207150" cy="203675"/>
            </a:xfrm>
            <a:custGeom>
              <a:avLst/>
              <a:gdLst/>
              <a:ahLst/>
              <a:cxnLst/>
              <a:rect l="l" t="t" r="r" b="b"/>
              <a:pathLst>
                <a:path w="8286" h="8147" extrusionOk="0">
                  <a:moveTo>
                    <a:pt x="725" y="1"/>
                  </a:moveTo>
                  <a:cubicBezTo>
                    <a:pt x="95" y="631"/>
                    <a:pt x="0" y="1387"/>
                    <a:pt x="284" y="2017"/>
                  </a:cubicBezTo>
                  <a:cubicBezTo>
                    <a:pt x="1387" y="4223"/>
                    <a:pt x="3938" y="6774"/>
                    <a:pt x="6270" y="7972"/>
                  </a:cubicBezTo>
                  <a:cubicBezTo>
                    <a:pt x="6499" y="8086"/>
                    <a:pt x="6745" y="8147"/>
                    <a:pt x="6996" y="8147"/>
                  </a:cubicBezTo>
                  <a:cubicBezTo>
                    <a:pt x="7434" y="8147"/>
                    <a:pt x="7886" y="7963"/>
                    <a:pt x="8286" y="7562"/>
                  </a:cubicBezTo>
                  <a:lnTo>
                    <a:pt x="7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99" name="Google Shape;7015;p88">
            <a:extLst>
              <a:ext uri="{FF2B5EF4-FFF2-40B4-BE49-F238E27FC236}">
                <a16:creationId xmlns:a16="http://schemas.microsoft.com/office/drawing/2014/main" id="{5643822F-78C1-D4EB-9861-176BA7EB62AA}"/>
              </a:ext>
            </a:extLst>
          </p:cNvPr>
          <p:cNvGrpSpPr/>
          <p:nvPr/>
        </p:nvGrpSpPr>
        <p:grpSpPr>
          <a:xfrm>
            <a:off x="10893985" y="2239565"/>
            <a:ext cx="664753" cy="661795"/>
            <a:chOff x="-30735200" y="3552550"/>
            <a:chExt cx="292225" cy="290925"/>
          </a:xfrm>
          <a:solidFill>
            <a:schemeClr val="accent1">
              <a:lumMod val="75000"/>
            </a:schemeClr>
          </a:solidFill>
        </p:grpSpPr>
        <p:sp>
          <p:nvSpPr>
            <p:cNvPr id="100" name="Google Shape;7016;p88">
              <a:extLst>
                <a:ext uri="{FF2B5EF4-FFF2-40B4-BE49-F238E27FC236}">
                  <a16:creationId xmlns:a16="http://schemas.microsoft.com/office/drawing/2014/main" id="{4FE1A361-2184-2EAE-E49C-88D78CF47558}"/>
                </a:ext>
              </a:extLst>
            </p:cNvPr>
            <p:cNvSpPr/>
            <p:nvPr/>
          </p:nvSpPr>
          <p:spPr>
            <a:xfrm>
              <a:off x="-30613899" y="3655750"/>
              <a:ext cx="170925" cy="187725"/>
            </a:xfrm>
            <a:custGeom>
              <a:avLst/>
              <a:gdLst/>
              <a:ahLst/>
              <a:cxnLst/>
              <a:rect l="l" t="t" r="r" b="b"/>
              <a:pathLst>
                <a:path w="6837" h="7508" extrusionOk="0">
                  <a:moveTo>
                    <a:pt x="5120" y="2079"/>
                  </a:moveTo>
                  <a:cubicBezTo>
                    <a:pt x="5206" y="2079"/>
                    <a:pt x="5293" y="2111"/>
                    <a:pt x="5356" y="2174"/>
                  </a:cubicBezTo>
                  <a:cubicBezTo>
                    <a:pt x="5451" y="2268"/>
                    <a:pt x="5451" y="2458"/>
                    <a:pt x="5356" y="2647"/>
                  </a:cubicBezTo>
                  <a:lnTo>
                    <a:pt x="3308" y="4694"/>
                  </a:lnTo>
                  <a:cubicBezTo>
                    <a:pt x="3214" y="4757"/>
                    <a:pt x="3151" y="4789"/>
                    <a:pt x="3056" y="4789"/>
                  </a:cubicBezTo>
                  <a:cubicBezTo>
                    <a:pt x="2993" y="4789"/>
                    <a:pt x="2899" y="4757"/>
                    <a:pt x="2836" y="4694"/>
                  </a:cubicBezTo>
                  <a:lnTo>
                    <a:pt x="2174" y="4001"/>
                  </a:lnTo>
                  <a:cubicBezTo>
                    <a:pt x="2048" y="3907"/>
                    <a:pt x="2048" y="3655"/>
                    <a:pt x="2174" y="3529"/>
                  </a:cubicBezTo>
                  <a:cubicBezTo>
                    <a:pt x="2221" y="3481"/>
                    <a:pt x="2308" y="3458"/>
                    <a:pt x="2399" y="3458"/>
                  </a:cubicBezTo>
                  <a:cubicBezTo>
                    <a:pt x="2489" y="3458"/>
                    <a:pt x="2584" y="3481"/>
                    <a:pt x="2647" y="3529"/>
                  </a:cubicBezTo>
                  <a:lnTo>
                    <a:pt x="3056" y="3970"/>
                  </a:lnTo>
                  <a:lnTo>
                    <a:pt x="4883" y="2174"/>
                  </a:lnTo>
                  <a:cubicBezTo>
                    <a:pt x="4946" y="2111"/>
                    <a:pt x="5033" y="2079"/>
                    <a:pt x="5120" y="2079"/>
                  </a:cubicBezTo>
                  <a:close/>
                  <a:moveTo>
                    <a:pt x="1701" y="0"/>
                  </a:moveTo>
                  <a:cubicBezTo>
                    <a:pt x="725" y="0"/>
                    <a:pt x="0" y="756"/>
                    <a:pt x="0" y="1701"/>
                  </a:cubicBezTo>
                  <a:lnTo>
                    <a:pt x="0" y="4411"/>
                  </a:lnTo>
                  <a:cubicBezTo>
                    <a:pt x="0" y="5356"/>
                    <a:pt x="725" y="6112"/>
                    <a:pt x="1701" y="6112"/>
                  </a:cubicBezTo>
                  <a:lnTo>
                    <a:pt x="2048" y="6112"/>
                  </a:lnTo>
                  <a:lnTo>
                    <a:pt x="2048" y="7152"/>
                  </a:lnTo>
                  <a:cubicBezTo>
                    <a:pt x="2048" y="7309"/>
                    <a:pt x="2111" y="7435"/>
                    <a:pt x="2237" y="7467"/>
                  </a:cubicBezTo>
                  <a:cubicBezTo>
                    <a:pt x="2289" y="7493"/>
                    <a:pt x="2347" y="7508"/>
                    <a:pt x="2401" y="7508"/>
                  </a:cubicBezTo>
                  <a:cubicBezTo>
                    <a:pt x="2477" y="7508"/>
                    <a:pt x="2547" y="7478"/>
                    <a:pt x="2584" y="7404"/>
                  </a:cubicBezTo>
                  <a:lnTo>
                    <a:pt x="3844" y="6112"/>
                  </a:lnTo>
                  <a:lnTo>
                    <a:pt x="5073" y="6112"/>
                  </a:lnTo>
                  <a:cubicBezTo>
                    <a:pt x="6018" y="6112"/>
                    <a:pt x="6805" y="5356"/>
                    <a:pt x="6805" y="4411"/>
                  </a:cubicBezTo>
                  <a:lnTo>
                    <a:pt x="6805" y="1701"/>
                  </a:lnTo>
                  <a:cubicBezTo>
                    <a:pt x="6837" y="756"/>
                    <a:pt x="6049" y="0"/>
                    <a:pt x="51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01" name="Google Shape;7017;p88">
              <a:extLst>
                <a:ext uri="{FF2B5EF4-FFF2-40B4-BE49-F238E27FC236}">
                  <a16:creationId xmlns:a16="http://schemas.microsoft.com/office/drawing/2014/main" id="{027BC654-09E0-4152-8EBB-F0368520D136}"/>
                </a:ext>
              </a:extLst>
            </p:cNvPr>
            <p:cNvSpPr/>
            <p:nvPr/>
          </p:nvSpPr>
          <p:spPr>
            <a:xfrm>
              <a:off x="-30735200" y="3552550"/>
              <a:ext cx="188275" cy="205075"/>
            </a:xfrm>
            <a:custGeom>
              <a:avLst/>
              <a:gdLst/>
              <a:ahLst/>
              <a:cxnLst/>
              <a:rect l="l" t="t" r="r" b="b"/>
              <a:pathLst>
                <a:path w="7531" h="8203" extrusionOk="0">
                  <a:moveTo>
                    <a:pt x="3781" y="1356"/>
                  </a:moveTo>
                  <a:cubicBezTo>
                    <a:pt x="4317" y="1356"/>
                    <a:pt x="4789" y="1828"/>
                    <a:pt x="4789" y="2395"/>
                  </a:cubicBezTo>
                  <a:cubicBezTo>
                    <a:pt x="4789" y="2710"/>
                    <a:pt x="4632" y="3025"/>
                    <a:pt x="4411" y="3214"/>
                  </a:cubicBezTo>
                  <a:cubicBezTo>
                    <a:pt x="4254" y="3341"/>
                    <a:pt x="4128" y="3530"/>
                    <a:pt x="4128" y="3782"/>
                  </a:cubicBezTo>
                  <a:cubicBezTo>
                    <a:pt x="4128" y="3971"/>
                    <a:pt x="3970" y="4128"/>
                    <a:pt x="3781" y="4128"/>
                  </a:cubicBezTo>
                  <a:cubicBezTo>
                    <a:pt x="3592" y="4128"/>
                    <a:pt x="3434" y="3971"/>
                    <a:pt x="3434" y="3782"/>
                  </a:cubicBezTo>
                  <a:cubicBezTo>
                    <a:pt x="3434" y="3341"/>
                    <a:pt x="3624" y="2931"/>
                    <a:pt x="3970" y="2679"/>
                  </a:cubicBezTo>
                  <a:cubicBezTo>
                    <a:pt x="4065" y="2584"/>
                    <a:pt x="4096" y="2521"/>
                    <a:pt x="4096" y="2395"/>
                  </a:cubicBezTo>
                  <a:cubicBezTo>
                    <a:pt x="4096" y="2206"/>
                    <a:pt x="3939" y="2049"/>
                    <a:pt x="3750" y="2049"/>
                  </a:cubicBezTo>
                  <a:cubicBezTo>
                    <a:pt x="3529" y="2049"/>
                    <a:pt x="3371" y="2206"/>
                    <a:pt x="3371" y="2395"/>
                  </a:cubicBezTo>
                  <a:cubicBezTo>
                    <a:pt x="3371" y="2584"/>
                    <a:pt x="3214" y="2742"/>
                    <a:pt x="3025" y="2742"/>
                  </a:cubicBezTo>
                  <a:cubicBezTo>
                    <a:pt x="2836" y="2742"/>
                    <a:pt x="2678" y="2584"/>
                    <a:pt x="2678" y="2395"/>
                  </a:cubicBezTo>
                  <a:cubicBezTo>
                    <a:pt x="2741" y="1828"/>
                    <a:pt x="3214" y="1356"/>
                    <a:pt x="3781" y="1356"/>
                  </a:cubicBezTo>
                  <a:close/>
                  <a:moveTo>
                    <a:pt x="3781" y="4758"/>
                  </a:moveTo>
                  <a:cubicBezTo>
                    <a:pt x="3970" y="4758"/>
                    <a:pt x="4128" y="4916"/>
                    <a:pt x="4128" y="5105"/>
                  </a:cubicBezTo>
                  <a:cubicBezTo>
                    <a:pt x="4128" y="5294"/>
                    <a:pt x="3970" y="5451"/>
                    <a:pt x="3781" y="5451"/>
                  </a:cubicBezTo>
                  <a:cubicBezTo>
                    <a:pt x="3592" y="5451"/>
                    <a:pt x="3434" y="5294"/>
                    <a:pt x="3434" y="5105"/>
                  </a:cubicBezTo>
                  <a:cubicBezTo>
                    <a:pt x="3434" y="4916"/>
                    <a:pt x="3592" y="4758"/>
                    <a:pt x="3781" y="4758"/>
                  </a:cubicBezTo>
                  <a:close/>
                  <a:moveTo>
                    <a:pt x="1733" y="1"/>
                  </a:moveTo>
                  <a:cubicBezTo>
                    <a:pt x="788" y="1"/>
                    <a:pt x="0" y="789"/>
                    <a:pt x="0" y="1734"/>
                  </a:cubicBezTo>
                  <a:lnTo>
                    <a:pt x="0" y="5136"/>
                  </a:lnTo>
                  <a:cubicBezTo>
                    <a:pt x="0" y="5987"/>
                    <a:pt x="631" y="6649"/>
                    <a:pt x="1418" y="6806"/>
                  </a:cubicBezTo>
                  <a:lnTo>
                    <a:pt x="1418" y="7846"/>
                  </a:lnTo>
                  <a:cubicBezTo>
                    <a:pt x="1418" y="8003"/>
                    <a:pt x="1481" y="8129"/>
                    <a:pt x="1607" y="8161"/>
                  </a:cubicBezTo>
                  <a:cubicBezTo>
                    <a:pt x="1659" y="8187"/>
                    <a:pt x="1717" y="8202"/>
                    <a:pt x="1771" y="8202"/>
                  </a:cubicBezTo>
                  <a:cubicBezTo>
                    <a:pt x="1848" y="8202"/>
                    <a:pt x="1917" y="8172"/>
                    <a:pt x="1954" y="8098"/>
                  </a:cubicBezTo>
                  <a:lnTo>
                    <a:pt x="3214" y="6838"/>
                  </a:lnTo>
                  <a:lnTo>
                    <a:pt x="4096" y="6838"/>
                  </a:lnTo>
                  <a:lnTo>
                    <a:pt x="4096" y="5798"/>
                  </a:lnTo>
                  <a:cubicBezTo>
                    <a:pt x="4096" y="4475"/>
                    <a:pt x="5167" y="3404"/>
                    <a:pt x="6490" y="3404"/>
                  </a:cubicBezTo>
                  <a:lnTo>
                    <a:pt x="7530" y="3404"/>
                  </a:lnTo>
                  <a:lnTo>
                    <a:pt x="7530" y="1734"/>
                  </a:lnTo>
                  <a:cubicBezTo>
                    <a:pt x="7530" y="789"/>
                    <a:pt x="6774" y="1"/>
                    <a:pt x="58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sp>
        <p:nvSpPr>
          <p:cNvPr id="102" name="Google Shape;6799;p88">
            <a:extLst>
              <a:ext uri="{FF2B5EF4-FFF2-40B4-BE49-F238E27FC236}">
                <a16:creationId xmlns:a16="http://schemas.microsoft.com/office/drawing/2014/main" id="{B44BD077-2D33-551D-614B-EA811AA85144}"/>
              </a:ext>
            </a:extLst>
          </p:cNvPr>
          <p:cNvSpPr/>
          <p:nvPr/>
        </p:nvSpPr>
        <p:spPr>
          <a:xfrm>
            <a:off x="5795496" y="2277305"/>
            <a:ext cx="593567" cy="595145"/>
          </a:xfrm>
          <a:custGeom>
            <a:avLst/>
            <a:gdLst/>
            <a:ahLst/>
            <a:cxnLst/>
            <a:rect l="l" t="t" r="r" b="b"/>
            <a:pathLst>
              <a:path w="11658" h="11689" extrusionOk="0">
                <a:moveTo>
                  <a:pt x="7877" y="1386"/>
                </a:moveTo>
                <a:cubicBezTo>
                  <a:pt x="9232" y="1386"/>
                  <a:pt x="10303" y="2458"/>
                  <a:pt x="10303" y="3781"/>
                </a:cubicBezTo>
                <a:lnTo>
                  <a:pt x="10303" y="4883"/>
                </a:lnTo>
                <a:cubicBezTo>
                  <a:pt x="10240" y="4883"/>
                  <a:pt x="10209" y="4946"/>
                  <a:pt x="10177" y="4946"/>
                </a:cubicBezTo>
                <a:cubicBezTo>
                  <a:pt x="10019" y="4190"/>
                  <a:pt x="9704" y="3529"/>
                  <a:pt x="9200" y="2962"/>
                </a:cubicBezTo>
                <a:lnTo>
                  <a:pt x="7720" y="4442"/>
                </a:lnTo>
                <a:cubicBezTo>
                  <a:pt x="8192" y="5072"/>
                  <a:pt x="8318" y="5860"/>
                  <a:pt x="8098" y="6648"/>
                </a:cubicBezTo>
                <a:cubicBezTo>
                  <a:pt x="8003" y="6868"/>
                  <a:pt x="7877" y="7057"/>
                  <a:pt x="7720" y="7278"/>
                </a:cubicBezTo>
                <a:lnTo>
                  <a:pt x="9200" y="8727"/>
                </a:lnTo>
                <a:cubicBezTo>
                  <a:pt x="9673" y="8160"/>
                  <a:pt x="10019" y="7498"/>
                  <a:pt x="10177" y="6742"/>
                </a:cubicBezTo>
                <a:cubicBezTo>
                  <a:pt x="10209" y="6742"/>
                  <a:pt x="10240" y="6805"/>
                  <a:pt x="10303" y="6805"/>
                </a:cubicBezTo>
                <a:lnTo>
                  <a:pt x="10303" y="7908"/>
                </a:lnTo>
                <a:cubicBezTo>
                  <a:pt x="10303" y="9231"/>
                  <a:pt x="9232" y="10302"/>
                  <a:pt x="7877" y="10302"/>
                </a:cubicBezTo>
                <a:lnTo>
                  <a:pt x="6774" y="10302"/>
                </a:lnTo>
                <a:cubicBezTo>
                  <a:pt x="6774" y="10271"/>
                  <a:pt x="6743" y="10208"/>
                  <a:pt x="6743" y="10176"/>
                </a:cubicBezTo>
                <a:cubicBezTo>
                  <a:pt x="7499" y="10019"/>
                  <a:pt x="8161" y="9704"/>
                  <a:pt x="8728" y="9200"/>
                </a:cubicBezTo>
                <a:lnTo>
                  <a:pt x="7279" y="7750"/>
                </a:lnTo>
                <a:cubicBezTo>
                  <a:pt x="7058" y="7908"/>
                  <a:pt x="6869" y="8002"/>
                  <a:pt x="6648" y="8097"/>
                </a:cubicBezTo>
                <a:cubicBezTo>
                  <a:pt x="6365" y="8160"/>
                  <a:pt x="6081" y="8223"/>
                  <a:pt x="5861" y="8223"/>
                </a:cubicBezTo>
                <a:cubicBezTo>
                  <a:pt x="5325" y="8223"/>
                  <a:pt x="4821" y="8065"/>
                  <a:pt x="4443" y="7750"/>
                </a:cubicBezTo>
                <a:lnTo>
                  <a:pt x="2962" y="9200"/>
                </a:lnTo>
                <a:cubicBezTo>
                  <a:pt x="3529" y="9672"/>
                  <a:pt x="4191" y="10019"/>
                  <a:pt x="4947" y="10176"/>
                </a:cubicBezTo>
                <a:cubicBezTo>
                  <a:pt x="4947" y="10208"/>
                  <a:pt x="4916" y="10271"/>
                  <a:pt x="4916" y="10302"/>
                </a:cubicBezTo>
                <a:lnTo>
                  <a:pt x="3813" y="10302"/>
                </a:lnTo>
                <a:cubicBezTo>
                  <a:pt x="2458" y="10302"/>
                  <a:pt x="1387" y="9231"/>
                  <a:pt x="1387" y="7908"/>
                </a:cubicBezTo>
                <a:lnTo>
                  <a:pt x="1387" y="6805"/>
                </a:lnTo>
                <a:cubicBezTo>
                  <a:pt x="1450" y="6805"/>
                  <a:pt x="1482" y="6742"/>
                  <a:pt x="1513" y="6742"/>
                </a:cubicBezTo>
                <a:cubicBezTo>
                  <a:pt x="1671" y="7498"/>
                  <a:pt x="1986" y="8160"/>
                  <a:pt x="2490" y="8727"/>
                </a:cubicBezTo>
                <a:lnTo>
                  <a:pt x="3971" y="7278"/>
                </a:lnTo>
                <a:cubicBezTo>
                  <a:pt x="3498" y="6648"/>
                  <a:pt x="3372" y="5860"/>
                  <a:pt x="3592" y="5072"/>
                </a:cubicBezTo>
                <a:cubicBezTo>
                  <a:pt x="3687" y="4820"/>
                  <a:pt x="3813" y="4631"/>
                  <a:pt x="3971" y="4442"/>
                </a:cubicBezTo>
                <a:lnTo>
                  <a:pt x="2490" y="2962"/>
                </a:lnTo>
                <a:cubicBezTo>
                  <a:pt x="2017" y="3529"/>
                  <a:pt x="1671" y="4190"/>
                  <a:pt x="1513" y="4946"/>
                </a:cubicBezTo>
                <a:cubicBezTo>
                  <a:pt x="1482" y="4946"/>
                  <a:pt x="1450" y="4883"/>
                  <a:pt x="1387" y="4883"/>
                </a:cubicBezTo>
                <a:lnTo>
                  <a:pt x="1387" y="3781"/>
                </a:lnTo>
                <a:cubicBezTo>
                  <a:pt x="1387" y="2458"/>
                  <a:pt x="2458" y="1386"/>
                  <a:pt x="3813" y="1386"/>
                </a:cubicBezTo>
                <a:lnTo>
                  <a:pt x="4916" y="1386"/>
                </a:lnTo>
                <a:cubicBezTo>
                  <a:pt x="4916" y="1418"/>
                  <a:pt x="4947" y="1481"/>
                  <a:pt x="4947" y="1512"/>
                </a:cubicBezTo>
                <a:cubicBezTo>
                  <a:pt x="4191" y="1670"/>
                  <a:pt x="3529" y="1985"/>
                  <a:pt x="2962" y="2489"/>
                </a:cubicBezTo>
                <a:lnTo>
                  <a:pt x="4443" y="3938"/>
                </a:lnTo>
                <a:cubicBezTo>
                  <a:pt x="4632" y="3781"/>
                  <a:pt x="4821" y="3686"/>
                  <a:pt x="5073" y="3592"/>
                </a:cubicBezTo>
                <a:cubicBezTo>
                  <a:pt x="5339" y="3496"/>
                  <a:pt x="5605" y="3451"/>
                  <a:pt x="5865" y="3451"/>
                </a:cubicBezTo>
                <a:cubicBezTo>
                  <a:pt x="6375" y="3451"/>
                  <a:pt x="6861" y="3625"/>
                  <a:pt x="7279" y="3938"/>
                </a:cubicBezTo>
                <a:lnTo>
                  <a:pt x="8728" y="2489"/>
                </a:lnTo>
                <a:cubicBezTo>
                  <a:pt x="8161" y="2016"/>
                  <a:pt x="7499" y="1670"/>
                  <a:pt x="6743" y="1512"/>
                </a:cubicBezTo>
                <a:cubicBezTo>
                  <a:pt x="6743" y="1481"/>
                  <a:pt x="6774" y="1418"/>
                  <a:pt x="6774" y="1386"/>
                </a:cubicBezTo>
                <a:close/>
                <a:moveTo>
                  <a:pt x="5829" y="0"/>
                </a:moveTo>
                <a:cubicBezTo>
                  <a:pt x="5420" y="0"/>
                  <a:pt x="5010" y="315"/>
                  <a:pt x="4884" y="725"/>
                </a:cubicBezTo>
                <a:lnTo>
                  <a:pt x="3782" y="725"/>
                </a:lnTo>
                <a:cubicBezTo>
                  <a:pt x="2112" y="725"/>
                  <a:pt x="726" y="2111"/>
                  <a:pt x="726" y="3781"/>
                </a:cubicBezTo>
                <a:lnTo>
                  <a:pt x="726" y="4883"/>
                </a:lnTo>
                <a:cubicBezTo>
                  <a:pt x="316" y="5041"/>
                  <a:pt x="1" y="5419"/>
                  <a:pt x="1" y="5829"/>
                </a:cubicBezTo>
                <a:cubicBezTo>
                  <a:pt x="1" y="6270"/>
                  <a:pt x="316" y="6679"/>
                  <a:pt x="726" y="6774"/>
                </a:cubicBezTo>
                <a:lnTo>
                  <a:pt x="726" y="7876"/>
                </a:lnTo>
                <a:cubicBezTo>
                  <a:pt x="726" y="9578"/>
                  <a:pt x="2112" y="10964"/>
                  <a:pt x="3782" y="10964"/>
                </a:cubicBezTo>
                <a:lnTo>
                  <a:pt x="4884" y="10964"/>
                </a:lnTo>
                <a:cubicBezTo>
                  <a:pt x="5042" y="11342"/>
                  <a:pt x="5420" y="11688"/>
                  <a:pt x="5829" y="11688"/>
                </a:cubicBezTo>
                <a:cubicBezTo>
                  <a:pt x="6270" y="11688"/>
                  <a:pt x="6680" y="11342"/>
                  <a:pt x="6774" y="10964"/>
                </a:cubicBezTo>
                <a:lnTo>
                  <a:pt x="7877" y="10964"/>
                </a:lnTo>
                <a:cubicBezTo>
                  <a:pt x="9578" y="10964"/>
                  <a:pt x="10965" y="9578"/>
                  <a:pt x="10965" y="7876"/>
                </a:cubicBezTo>
                <a:lnTo>
                  <a:pt x="10965" y="6774"/>
                </a:lnTo>
                <a:cubicBezTo>
                  <a:pt x="11343" y="6616"/>
                  <a:pt x="11658" y="6270"/>
                  <a:pt x="11658" y="5829"/>
                </a:cubicBezTo>
                <a:cubicBezTo>
                  <a:pt x="11658" y="5419"/>
                  <a:pt x="11343" y="5072"/>
                  <a:pt x="10965" y="4883"/>
                </a:cubicBezTo>
                <a:lnTo>
                  <a:pt x="10965" y="3781"/>
                </a:lnTo>
                <a:cubicBezTo>
                  <a:pt x="10965" y="2111"/>
                  <a:pt x="9578" y="725"/>
                  <a:pt x="7877" y="725"/>
                </a:cubicBezTo>
                <a:lnTo>
                  <a:pt x="6774" y="725"/>
                </a:lnTo>
                <a:cubicBezTo>
                  <a:pt x="6617" y="315"/>
                  <a:pt x="6270" y="0"/>
                  <a:pt x="5829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spcFirstLastPara="1" wrap="square" lIns="91417" tIns="91417" rIns="91417" bIns="91417" anchor="ctr" anchorCtr="0">
            <a:noAutofit/>
          </a:bodyPr>
          <a:lstStyle>
            <a:defPPr/>
          </a:lstStyle>
          <a:p>
            <a:endParaRPr sz="1400" dirty="0"/>
          </a:p>
        </p:txBody>
      </p:sp>
      <p:grpSp>
        <p:nvGrpSpPr>
          <p:cNvPr id="103" name="Google Shape;6862;p88">
            <a:extLst>
              <a:ext uri="{FF2B5EF4-FFF2-40B4-BE49-F238E27FC236}">
                <a16:creationId xmlns:a16="http://schemas.microsoft.com/office/drawing/2014/main" id="{542603E1-94F3-F73A-B717-F7560470561D}"/>
              </a:ext>
            </a:extLst>
          </p:cNvPr>
          <p:cNvGrpSpPr/>
          <p:nvPr/>
        </p:nvGrpSpPr>
        <p:grpSpPr>
          <a:xfrm>
            <a:off x="6543540" y="2275288"/>
            <a:ext cx="614391" cy="598915"/>
            <a:chOff x="-31817401" y="3910025"/>
            <a:chExt cx="301675" cy="294075"/>
          </a:xfrm>
          <a:solidFill>
            <a:schemeClr val="accent1">
              <a:lumMod val="75000"/>
            </a:schemeClr>
          </a:solidFill>
        </p:grpSpPr>
        <p:sp>
          <p:nvSpPr>
            <p:cNvPr id="104" name="Google Shape;6863;p88">
              <a:extLst>
                <a:ext uri="{FF2B5EF4-FFF2-40B4-BE49-F238E27FC236}">
                  <a16:creationId xmlns:a16="http://schemas.microsoft.com/office/drawing/2014/main" id="{A7AE7BF9-F933-AF90-46B9-BB5F27A2B4F6}"/>
                </a:ext>
              </a:extLst>
            </p:cNvPr>
            <p:cNvSpPr/>
            <p:nvPr/>
          </p:nvSpPr>
          <p:spPr>
            <a:xfrm>
              <a:off x="-31817401" y="3911550"/>
              <a:ext cx="301675" cy="292550"/>
            </a:xfrm>
            <a:custGeom>
              <a:avLst/>
              <a:gdLst/>
              <a:ahLst/>
              <a:cxnLst/>
              <a:rect l="l" t="t" r="r" b="b"/>
              <a:pathLst>
                <a:path w="12067" h="11702" extrusionOk="0">
                  <a:moveTo>
                    <a:pt x="2558" y="0"/>
                  </a:moveTo>
                  <a:cubicBezTo>
                    <a:pt x="2357" y="0"/>
                    <a:pt x="2155" y="24"/>
                    <a:pt x="1954" y="70"/>
                  </a:cubicBezTo>
                  <a:cubicBezTo>
                    <a:pt x="1828" y="102"/>
                    <a:pt x="1733" y="196"/>
                    <a:pt x="1702" y="322"/>
                  </a:cubicBezTo>
                  <a:cubicBezTo>
                    <a:pt x="1670" y="448"/>
                    <a:pt x="1702" y="543"/>
                    <a:pt x="1796" y="637"/>
                  </a:cubicBezTo>
                  <a:lnTo>
                    <a:pt x="2679" y="1551"/>
                  </a:lnTo>
                  <a:cubicBezTo>
                    <a:pt x="2962" y="1803"/>
                    <a:pt x="2962" y="2244"/>
                    <a:pt x="2679" y="2528"/>
                  </a:cubicBezTo>
                  <a:cubicBezTo>
                    <a:pt x="2553" y="2669"/>
                    <a:pt x="2379" y="2740"/>
                    <a:pt x="2202" y="2740"/>
                  </a:cubicBezTo>
                  <a:cubicBezTo>
                    <a:pt x="2025" y="2740"/>
                    <a:pt x="1844" y="2669"/>
                    <a:pt x="1702" y="2528"/>
                  </a:cubicBezTo>
                  <a:lnTo>
                    <a:pt x="788" y="1614"/>
                  </a:lnTo>
                  <a:cubicBezTo>
                    <a:pt x="744" y="1569"/>
                    <a:pt x="668" y="1525"/>
                    <a:pt x="582" y="1525"/>
                  </a:cubicBezTo>
                  <a:cubicBezTo>
                    <a:pt x="547" y="1525"/>
                    <a:pt x="510" y="1532"/>
                    <a:pt x="473" y="1551"/>
                  </a:cubicBezTo>
                  <a:cubicBezTo>
                    <a:pt x="347" y="1582"/>
                    <a:pt x="284" y="1645"/>
                    <a:pt x="253" y="1771"/>
                  </a:cubicBezTo>
                  <a:cubicBezTo>
                    <a:pt x="1" y="2591"/>
                    <a:pt x="253" y="3473"/>
                    <a:pt x="883" y="4103"/>
                  </a:cubicBezTo>
                  <a:cubicBezTo>
                    <a:pt x="1366" y="4494"/>
                    <a:pt x="1932" y="4750"/>
                    <a:pt x="2619" y="4750"/>
                  </a:cubicBezTo>
                  <a:cubicBezTo>
                    <a:pt x="2874" y="4750"/>
                    <a:pt x="3145" y="4715"/>
                    <a:pt x="3435" y="4638"/>
                  </a:cubicBezTo>
                  <a:lnTo>
                    <a:pt x="7247" y="8482"/>
                  </a:lnTo>
                  <a:cubicBezTo>
                    <a:pt x="6963" y="9522"/>
                    <a:pt x="7215" y="10372"/>
                    <a:pt x="7814" y="10971"/>
                  </a:cubicBezTo>
                  <a:cubicBezTo>
                    <a:pt x="8291" y="11472"/>
                    <a:pt x="8895" y="11702"/>
                    <a:pt x="9516" y="11702"/>
                  </a:cubicBezTo>
                  <a:cubicBezTo>
                    <a:pt x="9714" y="11702"/>
                    <a:pt x="9915" y="11678"/>
                    <a:pt x="10114" y="11632"/>
                  </a:cubicBezTo>
                  <a:cubicBezTo>
                    <a:pt x="10240" y="11569"/>
                    <a:pt x="10334" y="11506"/>
                    <a:pt x="10366" y="11380"/>
                  </a:cubicBezTo>
                  <a:cubicBezTo>
                    <a:pt x="10397" y="11254"/>
                    <a:pt x="10366" y="11128"/>
                    <a:pt x="10271" y="11065"/>
                  </a:cubicBezTo>
                  <a:lnTo>
                    <a:pt x="9389" y="10152"/>
                  </a:lnTo>
                  <a:cubicBezTo>
                    <a:pt x="9106" y="9868"/>
                    <a:pt x="9106" y="9459"/>
                    <a:pt x="9389" y="9175"/>
                  </a:cubicBezTo>
                  <a:cubicBezTo>
                    <a:pt x="9515" y="9033"/>
                    <a:pt x="9688" y="8962"/>
                    <a:pt x="9866" y="8962"/>
                  </a:cubicBezTo>
                  <a:cubicBezTo>
                    <a:pt x="10043" y="8962"/>
                    <a:pt x="10224" y="9033"/>
                    <a:pt x="10366" y="9175"/>
                  </a:cubicBezTo>
                  <a:lnTo>
                    <a:pt x="11279" y="10089"/>
                  </a:lnTo>
                  <a:cubicBezTo>
                    <a:pt x="11326" y="10135"/>
                    <a:pt x="11405" y="10164"/>
                    <a:pt x="11494" y="10164"/>
                  </a:cubicBezTo>
                  <a:cubicBezTo>
                    <a:pt x="11527" y="10164"/>
                    <a:pt x="11561" y="10160"/>
                    <a:pt x="11594" y="10152"/>
                  </a:cubicBezTo>
                  <a:cubicBezTo>
                    <a:pt x="11720" y="10120"/>
                    <a:pt x="11783" y="10026"/>
                    <a:pt x="11815" y="9931"/>
                  </a:cubicBezTo>
                  <a:cubicBezTo>
                    <a:pt x="12067" y="9081"/>
                    <a:pt x="11815" y="8230"/>
                    <a:pt x="11185" y="7600"/>
                  </a:cubicBezTo>
                  <a:cubicBezTo>
                    <a:pt x="10778" y="7170"/>
                    <a:pt x="10224" y="6903"/>
                    <a:pt x="9537" y="6903"/>
                  </a:cubicBezTo>
                  <a:cubicBezTo>
                    <a:pt x="9266" y="6903"/>
                    <a:pt x="8975" y="6944"/>
                    <a:pt x="8665" y="7033"/>
                  </a:cubicBezTo>
                  <a:lnTo>
                    <a:pt x="4852" y="3221"/>
                  </a:lnTo>
                  <a:lnTo>
                    <a:pt x="4884" y="3032"/>
                  </a:lnTo>
                  <a:cubicBezTo>
                    <a:pt x="5136" y="2213"/>
                    <a:pt x="4884" y="1330"/>
                    <a:pt x="4254" y="700"/>
                  </a:cubicBezTo>
                  <a:cubicBezTo>
                    <a:pt x="3778" y="225"/>
                    <a:pt x="3177" y="0"/>
                    <a:pt x="25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05" name="Google Shape;6864;p88">
              <a:extLst>
                <a:ext uri="{FF2B5EF4-FFF2-40B4-BE49-F238E27FC236}">
                  <a16:creationId xmlns:a16="http://schemas.microsoft.com/office/drawing/2014/main" id="{1DA8F61F-785E-2684-7B94-26EAE80BC09A}"/>
                </a:ext>
              </a:extLst>
            </p:cNvPr>
            <p:cNvSpPr/>
            <p:nvPr/>
          </p:nvSpPr>
          <p:spPr>
            <a:xfrm>
              <a:off x="-31816601" y="4062950"/>
              <a:ext cx="144150" cy="140600"/>
            </a:xfrm>
            <a:custGeom>
              <a:avLst/>
              <a:gdLst/>
              <a:ahLst/>
              <a:cxnLst/>
              <a:rect l="l" t="t" r="r" b="b"/>
              <a:pathLst>
                <a:path w="5766" h="5624" extrusionOk="0">
                  <a:moveTo>
                    <a:pt x="4080" y="1504"/>
                  </a:moveTo>
                  <a:cubicBezTo>
                    <a:pt x="4167" y="1504"/>
                    <a:pt x="4253" y="1528"/>
                    <a:pt x="4316" y="1575"/>
                  </a:cubicBezTo>
                  <a:cubicBezTo>
                    <a:pt x="4442" y="1701"/>
                    <a:pt x="4442" y="1953"/>
                    <a:pt x="4316" y="2048"/>
                  </a:cubicBezTo>
                  <a:lnTo>
                    <a:pt x="2205" y="4159"/>
                  </a:lnTo>
                  <a:cubicBezTo>
                    <a:pt x="2158" y="4206"/>
                    <a:pt x="2072" y="4230"/>
                    <a:pt x="1985" y="4230"/>
                  </a:cubicBezTo>
                  <a:cubicBezTo>
                    <a:pt x="1898" y="4230"/>
                    <a:pt x="1812" y="4206"/>
                    <a:pt x="1764" y="4159"/>
                  </a:cubicBezTo>
                  <a:cubicBezTo>
                    <a:pt x="1638" y="4033"/>
                    <a:pt x="1638" y="3781"/>
                    <a:pt x="1764" y="3686"/>
                  </a:cubicBezTo>
                  <a:lnTo>
                    <a:pt x="3844" y="1575"/>
                  </a:lnTo>
                  <a:cubicBezTo>
                    <a:pt x="3907" y="1528"/>
                    <a:pt x="3993" y="1504"/>
                    <a:pt x="4080" y="1504"/>
                  </a:cubicBezTo>
                  <a:close/>
                  <a:moveTo>
                    <a:pt x="3844" y="0"/>
                  </a:moveTo>
                  <a:lnTo>
                    <a:pt x="567" y="3277"/>
                  </a:lnTo>
                  <a:cubicBezTo>
                    <a:pt x="0" y="3844"/>
                    <a:pt x="0" y="4694"/>
                    <a:pt x="567" y="5198"/>
                  </a:cubicBezTo>
                  <a:cubicBezTo>
                    <a:pt x="835" y="5482"/>
                    <a:pt x="1189" y="5624"/>
                    <a:pt x="1540" y="5624"/>
                  </a:cubicBezTo>
                  <a:cubicBezTo>
                    <a:pt x="1890" y="5624"/>
                    <a:pt x="2237" y="5482"/>
                    <a:pt x="2489" y="5198"/>
                  </a:cubicBezTo>
                  <a:lnTo>
                    <a:pt x="5766" y="1953"/>
                  </a:lnTo>
                  <a:lnTo>
                    <a:pt x="38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06" name="Google Shape;6865;p88">
              <a:extLst>
                <a:ext uri="{FF2B5EF4-FFF2-40B4-BE49-F238E27FC236}">
                  <a16:creationId xmlns:a16="http://schemas.microsoft.com/office/drawing/2014/main" id="{6C76C197-C271-CA17-A4C4-F2000F5A856F}"/>
                </a:ext>
              </a:extLst>
            </p:cNvPr>
            <p:cNvSpPr/>
            <p:nvPr/>
          </p:nvSpPr>
          <p:spPr>
            <a:xfrm>
              <a:off x="-31648050" y="3910025"/>
              <a:ext cx="129175" cy="127725"/>
            </a:xfrm>
            <a:custGeom>
              <a:avLst/>
              <a:gdLst/>
              <a:ahLst/>
              <a:cxnLst/>
              <a:rect l="l" t="t" r="r" b="b"/>
              <a:pathLst>
                <a:path w="5167" h="5109" extrusionOk="0">
                  <a:moveTo>
                    <a:pt x="4249" y="1"/>
                  </a:moveTo>
                  <a:cubicBezTo>
                    <a:pt x="4179" y="1"/>
                    <a:pt x="4106" y="24"/>
                    <a:pt x="4033" y="68"/>
                  </a:cubicBezTo>
                  <a:lnTo>
                    <a:pt x="2206" y="1171"/>
                  </a:lnTo>
                  <a:cubicBezTo>
                    <a:pt x="2017" y="1265"/>
                    <a:pt x="1985" y="1549"/>
                    <a:pt x="2143" y="1706"/>
                  </a:cubicBezTo>
                  <a:lnTo>
                    <a:pt x="2300" y="1864"/>
                  </a:lnTo>
                  <a:lnTo>
                    <a:pt x="0" y="4164"/>
                  </a:lnTo>
                  <a:lnTo>
                    <a:pt x="945" y="5109"/>
                  </a:lnTo>
                  <a:lnTo>
                    <a:pt x="3245" y="2809"/>
                  </a:lnTo>
                  <a:lnTo>
                    <a:pt x="3434" y="2998"/>
                  </a:lnTo>
                  <a:cubicBezTo>
                    <a:pt x="3502" y="3066"/>
                    <a:pt x="3594" y="3099"/>
                    <a:pt x="3684" y="3099"/>
                  </a:cubicBezTo>
                  <a:cubicBezTo>
                    <a:pt x="3802" y="3099"/>
                    <a:pt x="3916" y="3042"/>
                    <a:pt x="3970" y="2935"/>
                  </a:cubicBezTo>
                  <a:lnTo>
                    <a:pt x="5073" y="1108"/>
                  </a:lnTo>
                  <a:cubicBezTo>
                    <a:pt x="5167" y="1013"/>
                    <a:pt x="5167" y="793"/>
                    <a:pt x="5041" y="698"/>
                  </a:cubicBezTo>
                  <a:lnTo>
                    <a:pt x="4474" y="100"/>
                  </a:lnTo>
                  <a:cubicBezTo>
                    <a:pt x="4406" y="32"/>
                    <a:pt x="4330" y="1"/>
                    <a:pt x="42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07" name="Google Shape;6913;p88">
            <a:extLst>
              <a:ext uri="{FF2B5EF4-FFF2-40B4-BE49-F238E27FC236}">
                <a16:creationId xmlns:a16="http://schemas.microsoft.com/office/drawing/2014/main" id="{ADF9D656-ED88-CAD3-C71F-539035BE3F80}"/>
              </a:ext>
            </a:extLst>
          </p:cNvPr>
          <p:cNvGrpSpPr/>
          <p:nvPr/>
        </p:nvGrpSpPr>
        <p:grpSpPr>
          <a:xfrm>
            <a:off x="7300389" y="2275565"/>
            <a:ext cx="599983" cy="598353"/>
            <a:chOff x="-31455100" y="3909350"/>
            <a:chExt cx="294600" cy="293800"/>
          </a:xfrm>
          <a:solidFill>
            <a:schemeClr val="accent1">
              <a:lumMod val="75000"/>
            </a:schemeClr>
          </a:solidFill>
        </p:grpSpPr>
        <p:sp>
          <p:nvSpPr>
            <p:cNvPr id="108" name="Google Shape;6914;p88">
              <a:extLst>
                <a:ext uri="{FF2B5EF4-FFF2-40B4-BE49-F238E27FC236}">
                  <a16:creationId xmlns:a16="http://schemas.microsoft.com/office/drawing/2014/main" id="{8914882B-F0D8-C596-6D0D-452C36FA1DFE}"/>
                </a:ext>
              </a:extLst>
            </p:cNvPr>
            <p:cNvSpPr/>
            <p:nvPr/>
          </p:nvSpPr>
          <p:spPr>
            <a:xfrm>
              <a:off x="-31455100" y="3909350"/>
              <a:ext cx="294600" cy="293800"/>
            </a:xfrm>
            <a:custGeom>
              <a:avLst/>
              <a:gdLst/>
              <a:ahLst/>
              <a:cxnLst/>
              <a:rect l="l" t="t" r="r" b="b"/>
              <a:pathLst>
                <a:path w="11784" h="11752" extrusionOk="0">
                  <a:moveTo>
                    <a:pt x="5199" y="1"/>
                  </a:moveTo>
                  <a:cubicBezTo>
                    <a:pt x="5042" y="1"/>
                    <a:pt x="4916" y="127"/>
                    <a:pt x="4884" y="284"/>
                  </a:cubicBezTo>
                  <a:lnTo>
                    <a:pt x="4727" y="883"/>
                  </a:lnTo>
                  <a:cubicBezTo>
                    <a:pt x="4191" y="977"/>
                    <a:pt x="3655" y="1229"/>
                    <a:pt x="3151" y="1513"/>
                  </a:cubicBezTo>
                  <a:lnTo>
                    <a:pt x="2647" y="1229"/>
                  </a:lnTo>
                  <a:cubicBezTo>
                    <a:pt x="2599" y="1205"/>
                    <a:pt x="2542" y="1195"/>
                    <a:pt x="2482" y="1195"/>
                  </a:cubicBezTo>
                  <a:cubicBezTo>
                    <a:pt x="2386" y="1195"/>
                    <a:pt x="2284" y="1222"/>
                    <a:pt x="2206" y="1261"/>
                  </a:cubicBezTo>
                  <a:lnTo>
                    <a:pt x="1261" y="2206"/>
                  </a:lnTo>
                  <a:cubicBezTo>
                    <a:pt x="1135" y="2332"/>
                    <a:pt x="1135" y="2490"/>
                    <a:pt x="1230" y="2647"/>
                  </a:cubicBezTo>
                  <a:lnTo>
                    <a:pt x="1513" y="3151"/>
                  </a:lnTo>
                  <a:cubicBezTo>
                    <a:pt x="1198" y="3624"/>
                    <a:pt x="978" y="4191"/>
                    <a:pt x="883" y="4726"/>
                  </a:cubicBezTo>
                  <a:lnTo>
                    <a:pt x="284" y="4884"/>
                  </a:lnTo>
                  <a:cubicBezTo>
                    <a:pt x="127" y="4947"/>
                    <a:pt x="1" y="5041"/>
                    <a:pt x="1" y="5199"/>
                  </a:cubicBezTo>
                  <a:lnTo>
                    <a:pt x="1" y="6585"/>
                  </a:lnTo>
                  <a:cubicBezTo>
                    <a:pt x="1" y="6743"/>
                    <a:pt x="127" y="6869"/>
                    <a:pt x="284" y="6900"/>
                  </a:cubicBezTo>
                  <a:lnTo>
                    <a:pt x="883" y="7058"/>
                  </a:lnTo>
                  <a:cubicBezTo>
                    <a:pt x="946" y="7404"/>
                    <a:pt x="1072" y="7782"/>
                    <a:pt x="1230" y="8129"/>
                  </a:cubicBezTo>
                  <a:cubicBezTo>
                    <a:pt x="1504" y="7854"/>
                    <a:pt x="2843" y="6486"/>
                    <a:pt x="2841" y="6486"/>
                  </a:cubicBezTo>
                  <a:lnTo>
                    <a:pt x="2841" y="6486"/>
                  </a:lnTo>
                  <a:cubicBezTo>
                    <a:pt x="2841" y="6486"/>
                    <a:pt x="2839" y="6488"/>
                    <a:pt x="2836" y="6491"/>
                  </a:cubicBezTo>
                  <a:cubicBezTo>
                    <a:pt x="2836" y="6459"/>
                    <a:pt x="2805" y="6050"/>
                    <a:pt x="2805" y="5955"/>
                  </a:cubicBezTo>
                  <a:cubicBezTo>
                    <a:pt x="2773" y="4222"/>
                    <a:pt x="4191" y="2836"/>
                    <a:pt x="5861" y="2836"/>
                  </a:cubicBezTo>
                  <a:cubicBezTo>
                    <a:pt x="7562" y="2836"/>
                    <a:pt x="8948" y="4222"/>
                    <a:pt x="8948" y="5924"/>
                  </a:cubicBezTo>
                  <a:cubicBezTo>
                    <a:pt x="8948" y="7499"/>
                    <a:pt x="7751" y="8822"/>
                    <a:pt x="6113" y="8948"/>
                  </a:cubicBezTo>
                  <a:cubicBezTo>
                    <a:pt x="6066" y="8948"/>
                    <a:pt x="5963" y="8956"/>
                    <a:pt x="5821" y="8956"/>
                  </a:cubicBezTo>
                  <a:cubicBezTo>
                    <a:pt x="5680" y="8956"/>
                    <a:pt x="5499" y="8948"/>
                    <a:pt x="5294" y="8917"/>
                  </a:cubicBezTo>
                  <a:lnTo>
                    <a:pt x="3655" y="10523"/>
                  </a:lnTo>
                  <a:cubicBezTo>
                    <a:pt x="4034" y="10681"/>
                    <a:pt x="4349" y="10807"/>
                    <a:pt x="4727" y="10870"/>
                  </a:cubicBezTo>
                  <a:lnTo>
                    <a:pt x="4884" y="11468"/>
                  </a:lnTo>
                  <a:cubicBezTo>
                    <a:pt x="4916" y="11626"/>
                    <a:pt x="5042" y="11752"/>
                    <a:pt x="5199" y="11752"/>
                  </a:cubicBezTo>
                  <a:lnTo>
                    <a:pt x="6585" y="11752"/>
                  </a:lnTo>
                  <a:cubicBezTo>
                    <a:pt x="6743" y="11752"/>
                    <a:pt x="6869" y="11626"/>
                    <a:pt x="6901" y="11468"/>
                  </a:cubicBezTo>
                  <a:lnTo>
                    <a:pt x="7058" y="10870"/>
                  </a:lnTo>
                  <a:cubicBezTo>
                    <a:pt x="7594" y="10775"/>
                    <a:pt x="8129" y="10523"/>
                    <a:pt x="8633" y="10240"/>
                  </a:cubicBezTo>
                  <a:lnTo>
                    <a:pt x="9137" y="10523"/>
                  </a:lnTo>
                  <a:cubicBezTo>
                    <a:pt x="9185" y="10547"/>
                    <a:pt x="9243" y="10558"/>
                    <a:pt x="9302" y="10558"/>
                  </a:cubicBezTo>
                  <a:cubicBezTo>
                    <a:pt x="9399" y="10558"/>
                    <a:pt x="9501" y="10531"/>
                    <a:pt x="9578" y="10492"/>
                  </a:cubicBezTo>
                  <a:lnTo>
                    <a:pt x="10524" y="9547"/>
                  </a:lnTo>
                  <a:cubicBezTo>
                    <a:pt x="10650" y="9421"/>
                    <a:pt x="10650" y="9263"/>
                    <a:pt x="10555" y="9106"/>
                  </a:cubicBezTo>
                  <a:lnTo>
                    <a:pt x="10303" y="8601"/>
                  </a:lnTo>
                  <a:cubicBezTo>
                    <a:pt x="10618" y="8129"/>
                    <a:pt x="10807" y="7562"/>
                    <a:pt x="10933" y="7026"/>
                  </a:cubicBezTo>
                  <a:lnTo>
                    <a:pt x="11500" y="6869"/>
                  </a:lnTo>
                  <a:cubicBezTo>
                    <a:pt x="11658" y="6806"/>
                    <a:pt x="11784" y="6711"/>
                    <a:pt x="11784" y="6554"/>
                  </a:cubicBezTo>
                  <a:lnTo>
                    <a:pt x="11784" y="5167"/>
                  </a:lnTo>
                  <a:cubicBezTo>
                    <a:pt x="11752" y="5041"/>
                    <a:pt x="11658" y="4915"/>
                    <a:pt x="11500" y="4884"/>
                  </a:cubicBezTo>
                  <a:lnTo>
                    <a:pt x="10902" y="4726"/>
                  </a:lnTo>
                  <a:cubicBezTo>
                    <a:pt x="10807" y="4191"/>
                    <a:pt x="10555" y="3687"/>
                    <a:pt x="10272" y="3151"/>
                  </a:cubicBezTo>
                  <a:lnTo>
                    <a:pt x="10555" y="2647"/>
                  </a:lnTo>
                  <a:cubicBezTo>
                    <a:pt x="10650" y="2521"/>
                    <a:pt x="10587" y="2332"/>
                    <a:pt x="10524" y="2206"/>
                  </a:cubicBezTo>
                  <a:lnTo>
                    <a:pt x="9578" y="1261"/>
                  </a:lnTo>
                  <a:cubicBezTo>
                    <a:pt x="9509" y="1209"/>
                    <a:pt x="9430" y="1185"/>
                    <a:pt x="9347" y="1185"/>
                  </a:cubicBezTo>
                  <a:cubicBezTo>
                    <a:pt x="9279" y="1185"/>
                    <a:pt x="9208" y="1201"/>
                    <a:pt x="9137" y="1229"/>
                  </a:cubicBezTo>
                  <a:lnTo>
                    <a:pt x="8633" y="1513"/>
                  </a:lnTo>
                  <a:cubicBezTo>
                    <a:pt x="8161" y="1198"/>
                    <a:pt x="7594" y="977"/>
                    <a:pt x="7058" y="883"/>
                  </a:cubicBezTo>
                  <a:lnTo>
                    <a:pt x="6901" y="284"/>
                  </a:lnTo>
                  <a:cubicBezTo>
                    <a:pt x="6869" y="127"/>
                    <a:pt x="6743" y="1"/>
                    <a:pt x="65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09" name="Google Shape;6915;p88">
              <a:extLst>
                <a:ext uri="{FF2B5EF4-FFF2-40B4-BE49-F238E27FC236}">
                  <a16:creationId xmlns:a16="http://schemas.microsoft.com/office/drawing/2014/main" id="{6B1689D8-5D42-F85D-16AF-1B7F892EAC6A}"/>
                </a:ext>
              </a:extLst>
            </p:cNvPr>
            <p:cNvSpPr/>
            <p:nvPr/>
          </p:nvSpPr>
          <p:spPr>
            <a:xfrm>
              <a:off x="-31455100" y="3997350"/>
              <a:ext cx="215050" cy="205025"/>
            </a:xfrm>
            <a:custGeom>
              <a:avLst/>
              <a:gdLst/>
              <a:ahLst/>
              <a:cxnLst/>
              <a:rect l="l" t="t" r="r" b="b"/>
              <a:pathLst>
                <a:path w="8602" h="8201" extrusionOk="0">
                  <a:moveTo>
                    <a:pt x="5939" y="0"/>
                  </a:moveTo>
                  <a:cubicBezTo>
                    <a:pt x="4729" y="0"/>
                    <a:pt x="3750" y="854"/>
                    <a:pt x="3561" y="1963"/>
                  </a:cubicBezTo>
                  <a:cubicBezTo>
                    <a:pt x="3466" y="2404"/>
                    <a:pt x="3498" y="2813"/>
                    <a:pt x="3624" y="3223"/>
                  </a:cubicBezTo>
                  <a:lnTo>
                    <a:pt x="410" y="6468"/>
                  </a:lnTo>
                  <a:cubicBezTo>
                    <a:pt x="1" y="6846"/>
                    <a:pt x="1" y="7507"/>
                    <a:pt x="410" y="7917"/>
                  </a:cubicBezTo>
                  <a:cubicBezTo>
                    <a:pt x="600" y="8106"/>
                    <a:pt x="852" y="8200"/>
                    <a:pt x="1111" y="8200"/>
                  </a:cubicBezTo>
                  <a:cubicBezTo>
                    <a:pt x="1371" y="8200"/>
                    <a:pt x="1639" y="8106"/>
                    <a:pt x="1860" y="7917"/>
                  </a:cubicBezTo>
                  <a:lnTo>
                    <a:pt x="5136" y="4640"/>
                  </a:lnTo>
                  <a:cubicBezTo>
                    <a:pt x="5388" y="4735"/>
                    <a:pt x="5664" y="4782"/>
                    <a:pt x="5947" y="4782"/>
                  </a:cubicBezTo>
                  <a:cubicBezTo>
                    <a:pt x="6231" y="4782"/>
                    <a:pt x="6522" y="4735"/>
                    <a:pt x="6806" y="4640"/>
                  </a:cubicBezTo>
                  <a:cubicBezTo>
                    <a:pt x="7846" y="4294"/>
                    <a:pt x="8602" y="3065"/>
                    <a:pt x="8224" y="1773"/>
                  </a:cubicBezTo>
                  <a:cubicBezTo>
                    <a:pt x="8192" y="1647"/>
                    <a:pt x="8129" y="1553"/>
                    <a:pt x="8003" y="1521"/>
                  </a:cubicBezTo>
                  <a:cubicBezTo>
                    <a:pt x="7972" y="1514"/>
                    <a:pt x="7942" y="1510"/>
                    <a:pt x="7914" y="1510"/>
                  </a:cubicBezTo>
                  <a:cubicBezTo>
                    <a:pt x="7830" y="1510"/>
                    <a:pt x="7759" y="1545"/>
                    <a:pt x="7688" y="1616"/>
                  </a:cubicBezTo>
                  <a:lnTo>
                    <a:pt x="6901" y="2404"/>
                  </a:lnTo>
                  <a:cubicBezTo>
                    <a:pt x="6759" y="2530"/>
                    <a:pt x="6578" y="2593"/>
                    <a:pt x="6400" y="2593"/>
                  </a:cubicBezTo>
                  <a:cubicBezTo>
                    <a:pt x="6223" y="2593"/>
                    <a:pt x="6050" y="2530"/>
                    <a:pt x="5924" y="2404"/>
                  </a:cubicBezTo>
                  <a:cubicBezTo>
                    <a:pt x="5640" y="2120"/>
                    <a:pt x="5640" y="1679"/>
                    <a:pt x="5924" y="1395"/>
                  </a:cubicBezTo>
                  <a:lnTo>
                    <a:pt x="6711" y="608"/>
                  </a:lnTo>
                  <a:cubicBezTo>
                    <a:pt x="6774" y="545"/>
                    <a:pt x="6806" y="419"/>
                    <a:pt x="6774" y="293"/>
                  </a:cubicBezTo>
                  <a:cubicBezTo>
                    <a:pt x="6743" y="198"/>
                    <a:pt x="6648" y="104"/>
                    <a:pt x="6554" y="72"/>
                  </a:cubicBezTo>
                  <a:cubicBezTo>
                    <a:pt x="6344" y="23"/>
                    <a:pt x="6139" y="0"/>
                    <a:pt x="59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10" name="Google Shape;6947;p88">
            <a:extLst>
              <a:ext uri="{FF2B5EF4-FFF2-40B4-BE49-F238E27FC236}">
                <a16:creationId xmlns:a16="http://schemas.microsoft.com/office/drawing/2014/main" id="{BC049BFB-7B8B-8ABC-3484-0D392511B176}"/>
              </a:ext>
            </a:extLst>
          </p:cNvPr>
          <p:cNvGrpSpPr/>
          <p:nvPr/>
        </p:nvGrpSpPr>
        <p:grpSpPr>
          <a:xfrm>
            <a:off x="4197302" y="2301144"/>
            <a:ext cx="595145" cy="596775"/>
            <a:chOff x="-32927950" y="3944800"/>
            <a:chExt cx="292225" cy="293025"/>
          </a:xfrm>
          <a:solidFill>
            <a:schemeClr val="accent1">
              <a:lumMod val="75000"/>
            </a:schemeClr>
          </a:solidFill>
        </p:grpSpPr>
        <p:sp>
          <p:nvSpPr>
            <p:cNvPr id="111" name="Google Shape;6948;p88">
              <a:extLst>
                <a:ext uri="{FF2B5EF4-FFF2-40B4-BE49-F238E27FC236}">
                  <a16:creationId xmlns:a16="http://schemas.microsoft.com/office/drawing/2014/main" id="{CD0F82E7-AF75-0507-BFD1-6500E0D6DB8B}"/>
                </a:ext>
              </a:extLst>
            </p:cNvPr>
            <p:cNvSpPr/>
            <p:nvPr/>
          </p:nvSpPr>
          <p:spPr>
            <a:xfrm>
              <a:off x="-32927950" y="3944800"/>
              <a:ext cx="69325" cy="292225"/>
            </a:xfrm>
            <a:custGeom>
              <a:avLst/>
              <a:gdLst/>
              <a:ahLst/>
              <a:cxnLst/>
              <a:rect l="l" t="t" r="r" b="b"/>
              <a:pathLst>
                <a:path w="2773" h="11689" extrusionOk="0">
                  <a:moveTo>
                    <a:pt x="1418" y="0"/>
                  </a:moveTo>
                  <a:cubicBezTo>
                    <a:pt x="1072" y="0"/>
                    <a:pt x="757" y="315"/>
                    <a:pt x="757" y="662"/>
                  </a:cubicBezTo>
                  <a:lnTo>
                    <a:pt x="757" y="9578"/>
                  </a:lnTo>
                  <a:cubicBezTo>
                    <a:pt x="757" y="9830"/>
                    <a:pt x="914" y="10050"/>
                    <a:pt x="1103" y="10176"/>
                  </a:cubicBezTo>
                  <a:lnTo>
                    <a:pt x="1103" y="10996"/>
                  </a:lnTo>
                  <a:lnTo>
                    <a:pt x="347" y="10996"/>
                  </a:lnTo>
                  <a:cubicBezTo>
                    <a:pt x="158" y="10996"/>
                    <a:pt x="1" y="11153"/>
                    <a:pt x="1" y="11342"/>
                  </a:cubicBezTo>
                  <a:cubicBezTo>
                    <a:pt x="1" y="11531"/>
                    <a:pt x="158" y="11689"/>
                    <a:pt x="347" y="11689"/>
                  </a:cubicBezTo>
                  <a:lnTo>
                    <a:pt x="2395" y="11689"/>
                  </a:lnTo>
                  <a:cubicBezTo>
                    <a:pt x="2616" y="11689"/>
                    <a:pt x="2773" y="11531"/>
                    <a:pt x="2773" y="11342"/>
                  </a:cubicBezTo>
                  <a:cubicBezTo>
                    <a:pt x="2773" y="11153"/>
                    <a:pt x="2616" y="10996"/>
                    <a:pt x="2395" y="10996"/>
                  </a:cubicBezTo>
                  <a:lnTo>
                    <a:pt x="1733" y="10996"/>
                  </a:lnTo>
                  <a:lnTo>
                    <a:pt x="1733" y="10176"/>
                  </a:lnTo>
                  <a:cubicBezTo>
                    <a:pt x="1922" y="10050"/>
                    <a:pt x="2080" y="9861"/>
                    <a:pt x="2080" y="9578"/>
                  </a:cubicBezTo>
                  <a:lnTo>
                    <a:pt x="2080" y="662"/>
                  </a:lnTo>
                  <a:cubicBezTo>
                    <a:pt x="2080" y="284"/>
                    <a:pt x="1765" y="0"/>
                    <a:pt x="1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12" name="Google Shape;6949;p88">
              <a:extLst>
                <a:ext uri="{FF2B5EF4-FFF2-40B4-BE49-F238E27FC236}">
                  <a16:creationId xmlns:a16="http://schemas.microsoft.com/office/drawing/2014/main" id="{5A878796-B0FF-D2D9-FC4C-6FCCE069C0C5}"/>
                </a:ext>
              </a:extLst>
            </p:cNvPr>
            <p:cNvSpPr/>
            <p:nvPr/>
          </p:nvSpPr>
          <p:spPr>
            <a:xfrm>
              <a:off x="-32720800" y="4057425"/>
              <a:ext cx="85075" cy="25225"/>
            </a:xfrm>
            <a:custGeom>
              <a:avLst/>
              <a:gdLst/>
              <a:ahLst/>
              <a:cxnLst/>
              <a:rect l="l" t="t" r="r" b="b"/>
              <a:pathLst>
                <a:path w="3403" h="1009" extrusionOk="0">
                  <a:moveTo>
                    <a:pt x="505" y="1"/>
                  </a:moveTo>
                  <a:cubicBezTo>
                    <a:pt x="221" y="1"/>
                    <a:pt x="0" y="221"/>
                    <a:pt x="0" y="505"/>
                  </a:cubicBezTo>
                  <a:cubicBezTo>
                    <a:pt x="0" y="788"/>
                    <a:pt x="221" y="1009"/>
                    <a:pt x="505" y="1009"/>
                  </a:cubicBezTo>
                  <a:lnTo>
                    <a:pt x="2899" y="1009"/>
                  </a:lnTo>
                  <a:cubicBezTo>
                    <a:pt x="3182" y="1009"/>
                    <a:pt x="3403" y="788"/>
                    <a:pt x="3403" y="505"/>
                  </a:cubicBezTo>
                  <a:cubicBezTo>
                    <a:pt x="3403" y="190"/>
                    <a:pt x="3182" y="1"/>
                    <a:pt x="28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13" name="Google Shape;6950;p88">
              <a:extLst>
                <a:ext uri="{FF2B5EF4-FFF2-40B4-BE49-F238E27FC236}">
                  <a16:creationId xmlns:a16="http://schemas.microsoft.com/office/drawing/2014/main" id="{C3ADA210-1674-BC62-BB4B-8483E186E467}"/>
                </a:ext>
              </a:extLst>
            </p:cNvPr>
            <p:cNvSpPr/>
            <p:nvPr/>
          </p:nvSpPr>
          <p:spPr>
            <a:xfrm>
              <a:off x="-32720800" y="4099950"/>
              <a:ext cx="85075" cy="25225"/>
            </a:xfrm>
            <a:custGeom>
              <a:avLst/>
              <a:gdLst/>
              <a:ahLst/>
              <a:cxnLst/>
              <a:rect l="l" t="t" r="r" b="b"/>
              <a:pathLst>
                <a:path w="3403" h="1009" extrusionOk="0">
                  <a:moveTo>
                    <a:pt x="505" y="1"/>
                  </a:moveTo>
                  <a:cubicBezTo>
                    <a:pt x="221" y="1"/>
                    <a:pt x="0" y="221"/>
                    <a:pt x="0" y="505"/>
                  </a:cubicBezTo>
                  <a:cubicBezTo>
                    <a:pt x="0" y="788"/>
                    <a:pt x="221" y="1009"/>
                    <a:pt x="505" y="1009"/>
                  </a:cubicBezTo>
                  <a:lnTo>
                    <a:pt x="2899" y="1009"/>
                  </a:lnTo>
                  <a:cubicBezTo>
                    <a:pt x="3182" y="1009"/>
                    <a:pt x="3403" y="788"/>
                    <a:pt x="3403" y="505"/>
                  </a:cubicBezTo>
                  <a:cubicBezTo>
                    <a:pt x="3403" y="221"/>
                    <a:pt x="3182" y="1"/>
                    <a:pt x="28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14" name="Google Shape;6951;p88">
              <a:extLst>
                <a:ext uri="{FF2B5EF4-FFF2-40B4-BE49-F238E27FC236}">
                  <a16:creationId xmlns:a16="http://schemas.microsoft.com/office/drawing/2014/main" id="{35C0997A-F653-2C36-467C-ECAB21D4CB43}"/>
                </a:ext>
              </a:extLst>
            </p:cNvPr>
            <p:cNvSpPr/>
            <p:nvPr/>
          </p:nvSpPr>
          <p:spPr>
            <a:xfrm>
              <a:off x="-32720800" y="4141700"/>
              <a:ext cx="67750" cy="26025"/>
            </a:xfrm>
            <a:custGeom>
              <a:avLst/>
              <a:gdLst/>
              <a:ahLst/>
              <a:cxnLst/>
              <a:rect l="l" t="t" r="r" b="b"/>
              <a:pathLst>
                <a:path w="2710" h="1041" extrusionOk="0">
                  <a:moveTo>
                    <a:pt x="505" y="1"/>
                  </a:moveTo>
                  <a:cubicBezTo>
                    <a:pt x="221" y="1"/>
                    <a:pt x="0" y="253"/>
                    <a:pt x="0" y="536"/>
                  </a:cubicBezTo>
                  <a:cubicBezTo>
                    <a:pt x="0" y="788"/>
                    <a:pt x="221" y="1040"/>
                    <a:pt x="505" y="1040"/>
                  </a:cubicBezTo>
                  <a:lnTo>
                    <a:pt x="2206" y="1040"/>
                  </a:lnTo>
                  <a:cubicBezTo>
                    <a:pt x="2458" y="1040"/>
                    <a:pt x="2710" y="788"/>
                    <a:pt x="2710" y="536"/>
                  </a:cubicBezTo>
                  <a:cubicBezTo>
                    <a:pt x="2710" y="253"/>
                    <a:pt x="2521" y="1"/>
                    <a:pt x="22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15" name="Google Shape;6952;p88">
              <a:extLst>
                <a:ext uri="{FF2B5EF4-FFF2-40B4-BE49-F238E27FC236}">
                  <a16:creationId xmlns:a16="http://schemas.microsoft.com/office/drawing/2014/main" id="{9B0F37CE-3DB7-9B61-43A5-6FA2BBFA8D59}"/>
                </a:ext>
              </a:extLst>
            </p:cNvPr>
            <p:cNvSpPr/>
            <p:nvPr/>
          </p:nvSpPr>
          <p:spPr>
            <a:xfrm>
              <a:off x="-32754674" y="3944800"/>
              <a:ext cx="51225" cy="52000"/>
            </a:xfrm>
            <a:custGeom>
              <a:avLst/>
              <a:gdLst/>
              <a:ahLst/>
              <a:cxnLst/>
              <a:rect l="l" t="t" r="r" b="b"/>
              <a:pathLst>
                <a:path w="2049" h="2080" extrusionOk="0">
                  <a:moveTo>
                    <a:pt x="1702" y="0"/>
                  </a:moveTo>
                  <a:cubicBezTo>
                    <a:pt x="757" y="0"/>
                    <a:pt x="1" y="788"/>
                    <a:pt x="1" y="1733"/>
                  </a:cubicBezTo>
                  <a:lnTo>
                    <a:pt x="1" y="2080"/>
                  </a:lnTo>
                  <a:lnTo>
                    <a:pt x="2049" y="2080"/>
                  </a:lnTo>
                  <a:lnTo>
                    <a:pt x="204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16" name="Google Shape;6953;p88">
              <a:extLst>
                <a:ext uri="{FF2B5EF4-FFF2-40B4-BE49-F238E27FC236}">
                  <a16:creationId xmlns:a16="http://schemas.microsoft.com/office/drawing/2014/main" id="{BB474D0C-D655-D610-5960-4B31F4A46554}"/>
                </a:ext>
              </a:extLst>
            </p:cNvPr>
            <p:cNvSpPr/>
            <p:nvPr/>
          </p:nvSpPr>
          <p:spPr>
            <a:xfrm>
              <a:off x="-32687726" y="3944800"/>
              <a:ext cx="34675" cy="55150"/>
            </a:xfrm>
            <a:custGeom>
              <a:avLst/>
              <a:gdLst/>
              <a:ahLst/>
              <a:cxnLst/>
              <a:rect l="l" t="t" r="r" b="b"/>
              <a:pathLst>
                <a:path w="1387" h="2206" extrusionOk="0">
                  <a:moveTo>
                    <a:pt x="1" y="0"/>
                  </a:moveTo>
                  <a:lnTo>
                    <a:pt x="1" y="2111"/>
                  </a:lnTo>
                  <a:lnTo>
                    <a:pt x="883" y="2111"/>
                  </a:lnTo>
                  <a:cubicBezTo>
                    <a:pt x="1072" y="2111"/>
                    <a:pt x="1261" y="2143"/>
                    <a:pt x="1387" y="2206"/>
                  </a:cubicBezTo>
                  <a:lnTo>
                    <a:pt x="1387" y="1040"/>
                  </a:lnTo>
                  <a:cubicBezTo>
                    <a:pt x="1387" y="473"/>
                    <a:pt x="914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17" name="Google Shape;6954;p88">
              <a:extLst>
                <a:ext uri="{FF2B5EF4-FFF2-40B4-BE49-F238E27FC236}">
                  <a16:creationId xmlns:a16="http://schemas.microsoft.com/office/drawing/2014/main" id="{216401AE-8824-9EB2-3AA6-A034DC30BFB7}"/>
                </a:ext>
              </a:extLst>
            </p:cNvPr>
            <p:cNvSpPr/>
            <p:nvPr/>
          </p:nvSpPr>
          <p:spPr>
            <a:xfrm>
              <a:off x="-32860199" y="4014100"/>
              <a:ext cx="207150" cy="153625"/>
            </a:xfrm>
            <a:custGeom>
              <a:avLst/>
              <a:gdLst/>
              <a:ahLst/>
              <a:cxnLst/>
              <a:rect l="l" t="t" r="r" b="b"/>
              <a:pathLst>
                <a:path w="8286" h="6145" extrusionOk="0">
                  <a:moveTo>
                    <a:pt x="0" y="1"/>
                  </a:moveTo>
                  <a:lnTo>
                    <a:pt x="0" y="6144"/>
                  </a:lnTo>
                  <a:lnTo>
                    <a:pt x="378" y="6144"/>
                  </a:lnTo>
                  <a:cubicBezTo>
                    <a:pt x="756" y="6144"/>
                    <a:pt x="1071" y="5892"/>
                    <a:pt x="1260" y="5577"/>
                  </a:cubicBezTo>
                  <a:lnTo>
                    <a:pt x="2016" y="5955"/>
                  </a:lnTo>
                  <a:cubicBezTo>
                    <a:pt x="2268" y="6050"/>
                    <a:pt x="2552" y="6144"/>
                    <a:pt x="2773" y="6144"/>
                  </a:cubicBezTo>
                  <a:lnTo>
                    <a:pt x="3497" y="6144"/>
                  </a:lnTo>
                  <a:lnTo>
                    <a:pt x="3497" y="3057"/>
                  </a:lnTo>
                  <a:cubicBezTo>
                    <a:pt x="3214" y="3309"/>
                    <a:pt x="2867" y="3435"/>
                    <a:pt x="2457" y="3435"/>
                  </a:cubicBezTo>
                  <a:cubicBezTo>
                    <a:pt x="2268" y="3435"/>
                    <a:pt x="2111" y="3277"/>
                    <a:pt x="2111" y="3057"/>
                  </a:cubicBezTo>
                  <a:cubicBezTo>
                    <a:pt x="2111" y="2868"/>
                    <a:pt x="2268" y="2710"/>
                    <a:pt x="2457" y="2710"/>
                  </a:cubicBezTo>
                  <a:cubicBezTo>
                    <a:pt x="3025" y="2710"/>
                    <a:pt x="3497" y="2238"/>
                    <a:pt x="3497" y="1702"/>
                  </a:cubicBezTo>
                  <a:lnTo>
                    <a:pt x="3497" y="1009"/>
                  </a:lnTo>
                  <a:lnTo>
                    <a:pt x="7782" y="1009"/>
                  </a:lnTo>
                  <a:cubicBezTo>
                    <a:pt x="8065" y="1009"/>
                    <a:pt x="8286" y="788"/>
                    <a:pt x="8286" y="505"/>
                  </a:cubicBezTo>
                  <a:cubicBezTo>
                    <a:pt x="8286" y="221"/>
                    <a:pt x="8065" y="1"/>
                    <a:pt x="7782" y="1"/>
                  </a:cubicBezTo>
                  <a:lnTo>
                    <a:pt x="3560" y="1"/>
                  </a:lnTo>
                  <a:cubicBezTo>
                    <a:pt x="3308" y="1"/>
                    <a:pt x="2899" y="158"/>
                    <a:pt x="2583" y="442"/>
                  </a:cubicBezTo>
                  <a:cubicBezTo>
                    <a:pt x="2426" y="599"/>
                    <a:pt x="2205" y="662"/>
                    <a:pt x="1985" y="662"/>
                  </a:cubicBezTo>
                  <a:lnTo>
                    <a:pt x="1323" y="662"/>
                  </a:lnTo>
                  <a:cubicBezTo>
                    <a:pt x="1166" y="284"/>
                    <a:pt x="788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18" name="Google Shape;6955;p88">
              <a:extLst>
                <a:ext uri="{FF2B5EF4-FFF2-40B4-BE49-F238E27FC236}">
                  <a16:creationId xmlns:a16="http://schemas.microsoft.com/office/drawing/2014/main" id="{2AF98735-3C9A-5F08-8863-8AC1C6FBEA45}"/>
                </a:ext>
              </a:extLst>
            </p:cNvPr>
            <p:cNvSpPr/>
            <p:nvPr/>
          </p:nvSpPr>
          <p:spPr>
            <a:xfrm>
              <a:off x="-32755449" y="4055850"/>
              <a:ext cx="51200" cy="181175"/>
            </a:xfrm>
            <a:custGeom>
              <a:avLst/>
              <a:gdLst/>
              <a:ahLst/>
              <a:cxnLst/>
              <a:rect l="l" t="t" r="r" b="b"/>
              <a:pathLst>
                <a:path w="2048" h="7246" extrusionOk="0">
                  <a:moveTo>
                    <a:pt x="0" y="1"/>
                  </a:moveTo>
                  <a:lnTo>
                    <a:pt x="0" y="64"/>
                  </a:lnTo>
                  <a:lnTo>
                    <a:pt x="0" y="5514"/>
                  </a:lnTo>
                  <a:cubicBezTo>
                    <a:pt x="0" y="6459"/>
                    <a:pt x="756" y="7247"/>
                    <a:pt x="1701" y="7247"/>
                  </a:cubicBezTo>
                  <a:lnTo>
                    <a:pt x="2048" y="7247"/>
                  </a:lnTo>
                  <a:lnTo>
                    <a:pt x="2048" y="5167"/>
                  </a:lnTo>
                  <a:lnTo>
                    <a:pt x="1891" y="5167"/>
                  </a:lnTo>
                  <a:cubicBezTo>
                    <a:pt x="1229" y="5167"/>
                    <a:pt x="725" y="4632"/>
                    <a:pt x="725" y="4002"/>
                  </a:cubicBezTo>
                  <a:cubicBezTo>
                    <a:pt x="725" y="3624"/>
                    <a:pt x="882" y="3372"/>
                    <a:pt x="1071" y="3120"/>
                  </a:cubicBezTo>
                  <a:cubicBezTo>
                    <a:pt x="819" y="2899"/>
                    <a:pt x="725" y="2615"/>
                    <a:pt x="725" y="2269"/>
                  </a:cubicBezTo>
                  <a:cubicBezTo>
                    <a:pt x="725" y="1922"/>
                    <a:pt x="882" y="1639"/>
                    <a:pt x="1071" y="1387"/>
                  </a:cubicBezTo>
                  <a:cubicBezTo>
                    <a:pt x="819" y="1166"/>
                    <a:pt x="725" y="883"/>
                    <a:pt x="725" y="536"/>
                  </a:cubicBezTo>
                  <a:cubicBezTo>
                    <a:pt x="725" y="316"/>
                    <a:pt x="756" y="190"/>
                    <a:pt x="8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19" name="Google Shape;6956;p88">
              <a:extLst>
                <a:ext uri="{FF2B5EF4-FFF2-40B4-BE49-F238E27FC236}">
                  <a16:creationId xmlns:a16="http://schemas.microsoft.com/office/drawing/2014/main" id="{67AE3ACE-4387-3ABF-1279-6A530B694D22}"/>
                </a:ext>
              </a:extLst>
            </p:cNvPr>
            <p:cNvSpPr/>
            <p:nvPr/>
          </p:nvSpPr>
          <p:spPr>
            <a:xfrm>
              <a:off x="-32686926" y="4182650"/>
              <a:ext cx="34675" cy="55175"/>
            </a:xfrm>
            <a:custGeom>
              <a:avLst/>
              <a:gdLst/>
              <a:ahLst/>
              <a:cxnLst/>
              <a:rect l="l" t="t" r="r" b="b"/>
              <a:pathLst>
                <a:path w="1387" h="2207" extrusionOk="0">
                  <a:moveTo>
                    <a:pt x="1386" y="1"/>
                  </a:moveTo>
                  <a:cubicBezTo>
                    <a:pt x="1229" y="64"/>
                    <a:pt x="1071" y="95"/>
                    <a:pt x="882" y="95"/>
                  </a:cubicBezTo>
                  <a:lnTo>
                    <a:pt x="0" y="95"/>
                  </a:lnTo>
                  <a:lnTo>
                    <a:pt x="0" y="2206"/>
                  </a:lnTo>
                  <a:lnTo>
                    <a:pt x="378" y="2206"/>
                  </a:lnTo>
                  <a:cubicBezTo>
                    <a:pt x="914" y="2206"/>
                    <a:pt x="1386" y="1734"/>
                    <a:pt x="1386" y="1167"/>
                  </a:cubicBezTo>
                  <a:lnTo>
                    <a:pt x="138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20" name="Google Shape;6971;p88">
            <a:extLst>
              <a:ext uri="{FF2B5EF4-FFF2-40B4-BE49-F238E27FC236}">
                <a16:creationId xmlns:a16="http://schemas.microsoft.com/office/drawing/2014/main" id="{F4E72E03-99E1-7A49-935D-029BCBEE639F}"/>
              </a:ext>
            </a:extLst>
          </p:cNvPr>
          <p:cNvGrpSpPr/>
          <p:nvPr/>
        </p:nvGrpSpPr>
        <p:grpSpPr>
          <a:xfrm>
            <a:off x="8143489" y="2267060"/>
            <a:ext cx="593567" cy="593517"/>
            <a:chOff x="-31093575" y="3911725"/>
            <a:chExt cx="291450" cy="291425"/>
          </a:xfrm>
          <a:solidFill>
            <a:schemeClr val="accent1">
              <a:lumMod val="75000"/>
            </a:schemeClr>
          </a:solidFill>
        </p:grpSpPr>
        <p:sp>
          <p:nvSpPr>
            <p:cNvPr id="121" name="Google Shape;6972;p88">
              <a:extLst>
                <a:ext uri="{FF2B5EF4-FFF2-40B4-BE49-F238E27FC236}">
                  <a16:creationId xmlns:a16="http://schemas.microsoft.com/office/drawing/2014/main" id="{8C3DEAB0-C83C-4F30-C733-DC4BFBD95E04}"/>
                </a:ext>
              </a:extLst>
            </p:cNvPr>
            <p:cNvSpPr/>
            <p:nvPr/>
          </p:nvSpPr>
          <p:spPr>
            <a:xfrm>
              <a:off x="-31093575" y="3911725"/>
              <a:ext cx="291450" cy="291425"/>
            </a:xfrm>
            <a:custGeom>
              <a:avLst/>
              <a:gdLst/>
              <a:ahLst/>
              <a:cxnLst/>
              <a:rect l="l" t="t" r="r" b="b"/>
              <a:pathLst>
                <a:path w="11658" h="11657" extrusionOk="0">
                  <a:moveTo>
                    <a:pt x="5829" y="0"/>
                  </a:moveTo>
                  <a:cubicBezTo>
                    <a:pt x="3372" y="0"/>
                    <a:pt x="1261" y="1796"/>
                    <a:pt x="788" y="4159"/>
                  </a:cubicBezTo>
                  <a:cubicBezTo>
                    <a:pt x="347" y="4285"/>
                    <a:pt x="1" y="4694"/>
                    <a:pt x="1" y="5167"/>
                  </a:cubicBezTo>
                  <a:lnTo>
                    <a:pt x="1" y="7876"/>
                  </a:lnTo>
                  <a:cubicBezTo>
                    <a:pt x="1" y="8412"/>
                    <a:pt x="473" y="8885"/>
                    <a:pt x="1009" y="8885"/>
                  </a:cubicBezTo>
                  <a:lnTo>
                    <a:pt x="1702" y="8885"/>
                  </a:lnTo>
                  <a:cubicBezTo>
                    <a:pt x="1891" y="8885"/>
                    <a:pt x="2049" y="8727"/>
                    <a:pt x="2049" y="8538"/>
                  </a:cubicBezTo>
                  <a:lnTo>
                    <a:pt x="2049" y="4442"/>
                  </a:lnTo>
                  <a:cubicBezTo>
                    <a:pt x="2049" y="4253"/>
                    <a:pt x="1891" y="4096"/>
                    <a:pt x="1702" y="4096"/>
                  </a:cubicBezTo>
                  <a:lnTo>
                    <a:pt x="1481" y="4096"/>
                  </a:lnTo>
                  <a:cubicBezTo>
                    <a:pt x="1954" y="2111"/>
                    <a:pt x="3781" y="630"/>
                    <a:pt x="5829" y="630"/>
                  </a:cubicBezTo>
                  <a:cubicBezTo>
                    <a:pt x="7877" y="630"/>
                    <a:pt x="9673" y="2111"/>
                    <a:pt x="10145" y="4096"/>
                  </a:cubicBezTo>
                  <a:lnTo>
                    <a:pt x="9956" y="4096"/>
                  </a:lnTo>
                  <a:cubicBezTo>
                    <a:pt x="9767" y="4096"/>
                    <a:pt x="9610" y="4253"/>
                    <a:pt x="9610" y="4442"/>
                  </a:cubicBezTo>
                  <a:lnTo>
                    <a:pt x="9610" y="8538"/>
                  </a:lnTo>
                  <a:cubicBezTo>
                    <a:pt x="9610" y="8727"/>
                    <a:pt x="9767" y="8885"/>
                    <a:pt x="9956" y="8885"/>
                  </a:cubicBezTo>
                  <a:lnTo>
                    <a:pt x="10271" y="8885"/>
                  </a:lnTo>
                  <a:cubicBezTo>
                    <a:pt x="10114" y="9672"/>
                    <a:pt x="9421" y="10271"/>
                    <a:pt x="8570" y="10271"/>
                  </a:cubicBezTo>
                  <a:lnTo>
                    <a:pt x="6774" y="10271"/>
                  </a:lnTo>
                  <a:cubicBezTo>
                    <a:pt x="6617" y="9893"/>
                    <a:pt x="6270" y="9609"/>
                    <a:pt x="5829" y="9609"/>
                  </a:cubicBezTo>
                  <a:cubicBezTo>
                    <a:pt x="5262" y="9609"/>
                    <a:pt x="4789" y="10082"/>
                    <a:pt x="4789" y="10617"/>
                  </a:cubicBezTo>
                  <a:cubicBezTo>
                    <a:pt x="4789" y="11184"/>
                    <a:pt x="5262" y="11657"/>
                    <a:pt x="5829" y="11657"/>
                  </a:cubicBezTo>
                  <a:cubicBezTo>
                    <a:pt x="6270" y="11657"/>
                    <a:pt x="6648" y="11373"/>
                    <a:pt x="6774" y="10995"/>
                  </a:cubicBezTo>
                  <a:lnTo>
                    <a:pt x="8570" y="10995"/>
                  </a:lnTo>
                  <a:cubicBezTo>
                    <a:pt x="9799" y="10995"/>
                    <a:pt x="10775" y="10082"/>
                    <a:pt x="10933" y="8885"/>
                  </a:cubicBezTo>
                  <a:cubicBezTo>
                    <a:pt x="11342" y="8790"/>
                    <a:pt x="11658" y="8380"/>
                    <a:pt x="11658" y="7908"/>
                  </a:cubicBezTo>
                  <a:lnTo>
                    <a:pt x="11658" y="5198"/>
                  </a:lnTo>
                  <a:cubicBezTo>
                    <a:pt x="11658" y="4694"/>
                    <a:pt x="11311" y="4253"/>
                    <a:pt x="10870" y="4159"/>
                  </a:cubicBezTo>
                  <a:cubicBezTo>
                    <a:pt x="10397" y="1796"/>
                    <a:pt x="8255" y="0"/>
                    <a:pt x="5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22" name="Google Shape;6973;p88">
              <a:extLst>
                <a:ext uri="{FF2B5EF4-FFF2-40B4-BE49-F238E27FC236}">
                  <a16:creationId xmlns:a16="http://schemas.microsoft.com/office/drawing/2014/main" id="{01B3A31C-718C-4A2D-68D3-A954A3B67392}"/>
                </a:ext>
              </a:extLst>
            </p:cNvPr>
            <p:cNvSpPr/>
            <p:nvPr/>
          </p:nvSpPr>
          <p:spPr>
            <a:xfrm>
              <a:off x="-31025824" y="3980250"/>
              <a:ext cx="156750" cy="154250"/>
            </a:xfrm>
            <a:custGeom>
              <a:avLst/>
              <a:gdLst/>
              <a:ahLst/>
              <a:cxnLst/>
              <a:rect l="l" t="t" r="r" b="b"/>
              <a:pathLst>
                <a:path w="6270" h="6170" extrusionOk="0">
                  <a:moveTo>
                    <a:pt x="3119" y="1386"/>
                  </a:moveTo>
                  <a:cubicBezTo>
                    <a:pt x="3308" y="1386"/>
                    <a:pt x="3466" y="1544"/>
                    <a:pt x="3466" y="1733"/>
                  </a:cubicBezTo>
                  <a:cubicBezTo>
                    <a:pt x="3466" y="1953"/>
                    <a:pt x="3308" y="2079"/>
                    <a:pt x="3119" y="2079"/>
                  </a:cubicBezTo>
                  <a:cubicBezTo>
                    <a:pt x="2930" y="2079"/>
                    <a:pt x="2773" y="1953"/>
                    <a:pt x="2773" y="1733"/>
                  </a:cubicBezTo>
                  <a:cubicBezTo>
                    <a:pt x="2773" y="1544"/>
                    <a:pt x="2930" y="1386"/>
                    <a:pt x="3119" y="1386"/>
                  </a:cubicBezTo>
                  <a:close/>
                  <a:moveTo>
                    <a:pt x="3119" y="2741"/>
                  </a:moveTo>
                  <a:cubicBezTo>
                    <a:pt x="3308" y="2741"/>
                    <a:pt x="3466" y="2867"/>
                    <a:pt x="3466" y="3088"/>
                  </a:cubicBezTo>
                  <a:lnTo>
                    <a:pt x="3466" y="4474"/>
                  </a:lnTo>
                  <a:cubicBezTo>
                    <a:pt x="3466" y="4663"/>
                    <a:pt x="3308" y="4820"/>
                    <a:pt x="3119" y="4820"/>
                  </a:cubicBezTo>
                  <a:cubicBezTo>
                    <a:pt x="2930" y="4820"/>
                    <a:pt x="2773" y="4663"/>
                    <a:pt x="2773" y="4474"/>
                  </a:cubicBezTo>
                  <a:lnTo>
                    <a:pt x="2773" y="3088"/>
                  </a:lnTo>
                  <a:cubicBezTo>
                    <a:pt x="2773" y="2867"/>
                    <a:pt x="2930" y="2741"/>
                    <a:pt x="3119" y="2741"/>
                  </a:cubicBezTo>
                  <a:close/>
                  <a:moveTo>
                    <a:pt x="3151" y="0"/>
                  </a:moveTo>
                  <a:cubicBezTo>
                    <a:pt x="1449" y="0"/>
                    <a:pt x="63" y="1386"/>
                    <a:pt x="63" y="3088"/>
                  </a:cubicBezTo>
                  <a:cubicBezTo>
                    <a:pt x="63" y="3592"/>
                    <a:pt x="158" y="4096"/>
                    <a:pt x="441" y="4568"/>
                  </a:cubicBezTo>
                  <a:lnTo>
                    <a:pt x="63" y="5734"/>
                  </a:lnTo>
                  <a:cubicBezTo>
                    <a:pt x="0" y="5828"/>
                    <a:pt x="0" y="5955"/>
                    <a:pt x="126" y="6081"/>
                  </a:cubicBezTo>
                  <a:cubicBezTo>
                    <a:pt x="171" y="6125"/>
                    <a:pt x="263" y="6170"/>
                    <a:pt x="357" y="6170"/>
                  </a:cubicBezTo>
                  <a:cubicBezTo>
                    <a:pt x="396" y="6170"/>
                    <a:pt x="436" y="6162"/>
                    <a:pt x="473" y="6144"/>
                  </a:cubicBezTo>
                  <a:lnTo>
                    <a:pt x="1638" y="5765"/>
                  </a:lnTo>
                  <a:cubicBezTo>
                    <a:pt x="2079" y="6049"/>
                    <a:pt x="2615" y="6144"/>
                    <a:pt x="3151" y="6144"/>
                  </a:cubicBezTo>
                  <a:cubicBezTo>
                    <a:pt x="4852" y="6144"/>
                    <a:pt x="6270" y="4789"/>
                    <a:pt x="6270" y="3088"/>
                  </a:cubicBezTo>
                  <a:cubicBezTo>
                    <a:pt x="6270" y="1386"/>
                    <a:pt x="4852" y="0"/>
                    <a:pt x="31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23" name="Google Shape;7004;p88">
            <a:extLst>
              <a:ext uri="{FF2B5EF4-FFF2-40B4-BE49-F238E27FC236}">
                <a16:creationId xmlns:a16="http://schemas.microsoft.com/office/drawing/2014/main" id="{668BCA80-D790-AEA9-337E-A61A2EBE05E1}"/>
              </a:ext>
            </a:extLst>
          </p:cNvPr>
          <p:cNvGrpSpPr/>
          <p:nvPr/>
        </p:nvGrpSpPr>
        <p:grpSpPr>
          <a:xfrm>
            <a:off x="5042136" y="2277374"/>
            <a:ext cx="625643" cy="594739"/>
            <a:chOff x="-32576675" y="3944600"/>
            <a:chExt cx="307200" cy="292025"/>
          </a:xfrm>
          <a:solidFill>
            <a:schemeClr val="accent1">
              <a:lumMod val="75000"/>
            </a:schemeClr>
          </a:solidFill>
        </p:grpSpPr>
        <p:sp>
          <p:nvSpPr>
            <p:cNvPr id="124" name="Google Shape;7005;p88">
              <a:extLst>
                <a:ext uri="{FF2B5EF4-FFF2-40B4-BE49-F238E27FC236}">
                  <a16:creationId xmlns:a16="http://schemas.microsoft.com/office/drawing/2014/main" id="{091D8BFE-98B4-52CD-4B70-FD3829E1260D}"/>
                </a:ext>
              </a:extLst>
            </p:cNvPr>
            <p:cNvSpPr/>
            <p:nvPr/>
          </p:nvSpPr>
          <p:spPr>
            <a:xfrm>
              <a:off x="-32482951" y="3944600"/>
              <a:ext cx="213475" cy="214650"/>
            </a:xfrm>
            <a:custGeom>
              <a:avLst/>
              <a:gdLst/>
              <a:ahLst/>
              <a:cxnLst/>
              <a:rect l="l" t="t" r="r" b="b"/>
              <a:pathLst>
                <a:path w="8539" h="8586" extrusionOk="0">
                  <a:moveTo>
                    <a:pt x="5156" y="1"/>
                  </a:moveTo>
                  <a:cubicBezTo>
                    <a:pt x="4372" y="1"/>
                    <a:pt x="3593" y="308"/>
                    <a:pt x="2994" y="922"/>
                  </a:cubicBezTo>
                  <a:lnTo>
                    <a:pt x="1450" y="2466"/>
                  </a:lnTo>
                  <a:cubicBezTo>
                    <a:pt x="1681" y="2417"/>
                    <a:pt x="1916" y="2392"/>
                    <a:pt x="2152" y="2392"/>
                  </a:cubicBezTo>
                  <a:cubicBezTo>
                    <a:pt x="2529" y="2392"/>
                    <a:pt x="2909" y="2456"/>
                    <a:pt x="3277" y="2592"/>
                  </a:cubicBezTo>
                  <a:lnTo>
                    <a:pt x="3939" y="1899"/>
                  </a:lnTo>
                  <a:cubicBezTo>
                    <a:pt x="4270" y="1568"/>
                    <a:pt x="4703" y="1402"/>
                    <a:pt x="5136" y="1402"/>
                  </a:cubicBezTo>
                  <a:cubicBezTo>
                    <a:pt x="5569" y="1402"/>
                    <a:pt x="6003" y="1568"/>
                    <a:pt x="6333" y="1899"/>
                  </a:cubicBezTo>
                  <a:cubicBezTo>
                    <a:pt x="7027" y="2592"/>
                    <a:pt x="7027" y="3631"/>
                    <a:pt x="6333" y="4325"/>
                  </a:cubicBezTo>
                  <a:lnTo>
                    <a:pt x="3939" y="6719"/>
                  </a:lnTo>
                  <a:cubicBezTo>
                    <a:pt x="3608" y="7050"/>
                    <a:pt x="3175" y="7215"/>
                    <a:pt x="2742" y="7215"/>
                  </a:cubicBezTo>
                  <a:cubicBezTo>
                    <a:pt x="2309" y="7215"/>
                    <a:pt x="1875" y="7050"/>
                    <a:pt x="1545" y="6719"/>
                  </a:cubicBezTo>
                  <a:cubicBezTo>
                    <a:pt x="1261" y="6435"/>
                    <a:pt x="1104" y="6089"/>
                    <a:pt x="1072" y="5742"/>
                  </a:cubicBezTo>
                  <a:lnTo>
                    <a:pt x="1" y="6782"/>
                  </a:lnTo>
                  <a:cubicBezTo>
                    <a:pt x="158" y="7097"/>
                    <a:pt x="348" y="7381"/>
                    <a:pt x="600" y="7664"/>
                  </a:cubicBezTo>
                  <a:cubicBezTo>
                    <a:pt x="1214" y="8278"/>
                    <a:pt x="2002" y="8586"/>
                    <a:pt x="2781" y="8586"/>
                  </a:cubicBezTo>
                  <a:cubicBezTo>
                    <a:pt x="3561" y="8586"/>
                    <a:pt x="4333" y="8278"/>
                    <a:pt x="4916" y="7664"/>
                  </a:cubicBezTo>
                  <a:lnTo>
                    <a:pt x="7342" y="5270"/>
                  </a:lnTo>
                  <a:cubicBezTo>
                    <a:pt x="8539" y="4073"/>
                    <a:pt x="8539" y="2151"/>
                    <a:pt x="7342" y="922"/>
                  </a:cubicBezTo>
                  <a:cubicBezTo>
                    <a:pt x="6727" y="308"/>
                    <a:pt x="5940" y="1"/>
                    <a:pt x="5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25" name="Google Shape;7006;p88">
              <a:extLst>
                <a:ext uri="{FF2B5EF4-FFF2-40B4-BE49-F238E27FC236}">
                  <a16:creationId xmlns:a16="http://schemas.microsoft.com/office/drawing/2014/main" id="{AF424E42-3603-1A1C-4D0D-7EB609ED6953}"/>
                </a:ext>
              </a:extLst>
            </p:cNvPr>
            <p:cNvSpPr/>
            <p:nvPr/>
          </p:nvSpPr>
          <p:spPr>
            <a:xfrm>
              <a:off x="-32576675" y="4020200"/>
              <a:ext cx="215850" cy="216425"/>
            </a:xfrm>
            <a:custGeom>
              <a:avLst/>
              <a:gdLst/>
              <a:ahLst/>
              <a:cxnLst/>
              <a:rect l="l" t="t" r="r" b="b"/>
              <a:pathLst>
                <a:path w="8634" h="8657" extrusionOk="0">
                  <a:moveTo>
                    <a:pt x="5865" y="1"/>
                  </a:moveTo>
                  <a:cubicBezTo>
                    <a:pt x="5081" y="1"/>
                    <a:pt x="4301" y="308"/>
                    <a:pt x="3718" y="922"/>
                  </a:cubicBezTo>
                  <a:lnTo>
                    <a:pt x="1230" y="3411"/>
                  </a:lnTo>
                  <a:cubicBezTo>
                    <a:pt x="1" y="4640"/>
                    <a:pt x="1" y="6562"/>
                    <a:pt x="1230" y="7759"/>
                  </a:cubicBezTo>
                  <a:cubicBezTo>
                    <a:pt x="1844" y="8358"/>
                    <a:pt x="2632" y="8657"/>
                    <a:pt x="3415" y="8657"/>
                  </a:cubicBezTo>
                  <a:cubicBezTo>
                    <a:pt x="4199" y="8657"/>
                    <a:pt x="4979" y="8358"/>
                    <a:pt x="5577" y="7759"/>
                  </a:cubicBezTo>
                  <a:lnTo>
                    <a:pt x="7152" y="6184"/>
                  </a:lnTo>
                  <a:lnTo>
                    <a:pt x="7152" y="6184"/>
                  </a:lnTo>
                  <a:cubicBezTo>
                    <a:pt x="6938" y="6218"/>
                    <a:pt x="6719" y="6235"/>
                    <a:pt x="6499" y="6235"/>
                  </a:cubicBezTo>
                  <a:cubicBezTo>
                    <a:pt x="6106" y="6235"/>
                    <a:pt x="5709" y="6179"/>
                    <a:pt x="5325" y="6058"/>
                  </a:cubicBezTo>
                  <a:lnTo>
                    <a:pt x="4569" y="6814"/>
                  </a:lnTo>
                  <a:cubicBezTo>
                    <a:pt x="4238" y="7145"/>
                    <a:pt x="3805" y="7310"/>
                    <a:pt x="3372" y="7310"/>
                  </a:cubicBezTo>
                  <a:cubicBezTo>
                    <a:pt x="2939" y="7310"/>
                    <a:pt x="2505" y="7145"/>
                    <a:pt x="2175" y="6814"/>
                  </a:cubicBezTo>
                  <a:cubicBezTo>
                    <a:pt x="1513" y="6121"/>
                    <a:pt x="1513" y="5081"/>
                    <a:pt x="2175" y="4388"/>
                  </a:cubicBezTo>
                  <a:lnTo>
                    <a:pt x="4664" y="1899"/>
                  </a:lnTo>
                  <a:cubicBezTo>
                    <a:pt x="4994" y="1568"/>
                    <a:pt x="5428" y="1403"/>
                    <a:pt x="5861" y="1403"/>
                  </a:cubicBezTo>
                  <a:cubicBezTo>
                    <a:pt x="6294" y="1403"/>
                    <a:pt x="6727" y="1568"/>
                    <a:pt x="7058" y="1899"/>
                  </a:cubicBezTo>
                  <a:cubicBezTo>
                    <a:pt x="7342" y="2183"/>
                    <a:pt x="7499" y="2561"/>
                    <a:pt x="7531" y="2907"/>
                  </a:cubicBezTo>
                  <a:lnTo>
                    <a:pt x="8287" y="2151"/>
                  </a:lnTo>
                  <a:lnTo>
                    <a:pt x="8633" y="1805"/>
                  </a:lnTo>
                  <a:cubicBezTo>
                    <a:pt x="8476" y="1490"/>
                    <a:pt x="8287" y="1206"/>
                    <a:pt x="8035" y="922"/>
                  </a:cubicBezTo>
                  <a:cubicBezTo>
                    <a:pt x="7436" y="308"/>
                    <a:pt x="6648" y="1"/>
                    <a:pt x="58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26" name="Google Shape;7018;p88">
            <a:extLst>
              <a:ext uri="{FF2B5EF4-FFF2-40B4-BE49-F238E27FC236}">
                <a16:creationId xmlns:a16="http://schemas.microsoft.com/office/drawing/2014/main" id="{53B15CAD-D5EF-F67B-CBE5-0D32BAA605FC}"/>
              </a:ext>
            </a:extLst>
          </p:cNvPr>
          <p:cNvGrpSpPr/>
          <p:nvPr/>
        </p:nvGrpSpPr>
        <p:grpSpPr>
          <a:xfrm>
            <a:off x="8973547" y="2276418"/>
            <a:ext cx="595145" cy="593567"/>
            <a:chOff x="-30735200" y="3910925"/>
            <a:chExt cx="292225" cy="291450"/>
          </a:xfrm>
          <a:solidFill>
            <a:schemeClr val="accent1">
              <a:lumMod val="75000"/>
            </a:schemeClr>
          </a:solidFill>
        </p:grpSpPr>
        <p:sp>
          <p:nvSpPr>
            <p:cNvPr id="127" name="Google Shape;7019;p88">
              <a:extLst>
                <a:ext uri="{FF2B5EF4-FFF2-40B4-BE49-F238E27FC236}">
                  <a16:creationId xmlns:a16="http://schemas.microsoft.com/office/drawing/2014/main" id="{641F99E3-3BA2-9C93-B291-945CF391D3B9}"/>
                </a:ext>
              </a:extLst>
            </p:cNvPr>
            <p:cNvSpPr/>
            <p:nvPr/>
          </p:nvSpPr>
          <p:spPr>
            <a:xfrm>
              <a:off x="-30683225" y="3962900"/>
              <a:ext cx="188275" cy="186700"/>
            </a:xfrm>
            <a:custGeom>
              <a:avLst/>
              <a:gdLst/>
              <a:ahLst/>
              <a:cxnLst/>
              <a:rect l="l" t="t" r="r" b="b"/>
              <a:pathLst>
                <a:path w="7531" h="7468" extrusionOk="0">
                  <a:moveTo>
                    <a:pt x="3750" y="663"/>
                  </a:moveTo>
                  <a:cubicBezTo>
                    <a:pt x="3939" y="663"/>
                    <a:pt x="4096" y="820"/>
                    <a:pt x="4096" y="1009"/>
                  </a:cubicBezTo>
                  <a:lnTo>
                    <a:pt x="4096" y="3624"/>
                  </a:lnTo>
                  <a:lnTo>
                    <a:pt x="5357" y="4884"/>
                  </a:lnTo>
                  <a:cubicBezTo>
                    <a:pt x="5514" y="5042"/>
                    <a:pt x="5514" y="5231"/>
                    <a:pt x="5357" y="5357"/>
                  </a:cubicBezTo>
                  <a:cubicBezTo>
                    <a:pt x="5294" y="5420"/>
                    <a:pt x="5207" y="5451"/>
                    <a:pt x="5120" y="5451"/>
                  </a:cubicBezTo>
                  <a:cubicBezTo>
                    <a:pt x="5034" y="5451"/>
                    <a:pt x="4947" y="5420"/>
                    <a:pt x="4884" y="5357"/>
                  </a:cubicBezTo>
                  <a:lnTo>
                    <a:pt x="3498" y="3971"/>
                  </a:lnTo>
                  <a:cubicBezTo>
                    <a:pt x="3435" y="3908"/>
                    <a:pt x="3403" y="3813"/>
                    <a:pt x="3403" y="3719"/>
                  </a:cubicBezTo>
                  <a:lnTo>
                    <a:pt x="3403" y="1009"/>
                  </a:lnTo>
                  <a:cubicBezTo>
                    <a:pt x="3403" y="820"/>
                    <a:pt x="3561" y="663"/>
                    <a:pt x="3750" y="663"/>
                  </a:cubicBezTo>
                  <a:close/>
                  <a:moveTo>
                    <a:pt x="3750" y="1"/>
                  </a:moveTo>
                  <a:cubicBezTo>
                    <a:pt x="1671" y="1"/>
                    <a:pt x="1" y="1702"/>
                    <a:pt x="1" y="3750"/>
                  </a:cubicBezTo>
                  <a:cubicBezTo>
                    <a:pt x="1" y="5829"/>
                    <a:pt x="1702" y="7468"/>
                    <a:pt x="3750" y="7468"/>
                  </a:cubicBezTo>
                  <a:cubicBezTo>
                    <a:pt x="5798" y="7468"/>
                    <a:pt x="7499" y="5798"/>
                    <a:pt x="7499" y="3750"/>
                  </a:cubicBezTo>
                  <a:cubicBezTo>
                    <a:pt x="7530" y="1702"/>
                    <a:pt x="5829" y="1"/>
                    <a:pt x="3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28" name="Google Shape;7020;p88">
              <a:extLst>
                <a:ext uri="{FF2B5EF4-FFF2-40B4-BE49-F238E27FC236}">
                  <a16:creationId xmlns:a16="http://schemas.microsoft.com/office/drawing/2014/main" id="{4D6EA680-5E5E-D44A-899E-0CDCCD6E91B0}"/>
                </a:ext>
              </a:extLst>
            </p:cNvPr>
            <p:cNvSpPr/>
            <p:nvPr/>
          </p:nvSpPr>
          <p:spPr>
            <a:xfrm>
              <a:off x="-30735200" y="3910925"/>
              <a:ext cx="292225" cy="291450"/>
            </a:xfrm>
            <a:custGeom>
              <a:avLst/>
              <a:gdLst/>
              <a:ahLst/>
              <a:cxnLst/>
              <a:rect l="l" t="t" r="r" b="b"/>
              <a:pathLst>
                <a:path w="11689" h="11658" extrusionOk="0">
                  <a:moveTo>
                    <a:pt x="5829" y="1355"/>
                  </a:moveTo>
                  <a:cubicBezTo>
                    <a:pt x="8286" y="1355"/>
                    <a:pt x="10271" y="3372"/>
                    <a:pt x="10271" y="5829"/>
                  </a:cubicBezTo>
                  <a:cubicBezTo>
                    <a:pt x="10271" y="8286"/>
                    <a:pt x="8318" y="10271"/>
                    <a:pt x="5829" y="10271"/>
                  </a:cubicBezTo>
                  <a:cubicBezTo>
                    <a:pt x="3403" y="10271"/>
                    <a:pt x="1387" y="8255"/>
                    <a:pt x="1387" y="5829"/>
                  </a:cubicBezTo>
                  <a:cubicBezTo>
                    <a:pt x="1387" y="3372"/>
                    <a:pt x="3371" y="1355"/>
                    <a:pt x="5829" y="1355"/>
                  </a:cubicBezTo>
                  <a:close/>
                  <a:moveTo>
                    <a:pt x="5829" y="1"/>
                  </a:moveTo>
                  <a:cubicBezTo>
                    <a:pt x="2647" y="1"/>
                    <a:pt x="0" y="2616"/>
                    <a:pt x="0" y="5829"/>
                  </a:cubicBezTo>
                  <a:cubicBezTo>
                    <a:pt x="0" y="9011"/>
                    <a:pt x="2647" y="11657"/>
                    <a:pt x="5829" y="11657"/>
                  </a:cubicBezTo>
                  <a:cubicBezTo>
                    <a:pt x="9011" y="11657"/>
                    <a:pt x="11657" y="9011"/>
                    <a:pt x="11657" y="5829"/>
                  </a:cubicBezTo>
                  <a:cubicBezTo>
                    <a:pt x="11689" y="2616"/>
                    <a:pt x="9042" y="1"/>
                    <a:pt x="58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sp>
        <p:nvSpPr>
          <p:cNvPr id="129" name="Google Shape;5917;p86">
            <a:extLst>
              <a:ext uri="{FF2B5EF4-FFF2-40B4-BE49-F238E27FC236}">
                <a16:creationId xmlns:a16="http://schemas.microsoft.com/office/drawing/2014/main" id="{BB837E50-4E71-8622-35D6-2B0AFE91E540}"/>
              </a:ext>
            </a:extLst>
          </p:cNvPr>
          <p:cNvSpPr/>
          <p:nvPr/>
        </p:nvSpPr>
        <p:spPr>
          <a:xfrm>
            <a:off x="5786394" y="3436130"/>
            <a:ext cx="601325" cy="617511"/>
          </a:xfrm>
          <a:custGeom>
            <a:avLst/>
            <a:gdLst/>
            <a:ahLst/>
            <a:cxnLst/>
            <a:rect l="l" t="t" r="r" b="b"/>
            <a:pathLst>
              <a:path w="12446" h="12698" extrusionOk="0">
                <a:moveTo>
                  <a:pt x="6239" y="1"/>
                </a:moveTo>
                <a:cubicBezTo>
                  <a:pt x="5105" y="1"/>
                  <a:pt x="4191" y="915"/>
                  <a:pt x="4159" y="2112"/>
                </a:cubicBezTo>
                <a:cubicBezTo>
                  <a:pt x="4159" y="3088"/>
                  <a:pt x="4852" y="3939"/>
                  <a:pt x="5798" y="4097"/>
                </a:cubicBezTo>
                <a:lnTo>
                  <a:pt x="5798" y="5294"/>
                </a:lnTo>
                <a:cubicBezTo>
                  <a:pt x="4852" y="5483"/>
                  <a:pt x="4159" y="6333"/>
                  <a:pt x="4159" y="7310"/>
                </a:cubicBezTo>
                <a:cubicBezTo>
                  <a:pt x="4159" y="7657"/>
                  <a:pt x="4222" y="7972"/>
                  <a:pt x="4380" y="8255"/>
                </a:cubicBezTo>
                <a:lnTo>
                  <a:pt x="3403" y="9043"/>
                </a:lnTo>
                <a:cubicBezTo>
                  <a:pt x="3057" y="8728"/>
                  <a:pt x="2584" y="8570"/>
                  <a:pt x="2112" y="8570"/>
                </a:cubicBezTo>
                <a:cubicBezTo>
                  <a:pt x="946" y="8602"/>
                  <a:pt x="1" y="9515"/>
                  <a:pt x="1" y="10650"/>
                </a:cubicBezTo>
                <a:cubicBezTo>
                  <a:pt x="1" y="11784"/>
                  <a:pt x="946" y="12697"/>
                  <a:pt x="2112" y="12697"/>
                </a:cubicBezTo>
                <a:cubicBezTo>
                  <a:pt x="3246" y="12697"/>
                  <a:pt x="4128" y="11752"/>
                  <a:pt x="4191" y="10650"/>
                </a:cubicBezTo>
                <a:cubicBezTo>
                  <a:pt x="4191" y="10303"/>
                  <a:pt x="4096" y="9988"/>
                  <a:pt x="3939" y="9704"/>
                </a:cubicBezTo>
                <a:lnTo>
                  <a:pt x="4947" y="8917"/>
                </a:lnTo>
                <a:cubicBezTo>
                  <a:pt x="5294" y="9232"/>
                  <a:pt x="5766" y="9389"/>
                  <a:pt x="6239" y="9389"/>
                </a:cubicBezTo>
                <a:cubicBezTo>
                  <a:pt x="6743" y="9389"/>
                  <a:pt x="7184" y="9200"/>
                  <a:pt x="7530" y="8917"/>
                </a:cubicBezTo>
                <a:lnTo>
                  <a:pt x="8507" y="9704"/>
                </a:lnTo>
                <a:cubicBezTo>
                  <a:pt x="8350" y="9988"/>
                  <a:pt x="8287" y="10303"/>
                  <a:pt x="8287" y="10650"/>
                </a:cubicBezTo>
                <a:cubicBezTo>
                  <a:pt x="8287" y="11784"/>
                  <a:pt x="9232" y="12697"/>
                  <a:pt x="10366" y="12697"/>
                </a:cubicBezTo>
                <a:cubicBezTo>
                  <a:pt x="11500" y="12697"/>
                  <a:pt x="12414" y="11752"/>
                  <a:pt x="12445" y="10650"/>
                </a:cubicBezTo>
                <a:cubicBezTo>
                  <a:pt x="12445" y="9515"/>
                  <a:pt x="11563" y="8602"/>
                  <a:pt x="10366" y="8570"/>
                </a:cubicBezTo>
                <a:cubicBezTo>
                  <a:pt x="9862" y="8570"/>
                  <a:pt x="9421" y="8759"/>
                  <a:pt x="9074" y="9043"/>
                </a:cubicBezTo>
                <a:lnTo>
                  <a:pt x="8097" y="8255"/>
                </a:lnTo>
                <a:cubicBezTo>
                  <a:pt x="8255" y="7972"/>
                  <a:pt x="8318" y="7657"/>
                  <a:pt x="8318" y="7310"/>
                </a:cubicBezTo>
                <a:cubicBezTo>
                  <a:pt x="8318" y="6333"/>
                  <a:pt x="7625" y="5451"/>
                  <a:pt x="6680" y="5294"/>
                </a:cubicBezTo>
                <a:lnTo>
                  <a:pt x="6680" y="4097"/>
                </a:lnTo>
                <a:cubicBezTo>
                  <a:pt x="7625" y="3908"/>
                  <a:pt x="8318" y="3088"/>
                  <a:pt x="8318" y="2112"/>
                </a:cubicBezTo>
                <a:cubicBezTo>
                  <a:pt x="8318" y="946"/>
                  <a:pt x="7404" y="64"/>
                  <a:pt x="6239" y="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spcFirstLastPara="1" wrap="square" lIns="91417" tIns="91417" rIns="91417" bIns="91417" anchor="ctr" anchorCtr="0">
            <a:noAutofit/>
          </a:bodyPr>
          <a:lstStyle>
            <a:defPPr/>
          </a:lstStyle>
          <a:p>
            <a:endParaRPr sz="1400" dirty="0"/>
          </a:p>
        </p:txBody>
      </p:sp>
      <p:sp>
        <p:nvSpPr>
          <p:cNvPr id="130" name="Google Shape;5955;p86">
            <a:extLst>
              <a:ext uri="{FF2B5EF4-FFF2-40B4-BE49-F238E27FC236}">
                <a16:creationId xmlns:a16="http://schemas.microsoft.com/office/drawing/2014/main" id="{F177EA90-AE1B-23E1-DBE7-B302E46BBBF7}"/>
              </a:ext>
            </a:extLst>
          </p:cNvPr>
          <p:cNvSpPr/>
          <p:nvPr/>
        </p:nvSpPr>
        <p:spPr>
          <a:xfrm>
            <a:off x="6505799" y="3532652"/>
            <a:ext cx="611954" cy="520979"/>
          </a:xfrm>
          <a:custGeom>
            <a:avLst/>
            <a:gdLst/>
            <a:ahLst/>
            <a:cxnLst/>
            <a:rect l="l" t="t" r="r" b="b"/>
            <a:pathLst>
              <a:path w="12666" h="10713" extrusionOk="0">
                <a:moveTo>
                  <a:pt x="1765" y="3309"/>
                </a:moveTo>
                <a:lnTo>
                  <a:pt x="1765" y="7058"/>
                </a:lnTo>
                <a:cubicBezTo>
                  <a:pt x="1765" y="7278"/>
                  <a:pt x="1954" y="7436"/>
                  <a:pt x="2206" y="7436"/>
                </a:cubicBezTo>
                <a:lnTo>
                  <a:pt x="2615" y="7436"/>
                </a:lnTo>
                <a:lnTo>
                  <a:pt x="2615" y="9925"/>
                </a:lnTo>
                <a:lnTo>
                  <a:pt x="788" y="9925"/>
                </a:lnTo>
                <a:lnTo>
                  <a:pt x="788" y="3309"/>
                </a:lnTo>
                <a:close/>
                <a:moveTo>
                  <a:pt x="5073" y="3309"/>
                </a:moveTo>
                <a:lnTo>
                  <a:pt x="5073" y="7058"/>
                </a:lnTo>
                <a:cubicBezTo>
                  <a:pt x="5073" y="7278"/>
                  <a:pt x="5262" y="7436"/>
                  <a:pt x="5514" y="7436"/>
                </a:cubicBezTo>
                <a:lnTo>
                  <a:pt x="5892" y="7436"/>
                </a:lnTo>
                <a:lnTo>
                  <a:pt x="5892" y="9925"/>
                </a:lnTo>
                <a:lnTo>
                  <a:pt x="3403" y="9925"/>
                </a:lnTo>
                <a:lnTo>
                  <a:pt x="3403" y="7436"/>
                </a:lnTo>
                <a:lnTo>
                  <a:pt x="3813" y="7436"/>
                </a:lnTo>
                <a:cubicBezTo>
                  <a:pt x="4033" y="7436"/>
                  <a:pt x="4254" y="7247"/>
                  <a:pt x="4254" y="7058"/>
                </a:cubicBezTo>
                <a:lnTo>
                  <a:pt x="4254" y="3309"/>
                </a:lnTo>
                <a:close/>
                <a:moveTo>
                  <a:pt x="8412" y="3309"/>
                </a:moveTo>
                <a:lnTo>
                  <a:pt x="8412" y="7058"/>
                </a:lnTo>
                <a:cubicBezTo>
                  <a:pt x="8412" y="7278"/>
                  <a:pt x="8601" y="7436"/>
                  <a:pt x="8853" y="7436"/>
                </a:cubicBezTo>
                <a:lnTo>
                  <a:pt x="9294" y="7436"/>
                </a:lnTo>
                <a:lnTo>
                  <a:pt x="9294" y="9925"/>
                </a:lnTo>
                <a:lnTo>
                  <a:pt x="6711" y="9925"/>
                </a:lnTo>
                <a:lnTo>
                  <a:pt x="6711" y="7436"/>
                </a:lnTo>
                <a:lnTo>
                  <a:pt x="7152" y="7436"/>
                </a:lnTo>
                <a:cubicBezTo>
                  <a:pt x="7404" y="7436"/>
                  <a:pt x="7593" y="7247"/>
                  <a:pt x="7593" y="7058"/>
                </a:cubicBezTo>
                <a:lnTo>
                  <a:pt x="7593" y="3309"/>
                </a:lnTo>
                <a:close/>
                <a:moveTo>
                  <a:pt x="11815" y="3309"/>
                </a:moveTo>
                <a:lnTo>
                  <a:pt x="11815" y="9925"/>
                </a:lnTo>
                <a:lnTo>
                  <a:pt x="9988" y="9925"/>
                </a:lnTo>
                <a:lnTo>
                  <a:pt x="9988" y="7436"/>
                </a:lnTo>
                <a:lnTo>
                  <a:pt x="10429" y="7436"/>
                </a:lnTo>
                <a:cubicBezTo>
                  <a:pt x="10649" y="7436"/>
                  <a:pt x="10870" y="7247"/>
                  <a:pt x="10870" y="7058"/>
                </a:cubicBezTo>
                <a:lnTo>
                  <a:pt x="10870" y="3309"/>
                </a:lnTo>
                <a:close/>
                <a:moveTo>
                  <a:pt x="379" y="1"/>
                </a:moveTo>
                <a:cubicBezTo>
                  <a:pt x="158" y="1"/>
                  <a:pt x="1" y="190"/>
                  <a:pt x="1" y="379"/>
                </a:cubicBezTo>
                <a:lnTo>
                  <a:pt x="1" y="10334"/>
                </a:lnTo>
                <a:cubicBezTo>
                  <a:pt x="1" y="10555"/>
                  <a:pt x="190" y="10712"/>
                  <a:pt x="379" y="10712"/>
                </a:cubicBezTo>
                <a:lnTo>
                  <a:pt x="12224" y="10712"/>
                </a:lnTo>
                <a:cubicBezTo>
                  <a:pt x="12476" y="10712"/>
                  <a:pt x="12665" y="10523"/>
                  <a:pt x="12665" y="10334"/>
                </a:cubicBezTo>
                <a:lnTo>
                  <a:pt x="12665" y="379"/>
                </a:lnTo>
                <a:cubicBezTo>
                  <a:pt x="12634" y="190"/>
                  <a:pt x="12445" y="1"/>
                  <a:pt x="12224" y="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spcFirstLastPara="1" wrap="square" lIns="91417" tIns="91417" rIns="91417" bIns="91417" anchor="ctr" anchorCtr="0">
            <a:noAutofit/>
          </a:bodyPr>
          <a:lstStyle>
            <a:defPPr/>
          </a:lstStyle>
          <a:p>
            <a:endParaRPr sz="1400" dirty="0"/>
          </a:p>
        </p:txBody>
      </p:sp>
      <p:grpSp>
        <p:nvGrpSpPr>
          <p:cNvPr id="131" name="Google Shape;5983;p86">
            <a:extLst>
              <a:ext uri="{FF2B5EF4-FFF2-40B4-BE49-F238E27FC236}">
                <a16:creationId xmlns:a16="http://schemas.microsoft.com/office/drawing/2014/main" id="{2B2F52B5-FFEF-4CC4-E998-941641EA4C41}"/>
              </a:ext>
            </a:extLst>
          </p:cNvPr>
          <p:cNvGrpSpPr/>
          <p:nvPr/>
        </p:nvGrpSpPr>
        <p:grpSpPr>
          <a:xfrm>
            <a:off x="7369004" y="3452313"/>
            <a:ext cx="614997" cy="615953"/>
            <a:chOff x="-38538975" y="3954250"/>
            <a:chExt cx="318225" cy="316650"/>
          </a:xfrm>
          <a:solidFill>
            <a:schemeClr val="accent1">
              <a:lumMod val="75000"/>
            </a:schemeClr>
          </a:solidFill>
        </p:grpSpPr>
        <p:sp>
          <p:nvSpPr>
            <p:cNvPr id="132" name="Google Shape;5984;p86">
              <a:extLst>
                <a:ext uri="{FF2B5EF4-FFF2-40B4-BE49-F238E27FC236}">
                  <a16:creationId xmlns:a16="http://schemas.microsoft.com/office/drawing/2014/main" id="{5C137546-71B7-29E0-505A-57633D86C16C}"/>
                </a:ext>
              </a:extLst>
            </p:cNvPr>
            <p:cNvSpPr/>
            <p:nvPr/>
          </p:nvSpPr>
          <p:spPr>
            <a:xfrm>
              <a:off x="-38538975" y="3954250"/>
              <a:ext cx="254425" cy="253625"/>
            </a:xfrm>
            <a:custGeom>
              <a:avLst/>
              <a:gdLst/>
              <a:ahLst/>
              <a:cxnLst/>
              <a:rect l="l" t="t" r="r" b="b"/>
              <a:pathLst>
                <a:path w="10177" h="10145" extrusionOk="0">
                  <a:moveTo>
                    <a:pt x="5104" y="3813"/>
                  </a:moveTo>
                  <a:cubicBezTo>
                    <a:pt x="5797" y="3813"/>
                    <a:pt x="6364" y="4348"/>
                    <a:pt x="6364" y="5073"/>
                  </a:cubicBezTo>
                  <a:cubicBezTo>
                    <a:pt x="6364" y="5766"/>
                    <a:pt x="5797" y="6333"/>
                    <a:pt x="5104" y="6333"/>
                  </a:cubicBezTo>
                  <a:cubicBezTo>
                    <a:pt x="4379" y="6333"/>
                    <a:pt x="3844" y="5766"/>
                    <a:pt x="3844" y="5073"/>
                  </a:cubicBezTo>
                  <a:cubicBezTo>
                    <a:pt x="3844" y="4411"/>
                    <a:pt x="4411" y="3813"/>
                    <a:pt x="5104" y="3813"/>
                  </a:cubicBezTo>
                  <a:close/>
                  <a:moveTo>
                    <a:pt x="5104" y="0"/>
                  </a:moveTo>
                  <a:cubicBezTo>
                    <a:pt x="2300" y="0"/>
                    <a:pt x="0" y="2269"/>
                    <a:pt x="0" y="5073"/>
                  </a:cubicBezTo>
                  <a:cubicBezTo>
                    <a:pt x="63" y="7908"/>
                    <a:pt x="2300" y="10145"/>
                    <a:pt x="5104" y="10145"/>
                  </a:cubicBezTo>
                  <a:cubicBezTo>
                    <a:pt x="7877" y="10145"/>
                    <a:pt x="10176" y="7877"/>
                    <a:pt x="10176" y="5073"/>
                  </a:cubicBezTo>
                  <a:cubicBezTo>
                    <a:pt x="10176" y="2269"/>
                    <a:pt x="7877" y="0"/>
                    <a:pt x="51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33" name="Google Shape;5985;p86">
              <a:extLst>
                <a:ext uri="{FF2B5EF4-FFF2-40B4-BE49-F238E27FC236}">
                  <a16:creationId xmlns:a16="http://schemas.microsoft.com/office/drawing/2014/main" id="{59777B8E-B604-015E-73DC-7234638A1745}"/>
                </a:ext>
              </a:extLst>
            </p:cNvPr>
            <p:cNvSpPr/>
            <p:nvPr/>
          </p:nvSpPr>
          <p:spPr>
            <a:xfrm>
              <a:off x="-38496450" y="4081725"/>
              <a:ext cx="275700" cy="189175"/>
            </a:xfrm>
            <a:custGeom>
              <a:avLst/>
              <a:gdLst/>
              <a:ahLst/>
              <a:cxnLst/>
              <a:rect l="l" t="t" r="r" b="b"/>
              <a:pathLst>
                <a:path w="11028" h="7566" extrusionOk="0">
                  <a:moveTo>
                    <a:pt x="9774" y="0"/>
                  </a:moveTo>
                  <a:cubicBezTo>
                    <a:pt x="9040" y="0"/>
                    <a:pt x="8444" y="548"/>
                    <a:pt x="8444" y="1265"/>
                  </a:cubicBezTo>
                  <a:cubicBezTo>
                    <a:pt x="8444" y="1801"/>
                    <a:pt x="8790" y="2305"/>
                    <a:pt x="9295" y="2463"/>
                  </a:cubicBezTo>
                  <a:lnTo>
                    <a:pt x="9295" y="2967"/>
                  </a:lnTo>
                  <a:cubicBezTo>
                    <a:pt x="9295" y="4416"/>
                    <a:pt x="8192" y="5645"/>
                    <a:pt x="6774" y="5834"/>
                  </a:cubicBezTo>
                  <a:lnTo>
                    <a:pt x="6774" y="4825"/>
                  </a:lnTo>
                  <a:cubicBezTo>
                    <a:pt x="5829" y="5487"/>
                    <a:pt x="4663" y="5865"/>
                    <a:pt x="3403" y="5865"/>
                  </a:cubicBezTo>
                  <a:cubicBezTo>
                    <a:pt x="2143" y="5865"/>
                    <a:pt x="977" y="5487"/>
                    <a:pt x="1" y="4825"/>
                  </a:cubicBezTo>
                  <a:lnTo>
                    <a:pt x="1" y="6306"/>
                  </a:lnTo>
                  <a:cubicBezTo>
                    <a:pt x="1" y="7031"/>
                    <a:pt x="568" y="7566"/>
                    <a:pt x="1261" y="7566"/>
                  </a:cubicBezTo>
                  <a:lnTo>
                    <a:pt x="5388" y="7566"/>
                  </a:lnTo>
                  <a:cubicBezTo>
                    <a:pt x="5955" y="7566"/>
                    <a:pt x="6459" y="7220"/>
                    <a:pt x="6617" y="6716"/>
                  </a:cubicBezTo>
                  <a:cubicBezTo>
                    <a:pt x="8601" y="6495"/>
                    <a:pt x="10082" y="4920"/>
                    <a:pt x="10114" y="2904"/>
                  </a:cubicBezTo>
                  <a:lnTo>
                    <a:pt x="10114" y="2400"/>
                  </a:lnTo>
                  <a:cubicBezTo>
                    <a:pt x="10649" y="2211"/>
                    <a:pt x="11027" y="1706"/>
                    <a:pt x="10996" y="1108"/>
                  </a:cubicBezTo>
                  <a:cubicBezTo>
                    <a:pt x="10964" y="572"/>
                    <a:pt x="10492" y="100"/>
                    <a:pt x="9893" y="5"/>
                  </a:cubicBezTo>
                  <a:cubicBezTo>
                    <a:pt x="9853" y="2"/>
                    <a:pt x="9813" y="0"/>
                    <a:pt x="97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34" name="Google Shape;5986;p86">
            <a:extLst>
              <a:ext uri="{FF2B5EF4-FFF2-40B4-BE49-F238E27FC236}">
                <a16:creationId xmlns:a16="http://schemas.microsoft.com/office/drawing/2014/main" id="{2EEECC1D-D875-A2DC-0FBA-B60060A4A9A3}"/>
              </a:ext>
            </a:extLst>
          </p:cNvPr>
          <p:cNvGrpSpPr/>
          <p:nvPr/>
        </p:nvGrpSpPr>
        <p:grpSpPr>
          <a:xfrm>
            <a:off x="9804816" y="3428810"/>
            <a:ext cx="621037" cy="619017"/>
            <a:chOff x="-37385101" y="3949908"/>
            <a:chExt cx="321350" cy="318225"/>
          </a:xfrm>
          <a:solidFill>
            <a:schemeClr val="accent1">
              <a:lumMod val="75000"/>
            </a:schemeClr>
          </a:solidFill>
        </p:grpSpPr>
        <p:sp>
          <p:nvSpPr>
            <p:cNvPr id="135" name="Google Shape;5987;p86">
              <a:extLst>
                <a:ext uri="{FF2B5EF4-FFF2-40B4-BE49-F238E27FC236}">
                  <a16:creationId xmlns:a16="http://schemas.microsoft.com/office/drawing/2014/main" id="{6F07E317-3775-5CE8-2C8C-0CF75A55BBE1}"/>
                </a:ext>
              </a:extLst>
            </p:cNvPr>
            <p:cNvSpPr/>
            <p:nvPr/>
          </p:nvSpPr>
          <p:spPr>
            <a:xfrm>
              <a:off x="-37190576" y="4145233"/>
              <a:ext cx="126825" cy="122900"/>
            </a:xfrm>
            <a:custGeom>
              <a:avLst/>
              <a:gdLst/>
              <a:ahLst/>
              <a:cxnLst/>
              <a:rect l="l" t="t" r="r" b="b"/>
              <a:pathLst>
                <a:path w="5073" h="4916" extrusionOk="0">
                  <a:moveTo>
                    <a:pt x="2238" y="1"/>
                  </a:moveTo>
                  <a:cubicBezTo>
                    <a:pt x="1986" y="442"/>
                    <a:pt x="1671" y="820"/>
                    <a:pt x="1324" y="1229"/>
                  </a:cubicBezTo>
                  <a:cubicBezTo>
                    <a:pt x="946" y="1671"/>
                    <a:pt x="473" y="1986"/>
                    <a:pt x="1" y="2238"/>
                  </a:cubicBezTo>
                  <a:lnTo>
                    <a:pt x="2206" y="4443"/>
                  </a:lnTo>
                  <a:cubicBezTo>
                    <a:pt x="2521" y="4758"/>
                    <a:pt x="2923" y="4916"/>
                    <a:pt x="3325" y="4916"/>
                  </a:cubicBezTo>
                  <a:cubicBezTo>
                    <a:pt x="3726" y="4916"/>
                    <a:pt x="4128" y="4758"/>
                    <a:pt x="4443" y="4443"/>
                  </a:cubicBezTo>
                  <a:cubicBezTo>
                    <a:pt x="5073" y="3813"/>
                    <a:pt x="5073" y="2836"/>
                    <a:pt x="4443" y="2206"/>
                  </a:cubicBezTo>
                  <a:lnTo>
                    <a:pt x="223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36" name="Google Shape;5988;p86">
              <a:extLst>
                <a:ext uri="{FF2B5EF4-FFF2-40B4-BE49-F238E27FC236}">
                  <a16:creationId xmlns:a16="http://schemas.microsoft.com/office/drawing/2014/main" id="{7230E0D1-AC2A-033B-0054-4992186CC4C2}"/>
                </a:ext>
              </a:extLst>
            </p:cNvPr>
            <p:cNvSpPr/>
            <p:nvPr/>
          </p:nvSpPr>
          <p:spPr>
            <a:xfrm>
              <a:off x="-37385101" y="3949908"/>
              <a:ext cx="248125" cy="248950"/>
            </a:xfrm>
            <a:custGeom>
              <a:avLst/>
              <a:gdLst/>
              <a:ahLst/>
              <a:cxnLst/>
              <a:rect l="l" t="t" r="r" b="b"/>
              <a:pathLst>
                <a:path w="9925" h="9958" extrusionOk="0">
                  <a:moveTo>
                    <a:pt x="4978" y="1702"/>
                  </a:moveTo>
                  <a:cubicBezTo>
                    <a:pt x="6774" y="1702"/>
                    <a:pt x="8286" y="3214"/>
                    <a:pt x="8286" y="5010"/>
                  </a:cubicBezTo>
                  <a:cubicBezTo>
                    <a:pt x="8254" y="5892"/>
                    <a:pt x="7939" y="6711"/>
                    <a:pt x="7341" y="7310"/>
                  </a:cubicBezTo>
                  <a:cubicBezTo>
                    <a:pt x="6742" y="7908"/>
                    <a:pt x="5923" y="8318"/>
                    <a:pt x="4978" y="8318"/>
                  </a:cubicBezTo>
                  <a:cubicBezTo>
                    <a:pt x="3151" y="8318"/>
                    <a:pt x="1670" y="6837"/>
                    <a:pt x="1670" y="5010"/>
                  </a:cubicBezTo>
                  <a:cubicBezTo>
                    <a:pt x="1670" y="3214"/>
                    <a:pt x="3151" y="1702"/>
                    <a:pt x="4978" y="1702"/>
                  </a:cubicBezTo>
                  <a:close/>
                  <a:moveTo>
                    <a:pt x="4978" y="1"/>
                  </a:moveTo>
                  <a:cubicBezTo>
                    <a:pt x="2268" y="1"/>
                    <a:pt x="0" y="2269"/>
                    <a:pt x="0" y="4978"/>
                  </a:cubicBezTo>
                  <a:cubicBezTo>
                    <a:pt x="0" y="7688"/>
                    <a:pt x="2268" y="9956"/>
                    <a:pt x="4978" y="9956"/>
                  </a:cubicBezTo>
                  <a:cubicBezTo>
                    <a:pt x="5013" y="9957"/>
                    <a:pt x="5048" y="9957"/>
                    <a:pt x="5083" y="9957"/>
                  </a:cubicBezTo>
                  <a:cubicBezTo>
                    <a:pt x="6367" y="9957"/>
                    <a:pt x="7586" y="9395"/>
                    <a:pt x="8506" y="8444"/>
                  </a:cubicBezTo>
                  <a:cubicBezTo>
                    <a:pt x="9420" y="7499"/>
                    <a:pt x="9924" y="6270"/>
                    <a:pt x="9924" y="4978"/>
                  </a:cubicBezTo>
                  <a:cubicBezTo>
                    <a:pt x="9924" y="2269"/>
                    <a:pt x="7687" y="1"/>
                    <a:pt x="49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37" name="Google Shape;6005;p86">
            <a:extLst>
              <a:ext uri="{FF2B5EF4-FFF2-40B4-BE49-F238E27FC236}">
                <a16:creationId xmlns:a16="http://schemas.microsoft.com/office/drawing/2014/main" id="{905426F6-6381-516B-70F0-744FE3701240}"/>
              </a:ext>
            </a:extLst>
          </p:cNvPr>
          <p:cNvGrpSpPr/>
          <p:nvPr/>
        </p:nvGrpSpPr>
        <p:grpSpPr>
          <a:xfrm>
            <a:off x="6535095" y="4660280"/>
            <a:ext cx="541672" cy="545169"/>
            <a:chOff x="-40011049" y="3972375"/>
            <a:chExt cx="316650" cy="316625"/>
          </a:xfrm>
          <a:solidFill>
            <a:schemeClr val="accent1">
              <a:lumMod val="75000"/>
            </a:schemeClr>
          </a:solidFill>
        </p:grpSpPr>
        <p:sp>
          <p:nvSpPr>
            <p:cNvPr id="138" name="Google Shape;6006;p86">
              <a:extLst>
                <a:ext uri="{FF2B5EF4-FFF2-40B4-BE49-F238E27FC236}">
                  <a16:creationId xmlns:a16="http://schemas.microsoft.com/office/drawing/2014/main" id="{2079442D-442F-05A3-99D4-98C894BF5CC3}"/>
                </a:ext>
              </a:extLst>
            </p:cNvPr>
            <p:cNvSpPr/>
            <p:nvPr/>
          </p:nvSpPr>
          <p:spPr>
            <a:xfrm>
              <a:off x="-40011049" y="3972375"/>
              <a:ext cx="316650" cy="232350"/>
            </a:xfrm>
            <a:custGeom>
              <a:avLst/>
              <a:gdLst/>
              <a:ahLst/>
              <a:cxnLst/>
              <a:rect l="l" t="t" r="r" b="b"/>
              <a:pathLst>
                <a:path w="12666" h="9294" extrusionOk="0">
                  <a:moveTo>
                    <a:pt x="11405" y="1701"/>
                  </a:moveTo>
                  <a:cubicBezTo>
                    <a:pt x="11626" y="1701"/>
                    <a:pt x="11846" y="1890"/>
                    <a:pt x="11846" y="2142"/>
                  </a:cubicBezTo>
                  <a:cubicBezTo>
                    <a:pt x="11846" y="3749"/>
                    <a:pt x="11090" y="4663"/>
                    <a:pt x="9956" y="4978"/>
                  </a:cubicBezTo>
                  <a:cubicBezTo>
                    <a:pt x="10051" y="4631"/>
                    <a:pt x="10145" y="4222"/>
                    <a:pt x="10145" y="3844"/>
                  </a:cubicBezTo>
                  <a:lnTo>
                    <a:pt x="10145" y="1701"/>
                  </a:lnTo>
                  <a:close/>
                  <a:moveTo>
                    <a:pt x="2584" y="1701"/>
                  </a:moveTo>
                  <a:lnTo>
                    <a:pt x="2584" y="3812"/>
                  </a:lnTo>
                  <a:cubicBezTo>
                    <a:pt x="2584" y="4222"/>
                    <a:pt x="2647" y="4600"/>
                    <a:pt x="2773" y="5009"/>
                  </a:cubicBezTo>
                  <a:cubicBezTo>
                    <a:pt x="1639" y="4694"/>
                    <a:pt x="851" y="3781"/>
                    <a:pt x="851" y="2142"/>
                  </a:cubicBezTo>
                  <a:cubicBezTo>
                    <a:pt x="851" y="1890"/>
                    <a:pt x="1040" y="1701"/>
                    <a:pt x="1292" y="1701"/>
                  </a:cubicBezTo>
                  <a:close/>
                  <a:moveTo>
                    <a:pt x="4065" y="3655"/>
                  </a:moveTo>
                  <a:cubicBezTo>
                    <a:pt x="4317" y="3655"/>
                    <a:pt x="4506" y="3875"/>
                    <a:pt x="4506" y="4096"/>
                  </a:cubicBezTo>
                  <a:cubicBezTo>
                    <a:pt x="4506" y="4631"/>
                    <a:pt x="4821" y="5041"/>
                    <a:pt x="5262" y="5261"/>
                  </a:cubicBezTo>
                  <a:cubicBezTo>
                    <a:pt x="5451" y="5324"/>
                    <a:pt x="5577" y="5608"/>
                    <a:pt x="5482" y="5797"/>
                  </a:cubicBezTo>
                  <a:cubicBezTo>
                    <a:pt x="5431" y="5952"/>
                    <a:pt x="5229" y="6065"/>
                    <a:pt x="5054" y="6065"/>
                  </a:cubicBezTo>
                  <a:cubicBezTo>
                    <a:pt x="5017" y="6065"/>
                    <a:pt x="4980" y="6060"/>
                    <a:pt x="4947" y="6049"/>
                  </a:cubicBezTo>
                  <a:cubicBezTo>
                    <a:pt x="4128" y="5734"/>
                    <a:pt x="3655" y="4946"/>
                    <a:pt x="3655" y="4096"/>
                  </a:cubicBezTo>
                  <a:cubicBezTo>
                    <a:pt x="3655" y="3875"/>
                    <a:pt x="3844" y="3655"/>
                    <a:pt x="4065" y="3655"/>
                  </a:cubicBezTo>
                  <a:close/>
                  <a:moveTo>
                    <a:pt x="2993" y="0"/>
                  </a:moveTo>
                  <a:cubicBezTo>
                    <a:pt x="2741" y="0"/>
                    <a:pt x="2552" y="189"/>
                    <a:pt x="2552" y="441"/>
                  </a:cubicBezTo>
                  <a:lnTo>
                    <a:pt x="2552" y="882"/>
                  </a:lnTo>
                  <a:lnTo>
                    <a:pt x="1261" y="882"/>
                  </a:lnTo>
                  <a:cubicBezTo>
                    <a:pt x="536" y="882"/>
                    <a:pt x="1" y="1418"/>
                    <a:pt x="1" y="2142"/>
                  </a:cubicBezTo>
                  <a:cubicBezTo>
                    <a:pt x="1" y="4568"/>
                    <a:pt x="1513" y="5797"/>
                    <a:pt x="3183" y="5923"/>
                  </a:cubicBezTo>
                  <a:cubicBezTo>
                    <a:pt x="4159" y="7372"/>
                    <a:pt x="5073" y="7089"/>
                    <a:pt x="5073" y="7687"/>
                  </a:cubicBezTo>
                  <a:cubicBezTo>
                    <a:pt x="5073" y="8286"/>
                    <a:pt x="4821" y="8884"/>
                    <a:pt x="4443" y="9294"/>
                  </a:cubicBezTo>
                  <a:lnTo>
                    <a:pt x="8192" y="9294"/>
                  </a:lnTo>
                  <a:cubicBezTo>
                    <a:pt x="7782" y="8884"/>
                    <a:pt x="7562" y="8286"/>
                    <a:pt x="7562" y="7687"/>
                  </a:cubicBezTo>
                  <a:cubicBezTo>
                    <a:pt x="7562" y="7089"/>
                    <a:pt x="8507" y="7372"/>
                    <a:pt x="9484" y="5923"/>
                  </a:cubicBezTo>
                  <a:cubicBezTo>
                    <a:pt x="11216" y="5797"/>
                    <a:pt x="12666" y="4537"/>
                    <a:pt x="12666" y="2142"/>
                  </a:cubicBezTo>
                  <a:cubicBezTo>
                    <a:pt x="12666" y="1418"/>
                    <a:pt x="12098" y="882"/>
                    <a:pt x="11405" y="882"/>
                  </a:cubicBezTo>
                  <a:lnTo>
                    <a:pt x="10145" y="882"/>
                  </a:lnTo>
                  <a:lnTo>
                    <a:pt x="10145" y="441"/>
                  </a:lnTo>
                  <a:cubicBezTo>
                    <a:pt x="10145" y="189"/>
                    <a:pt x="9956" y="0"/>
                    <a:pt x="97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39" name="Google Shape;6007;p86">
              <a:extLst>
                <a:ext uri="{FF2B5EF4-FFF2-40B4-BE49-F238E27FC236}">
                  <a16:creationId xmlns:a16="http://schemas.microsoft.com/office/drawing/2014/main" id="{AE24A048-E35C-DB81-38A6-0BE0987F27DC}"/>
                </a:ext>
              </a:extLst>
            </p:cNvPr>
            <p:cNvSpPr/>
            <p:nvPr/>
          </p:nvSpPr>
          <p:spPr>
            <a:xfrm>
              <a:off x="-39950399" y="4225975"/>
              <a:ext cx="194575" cy="63025"/>
            </a:xfrm>
            <a:custGeom>
              <a:avLst/>
              <a:gdLst/>
              <a:ahLst/>
              <a:cxnLst/>
              <a:rect l="l" t="t" r="r" b="b"/>
              <a:pathLst>
                <a:path w="7783" h="2521" extrusionOk="0">
                  <a:moveTo>
                    <a:pt x="757" y="1"/>
                  </a:moveTo>
                  <a:lnTo>
                    <a:pt x="63" y="1954"/>
                  </a:lnTo>
                  <a:cubicBezTo>
                    <a:pt x="0" y="2237"/>
                    <a:pt x="158" y="2521"/>
                    <a:pt x="473" y="2521"/>
                  </a:cubicBezTo>
                  <a:lnTo>
                    <a:pt x="7278" y="2521"/>
                  </a:lnTo>
                  <a:cubicBezTo>
                    <a:pt x="7593" y="2521"/>
                    <a:pt x="7782" y="2237"/>
                    <a:pt x="7688" y="1954"/>
                  </a:cubicBezTo>
                  <a:lnTo>
                    <a:pt x="69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40" name="Google Shape;6020;p86">
            <a:extLst>
              <a:ext uri="{FF2B5EF4-FFF2-40B4-BE49-F238E27FC236}">
                <a16:creationId xmlns:a16="http://schemas.microsoft.com/office/drawing/2014/main" id="{5E1D9035-5F06-BB38-3280-5AA1F3D25B33}"/>
              </a:ext>
            </a:extLst>
          </p:cNvPr>
          <p:cNvGrpSpPr/>
          <p:nvPr/>
        </p:nvGrpSpPr>
        <p:grpSpPr>
          <a:xfrm>
            <a:off x="8197568" y="3444014"/>
            <a:ext cx="363859" cy="615953"/>
            <a:chOff x="-38109727" y="3955025"/>
            <a:chExt cx="188275" cy="316650"/>
          </a:xfrm>
          <a:solidFill>
            <a:schemeClr val="accent1">
              <a:lumMod val="75000"/>
            </a:schemeClr>
          </a:solidFill>
        </p:grpSpPr>
        <p:sp>
          <p:nvSpPr>
            <p:cNvPr id="141" name="Google Shape;6021;p86">
              <a:extLst>
                <a:ext uri="{FF2B5EF4-FFF2-40B4-BE49-F238E27FC236}">
                  <a16:creationId xmlns:a16="http://schemas.microsoft.com/office/drawing/2014/main" id="{86C70F60-D81E-B2FC-4E38-81C105C74374}"/>
                </a:ext>
              </a:extLst>
            </p:cNvPr>
            <p:cNvSpPr/>
            <p:nvPr/>
          </p:nvSpPr>
          <p:spPr>
            <a:xfrm>
              <a:off x="-38109727" y="3955025"/>
              <a:ext cx="188275" cy="220575"/>
            </a:xfrm>
            <a:custGeom>
              <a:avLst/>
              <a:gdLst/>
              <a:ahLst/>
              <a:cxnLst/>
              <a:rect l="l" t="t" r="r" b="b"/>
              <a:pathLst>
                <a:path w="7531" h="8823" extrusionOk="0">
                  <a:moveTo>
                    <a:pt x="3372" y="1"/>
                  </a:moveTo>
                  <a:lnTo>
                    <a:pt x="95" y="5703"/>
                  </a:lnTo>
                  <a:cubicBezTo>
                    <a:pt x="1" y="5829"/>
                    <a:pt x="1" y="5987"/>
                    <a:pt x="95" y="6113"/>
                  </a:cubicBezTo>
                  <a:lnTo>
                    <a:pt x="1418" y="8822"/>
                  </a:lnTo>
                  <a:lnTo>
                    <a:pt x="6081" y="8822"/>
                  </a:lnTo>
                  <a:lnTo>
                    <a:pt x="7467" y="6113"/>
                  </a:lnTo>
                  <a:cubicBezTo>
                    <a:pt x="7530" y="5987"/>
                    <a:pt x="7499" y="5829"/>
                    <a:pt x="7467" y="5703"/>
                  </a:cubicBezTo>
                  <a:lnTo>
                    <a:pt x="4191" y="1"/>
                  </a:lnTo>
                  <a:lnTo>
                    <a:pt x="4191" y="4727"/>
                  </a:lnTo>
                  <a:cubicBezTo>
                    <a:pt x="4663" y="4884"/>
                    <a:pt x="5010" y="5357"/>
                    <a:pt x="5010" y="5892"/>
                  </a:cubicBezTo>
                  <a:cubicBezTo>
                    <a:pt x="5010" y="6585"/>
                    <a:pt x="4474" y="7121"/>
                    <a:pt x="3750" y="7121"/>
                  </a:cubicBezTo>
                  <a:cubicBezTo>
                    <a:pt x="3088" y="7121"/>
                    <a:pt x="2521" y="6585"/>
                    <a:pt x="2521" y="5892"/>
                  </a:cubicBezTo>
                  <a:cubicBezTo>
                    <a:pt x="2521" y="5357"/>
                    <a:pt x="2899" y="4916"/>
                    <a:pt x="3372" y="4727"/>
                  </a:cubicBezTo>
                  <a:lnTo>
                    <a:pt x="337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42" name="Google Shape;6022;p86">
              <a:extLst>
                <a:ext uri="{FF2B5EF4-FFF2-40B4-BE49-F238E27FC236}">
                  <a16:creationId xmlns:a16="http://schemas.microsoft.com/office/drawing/2014/main" id="{ABF60DC1-6CB0-1305-B212-5FB127DFC274}"/>
                </a:ext>
              </a:extLst>
            </p:cNvPr>
            <p:cNvSpPr/>
            <p:nvPr/>
          </p:nvSpPr>
          <p:spPr>
            <a:xfrm>
              <a:off x="-38067199" y="4196050"/>
              <a:ext cx="104775" cy="75625"/>
            </a:xfrm>
            <a:custGeom>
              <a:avLst/>
              <a:gdLst/>
              <a:ahLst/>
              <a:cxnLst/>
              <a:rect l="l" t="t" r="r" b="b"/>
              <a:pathLst>
                <a:path w="4191" h="3025" extrusionOk="0">
                  <a:moveTo>
                    <a:pt x="32" y="0"/>
                  </a:moveTo>
                  <a:lnTo>
                    <a:pt x="32" y="2615"/>
                  </a:lnTo>
                  <a:cubicBezTo>
                    <a:pt x="1" y="2836"/>
                    <a:pt x="190" y="3025"/>
                    <a:pt x="442" y="3025"/>
                  </a:cubicBezTo>
                  <a:lnTo>
                    <a:pt x="3750" y="3025"/>
                  </a:lnTo>
                  <a:cubicBezTo>
                    <a:pt x="3970" y="3025"/>
                    <a:pt x="4191" y="2836"/>
                    <a:pt x="4191" y="2615"/>
                  </a:cubicBezTo>
                  <a:lnTo>
                    <a:pt x="41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43" name="Google Shape;6038;p86">
            <a:extLst>
              <a:ext uri="{FF2B5EF4-FFF2-40B4-BE49-F238E27FC236}">
                <a16:creationId xmlns:a16="http://schemas.microsoft.com/office/drawing/2014/main" id="{69EFAEC8-C044-C650-73C1-BF982C616818}"/>
              </a:ext>
            </a:extLst>
          </p:cNvPr>
          <p:cNvGrpSpPr/>
          <p:nvPr/>
        </p:nvGrpSpPr>
        <p:grpSpPr>
          <a:xfrm>
            <a:off x="5061499" y="3472661"/>
            <a:ext cx="605867" cy="616731"/>
            <a:chOff x="-39647174" y="3972000"/>
            <a:chExt cx="313500" cy="317050"/>
          </a:xfrm>
          <a:solidFill>
            <a:schemeClr val="accent1">
              <a:lumMod val="75000"/>
            </a:schemeClr>
          </a:solidFill>
        </p:grpSpPr>
        <p:sp>
          <p:nvSpPr>
            <p:cNvPr id="144" name="Google Shape;6039;p86">
              <a:extLst>
                <a:ext uri="{FF2B5EF4-FFF2-40B4-BE49-F238E27FC236}">
                  <a16:creationId xmlns:a16="http://schemas.microsoft.com/office/drawing/2014/main" id="{9E262D79-093F-A88B-73E3-549C9BF7AE5D}"/>
                </a:ext>
              </a:extLst>
            </p:cNvPr>
            <p:cNvSpPr/>
            <p:nvPr/>
          </p:nvSpPr>
          <p:spPr>
            <a:xfrm>
              <a:off x="-39647174" y="3972000"/>
              <a:ext cx="95325" cy="153975"/>
            </a:xfrm>
            <a:custGeom>
              <a:avLst/>
              <a:gdLst/>
              <a:ahLst/>
              <a:cxnLst/>
              <a:rect l="l" t="t" r="r" b="b"/>
              <a:pathLst>
                <a:path w="3812" h="6159" extrusionOk="0">
                  <a:moveTo>
                    <a:pt x="1698" y="1"/>
                  </a:moveTo>
                  <a:cubicBezTo>
                    <a:pt x="1520" y="1"/>
                    <a:pt x="1373" y="138"/>
                    <a:pt x="1293" y="299"/>
                  </a:cubicBezTo>
                  <a:lnTo>
                    <a:pt x="1" y="5119"/>
                  </a:lnTo>
                  <a:cubicBezTo>
                    <a:pt x="1" y="5308"/>
                    <a:pt x="127" y="5528"/>
                    <a:pt x="316" y="5623"/>
                  </a:cubicBezTo>
                  <a:lnTo>
                    <a:pt x="2332" y="6158"/>
                  </a:lnTo>
                  <a:cubicBezTo>
                    <a:pt x="3277" y="2630"/>
                    <a:pt x="2868" y="4111"/>
                    <a:pt x="3813" y="582"/>
                  </a:cubicBezTo>
                  <a:lnTo>
                    <a:pt x="1797" y="15"/>
                  </a:lnTo>
                  <a:cubicBezTo>
                    <a:pt x="1763" y="5"/>
                    <a:pt x="1730" y="1"/>
                    <a:pt x="16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45" name="Google Shape;6040;p86">
              <a:extLst>
                <a:ext uri="{FF2B5EF4-FFF2-40B4-BE49-F238E27FC236}">
                  <a16:creationId xmlns:a16="http://schemas.microsoft.com/office/drawing/2014/main" id="{05F2D243-B464-7ECC-8C71-5EFEB8A83241}"/>
                </a:ext>
              </a:extLst>
            </p:cNvPr>
            <p:cNvSpPr/>
            <p:nvPr/>
          </p:nvSpPr>
          <p:spPr>
            <a:xfrm>
              <a:off x="-39588873" y="4011750"/>
              <a:ext cx="216600" cy="277300"/>
            </a:xfrm>
            <a:custGeom>
              <a:avLst/>
              <a:gdLst/>
              <a:ahLst/>
              <a:cxnLst/>
              <a:rect l="l" t="t" r="r" b="b"/>
              <a:pathLst>
                <a:path w="8664" h="11092" extrusionOk="0">
                  <a:moveTo>
                    <a:pt x="4348" y="3466"/>
                  </a:moveTo>
                  <a:cubicBezTo>
                    <a:pt x="4820" y="3466"/>
                    <a:pt x="5199" y="3844"/>
                    <a:pt x="5199" y="4316"/>
                  </a:cubicBezTo>
                  <a:cubicBezTo>
                    <a:pt x="5199" y="4789"/>
                    <a:pt x="4820" y="5136"/>
                    <a:pt x="4348" y="5136"/>
                  </a:cubicBezTo>
                  <a:cubicBezTo>
                    <a:pt x="3907" y="5136"/>
                    <a:pt x="3529" y="4789"/>
                    <a:pt x="3529" y="4316"/>
                  </a:cubicBezTo>
                  <a:cubicBezTo>
                    <a:pt x="3529" y="3875"/>
                    <a:pt x="3875" y="3466"/>
                    <a:pt x="4348" y="3466"/>
                  </a:cubicBezTo>
                  <a:close/>
                  <a:moveTo>
                    <a:pt x="5104" y="5766"/>
                  </a:moveTo>
                  <a:lnTo>
                    <a:pt x="6081" y="7624"/>
                  </a:lnTo>
                  <a:lnTo>
                    <a:pt x="2615" y="7624"/>
                  </a:lnTo>
                  <a:lnTo>
                    <a:pt x="3560" y="5766"/>
                  </a:lnTo>
                  <a:cubicBezTo>
                    <a:pt x="3812" y="5892"/>
                    <a:pt x="4096" y="5955"/>
                    <a:pt x="4348" y="5955"/>
                  </a:cubicBezTo>
                  <a:cubicBezTo>
                    <a:pt x="4631" y="5955"/>
                    <a:pt x="4883" y="5892"/>
                    <a:pt x="5104" y="5766"/>
                  </a:cubicBezTo>
                  <a:close/>
                  <a:moveTo>
                    <a:pt x="2048" y="0"/>
                  </a:moveTo>
                  <a:cubicBezTo>
                    <a:pt x="1386" y="2458"/>
                    <a:pt x="1638" y="1544"/>
                    <a:pt x="977" y="4001"/>
                  </a:cubicBezTo>
                  <a:lnTo>
                    <a:pt x="2678" y="4474"/>
                  </a:lnTo>
                  <a:cubicBezTo>
                    <a:pt x="2678" y="4726"/>
                    <a:pt x="2741" y="5010"/>
                    <a:pt x="2899" y="5199"/>
                  </a:cubicBezTo>
                  <a:lnTo>
                    <a:pt x="32" y="10523"/>
                  </a:lnTo>
                  <a:cubicBezTo>
                    <a:pt x="0" y="10680"/>
                    <a:pt x="63" y="10964"/>
                    <a:pt x="252" y="11027"/>
                  </a:cubicBezTo>
                  <a:cubicBezTo>
                    <a:pt x="328" y="11070"/>
                    <a:pt x="404" y="11091"/>
                    <a:pt x="475" y="11091"/>
                  </a:cubicBezTo>
                  <a:cubicBezTo>
                    <a:pt x="613" y="11091"/>
                    <a:pt x="737" y="11014"/>
                    <a:pt x="819" y="10869"/>
                  </a:cubicBezTo>
                  <a:lnTo>
                    <a:pt x="2143" y="8475"/>
                  </a:lnTo>
                  <a:lnTo>
                    <a:pt x="6490" y="8475"/>
                  </a:lnTo>
                  <a:lnTo>
                    <a:pt x="7845" y="10869"/>
                  </a:lnTo>
                  <a:cubicBezTo>
                    <a:pt x="7907" y="11014"/>
                    <a:pt x="8037" y="11091"/>
                    <a:pt x="8173" y="11091"/>
                  </a:cubicBezTo>
                  <a:cubicBezTo>
                    <a:pt x="8243" y="11091"/>
                    <a:pt x="8316" y="11070"/>
                    <a:pt x="8381" y="11027"/>
                  </a:cubicBezTo>
                  <a:cubicBezTo>
                    <a:pt x="8570" y="10932"/>
                    <a:pt x="8664" y="10680"/>
                    <a:pt x="8538" y="10491"/>
                  </a:cubicBezTo>
                  <a:lnTo>
                    <a:pt x="5734" y="5262"/>
                  </a:lnTo>
                  <a:lnTo>
                    <a:pt x="6585" y="5482"/>
                  </a:lnTo>
                  <a:cubicBezTo>
                    <a:pt x="7120" y="3434"/>
                    <a:pt x="6931" y="4222"/>
                    <a:pt x="7624" y="1513"/>
                  </a:cubicBezTo>
                  <a:lnTo>
                    <a:pt x="204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46" name="Google Shape;6041;p86">
              <a:extLst>
                <a:ext uri="{FF2B5EF4-FFF2-40B4-BE49-F238E27FC236}">
                  <a16:creationId xmlns:a16="http://schemas.microsoft.com/office/drawing/2014/main" id="{A9D1C794-A660-AFAD-C249-CAA5AC3DEF10}"/>
                </a:ext>
              </a:extLst>
            </p:cNvPr>
            <p:cNvSpPr/>
            <p:nvPr/>
          </p:nvSpPr>
          <p:spPr>
            <a:xfrm>
              <a:off x="-39398274" y="4073975"/>
              <a:ext cx="64600" cy="71600"/>
            </a:xfrm>
            <a:custGeom>
              <a:avLst/>
              <a:gdLst/>
              <a:ahLst/>
              <a:cxnLst/>
              <a:rect l="l" t="t" r="r" b="b"/>
              <a:pathLst>
                <a:path w="2584" h="2864" extrusionOk="0">
                  <a:moveTo>
                    <a:pt x="630" y="0"/>
                  </a:moveTo>
                  <a:cubicBezTo>
                    <a:pt x="252" y="1449"/>
                    <a:pt x="410" y="945"/>
                    <a:pt x="0" y="2395"/>
                  </a:cubicBezTo>
                  <a:lnTo>
                    <a:pt x="1607" y="2836"/>
                  </a:lnTo>
                  <a:cubicBezTo>
                    <a:pt x="1658" y="2855"/>
                    <a:pt x="1707" y="2864"/>
                    <a:pt x="1753" y="2864"/>
                  </a:cubicBezTo>
                  <a:cubicBezTo>
                    <a:pt x="1932" y="2864"/>
                    <a:pt x="2067" y="2728"/>
                    <a:pt x="2143" y="2552"/>
                  </a:cubicBezTo>
                  <a:lnTo>
                    <a:pt x="2584" y="945"/>
                  </a:lnTo>
                  <a:cubicBezTo>
                    <a:pt x="2552" y="725"/>
                    <a:pt x="2458" y="473"/>
                    <a:pt x="2237" y="441"/>
                  </a:cubicBezTo>
                  <a:lnTo>
                    <a:pt x="6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47" name="Google Shape;6048;p86">
            <a:extLst>
              <a:ext uri="{FF2B5EF4-FFF2-40B4-BE49-F238E27FC236}">
                <a16:creationId xmlns:a16="http://schemas.microsoft.com/office/drawing/2014/main" id="{3F71F058-DD42-E92F-F1EB-48FEC3AC10A9}"/>
              </a:ext>
            </a:extLst>
          </p:cNvPr>
          <p:cNvGrpSpPr/>
          <p:nvPr/>
        </p:nvGrpSpPr>
        <p:grpSpPr>
          <a:xfrm>
            <a:off x="8940131" y="3435037"/>
            <a:ext cx="608910" cy="619017"/>
            <a:chOff x="-37804927" y="3953450"/>
            <a:chExt cx="315075" cy="318225"/>
          </a:xfrm>
          <a:solidFill>
            <a:schemeClr val="accent1">
              <a:lumMod val="75000"/>
            </a:schemeClr>
          </a:solidFill>
        </p:grpSpPr>
        <p:sp>
          <p:nvSpPr>
            <p:cNvPr id="148" name="Google Shape;6049;p86">
              <a:extLst>
                <a:ext uri="{FF2B5EF4-FFF2-40B4-BE49-F238E27FC236}">
                  <a16:creationId xmlns:a16="http://schemas.microsoft.com/office/drawing/2014/main" id="{752A44B5-0EFE-AD81-99B4-07C89BC86E93}"/>
                </a:ext>
              </a:extLst>
            </p:cNvPr>
            <p:cNvSpPr/>
            <p:nvPr/>
          </p:nvSpPr>
          <p:spPr>
            <a:xfrm>
              <a:off x="-37614299" y="3955025"/>
              <a:ext cx="124450" cy="186200"/>
            </a:xfrm>
            <a:custGeom>
              <a:avLst/>
              <a:gdLst/>
              <a:ahLst/>
              <a:cxnLst/>
              <a:rect l="l" t="t" r="r" b="b"/>
              <a:pathLst>
                <a:path w="4978" h="7448" extrusionOk="0">
                  <a:moveTo>
                    <a:pt x="2489" y="820"/>
                  </a:moveTo>
                  <a:cubicBezTo>
                    <a:pt x="3403" y="820"/>
                    <a:pt x="4127" y="1576"/>
                    <a:pt x="4127" y="2490"/>
                  </a:cubicBezTo>
                  <a:cubicBezTo>
                    <a:pt x="4127" y="3372"/>
                    <a:pt x="3403" y="4128"/>
                    <a:pt x="2489" y="4128"/>
                  </a:cubicBezTo>
                  <a:cubicBezTo>
                    <a:pt x="1575" y="4128"/>
                    <a:pt x="819" y="3372"/>
                    <a:pt x="819" y="2490"/>
                  </a:cubicBezTo>
                  <a:cubicBezTo>
                    <a:pt x="819" y="1576"/>
                    <a:pt x="1575" y="820"/>
                    <a:pt x="2489" y="820"/>
                  </a:cubicBezTo>
                  <a:close/>
                  <a:moveTo>
                    <a:pt x="2489" y="1"/>
                  </a:moveTo>
                  <a:cubicBezTo>
                    <a:pt x="1103" y="1"/>
                    <a:pt x="0" y="1104"/>
                    <a:pt x="0" y="2490"/>
                  </a:cubicBezTo>
                  <a:cubicBezTo>
                    <a:pt x="0" y="3214"/>
                    <a:pt x="315" y="3845"/>
                    <a:pt x="819" y="4317"/>
                  </a:cubicBezTo>
                  <a:lnTo>
                    <a:pt x="819" y="7058"/>
                  </a:lnTo>
                  <a:cubicBezTo>
                    <a:pt x="819" y="7287"/>
                    <a:pt x="1012" y="7448"/>
                    <a:pt x="1225" y="7448"/>
                  </a:cubicBezTo>
                  <a:cubicBezTo>
                    <a:pt x="1334" y="7448"/>
                    <a:pt x="1448" y="7406"/>
                    <a:pt x="1544" y="7310"/>
                  </a:cubicBezTo>
                  <a:lnTo>
                    <a:pt x="2489" y="6365"/>
                  </a:lnTo>
                  <a:lnTo>
                    <a:pt x="3434" y="7310"/>
                  </a:lnTo>
                  <a:cubicBezTo>
                    <a:pt x="3530" y="7406"/>
                    <a:pt x="3640" y="7448"/>
                    <a:pt x="3744" y="7448"/>
                  </a:cubicBezTo>
                  <a:cubicBezTo>
                    <a:pt x="3948" y="7448"/>
                    <a:pt x="4127" y="7287"/>
                    <a:pt x="4127" y="7058"/>
                  </a:cubicBezTo>
                  <a:lnTo>
                    <a:pt x="4127" y="4317"/>
                  </a:lnTo>
                  <a:cubicBezTo>
                    <a:pt x="4663" y="3845"/>
                    <a:pt x="4978" y="3214"/>
                    <a:pt x="4978" y="2490"/>
                  </a:cubicBezTo>
                  <a:cubicBezTo>
                    <a:pt x="4978" y="1104"/>
                    <a:pt x="3875" y="1"/>
                    <a:pt x="2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49" name="Google Shape;6050;p86">
              <a:extLst>
                <a:ext uri="{FF2B5EF4-FFF2-40B4-BE49-F238E27FC236}">
                  <a16:creationId xmlns:a16="http://schemas.microsoft.com/office/drawing/2014/main" id="{400C4716-4F24-AFE4-7178-762C06D3A6A8}"/>
                </a:ext>
              </a:extLst>
            </p:cNvPr>
            <p:cNvSpPr/>
            <p:nvPr/>
          </p:nvSpPr>
          <p:spPr>
            <a:xfrm>
              <a:off x="-37761599" y="4230700"/>
              <a:ext cx="270175" cy="40975"/>
            </a:xfrm>
            <a:custGeom>
              <a:avLst/>
              <a:gdLst/>
              <a:ahLst/>
              <a:cxnLst/>
              <a:rect l="l" t="t" r="r" b="b"/>
              <a:pathLst>
                <a:path w="10807" h="1639" extrusionOk="0">
                  <a:moveTo>
                    <a:pt x="1450" y="1"/>
                  </a:moveTo>
                  <a:cubicBezTo>
                    <a:pt x="1292" y="788"/>
                    <a:pt x="662" y="1387"/>
                    <a:pt x="1" y="1639"/>
                  </a:cubicBezTo>
                  <a:lnTo>
                    <a:pt x="8822" y="1639"/>
                  </a:lnTo>
                  <a:cubicBezTo>
                    <a:pt x="9799" y="1639"/>
                    <a:pt x="10649" y="946"/>
                    <a:pt x="108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  <p:sp>
          <p:nvSpPr>
            <p:cNvPr id="150" name="Google Shape;6051;p86">
              <a:extLst>
                <a:ext uri="{FF2B5EF4-FFF2-40B4-BE49-F238E27FC236}">
                  <a16:creationId xmlns:a16="http://schemas.microsoft.com/office/drawing/2014/main" id="{CC73527E-1E9B-3533-474A-552517C9FE0A}"/>
                </a:ext>
              </a:extLst>
            </p:cNvPr>
            <p:cNvSpPr/>
            <p:nvPr/>
          </p:nvSpPr>
          <p:spPr>
            <a:xfrm>
              <a:off x="-37804927" y="3953450"/>
              <a:ext cx="274125" cy="295675"/>
            </a:xfrm>
            <a:custGeom>
              <a:avLst/>
              <a:gdLst/>
              <a:ahLst/>
              <a:cxnLst/>
              <a:rect l="l" t="t" r="r" b="b"/>
              <a:pathLst>
                <a:path w="10965" h="11827" extrusionOk="0">
                  <a:moveTo>
                    <a:pt x="379" y="1"/>
                  </a:moveTo>
                  <a:cubicBezTo>
                    <a:pt x="158" y="1"/>
                    <a:pt x="1" y="221"/>
                    <a:pt x="1" y="411"/>
                  </a:cubicBezTo>
                  <a:lnTo>
                    <a:pt x="1" y="10618"/>
                  </a:lnTo>
                  <a:cubicBezTo>
                    <a:pt x="1" y="11280"/>
                    <a:pt x="537" y="11815"/>
                    <a:pt x="1198" y="11815"/>
                  </a:cubicBezTo>
                  <a:cubicBezTo>
                    <a:pt x="1247" y="11823"/>
                    <a:pt x="1295" y="11826"/>
                    <a:pt x="1342" y="11826"/>
                  </a:cubicBezTo>
                  <a:cubicBezTo>
                    <a:pt x="1912" y="11826"/>
                    <a:pt x="2395" y="11318"/>
                    <a:pt x="2395" y="10650"/>
                  </a:cubicBezTo>
                  <a:cubicBezTo>
                    <a:pt x="2395" y="10398"/>
                    <a:pt x="2584" y="10272"/>
                    <a:pt x="2836" y="10272"/>
                  </a:cubicBezTo>
                  <a:lnTo>
                    <a:pt x="10965" y="10272"/>
                  </a:lnTo>
                  <a:lnTo>
                    <a:pt x="10965" y="8255"/>
                  </a:lnTo>
                  <a:cubicBezTo>
                    <a:pt x="10807" y="8161"/>
                    <a:pt x="10650" y="8098"/>
                    <a:pt x="10492" y="7972"/>
                  </a:cubicBezTo>
                  <a:lnTo>
                    <a:pt x="10146" y="7625"/>
                  </a:lnTo>
                  <a:lnTo>
                    <a:pt x="9799" y="7972"/>
                  </a:lnTo>
                  <a:cubicBezTo>
                    <a:pt x="9547" y="8224"/>
                    <a:pt x="9232" y="8318"/>
                    <a:pt x="8917" y="8318"/>
                  </a:cubicBezTo>
                  <a:cubicBezTo>
                    <a:pt x="8255" y="8318"/>
                    <a:pt x="7720" y="7783"/>
                    <a:pt x="7720" y="7058"/>
                  </a:cubicBezTo>
                  <a:lnTo>
                    <a:pt x="7720" y="4664"/>
                  </a:lnTo>
                  <a:cubicBezTo>
                    <a:pt x="7184" y="4065"/>
                    <a:pt x="6869" y="3309"/>
                    <a:pt x="6869" y="2490"/>
                  </a:cubicBezTo>
                  <a:cubicBezTo>
                    <a:pt x="6869" y="1513"/>
                    <a:pt x="7310" y="600"/>
                    <a:pt x="80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/>
            </a:p>
          </p:txBody>
        </p:sp>
      </p:grpSp>
      <p:grpSp>
        <p:nvGrpSpPr>
          <p:cNvPr id="151" name="Google Shape;5717;p85">
            <a:extLst>
              <a:ext uri="{FF2B5EF4-FFF2-40B4-BE49-F238E27FC236}">
                <a16:creationId xmlns:a16="http://schemas.microsoft.com/office/drawing/2014/main" id="{349804DF-31CE-DEA2-10B1-EC0AE4973728}"/>
              </a:ext>
            </a:extLst>
          </p:cNvPr>
          <p:cNvGrpSpPr/>
          <p:nvPr/>
        </p:nvGrpSpPr>
        <p:grpSpPr>
          <a:xfrm>
            <a:off x="7423673" y="4697953"/>
            <a:ext cx="656428" cy="517207"/>
            <a:chOff x="5629975" y="3255775"/>
            <a:chExt cx="504500" cy="397500"/>
          </a:xfrm>
          <a:solidFill>
            <a:schemeClr val="accent1">
              <a:lumMod val="75000"/>
            </a:schemeClr>
          </a:solidFill>
        </p:grpSpPr>
        <p:sp>
          <p:nvSpPr>
            <p:cNvPr id="152" name="Google Shape;5718;p85">
              <a:extLst>
                <a:ext uri="{FF2B5EF4-FFF2-40B4-BE49-F238E27FC236}">
                  <a16:creationId xmlns:a16="http://schemas.microsoft.com/office/drawing/2014/main" id="{B970D8FD-2C87-D942-6B9B-E0D37180D6F8}"/>
                </a:ext>
              </a:extLst>
            </p:cNvPr>
            <p:cNvSpPr/>
            <p:nvPr/>
          </p:nvSpPr>
          <p:spPr>
            <a:xfrm>
              <a:off x="5756375" y="3255775"/>
              <a:ext cx="112950" cy="143425"/>
            </a:xfrm>
            <a:custGeom>
              <a:avLst/>
              <a:gdLst/>
              <a:ahLst/>
              <a:cxnLst/>
              <a:rect l="l" t="t" r="r" b="b"/>
              <a:pathLst>
                <a:path w="4518" h="5737" extrusionOk="0">
                  <a:moveTo>
                    <a:pt x="2259" y="0"/>
                  </a:moveTo>
                  <a:cubicBezTo>
                    <a:pt x="793" y="0"/>
                    <a:pt x="1" y="2469"/>
                    <a:pt x="1" y="3478"/>
                  </a:cubicBezTo>
                  <a:cubicBezTo>
                    <a:pt x="1" y="4725"/>
                    <a:pt x="1013" y="5733"/>
                    <a:pt x="2259" y="5736"/>
                  </a:cubicBezTo>
                  <a:cubicBezTo>
                    <a:pt x="3506" y="5733"/>
                    <a:pt x="4518" y="4725"/>
                    <a:pt x="4518" y="3478"/>
                  </a:cubicBezTo>
                  <a:cubicBezTo>
                    <a:pt x="4518" y="2469"/>
                    <a:pt x="3729" y="0"/>
                    <a:pt x="22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435D74"/>
                </a:solidFill>
              </a:endParaRPr>
            </a:p>
          </p:txBody>
        </p:sp>
        <p:sp>
          <p:nvSpPr>
            <p:cNvPr id="153" name="Google Shape;5719;p85">
              <a:extLst>
                <a:ext uri="{FF2B5EF4-FFF2-40B4-BE49-F238E27FC236}">
                  <a16:creationId xmlns:a16="http://schemas.microsoft.com/office/drawing/2014/main" id="{65629D92-139D-489F-B229-EF3A17419DFB}"/>
                </a:ext>
              </a:extLst>
            </p:cNvPr>
            <p:cNvSpPr/>
            <p:nvPr/>
          </p:nvSpPr>
          <p:spPr>
            <a:xfrm>
              <a:off x="5629975" y="3374400"/>
              <a:ext cx="140575" cy="136175"/>
            </a:xfrm>
            <a:custGeom>
              <a:avLst/>
              <a:gdLst/>
              <a:ahLst/>
              <a:cxnLst/>
              <a:rect l="l" t="t" r="r" b="b"/>
              <a:pathLst>
                <a:path w="5623" h="5447" extrusionOk="0">
                  <a:moveTo>
                    <a:pt x="1951" y="0"/>
                  </a:moveTo>
                  <a:cubicBezTo>
                    <a:pt x="1711" y="0"/>
                    <a:pt x="1480" y="53"/>
                    <a:pt x="1269" y="175"/>
                  </a:cubicBezTo>
                  <a:cubicBezTo>
                    <a:pt x="1" y="907"/>
                    <a:pt x="582" y="3443"/>
                    <a:pt x="1088" y="4316"/>
                  </a:cubicBezTo>
                  <a:cubicBezTo>
                    <a:pt x="1506" y="5041"/>
                    <a:pt x="2265" y="5447"/>
                    <a:pt x="3045" y="5447"/>
                  </a:cubicBezTo>
                  <a:cubicBezTo>
                    <a:pt x="3428" y="5447"/>
                    <a:pt x="3816" y="5349"/>
                    <a:pt x="4172" y="5144"/>
                  </a:cubicBezTo>
                  <a:cubicBezTo>
                    <a:pt x="5253" y="4521"/>
                    <a:pt x="5623" y="3138"/>
                    <a:pt x="5000" y="2057"/>
                  </a:cubicBezTo>
                  <a:cubicBezTo>
                    <a:pt x="4578" y="1330"/>
                    <a:pt x="3149" y="0"/>
                    <a:pt x="19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435D74"/>
                </a:solidFill>
              </a:endParaRPr>
            </a:p>
          </p:txBody>
        </p:sp>
        <p:sp>
          <p:nvSpPr>
            <p:cNvPr id="154" name="Google Shape;5720;p85">
              <a:extLst>
                <a:ext uri="{FF2B5EF4-FFF2-40B4-BE49-F238E27FC236}">
                  <a16:creationId xmlns:a16="http://schemas.microsoft.com/office/drawing/2014/main" id="{C888A568-0A88-921C-DB0A-452D463FB661}"/>
                </a:ext>
              </a:extLst>
            </p:cNvPr>
            <p:cNvSpPr/>
            <p:nvPr/>
          </p:nvSpPr>
          <p:spPr>
            <a:xfrm>
              <a:off x="5897525" y="3255775"/>
              <a:ext cx="112950" cy="143425"/>
            </a:xfrm>
            <a:custGeom>
              <a:avLst/>
              <a:gdLst/>
              <a:ahLst/>
              <a:cxnLst/>
              <a:rect l="l" t="t" r="r" b="b"/>
              <a:pathLst>
                <a:path w="4518" h="5737" extrusionOk="0">
                  <a:moveTo>
                    <a:pt x="2259" y="0"/>
                  </a:moveTo>
                  <a:cubicBezTo>
                    <a:pt x="793" y="0"/>
                    <a:pt x="1" y="2469"/>
                    <a:pt x="1" y="3478"/>
                  </a:cubicBezTo>
                  <a:cubicBezTo>
                    <a:pt x="1" y="4725"/>
                    <a:pt x="1013" y="5736"/>
                    <a:pt x="2259" y="5736"/>
                  </a:cubicBezTo>
                  <a:cubicBezTo>
                    <a:pt x="3506" y="5736"/>
                    <a:pt x="4518" y="4725"/>
                    <a:pt x="4518" y="3478"/>
                  </a:cubicBezTo>
                  <a:cubicBezTo>
                    <a:pt x="4518" y="2469"/>
                    <a:pt x="3729" y="0"/>
                    <a:pt x="22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435D74"/>
                </a:solidFill>
              </a:endParaRPr>
            </a:p>
          </p:txBody>
        </p:sp>
        <p:sp>
          <p:nvSpPr>
            <p:cNvPr id="155" name="Google Shape;5721;p85">
              <a:extLst>
                <a:ext uri="{FF2B5EF4-FFF2-40B4-BE49-F238E27FC236}">
                  <a16:creationId xmlns:a16="http://schemas.microsoft.com/office/drawing/2014/main" id="{D957AFEF-BFEA-543A-9BF4-857123B79219}"/>
                </a:ext>
              </a:extLst>
            </p:cNvPr>
            <p:cNvSpPr/>
            <p:nvPr/>
          </p:nvSpPr>
          <p:spPr>
            <a:xfrm>
              <a:off x="5996075" y="3373900"/>
              <a:ext cx="138400" cy="136200"/>
            </a:xfrm>
            <a:custGeom>
              <a:avLst/>
              <a:gdLst/>
              <a:ahLst/>
              <a:cxnLst/>
              <a:rect l="l" t="t" r="r" b="b"/>
              <a:pathLst>
                <a:path w="5536" h="5448" extrusionOk="0">
                  <a:moveTo>
                    <a:pt x="3670" y="1"/>
                  </a:moveTo>
                  <a:cubicBezTo>
                    <a:pt x="2471" y="1"/>
                    <a:pt x="1045" y="1330"/>
                    <a:pt x="624" y="2059"/>
                  </a:cubicBezTo>
                  <a:cubicBezTo>
                    <a:pt x="1" y="3137"/>
                    <a:pt x="371" y="4523"/>
                    <a:pt x="1452" y="5146"/>
                  </a:cubicBezTo>
                  <a:cubicBezTo>
                    <a:pt x="1808" y="5351"/>
                    <a:pt x="2199" y="5448"/>
                    <a:pt x="2586" y="5448"/>
                  </a:cubicBezTo>
                  <a:cubicBezTo>
                    <a:pt x="3381" y="5448"/>
                    <a:pt x="4158" y="5039"/>
                    <a:pt x="4575" y="4318"/>
                  </a:cubicBezTo>
                  <a:cubicBezTo>
                    <a:pt x="5168" y="3288"/>
                    <a:pt x="5535" y="858"/>
                    <a:pt x="4355" y="177"/>
                  </a:cubicBezTo>
                  <a:cubicBezTo>
                    <a:pt x="4142" y="54"/>
                    <a:pt x="3911" y="1"/>
                    <a:pt x="3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435D74"/>
                </a:solidFill>
              </a:endParaRPr>
            </a:p>
          </p:txBody>
        </p:sp>
        <p:sp>
          <p:nvSpPr>
            <p:cNvPr id="156" name="Google Shape;5722;p85">
              <a:extLst>
                <a:ext uri="{FF2B5EF4-FFF2-40B4-BE49-F238E27FC236}">
                  <a16:creationId xmlns:a16="http://schemas.microsoft.com/office/drawing/2014/main" id="{74A27552-CD62-02DA-9EEE-455DE2B0BAFF}"/>
                </a:ext>
              </a:extLst>
            </p:cNvPr>
            <p:cNvSpPr/>
            <p:nvPr/>
          </p:nvSpPr>
          <p:spPr>
            <a:xfrm>
              <a:off x="5728150" y="3427400"/>
              <a:ext cx="310575" cy="225875"/>
            </a:xfrm>
            <a:custGeom>
              <a:avLst/>
              <a:gdLst/>
              <a:ahLst/>
              <a:cxnLst/>
              <a:rect l="l" t="t" r="r" b="b"/>
              <a:pathLst>
                <a:path w="12423" h="9035" extrusionOk="0">
                  <a:moveTo>
                    <a:pt x="6213" y="1"/>
                  </a:moveTo>
                  <a:cubicBezTo>
                    <a:pt x="5234" y="1"/>
                    <a:pt x="2259" y="1"/>
                    <a:pt x="2259" y="2822"/>
                  </a:cubicBezTo>
                  <a:lnTo>
                    <a:pt x="2259" y="3147"/>
                  </a:lnTo>
                  <a:cubicBezTo>
                    <a:pt x="2259" y="3376"/>
                    <a:pt x="2121" y="3584"/>
                    <a:pt x="1907" y="3671"/>
                  </a:cubicBezTo>
                  <a:cubicBezTo>
                    <a:pt x="750" y="4144"/>
                    <a:pt x="1" y="5141"/>
                    <a:pt x="1" y="6210"/>
                  </a:cubicBezTo>
                  <a:cubicBezTo>
                    <a:pt x="1" y="7767"/>
                    <a:pt x="1521" y="9034"/>
                    <a:pt x="3388" y="9034"/>
                  </a:cubicBezTo>
                  <a:cubicBezTo>
                    <a:pt x="3400" y="9035"/>
                    <a:pt x="3413" y="9035"/>
                    <a:pt x="3425" y="9035"/>
                  </a:cubicBezTo>
                  <a:cubicBezTo>
                    <a:pt x="3753" y="9035"/>
                    <a:pt x="4081" y="8995"/>
                    <a:pt x="4400" y="8917"/>
                  </a:cubicBezTo>
                  <a:cubicBezTo>
                    <a:pt x="4995" y="8766"/>
                    <a:pt x="5604" y="8691"/>
                    <a:pt x="6213" y="8691"/>
                  </a:cubicBezTo>
                  <a:cubicBezTo>
                    <a:pt x="6823" y="8691"/>
                    <a:pt x="7432" y="8766"/>
                    <a:pt x="8029" y="8917"/>
                  </a:cubicBezTo>
                  <a:cubicBezTo>
                    <a:pt x="8345" y="8995"/>
                    <a:pt x="8670" y="9035"/>
                    <a:pt x="8998" y="9035"/>
                  </a:cubicBezTo>
                  <a:cubicBezTo>
                    <a:pt x="9010" y="9035"/>
                    <a:pt x="9022" y="9035"/>
                    <a:pt x="9034" y="9034"/>
                  </a:cubicBezTo>
                  <a:cubicBezTo>
                    <a:pt x="10901" y="9034"/>
                    <a:pt x="12422" y="7767"/>
                    <a:pt x="12422" y="6210"/>
                  </a:cubicBezTo>
                  <a:cubicBezTo>
                    <a:pt x="12422" y="5138"/>
                    <a:pt x="11675" y="4141"/>
                    <a:pt x="10516" y="3671"/>
                  </a:cubicBezTo>
                  <a:cubicBezTo>
                    <a:pt x="10302" y="3584"/>
                    <a:pt x="10164" y="3376"/>
                    <a:pt x="10164" y="3147"/>
                  </a:cubicBezTo>
                  <a:lnTo>
                    <a:pt x="10164" y="2822"/>
                  </a:lnTo>
                  <a:cubicBezTo>
                    <a:pt x="10164" y="1"/>
                    <a:pt x="7191" y="1"/>
                    <a:pt x="62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435D74"/>
                </a:solidFill>
              </a:endParaRPr>
            </a:p>
          </p:txBody>
        </p:sp>
      </p:grpSp>
      <p:grpSp>
        <p:nvGrpSpPr>
          <p:cNvPr id="157" name="Google Shape;5723;p85">
            <a:extLst>
              <a:ext uri="{FF2B5EF4-FFF2-40B4-BE49-F238E27FC236}">
                <a16:creationId xmlns:a16="http://schemas.microsoft.com/office/drawing/2014/main" id="{2FA00113-C204-7529-3982-9065B845735A}"/>
              </a:ext>
            </a:extLst>
          </p:cNvPr>
          <p:cNvGrpSpPr/>
          <p:nvPr/>
        </p:nvGrpSpPr>
        <p:grpSpPr>
          <a:xfrm>
            <a:off x="4104103" y="3461124"/>
            <a:ext cx="741879" cy="609778"/>
            <a:chOff x="6234950" y="3255925"/>
            <a:chExt cx="483250" cy="397200"/>
          </a:xfrm>
          <a:solidFill>
            <a:schemeClr val="accent1">
              <a:lumMod val="75000"/>
            </a:schemeClr>
          </a:solidFill>
        </p:grpSpPr>
        <p:sp>
          <p:nvSpPr>
            <p:cNvPr id="158" name="Google Shape;5724;p85">
              <a:extLst>
                <a:ext uri="{FF2B5EF4-FFF2-40B4-BE49-F238E27FC236}">
                  <a16:creationId xmlns:a16="http://schemas.microsoft.com/office/drawing/2014/main" id="{84D60CD8-8C24-7FC5-8B00-F2AB97BD19B3}"/>
                </a:ext>
              </a:extLst>
            </p:cNvPr>
            <p:cNvSpPr/>
            <p:nvPr/>
          </p:nvSpPr>
          <p:spPr>
            <a:xfrm>
              <a:off x="6444675" y="3255925"/>
              <a:ext cx="128300" cy="90200"/>
            </a:xfrm>
            <a:custGeom>
              <a:avLst/>
              <a:gdLst/>
              <a:ahLst/>
              <a:cxnLst/>
              <a:rect l="l" t="t" r="r" b="b"/>
              <a:pathLst>
                <a:path w="5132" h="3608" extrusionOk="0">
                  <a:moveTo>
                    <a:pt x="567" y="0"/>
                  </a:moveTo>
                  <a:cubicBezTo>
                    <a:pt x="254" y="0"/>
                    <a:pt x="1" y="253"/>
                    <a:pt x="1" y="563"/>
                  </a:cubicBezTo>
                  <a:cubicBezTo>
                    <a:pt x="7" y="1662"/>
                    <a:pt x="368" y="2731"/>
                    <a:pt x="1034" y="3608"/>
                  </a:cubicBezTo>
                  <a:cubicBezTo>
                    <a:pt x="2097" y="3138"/>
                    <a:pt x="3325" y="2864"/>
                    <a:pt x="5014" y="2864"/>
                  </a:cubicBezTo>
                  <a:cubicBezTo>
                    <a:pt x="5054" y="2864"/>
                    <a:pt x="5093" y="2873"/>
                    <a:pt x="5132" y="2873"/>
                  </a:cubicBezTo>
                  <a:cubicBezTo>
                    <a:pt x="4289" y="1117"/>
                    <a:pt x="2515" y="0"/>
                    <a:pt x="5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435D74"/>
                </a:solidFill>
              </a:endParaRPr>
            </a:p>
          </p:txBody>
        </p:sp>
        <p:sp>
          <p:nvSpPr>
            <p:cNvPr id="159" name="Google Shape;5725;p85">
              <a:extLst>
                <a:ext uri="{FF2B5EF4-FFF2-40B4-BE49-F238E27FC236}">
                  <a16:creationId xmlns:a16="http://schemas.microsoft.com/office/drawing/2014/main" id="{791A83A1-DBFE-0F0C-4BEB-66950ACFB8BF}"/>
                </a:ext>
              </a:extLst>
            </p:cNvPr>
            <p:cNvSpPr/>
            <p:nvPr/>
          </p:nvSpPr>
          <p:spPr>
            <a:xfrm>
              <a:off x="6444750" y="3563200"/>
              <a:ext cx="128225" cy="89925"/>
            </a:xfrm>
            <a:custGeom>
              <a:avLst/>
              <a:gdLst/>
              <a:ahLst/>
              <a:cxnLst/>
              <a:rect l="l" t="t" r="r" b="b"/>
              <a:pathLst>
                <a:path w="5129" h="3597" extrusionOk="0">
                  <a:moveTo>
                    <a:pt x="1022" y="1"/>
                  </a:moveTo>
                  <a:cubicBezTo>
                    <a:pt x="362" y="874"/>
                    <a:pt x="4" y="1937"/>
                    <a:pt x="1" y="3033"/>
                  </a:cubicBezTo>
                  <a:cubicBezTo>
                    <a:pt x="1" y="3343"/>
                    <a:pt x="251" y="3596"/>
                    <a:pt x="564" y="3596"/>
                  </a:cubicBezTo>
                  <a:cubicBezTo>
                    <a:pt x="2512" y="3596"/>
                    <a:pt x="4286" y="2479"/>
                    <a:pt x="5129" y="724"/>
                  </a:cubicBezTo>
                  <a:cubicBezTo>
                    <a:pt x="5093" y="724"/>
                    <a:pt x="5051" y="736"/>
                    <a:pt x="5011" y="736"/>
                  </a:cubicBezTo>
                  <a:cubicBezTo>
                    <a:pt x="3319" y="736"/>
                    <a:pt x="2088" y="462"/>
                    <a:pt x="10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435D74"/>
                </a:solidFill>
              </a:endParaRPr>
            </a:p>
          </p:txBody>
        </p:sp>
        <p:sp>
          <p:nvSpPr>
            <p:cNvPr id="160" name="Google Shape;5726;p85">
              <a:extLst>
                <a:ext uri="{FF2B5EF4-FFF2-40B4-BE49-F238E27FC236}">
                  <a16:creationId xmlns:a16="http://schemas.microsoft.com/office/drawing/2014/main" id="{1889AF21-A0DC-47F3-F5DF-BE0790FDD79B}"/>
                </a:ext>
              </a:extLst>
            </p:cNvPr>
            <p:cNvSpPr/>
            <p:nvPr/>
          </p:nvSpPr>
          <p:spPr>
            <a:xfrm>
              <a:off x="6375350" y="3355650"/>
              <a:ext cx="244750" cy="197650"/>
            </a:xfrm>
            <a:custGeom>
              <a:avLst/>
              <a:gdLst/>
              <a:ahLst/>
              <a:cxnLst/>
              <a:rect l="l" t="t" r="r" b="b"/>
              <a:pathLst>
                <a:path w="9790" h="7906" extrusionOk="0">
                  <a:moveTo>
                    <a:pt x="6045" y="2610"/>
                  </a:moveTo>
                  <a:cubicBezTo>
                    <a:pt x="6190" y="2610"/>
                    <a:pt x="6335" y="2666"/>
                    <a:pt x="6444" y="2777"/>
                  </a:cubicBezTo>
                  <a:cubicBezTo>
                    <a:pt x="6664" y="2997"/>
                    <a:pt x="6664" y="3356"/>
                    <a:pt x="6444" y="3575"/>
                  </a:cubicBezTo>
                  <a:cubicBezTo>
                    <a:pt x="6225" y="3795"/>
                    <a:pt x="6225" y="4153"/>
                    <a:pt x="6444" y="4373"/>
                  </a:cubicBezTo>
                  <a:cubicBezTo>
                    <a:pt x="6664" y="4593"/>
                    <a:pt x="6664" y="4951"/>
                    <a:pt x="6444" y="5171"/>
                  </a:cubicBezTo>
                  <a:cubicBezTo>
                    <a:pt x="6335" y="5281"/>
                    <a:pt x="6190" y="5336"/>
                    <a:pt x="6045" y="5336"/>
                  </a:cubicBezTo>
                  <a:cubicBezTo>
                    <a:pt x="5901" y="5336"/>
                    <a:pt x="5756" y="5281"/>
                    <a:pt x="5646" y="5171"/>
                  </a:cubicBezTo>
                  <a:cubicBezTo>
                    <a:pt x="4984" y="4509"/>
                    <a:pt x="4984" y="3440"/>
                    <a:pt x="5646" y="2777"/>
                  </a:cubicBezTo>
                  <a:cubicBezTo>
                    <a:pt x="5756" y="2666"/>
                    <a:pt x="5901" y="2610"/>
                    <a:pt x="6045" y="2610"/>
                  </a:cubicBezTo>
                  <a:close/>
                  <a:moveTo>
                    <a:pt x="7787" y="1"/>
                  </a:moveTo>
                  <a:cubicBezTo>
                    <a:pt x="4463" y="1"/>
                    <a:pt x="3204" y="1064"/>
                    <a:pt x="919" y="2997"/>
                  </a:cubicBezTo>
                  <a:lnTo>
                    <a:pt x="271" y="3542"/>
                  </a:lnTo>
                  <a:cubicBezTo>
                    <a:pt x="0" y="3765"/>
                    <a:pt x="0" y="4181"/>
                    <a:pt x="271" y="4406"/>
                  </a:cubicBezTo>
                  <a:lnTo>
                    <a:pt x="856" y="4897"/>
                  </a:lnTo>
                  <a:cubicBezTo>
                    <a:pt x="3147" y="6837"/>
                    <a:pt x="4412" y="7906"/>
                    <a:pt x="7787" y="7906"/>
                  </a:cubicBezTo>
                  <a:cubicBezTo>
                    <a:pt x="8450" y="7902"/>
                    <a:pt x="9106" y="7788"/>
                    <a:pt x="9730" y="7574"/>
                  </a:cubicBezTo>
                  <a:cubicBezTo>
                    <a:pt x="8357" y="6951"/>
                    <a:pt x="7456" y="5602"/>
                    <a:pt x="7411" y="4093"/>
                  </a:cubicBezTo>
                  <a:cubicBezTo>
                    <a:pt x="7366" y="2588"/>
                    <a:pt x="8179" y="1184"/>
                    <a:pt x="9513" y="480"/>
                  </a:cubicBezTo>
                  <a:cubicBezTo>
                    <a:pt x="9603" y="432"/>
                    <a:pt x="9697" y="398"/>
                    <a:pt x="9790" y="356"/>
                  </a:cubicBezTo>
                  <a:cubicBezTo>
                    <a:pt x="9149" y="124"/>
                    <a:pt x="8471" y="4"/>
                    <a:pt x="7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435D74"/>
                </a:solidFill>
              </a:endParaRPr>
            </a:p>
          </p:txBody>
        </p:sp>
        <p:sp>
          <p:nvSpPr>
            <p:cNvPr id="161" name="Google Shape;5727;p85">
              <a:extLst>
                <a:ext uri="{FF2B5EF4-FFF2-40B4-BE49-F238E27FC236}">
                  <a16:creationId xmlns:a16="http://schemas.microsoft.com/office/drawing/2014/main" id="{CE15FE6C-241A-5BBB-B31B-C23409C96112}"/>
                </a:ext>
              </a:extLst>
            </p:cNvPr>
            <p:cNvSpPr/>
            <p:nvPr/>
          </p:nvSpPr>
          <p:spPr>
            <a:xfrm>
              <a:off x="6587875" y="3385100"/>
              <a:ext cx="130325" cy="140500"/>
            </a:xfrm>
            <a:custGeom>
              <a:avLst/>
              <a:gdLst/>
              <a:ahLst/>
              <a:cxnLst/>
              <a:rect l="l" t="t" r="r" b="b"/>
              <a:pathLst>
                <a:path w="5213" h="5620" extrusionOk="0">
                  <a:moveTo>
                    <a:pt x="2343" y="1789"/>
                  </a:moveTo>
                  <a:cubicBezTo>
                    <a:pt x="2633" y="1789"/>
                    <a:pt x="2912" y="2015"/>
                    <a:pt x="2912" y="2355"/>
                  </a:cubicBezTo>
                  <a:cubicBezTo>
                    <a:pt x="2912" y="2665"/>
                    <a:pt x="2659" y="2918"/>
                    <a:pt x="2349" y="2918"/>
                  </a:cubicBezTo>
                  <a:cubicBezTo>
                    <a:pt x="1846" y="2918"/>
                    <a:pt x="1593" y="2310"/>
                    <a:pt x="1948" y="1955"/>
                  </a:cubicBezTo>
                  <a:cubicBezTo>
                    <a:pt x="2063" y="1840"/>
                    <a:pt x="2204" y="1789"/>
                    <a:pt x="2343" y="1789"/>
                  </a:cubicBezTo>
                  <a:close/>
                  <a:moveTo>
                    <a:pt x="2846" y="0"/>
                  </a:moveTo>
                  <a:cubicBezTo>
                    <a:pt x="2394" y="0"/>
                    <a:pt x="1947" y="85"/>
                    <a:pt x="1539" y="301"/>
                  </a:cubicBezTo>
                  <a:cubicBezTo>
                    <a:pt x="645" y="774"/>
                    <a:pt x="72" y="1687"/>
                    <a:pt x="36" y="2698"/>
                  </a:cubicBezTo>
                  <a:cubicBezTo>
                    <a:pt x="0" y="3707"/>
                    <a:pt x="506" y="4662"/>
                    <a:pt x="1367" y="5195"/>
                  </a:cubicBezTo>
                  <a:cubicBezTo>
                    <a:pt x="1792" y="5460"/>
                    <a:pt x="2280" y="5607"/>
                    <a:pt x="2782" y="5619"/>
                  </a:cubicBezTo>
                  <a:cubicBezTo>
                    <a:pt x="3752" y="4957"/>
                    <a:pt x="4550" y="4078"/>
                    <a:pt x="5119" y="3051"/>
                  </a:cubicBezTo>
                  <a:cubicBezTo>
                    <a:pt x="5213" y="2882"/>
                    <a:pt x="5213" y="2674"/>
                    <a:pt x="5119" y="2506"/>
                  </a:cubicBezTo>
                  <a:cubicBezTo>
                    <a:pt x="4568" y="1512"/>
                    <a:pt x="3797" y="654"/>
                    <a:pt x="2870" y="0"/>
                  </a:cubicBezTo>
                  <a:cubicBezTo>
                    <a:pt x="2862" y="0"/>
                    <a:pt x="2854" y="0"/>
                    <a:pt x="2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435D74"/>
                </a:solidFill>
              </a:endParaRPr>
            </a:p>
          </p:txBody>
        </p:sp>
        <p:sp>
          <p:nvSpPr>
            <p:cNvPr id="162" name="Google Shape;5728;p85">
              <a:extLst>
                <a:ext uri="{FF2B5EF4-FFF2-40B4-BE49-F238E27FC236}">
                  <a16:creationId xmlns:a16="http://schemas.microsoft.com/office/drawing/2014/main" id="{78BA2B88-D3C0-442E-0885-8C16D605C6B8}"/>
                </a:ext>
              </a:extLst>
            </p:cNvPr>
            <p:cNvSpPr/>
            <p:nvPr/>
          </p:nvSpPr>
          <p:spPr>
            <a:xfrm>
              <a:off x="6234950" y="3469100"/>
              <a:ext cx="165050" cy="141200"/>
            </a:xfrm>
            <a:custGeom>
              <a:avLst/>
              <a:gdLst/>
              <a:ahLst/>
              <a:cxnLst/>
              <a:rect l="l" t="t" r="r" b="b"/>
              <a:pathLst>
                <a:path w="6602" h="5648" extrusionOk="0">
                  <a:moveTo>
                    <a:pt x="3990" y="1"/>
                  </a:moveTo>
                  <a:cubicBezTo>
                    <a:pt x="1807" y="1"/>
                    <a:pt x="0" y="1772"/>
                    <a:pt x="0" y="3955"/>
                  </a:cubicBezTo>
                  <a:lnTo>
                    <a:pt x="0" y="5084"/>
                  </a:lnTo>
                  <a:cubicBezTo>
                    <a:pt x="0" y="5394"/>
                    <a:pt x="253" y="5647"/>
                    <a:pt x="566" y="5647"/>
                  </a:cubicBezTo>
                  <a:lnTo>
                    <a:pt x="1696" y="5647"/>
                  </a:lnTo>
                  <a:cubicBezTo>
                    <a:pt x="4014" y="5647"/>
                    <a:pt x="5996" y="4075"/>
                    <a:pt x="6601" y="1943"/>
                  </a:cubicBezTo>
                  <a:cubicBezTo>
                    <a:pt x="6324" y="1717"/>
                    <a:pt x="6041" y="1476"/>
                    <a:pt x="5740" y="1223"/>
                  </a:cubicBezTo>
                  <a:lnTo>
                    <a:pt x="5481" y="1004"/>
                  </a:lnTo>
                  <a:lnTo>
                    <a:pt x="4391" y="2097"/>
                  </a:lnTo>
                  <a:cubicBezTo>
                    <a:pt x="4281" y="2203"/>
                    <a:pt x="4139" y="2255"/>
                    <a:pt x="3997" y="2255"/>
                  </a:cubicBezTo>
                  <a:cubicBezTo>
                    <a:pt x="3852" y="2255"/>
                    <a:pt x="3708" y="2200"/>
                    <a:pt x="3599" y="2091"/>
                  </a:cubicBezTo>
                  <a:cubicBezTo>
                    <a:pt x="3379" y="1871"/>
                    <a:pt x="3376" y="1519"/>
                    <a:pt x="3593" y="1299"/>
                  </a:cubicBezTo>
                  <a:lnTo>
                    <a:pt x="4611" y="278"/>
                  </a:lnTo>
                  <a:lnTo>
                    <a:pt x="428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435D74"/>
                </a:solidFill>
              </a:endParaRPr>
            </a:p>
          </p:txBody>
        </p:sp>
        <p:sp>
          <p:nvSpPr>
            <p:cNvPr id="163" name="Google Shape;5729;p85">
              <a:extLst>
                <a:ext uri="{FF2B5EF4-FFF2-40B4-BE49-F238E27FC236}">
                  <a16:creationId xmlns:a16="http://schemas.microsoft.com/office/drawing/2014/main" id="{EDE39044-63F3-36A1-0D4D-8AFE436E7F5F}"/>
                </a:ext>
              </a:extLst>
            </p:cNvPr>
            <p:cNvSpPr/>
            <p:nvPr/>
          </p:nvSpPr>
          <p:spPr>
            <a:xfrm>
              <a:off x="6234950" y="3299725"/>
              <a:ext cx="165050" cy="141175"/>
            </a:xfrm>
            <a:custGeom>
              <a:avLst/>
              <a:gdLst/>
              <a:ahLst/>
              <a:cxnLst/>
              <a:rect l="l" t="t" r="r" b="b"/>
              <a:pathLst>
                <a:path w="6602" h="5647" extrusionOk="0">
                  <a:moveTo>
                    <a:pt x="566" y="1"/>
                  </a:moveTo>
                  <a:cubicBezTo>
                    <a:pt x="253" y="1"/>
                    <a:pt x="3" y="254"/>
                    <a:pt x="3" y="567"/>
                  </a:cubicBezTo>
                  <a:lnTo>
                    <a:pt x="3" y="1699"/>
                  </a:lnTo>
                  <a:cubicBezTo>
                    <a:pt x="0" y="3879"/>
                    <a:pt x="1807" y="5647"/>
                    <a:pt x="3990" y="5647"/>
                  </a:cubicBezTo>
                  <a:lnTo>
                    <a:pt x="4285" y="5647"/>
                  </a:lnTo>
                  <a:lnTo>
                    <a:pt x="4611" y="5373"/>
                  </a:lnTo>
                  <a:lnTo>
                    <a:pt x="3593" y="4352"/>
                  </a:lnTo>
                  <a:cubicBezTo>
                    <a:pt x="3379" y="4132"/>
                    <a:pt x="3382" y="3780"/>
                    <a:pt x="3599" y="3563"/>
                  </a:cubicBezTo>
                  <a:cubicBezTo>
                    <a:pt x="3710" y="3451"/>
                    <a:pt x="3856" y="3396"/>
                    <a:pt x="4001" y="3396"/>
                  </a:cubicBezTo>
                  <a:cubicBezTo>
                    <a:pt x="4142" y="3396"/>
                    <a:pt x="4282" y="3448"/>
                    <a:pt x="4391" y="3554"/>
                  </a:cubicBezTo>
                  <a:lnTo>
                    <a:pt x="5481" y="4644"/>
                  </a:lnTo>
                  <a:lnTo>
                    <a:pt x="5809" y="4370"/>
                  </a:lnTo>
                  <a:cubicBezTo>
                    <a:pt x="6083" y="4138"/>
                    <a:pt x="6345" y="3918"/>
                    <a:pt x="6601" y="3704"/>
                  </a:cubicBezTo>
                  <a:cubicBezTo>
                    <a:pt x="5996" y="1575"/>
                    <a:pt x="4017" y="1"/>
                    <a:pt x="16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17" tIns="91417" rIns="91417" bIns="91417" anchor="ctr" anchorCtr="0">
              <a:noAutofit/>
            </a:bodyPr>
            <a:lstStyle>
              <a:defPPr/>
            </a:lstStyle>
            <a:p>
              <a:endParaRPr sz="1400" dirty="0">
                <a:solidFill>
                  <a:srgbClr val="435D7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88314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14">
            <a:extLst>
              <a:ext uri="{FF2B5EF4-FFF2-40B4-BE49-F238E27FC236}">
                <a16:creationId xmlns:a16="http://schemas.microsoft.com/office/drawing/2014/main" id="{28AF95CC-BC22-44FF-851D-C486B0D2949A}"/>
              </a:ext>
            </a:extLst>
          </p:cNvPr>
          <p:cNvSpPr/>
          <p:nvPr/>
        </p:nvSpPr>
        <p:spPr>
          <a:xfrm>
            <a:off x="5311596" y="0"/>
            <a:ext cx="688040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80405" y="303000"/>
            <a:ext cx="512147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cs typeface="B Nazanin" panose="00000700000000000000" pitchFamily="2" charset="-78"/>
              </a:rPr>
              <a:t>سبک دستور کار</a:t>
            </a:r>
            <a:endParaRPr lang="ko-KR" altLang="en-US" sz="5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207875" y="1710250"/>
            <a:ext cx="5794001" cy="800219"/>
            <a:chOff x="4745820" y="1482096"/>
            <a:chExt cx="5794001" cy="800219"/>
          </a:xfrm>
        </p:grpSpPr>
        <p:grpSp>
          <p:nvGrpSpPr>
            <p:cNvPr id="4" name="Group 3"/>
            <p:cNvGrpSpPr/>
            <p:nvPr/>
          </p:nvGrpSpPr>
          <p:grpSpPr>
            <a:xfrm>
              <a:off x="6032129" y="1482096"/>
              <a:ext cx="4507692" cy="800219"/>
              <a:chOff x="6557475" y="1411926"/>
              <a:chExt cx="4507692" cy="800219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6557475" y="1750480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6557475" y="1411926"/>
                <a:ext cx="4507692" cy="369332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b="1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فهرست</a:t>
                </a:r>
                <a:endParaRPr lang="ko-KR" altLang="en-US" b="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4745820" y="1491808"/>
              <a:ext cx="958096" cy="780795"/>
              <a:chOff x="5324331" y="1449052"/>
              <a:chExt cx="958096" cy="780795"/>
            </a:xfrm>
          </p:grpSpPr>
          <p:sp>
            <p:nvSpPr>
              <p:cNvPr id="6" name="Oval 5"/>
              <p:cNvSpPr/>
              <p:nvPr/>
            </p:nvSpPr>
            <p:spPr>
              <a:xfrm>
                <a:off x="5412981" y="1449052"/>
                <a:ext cx="780795" cy="780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5324331" y="1516285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 rtl="1"/>
                <a:r>
                  <a:rPr lang="en-US" altLang="ko-KR" sz="3600" b="1" dirty="0">
                    <a:cs typeface="B Nazanin" panose="00000700000000000000" pitchFamily="2" charset="-78"/>
                  </a:rPr>
                  <a:t>01</a:t>
                </a:r>
                <a:endParaRPr lang="ko-KR" altLang="en-US" sz="3600" b="1" dirty="0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6211413" y="2942546"/>
            <a:ext cx="5794001" cy="800219"/>
            <a:chOff x="4745820" y="1482096"/>
            <a:chExt cx="5794001" cy="800219"/>
          </a:xfrm>
        </p:grpSpPr>
        <p:grpSp>
          <p:nvGrpSpPr>
            <p:cNvPr id="12" name="Group 11"/>
            <p:cNvGrpSpPr/>
            <p:nvPr/>
          </p:nvGrpSpPr>
          <p:grpSpPr>
            <a:xfrm>
              <a:off x="6032129" y="1482096"/>
              <a:ext cx="4507692" cy="800219"/>
              <a:chOff x="6557475" y="1411926"/>
              <a:chExt cx="4507692" cy="800219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6557475" y="1750480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6557475" y="1411926"/>
                <a:ext cx="4507692" cy="369332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b="1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فهرست</a:t>
                </a:r>
                <a:endParaRPr lang="ko-KR" altLang="en-US" b="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4745820" y="1491808"/>
              <a:ext cx="958096" cy="780795"/>
              <a:chOff x="5324331" y="1449052"/>
              <a:chExt cx="958096" cy="780795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5412981" y="1449052"/>
                <a:ext cx="780795" cy="780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5324331" y="1516285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 rtl="1"/>
                <a:r>
                  <a:rPr lang="en-US" altLang="ko-KR" sz="3600" b="1" dirty="0">
                    <a:cs typeface="B Nazanin" panose="00000700000000000000" pitchFamily="2" charset="-78"/>
                  </a:rPr>
                  <a:t>02</a:t>
                </a:r>
                <a:endParaRPr lang="ko-KR" altLang="en-US" sz="3600" b="1" dirty="0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6214951" y="4174842"/>
            <a:ext cx="5794001" cy="800219"/>
            <a:chOff x="4745820" y="1482096"/>
            <a:chExt cx="5794001" cy="800219"/>
          </a:xfrm>
        </p:grpSpPr>
        <p:grpSp>
          <p:nvGrpSpPr>
            <p:cNvPr id="19" name="Group 18"/>
            <p:cNvGrpSpPr/>
            <p:nvPr/>
          </p:nvGrpSpPr>
          <p:grpSpPr>
            <a:xfrm>
              <a:off x="6032129" y="1482096"/>
              <a:ext cx="4507692" cy="800219"/>
              <a:chOff x="6557475" y="1411926"/>
              <a:chExt cx="4507692" cy="800219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6557475" y="1750480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6557475" y="1411926"/>
                <a:ext cx="4507692" cy="369332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b="1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فهرست</a:t>
                </a:r>
                <a:endParaRPr lang="ko-KR" altLang="en-US" b="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4745820" y="1491808"/>
              <a:ext cx="958096" cy="780795"/>
              <a:chOff x="5324331" y="1449052"/>
              <a:chExt cx="958096" cy="780795"/>
            </a:xfrm>
          </p:grpSpPr>
          <p:sp>
            <p:nvSpPr>
              <p:cNvPr id="21" name="Oval 20"/>
              <p:cNvSpPr/>
              <p:nvPr/>
            </p:nvSpPr>
            <p:spPr>
              <a:xfrm>
                <a:off x="5412981" y="1449052"/>
                <a:ext cx="780795" cy="780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5324331" y="1516285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 rtl="1"/>
                <a:r>
                  <a:rPr lang="en-US" altLang="ko-KR" sz="3600" b="1" dirty="0">
                    <a:cs typeface="B Nazanin" panose="00000700000000000000" pitchFamily="2" charset="-78"/>
                  </a:rPr>
                  <a:t>03</a:t>
                </a:r>
                <a:endParaRPr lang="ko-KR" altLang="en-US" sz="3600" b="1" dirty="0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6218489" y="5407137"/>
            <a:ext cx="5794001" cy="800219"/>
            <a:chOff x="4745820" y="1482096"/>
            <a:chExt cx="5794001" cy="800219"/>
          </a:xfrm>
        </p:grpSpPr>
        <p:grpSp>
          <p:nvGrpSpPr>
            <p:cNvPr id="26" name="Group 25"/>
            <p:cNvGrpSpPr/>
            <p:nvPr/>
          </p:nvGrpSpPr>
          <p:grpSpPr>
            <a:xfrm>
              <a:off x="6032129" y="1482096"/>
              <a:ext cx="4507692" cy="800219"/>
              <a:chOff x="6557475" y="1411926"/>
              <a:chExt cx="4507692" cy="800219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6557475" y="1750480"/>
                <a:ext cx="45076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ارائه پاورپوینت مدرنی را دریافت کنید که به زیبایی طراحی شده است. من امیدوارم و معتقدم که این الگو وقت شما را خواهد داشت.</a:t>
                </a:r>
                <a:endParaRPr lang="en-US" altLang="ko-KR" sz="1200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6557475" y="1411926"/>
                <a:ext cx="4507692" cy="369332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b="1" dirty="0">
                    <a:solidFill>
                      <a:schemeClr val="bg1"/>
                    </a:solidFill>
                    <a:cs typeface="B Nazanin" panose="00000700000000000000" pitchFamily="2" charset="-78"/>
                  </a:rPr>
                  <a:t>فهرست</a:t>
                </a:r>
                <a:endParaRPr lang="ko-KR" altLang="en-US" b="1" dirty="0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4745820" y="1491808"/>
              <a:ext cx="958096" cy="780795"/>
              <a:chOff x="5324331" y="1449052"/>
              <a:chExt cx="958096" cy="780795"/>
            </a:xfrm>
          </p:grpSpPr>
          <p:sp>
            <p:nvSpPr>
              <p:cNvPr id="28" name="Oval 27"/>
              <p:cNvSpPr/>
              <p:nvPr/>
            </p:nvSpPr>
            <p:spPr>
              <a:xfrm>
                <a:off x="5412981" y="1449052"/>
                <a:ext cx="780795" cy="7807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anose="00000700000000000000" pitchFamily="2" charset="-78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5324331" y="1516285"/>
                <a:ext cx="958096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ctr" rtl="1"/>
                <a:r>
                  <a:rPr lang="en-US" altLang="ko-KR" sz="3600" b="1" dirty="0">
                    <a:cs typeface="B Nazanin" panose="00000700000000000000" pitchFamily="2" charset="-78"/>
                  </a:rPr>
                  <a:t>04</a:t>
                </a:r>
                <a:endParaRPr lang="ko-KR" altLang="en-US" sz="3600" b="1" dirty="0">
                  <a:cs typeface="B Nazanin" panose="000007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7980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1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2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3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4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5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6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2016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2017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2018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2019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2020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“Despite being red, Mars is actually a very cold place”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“Neptune is the farthest-known planet from the Sun”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“Saturn is a gas giant and has several rings”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 dirty="0">
                <a:latin typeface="Arial"/>
                <a:cs typeface="Arial"/>
                <a:sym typeface="Arial"/>
              </a:rPr>
              <a:t>“Venus is the second planet from the Sun and is terribly hot”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 dirty="0"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b="1" kern="0">
                <a:latin typeface="Arial"/>
                <a:cs typeface="Arial"/>
                <a:sym typeface="Arial"/>
              </a:rPr>
              <a:t>TITLE 1</a:t>
            </a:r>
            <a:endParaRPr sz="1067" b="1" kern="0">
              <a:latin typeface="Arial"/>
              <a:cs typeface="Arial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latin typeface="Arial"/>
                <a:cs typeface="Arial"/>
                <a:sym typeface="Arial"/>
              </a:rPr>
              <a:t>75%</a:t>
            </a:r>
            <a:endParaRPr sz="1733" b="1" kern="0">
              <a:latin typeface="Arial"/>
              <a:cs typeface="Arial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latin typeface="Arial"/>
                <a:cs typeface="Arial"/>
                <a:sym typeface="Arial"/>
              </a:rPr>
              <a:t>75%</a:t>
            </a:r>
            <a:endParaRPr sz="4000" b="1" kern="0">
              <a:latin typeface="Arial"/>
              <a:cs typeface="Arial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/>
          </p:nvPr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>
                <a:solidFill>
                  <a:schemeClr val="tx1"/>
                </a:solidFill>
              </a:rPr>
              <a:t>اینفوگرافیک ممتاز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4400" dirty="0"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b="1" dirty="0"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24" name="Google Shape;9624;p78"/>
          <p:cNvGrpSpPr/>
          <p:nvPr/>
        </p:nvGrpSpPr>
        <p:grpSpPr>
          <a:xfrm>
            <a:off x="5317541" y="1858949"/>
            <a:ext cx="465403" cy="306732"/>
            <a:chOff x="3988156" y="1568461"/>
            <a:chExt cx="349052" cy="230049"/>
          </a:xfrm>
          <a:solidFill>
            <a:schemeClr val="tx1"/>
          </a:solidFill>
        </p:grpSpPr>
        <p:sp>
          <p:nvSpPr>
            <p:cNvPr id="9625" name="Google Shape;9625;p78"/>
            <p:cNvSpPr/>
            <p:nvPr/>
          </p:nvSpPr>
          <p:spPr>
            <a:xfrm>
              <a:off x="3988156" y="1571135"/>
              <a:ext cx="349052" cy="227376"/>
            </a:xfrm>
            <a:custGeom>
              <a:avLst/>
              <a:gdLst/>
              <a:ahLst/>
              <a:cxnLst/>
              <a:rect l="l" t="t" r="r" b="b"/>
              <a:pathLst>
                <a:path w="10967" h="7144" extrusionOk="0">
                  <a:moveTo>
                    <a:pt x="3203" y="322"/>
                  </a:moveTo>
                  <a:cubicBezTo>
                    <a:pt x="3489" y="322"/>
                    <a:pt x="3763" y="429"/>
                    <a:pt x="3977" y="631"/>
                  </a:cubicBezTo>
                  <a:lnTo>
                    <a:pt x="6168" y="2703"/>
                  </a:lnTo>
                  <a:lnTo>
                    <a:pt x="4930" y="2703"/>
                  </a:lnTo>
                  <a:lnTo>
                    <a:pt x="3072" y="322"/>
                  </a:lnTo>
                  <a:close/>
                  <a:moveTo>
                    <a:pt x="9240" y="3012"/>
                  </a:moveTo>
                  <a:cubicBezTo>
                    <a:pt x="9514" y="3036"/>
                    <a:pt x="9752" y="3143"/>
                    <a:pt x="9942" y="3346"/>
                  </a:cubicBezTo>
                  <a:lnTo>
                    <a:pt x="10049" y="3441"/>
                  </a:lnTo>
                  <a:lnTo>
                    <a:pt x="9406" y="3441"/>
                  </a:lnTo>
                  <a:lnTo>
                    <a:pt x="9406" y="3453"/>
                  </a:lnTo>
                  <a:cubicBezTo>
                    <a:pt x="9323" y="3453"/>
                    <a:pt x="9240" y="3370"/>
                    <a:pt x="9240" y="3286"/>
                  </a:cubicBezTo>
                  <a:lnTo>
                    <a:pt x="9240" y="3012"/>
                  </a:lnTo>
                  <a:close/>
                  <a:moveTo>
                    <a:pt x="6894" y="3715"/>
                  </a:moveTo>
                  <a:lnTo>
                    <a:pt x="3977" y="6477"/>
                  </a:lnTo>
                  <a:cubicBezTo>
                    <a:pt x="3763" y="6679"/>
                    <a:pt x="3501" y="6799"/>
                    <a:pt x="3203" y="6799"/>
                  </a:cubicBezTo>
                  <a:lnTo>
                    <a:pt x="3072" y="6799"/>
                  </a:lnTo>
                  <a:lnTo>
                    <a:pt x="5466" y="3715"/>
                  </a:lnTo>
                  <a:close/>
                  <a:moveTo>
                    <a:pt x="2953" y="0"/>
                  </a:moveTo>
                  <a:cubicBezTo>
                    <a:pt x="2846" y="0"/>
                    <a:pt x="2751" y="60"/>
                    <a:pt x="2703" y="143"/>
                  </a:cubicBezTo>
                  <a:cubicBezTo>
                    <a:pt x="2668" y="238"/>
                    <a:pt x="2679" y="333"/>
                    <a:pt x="2739" y="429"/>
                  </a:cubicBezTo>
                  <a:lnTo>
                    <a:pt x="4513" y="2703"/>
                  </a:lnTo>
                  <a:lnTo>
                    <a:pt x="2191" y="2703"/>
                  </a:lnTo>
                  <a:cubicBezTo>
                    <a:pt x="2096" y="2703"/>
                    <a:pt x="2013" y="2655"/>
                    <a:pt x="1953" y="2572"/>
                  </a:cubicBezTo>
                  <a:lnTo>
                    <a:pt x="1239" y="1334"/>
                  </a:lnTo>
                  <a:cubicBezTo>
                    <a:pt x="1132" y="1155"/>
                    <a:pt x="941" y="1048"/>
                    <a:pt x="727" y="1048"/>
                  </a:cubicBezTo>
                  <a:lnTo>
                    <a:pt x="274" y="1048"/>
                  </a:lnTo>
                  <a:cubicBezTo>
                    <a:pt x="120" y="1048"/>
                    <a:pt x="1" y="1167"/>
                    <a:pt x="1" y="1322"/>
                  </a:cubicBezTo>
                  <a:lnTo>
                    <a:pt x="1" y="3834"/>
                  </a:lnTo>
                  <a:cubicBezTo>
                    <a:pt x="1" y="4167"/>
                    <a:pt x="274" y="4429"/>
                    <a:pt x="596" y="4429"/>
                  </a:cubicBezTo>
                  <a:lnTo>
                    <a:pt x="1977" y="4429"/>
                  </a:lnTo>
                  <a:cubicBezTo>
                    <a:pt x="2072" y="4429"/>
                    <a:pt x="2144" y="4358"/>
                    <a:pt x="2144" y="4263"/>
                  </a:cubicBezTo>
                  <a:cubicBezTo>
                    <a:pt x="2144" y="4179"/>
                    <a:pt x="2072" y="4096"/>
                    <a:pt x="1977" y="4096"/>
                  </a:cubicBezTo>
                  <a:lnTo>
                    <a:pt x="596" y="4096"/>
                  </a:lnTo>
                  <a:cubicBezTo>
                    <a:pt x="453" y="4096"/>
                    <a:pt x="310" y="3977"/>
                    <a:pt x="310" y="3822"/>
                  </a:cubicBezTo>
                  <a:lnTo>
                    <a:pt x="310" y="1369"/>
                  </a:lnTo>
                  <a:lnTo>
                    <a:pt x="727" y="1369"/>
                  </a:lnTo>
                  <a:cubicBezTo>
                    <a:pt x="834" y="1369"/>
                    <a:pt x="905" y="1405"/>
                    <a:pt x="965" y="1500"/>
                  </a:cubicBezTo>
                  <a:lnTo>
                    <a:pt x="1679" y="2739"/>
                  </a:lnTo>
                  <a:cubicBezTo>
                    <a:pt x="1786" y="2905"/>
                    <a:pt x="1977" y="3036"/>
                    <a:pt x="2191" y="3036"/>
                  </a:cubicBezTo>
                  <a:lnTo>
                    <a:pt x="8895" y="3036"/>
                  </a:lnTo>
                  <a:lnTo>
                    <a:pt x="8895" y="3298"/>
                  </a:lnTo>
                  <a:cubicBezTo>
                    <a:pt x="8895" y="3572"/>
                    <a:pt x="9109" y="3774"/>
                    <a:pt x="9371" y="3774"/>
                  </a:cubicBezTo>
                  <a:lnTo>
                    <a:pt x="10323" y="3774"/>
                  </a:lnTo>
                  <a:lnTo>
                    <a:pt x="10538" y="3977"/>
                  </a:lnTo>
                  <a:cubicBezTo>
                    <a:pt x="10561" y="4012"/>
                    <a:pt x="10597" y="4060"/>
                    <a:pt x="10597" y="4096"/>
                  </a:cubicBezTo>
                  <a:lnTo>
                    <a:pt x="6930" y="4096"/>
                  </a:lnTo>
                  <a:lnTo>
                    <a:pt x="7382" y="3679"/>
                  </a:lnTo>
                  <a:cubicBezTo>
                    <a:pt x="7430" y="3643"/>
                    <a:pt x="7442" y="3560"/>
                    <a:pt x="7430" y="3501"/>
                  </a:cubicBezTo>
                  <a:cubicBezTo>
                    <a:pt x="7394" y="3453"/>
                    <a:pt x="7335" y="3405"/>
                    <a:pt x="7275" y="3405"/>
                  </a:cubicBezTo>
                  <a:lnTo>
                    <a:pt x="5454" y="3405"/>
                  </a:lnTo>
                  <a:cubicBezTo>
                    <a:pt x="5358" y="3405"/>
                    <a:pt x="5287" y="3453"/>
                    <a:pt x="5239" y="3501"/>
                  </a:cubicBezTo>
                  <a:lnTo>
                    <a:pt x="4775" y="4096"/>
                  </a:lnTo>
                  <a:lnTo>
                    <a:pt x="2739" y="4096"/>
                  </a:lnTo>
                  <a:cubicBezTo>
                    <a:pt x="2656" y="4096"/>
                    <a:pt x="2572" y="4179"/>
                    <a:pt x="2572" y="4263"/>
                  </a:cubicBezTo>
                  <a:cubicBezTo>
                    <a:pt x="2572" y="4358"/>
                    <a:pt x="2656" y="4429"/>
                    <a:pt x="2739" y="4429"/>
                  </a:cubicBezTo>
                  <a:lnTo>
                    <a:pt x="4525" y="4429"/>
                  </a:lnTo>
                  <a:lnTo>
                    <a:pt x="2751" y="6703"/>
                  </a:lnTo>
                  <a:cubicBezTo>
                    <a:pt x="2691" y="6787"/>
                    <a:pt x="2679" y="6906"/>
                    <a:pt x="2727" y="6989"/>
                  </a:cubicBezTo>
                  <a:cubicBezTo>
                    <a:pt x="2763" y="7084"/>
                    <a:pt x="2858" y="7144"/>
                    <a:pt x="2965" y="7144"/>
                  </a:cubicBezTo>
                  <a:lnTo>
                    <a:pt x="3203" y="7144"/>
                  </a:lnTo>
                  <a:cubicBezTo>
                    <a:pt x="3572" y="7144"/>
                    <a:pt x="3930" y="7001"/>
                    <a:pt x="4203" y="6739"/>
                  </a:cubicBezTo>
                  <a:lnTo>
                    <a:pt x="6644" y="4429"/>
                  </a:lnTo>
                  <a:lnTo>
                    <a:pt x="10716" y="4429"/>
                  </a:lnTo>
                  <a:cubicBezTo>
                    <a:pt x="10847" y="4429"/>
                    <a:pt x="10966" y="4322"/>
                    <a:pt x="10966" y="4179"/>
                  </a:cubicBezTo>
                  <a:cubicBezTo>
                    <a:pt x="10954" y="4001"/>
                    <a:pt x="10895" y="3846"/>
                    <a:pt x="10788" y="3751"/>
                  </a:cubicBezTo>
                  <a:lnTo>
                    <a:pt x="10168" y="3120"/>
                  </a:lnTo>
                  <a:cubicBezTo>
                    <a:pt x="9895" y="2858"/>
                    <a:pt x="9526" y="2703"/>
                    <a:pt x="9156" y="2703"/>
                  </a:cubicBezTo>
                  <a:lnTo>
                    <a:pt x="6620" y="2703"/>
                  </a:lnTo>
                  <a:lnTo>
                    <a:pt x="4180" y="393"/>
                  </a:lnTo>
                  <a:cubicBezTo>
                    <a:pt x="3918" y="143"/>
                    <a:pt x="3561" y="0"/>
                    <a:pt x="3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26" name="Google Shape;9626;p78"/>
            <p:cNvSpPr/>
            <p:nvPr/>
          </p:nvSpPr>
          <p:spPr>
            <a:xfrm>
              <a:off x="4188256" y="1568461"/>
              <a:ext cx="146661" cy="61809"/>
            </a:xfrm>
            <a:custGeom>
              <a:avLst/>
              <a:gdLst/>
              <a:ahLst/>
              <a:cxnLst/>
              <a:rect l="l" t="t" r="r" b="b"/>
              <a:pathLst>
                <a:path w="4608" h="1942" extrusionOk="0">
                  <a:moveTo>
                    <a:pt x="2274" y="1"/>
                  </a:moveTo>
                  <a:cubicBezTo>
                    <a:pt x="1726" y="1"/>
                    <a:pt x="1250" y="382"/>
                    <a:pt x="1095" y="882"/>
                  </a:cubicBezTo>
                  <a:cubicBezTo>
                    <a:pt x="1036" y="870"/>
                    <a:pt x="976" y="870"/>
                    <a:pt x="905" y="870"/>
                  </a:cubicBezTo>
                  <a:cubicBezTo>
                    <a:pt x="393" y="870"/>
                    <a:pt x="0" y="1263"/>
                    <a:pt x="0" y="1775"/>
                  </a:cubicBezTo>
                  <a:cubicBezTo>
                    <a:pt x="12" y="1882"/>
                    <a:pt x="83" y="1941"/>
                    <a:pt x="179" y="1941"/>
                  </a:cubicBezTo>
                  <a:lnTo>
                    <a:pt x="2929" y="1941"/>
                  </a:lnTo>
                  <a:cubicBezTo>
                    <a:pt x="3012" y="1941"/>
                    <a:pt x="3096" y="1870"/>
                    <a:pt x="3096" y="1775"/>
                  </a:cubicBezTo>
                  <a:cubicBezTo>
                    <a:pt x="3096" y="1680"/>
                    <a:pt x="3012" y="1608"/>
                    <a:pt x="2929" y="1608"/>
                  </a:cubicBezTo>
                  <a:lnTo>
                    <a:pt x="357" y="1608"/>
                  </a:lnTo>
                  <a:cubicBezTo>
                    <a:pt x="429" y="1358"/>
                    <a:pt x="655" y="1179"/>
                    <a:pt x="917" y="1179"/>
                  </a:cubicBezTo>
                  <a:cubicBezTo>
                    <a:pt x="1012" y="1179"/>
                    <a:pt x="1084" y="1191"/>
                    <a:pt x="1155" y="1239"/>
                  </a:cubicBezTo>
                  <a:cubicBezTo>
                    <a:pt x="1179" y="1245"/>
                    <a:pt x="1206" y="1248"/>
                    <a:pt x="1232" y="1248"/>
                  </a:cubicBezTo>
                  <a:cubicBezTo>
                    <a:pt x="1259" y="1248"/>
                    <a:pt x="1286" y="1245"/>
                    <a:pt x="1310" y="1239"/>
                  </a:cubicBezTo>
                  <a:cubicBezTo>
                    <a:pt x="1345" y="1203"/>
                    <a:pt x="1381" y="1168"/>
                    <a:pt x="1381" y="1120"/>
                  </a:cubicBezTo>
                  <a:cubicBezTo>
                    <a:pt x="1441" y="667"/>
                    <a:pt x="1822" y="334"/>
                    <a:pt x="2274" y="334"/>
                  </a:cubicBezTo>
                  <a:cubicBezTo>
                    <a:pt x="2691" y="334"/>
                    <a:pt x="3048" y="608"/>
                    <a:pt x="3155" y="1001"/>
                  </a:cubicBezTo>
                  <a:cubicBezTo>
                    <a:pt x="3167" y="1048"/>
                    <a:pt x="3191" y="1072"/>
                    <a:pt x="3227" y="1108"/>
                  </a:cubicBezTo>
                  <a:cubicBezTo>
                    <a:pt x="3241" y="1122"/>
                    <a:pt x="3267" y="1128"/>
                    <a:pt x="3296" y="1128"/>
                  </a:cubicBezTo>
                  <a:cubicBezTo>
                    <a:pt x="3316" y="1128"/>
                    <a:pt x="3338" y="1125"/>
                    <a:pt x="3358" y="1120"/>
                  </a:cubicBezTo>
                  <a:cubicBezTo>
                    <a:pt x="3429" y="1084"/>
                    <a:pt x="3512" y="1072"/>
                    <a:pt x="3584" y="1072"/>
                  </a:cubicBezTo>
                  <a:cubicBezTo>
                    <a:pt x="3905" y="1072"/>
                    <a:pt x="4191" y="1310"/>
                    <a:pt x="4262" y="1608"/>
                  </a:cubicBezTo>
                  <a:lnTo>
                    <a:pt x="3667" y="1608"/>
                  </a:lnTo>
                  <a:cubicBezTo>
                    <a:pt x="3584" y="1608"/>
                    <a:pt x="3512" y="1680"/>
                    <a:pt x="3512" y="1775"/>
                  </a:cubicBezTo>
                  <a:cubicBezTo>
                    <a:pt x="3512" y="1870"/>
                    <a:pt x="3584" y="1941"/>
                    <a:pt x="3667" y="1941"/>
                  </a:cubicBezTo>
                  <a:lnTo>
                    <a:pt x="4441" y="1941"/>
                  </a:lnTo>
                  <a:cubicBezTo>
                    <a:pt x="4536" y="1941"/>
                    <a:pt x="4608" y="1870"/>
                    <a:pt x="4608" y="1775"/>
                  </a:cubicBezTo>
                  <a:cubicBezTo>
                    <a:pt x="4608" y="1203"/>
                    <a:pt x="4143" y="751"/>
                    <a:pt x="3584" y="751"/>
                  </a:cubicBezTo>
                  <a:cubicBezTo>
                    <a:pt x="3524" y="751"/>
                    <a:pt x="3465" y="751"/>
                    <a:pt x="3405" y="763"/>
                  </a:cubicBezTo>
                  <a:cubicBezTo>
                    <a:pt x="3227" y="298"/>
                    <a:pt x="2774" y="1"/>
                    <a:pt x="2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27" name="Google Shape;9627;p78"/>
            <p:cNvSpPr/>
            <p:nvPr/>
          </p:nvSpPr>
          <p:spPr>
            <a:xfrm>
              <a:off x="4123805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1" y="84"/>
                    <a:pt x="1" y="203"/>
                  </a:cubicBezTo>
                  <a:cubicBezTo>
                    <a:pt x="1" y="322"/>
                    <a:pt x="84" y="417"/>
                    <a:pt x="203" y="417"/>
                  </a:cubicBezTo>
                  <a:cubicBezTo>
                    <a:pt x="311" y="417"/>
                    <a:pt x="418" y="322"/>
                    <a:pt x="418" y="203"/>
                  </a:cubicBezTo>
                  <a:cubicBezTo>
                    <a:pt x="418" y="84"/>
                    <a:pt x="322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28" name="Google Shape;9628;p78"/>
            <p:cNvSpPr/>
            <p:nvPr/>
          </p:nvSpPr>
          <p:spPr>
            <a:xfrm>
              <a:off x="4096147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7"/>
                    <a:pt x="215" y="417"/>
                  </a:cubicBezTo>
                  <a:cubicBezTo>
                    <a:pt x="334" y="417"/>
                    <a:pt x="418" y="322"/>
                    <a:pt x="418" y="203"/>
                  </a:cubicBezTo>
                  <a:cubicBezTo>
                    <a:pt x="418" y="84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29" name="Google Shape;9629;p78"/>
            <p:cNvSpPr/>
            <p:nvPr/>
          </p:nvSpPr>
          <p:spPr>
            <a:xfrm>
              <a:off x="4068871" y="1677598"/>
              <a:ext cx="13686" cy="13304"/>
            </a:xfrm>
            <a:custGeom>
              <a:avLst/>
              <a:gdLst/>
              <a:ahLst/>
              <a:cxnLst/>
              <a:rect l="l" t="t" r="r" b="b"/>
              <a:pathLst>
                <a:path w="430" h="418" extrusionOk="0">
                  <a:moveTo>
                    <a:pt x="215" y="1"/>
                  </a:moveTo>
                  <a:cubicBezTo>
                    <a:pt x="96" y="1"/>
                    <a:pt x="12" y="84"/>
                    <a:pt x="12" y="203"/>
                  </a:cubicBezTo>
                  <a:cubicBezTo>
                    <a:pt x="1" y="322"/>
                    <a:pt x="96" y="417"/>
                    <a:pt x="215" y="417"/>
                  </a:cubicBezTo>
                  <a:cubicBezTo>
                    <a:pt x="334" y="417"/>
                    <a:pt x="429" y="322"/>
                    <a:pt x="429" y="203"/>
                  </a:cubicBezTo>
                  <a:cubicBezTo>
                    <a:pt x="429" y="84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30" name="Google Shape;9630;p78"/>
            <p:cNvSpPr/>
            <p:nvPr/>
          </p:nvSpPr>
          <p:spPr>
            <a:xfrm>
              <a:off x="4041594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15" y="1"/>
                  </a:moveTo>
                  <a:cubicBezTo>
                    <a:pt x="96" y="1"/>
                    <a:pt x="0" y="84"/>
                    <a:pt x="0" y="203"/>
                  </a:cubicBezTo>
                  <a:cubicBezTo>
                    <a:pt x="0" y="322"/>
                    <a:pt x="96" y="417"/>
                    <a:pt x="215" y="417"/>
                  </a:cubicBezTo>
                  <a:cubicBezTo>
                    <a:pt x="334" y="417"/>
                    <a:pt x="417" y="322"/>
                    <a:pt x="417" y="203"/>
                  </a:cubicBezTo>
                  <a:cubicBezTo>
                    <a:pt x="417" y="84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31" name="Google Shape;9631;p78"/>
            <p:cNvSpPr/>
            <p:nvPr/>
          </p:nvSpPr>
          <p:spPr>
            <a:xfrm>
              <a:off x="4239402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7"/>
                    <a:pt x="203" y="417"/>
                  </a:cubicBezTo>
                  <a:cubicBezTo>
                    <a:pt x="322" y="417"/>
                    <a:pt x="417" y="322"/>
                    <a:pt x="417" y="203"/>
                  </a:cubicBezTo>
                  <a:cubicBezTo>
                    <a:pt x="417" y="84"/>
                    <a:pt x="322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32" name="Google Shape;9632;p78"/>
          <p:cNvGrpSpPr/>
          <p:nvPr/>
        </p:nvGrpSpPr>
        <p:grpSpPr>
          <a:xfrm>
            <a:off x="4163010" y="1779125"/>
            <a:ext cx="393133" cy="465912"/>
            <a:chOff x="3122257" y="1508594"/>
            <a:chExt cx="294850" cy="349434"/>
          </a:xfrm>
          <a:solidFill>
            <a:schemeClr val="tx1"/>
          </a:solidFill>
        </p:grpSpPr>
        <p:sp>
          <p:nvSpPr>
            <p:cNvPr id="9633" name="Google Shape;9633;p78"/>
            <p:cNvSpPr/>
            <p:nvPr/>
          </p:nvSpPr>
          <p:spPr>
            <a:xfrm>
              <a:off x="3226110" y="1659042"/>
              <a:ext cx="87557" cy="29568"/>
            </a:xfrm>
            <a:custGeom>
              <a:avLst/>
              <a:gdLst/>
              <a:ahLst/>
              <a:cxnLst/>
              <a:rect l="l" t="t" r="r" b="b"/>
              <a:pathLst>
                <a:path w="2751" h="929" extrusionOk="0">
                  <a:moveTo>
                    <a:pt x="1099" y="0"/>
                  </a:moveTo>
                  <a:cubicBezTo>
                    <a:pt x="771" y="0"/>
                    <a:pt x="476" y="33"/>
                    <a:pt x="286" y="60"/>
                  </a:cubicBezTo>
                  <a:cubicBezTo>
                    <a:pt x="119" y="96"/>
                    <a:pt x="0" y="227"/>
                    <a:pt x="0" y="393"/>
                  </a:cubicBezTo>
                  <a:lnTo>
                    <a:pt x="0" y="762"/>
                  </a:lnTo>
                  <a:cubicBezTo>
                    <a:pt x="0" y="846"/>
                    <a:pt x="72" y="929"/>
                    <a:pt x="167" y="929"/>
                  </a:cubicBezTo>
                  <a:cubicBezTo>
                    <a:pt x="250" y="929"/>
                    <a:pt x="322" y="846"/>
                    <a:pt x="322" y="762"/>
                  </a:cubicBezTo>
                  <a:lnTo>
                    <a:pt x="322" y="393"/>
                  </a:lnTo>
                  <a:cubicBezTo>
                    <a:pt x="322" y="393"/>
                    <a:pt x="322" y="369"/>
                    <a:pt x="345" y="369"/>
                  </a:cubicBezTo>
                  <a:cubicBezTo>
                    <a:pt x="509" y="350"/>
                    <a:pt x="813" y="315"/>
                    <a:pt x="1144" y="315"/>
                  </a:cubicBezTo>
                  <a:cubicBezTo>
                    <a:pt x="1222" y="315"/>
                    <a:pt x="1302" y="317"/>
                    <a:pt x="1381" y="322"/>
                  </a:cubicBezTo>
                  <a:cubicBezTo>
                    <a:pt x="1893" y="358"/>
                    <a:pt x="2250" y="488"/>
                    <a:pt x="2465" y="703"/>
                  </a:cubicBezTo>
                  <a:cubicBezTo>
                    <a:pt x="2494" y="733"/>
                    <a:pt x="2536" y="747"/>
                    <a:pt x="2578" y="747"/>
                  </a:cubicBezTo>
                  <a:cubicBezTo>
                    <a:pt x="2619" y="747"/>
                    <a:pt x="2661" y="733"/>
                    <a:pt x="2691" y="703"/>
                  </a:cubicBezTo>
                  <a:cubicBezTo>
                    <a:pt x="2750" y="643"/>
                    <a:pt x="2750" y="536"/>
                    <a:pt x="2679" y="477"/>
                  </a:cubicBezTo>
                  <a:cubicBezTo>
                    <a:pt x="2297" y="95"/>
                    <a:pt x="1652" y="0"/>
                    <a:pt x="10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34" name="Google Shape;9634;p78"/>
            <p:cNvSpPr/>
            <p:nvPr/>
          </p:nvSpPr>
          <p:spPr>
            <a:xfrm>
              <a:off x="3171144" y="1612033"/>
              <a:ext cx="196694" cy="245613"/>
            </a:xfrm>
            <a:custGeom>
              <a:avLst/>
              <a:gdLst/>
              <a:ahLst/>
              <a:cxnLst/>
              <a:rect l="l" t="t" r="r" b="b"/>
              <a:pathLst>
                <a:path w="6180" h="7717" extrusionOk="0">
                  <a:moveTo>
                    <a:pt x="4835" y="334"/>
                  </a:moveTo>
                  <a:lnTo>
                    <a:pt x="4835" y="1894"/>
                  </a:lnTo>
                  <a:cubicBezTo>
                    <a:pt x="4835" y="2132"/>
                    <a:pt x="4775" y="2358"/>
                    <a:pt x="4692" y="2561"/>
                  </a:cubicBezTo>
                  <a:cubicBezTo>
                    <a:pt x="4668" y="2585"/>
                    <a:pt x="4668" y="2608"/>
                    <a:pt x="4668" y="2644"/>
                  </a:cubicBezTo>
                  <a:lnTo>
                    <a:pt x="4668" y="3097"/>
                  </a:lnTo>
                  <a:cubicBezTo>
                    <a:pt x="4668" y="3537"/>
                    <a:pt x="4489" y="3930"/>
                    <a:pt x="4180" y="4228"/>
                  </a:cubicBezTo>
                  <a:cubicBezTo>
                    <a:pt x="3900" y="4497"/>
                    <a:pt x="3532" y="4649"/>
                    <a:pt x="3129" y="4649"/>
                  </a:cubicBezTo>
                  <a:cubicBezTo>
                    <a:pt x="3087" y="4649"/>
                    <a:pt x="3044" y="4648"/>
                    <a:pt x="3001" y="4644"/>
                  </a:cubicBezTo>
                  <a:cubicBezTo>
                    <a:pt x="2168" y="4597"/>
                    <a:pt x="1537" y="3894"/>
                    <a:pt x="1537" y="3037"/>
                  </a:cubicBezTo>
                  <a:lnTo>
                    <a:pt x="1537" y="2644"/>
                  </a:lnTo>
                  <a:cubicBezTo>
                    <a:pt x="1537" y="2608"/>
                    <a:pt x="1537" y="2597"/>
                    <a:pt x="1513" y="2561"/>
                  </a:cubicBezTo>
                  <a:cubicBezTo>
                    <a:pt x="1418" y="2358"/>
                    <a:pt x="1370" y="2120"/>
                    <a:pt x="1370" y="1894"/>
                  </a:cubicBezTo>
                  <a:lnTo>
                    <a:pt x="1370" y="1549"/>
                  </a:lnTo>
                  <a:cubicBezTo>
                    <a:pt x="1370" y="882"/>
                    <a:pt x="1918" y="334"/>
                    <a:pt x="2584" y="334"/>
                  </a:cubicBezTo>
                  <a:close/>
                  <a:moveTo>
                    <a:pt x="3954" y="4763"/>
                  </a:moveTo>
                  <a:lnTo>
                    <a:pt x="3954" y="5061"/>
                  </a:lnTo>
                  <a:lnTo>
                    <a:pt x="3096" y="5656"/>
                  </a:lnTo>
                  <a:lnTo>
                    <a:pt x="2215" y="5061"/>
                  </a:lnTo>
                  <a:lnTo>
                    <a:pt x="2215" y="4763"/>
                  </a:lnTo>
                  <a:cubicBezTo>
                    <a:pt x="2441" y="4883"/>
                    <a:pt x="2691" y="4966"/>
                    <a:pt x="2965" y="4978"/>
                  </a:cubicBezTo>
                  <a:lnTo>
                    <a:pt x="3096" y="4978"/>
                  </a:lnTo>
                  <a:cubicBezTo>
                    <a:pt x="3406" y="4978"/>
                    <a:pt x="3704" y="4894"/>
                    <a:pt x="3954" y="4763"/>
                  </a:cubicBezTo>
                  <a:close/>
                  <a:moveTo>
                    <a:pt x="2084" y="5359"/>
                  </a:moveTo>
                  <a:lnTo>
                    <a:pt x="2846" y="5883"/>
                  </a:lnTo>
                  <a:lnTo>
                    <a:pt x="2441" y="6276"/>
                  </a:lnTo>
                  <a:lnTo>
                    <a:pt x="2430" y="6276"/>
                  </a:lnTo>
                  <a:lnTo>
                    <a:pt x="1918" y="5525"/>
                  </a:lnTo>
                  <a:lnTo>
                    <a:pt x="2084" y="5359"/>
                  </a:lnTo>
                  <a:close/>
                  <a:moveTo>
                    <a:pt x="4108" y="5347"/>
                  </a:moveTo>
                  <a:lnTo>
                    <a:pt x="4275" y="5514"/>
                  </a:lnTo>
                  <a:lnTo>
                    <a:pt x="3763" y="6276"/>
                  </a:lnTo>
                  <a:lnTo>
                    <a:pt x="3751" y="6276"/>
                  </a:lnTo>
                  <a:lnTo>
                    <a:pt x="3346" y="5871"/>
                  </a:lnTo>
                  <a:lnTo>
                    <a:pt x="4108" y="5347"/>
                  </a:lnTo>
                  <a:close/>
                  <a:moveTo>
                    <a:pt x="2572" y="1"/>
                  </a:moveTo>
                  <a:cubicBezTo>
                    <a:pt x="1727" y="1"/>
                    <a:pt x="1037" y="692"/>
                    <a:pt x="1037" y="1537"/>
                  </a:cubicBezTo>
                  <a:lnTo>
                    <a:pt x="1037" y="1882"/>
                  </a:lnTo>
                  <a:cubicBezTo>
                    <a:pt x="1037" y="2144"/>
                    <a:pt x="1096" y="2418"/>
                    <a:pt x="1215" y="2668"/>
                  </a:cubicBezTo>
                  <a:lnTo>
                    <a:pt x="1215" y="3025"/>
                  </a:lnTo>
                  <a:cubicBezTo>
                    <a:pt x="1215" y="3620"/>
                    <a:pt x="1489" y="4168"/>
                    <a:pt x="1906" y="4525"/>
                  </a:cubicBezTo>
                  <a:lnTo>
                    <a:pt x="1906" y="5061"/>
                  </a:lnTo>
                  <a:lnTo>
                    <a:pt x="1608" y="5383"/>
                  </a:lnTo>
                  <a:cubicBezTo>
                    <a:pt x="1572" y="5406"/>
                    <a:pt x="1560" y="5454"/>
                    <a:pt x="1560" y="5502"/>
                  </a:cubicBezTo>
                  <a:lnTo>
                    <a:pt x="560" y="5859"/>
                  </a:lnTo>
                  <a:cubicBezTo>
                    <a:pt x="239" y="5978"/>
                    <a:pt x="1" y="6299"/>
                    <a:pt x="1" y="6657"/>
                  </a:cubicBezTo>
                  <a:lnTo>
                    <a:pt x="1" y="7549"/>
                  </a:lnTo>
                  <a:cubicBezTo>
                    <a:pt x="1" y="7645"/>
                    <a:pt x="72" y="7716"/>
                    <a:pt x="167" y="7716"/>
                  </a:cubicBezTo>
                  <a:cubicBezTo>
                    <a:pt x="251" y="7716"/>
                    <a:pt x="322" y="7645"/>
                    <a:pt x="322" y="7549"/>
                  </a:cubicBezTo>
                  <a:lnTo>
                    <a:pt x="322" y="6657"/>
                  </a:lnTo>
                  <a:cubicBezTo>
                    <a:pt x="322" y="6430"/>
                    <a:pt x="465" y="6240"/>
                    <a:pt x="667" y="6168"/>
                  </a:cubicBezTo>
                  <a:lnTo>
                    <a:pt x="1715" y="5775"/>
                  </a:lnTo>
                  <a:lnTo>
                    <a:pt x="2144" y="6430"/>
                  </a:lnTo>
                  <a:cubicBezTo>
                    <a:pt x="2203" y="6526"/>
                    <a:pt x="2287" y="6561"/>
                    <a:pt x="2382" y="6585"/>
                  </a:cubicBezTo>
                  <a:lnTo>
                    <a:pt x="2406" y="6585"/>
                  </a:lnTo>
                  <a:cubicBezTo>
                    <a:pt x="2501" y="6585"/>
                    <a:pt x="2584" y="6549"/>
                    <a:pt x="2644" y="6478"/>
                  </a:cubicBezTo>
                  <a:lnTo>
                    <a:pt x="2918" y="6204"/>
                  </a:lnTo>
                  <a:lnTo>
                    <a:pt x="2918" y="7549"/>
                  </a:lnTo>
                  <a:cubicBezTo>
                    <a:pt x="2918" y="7633"/>
                    <a:pt x="2989" y="7716"/>
                    <a:pt x="3084" y="7716"/>
                  </a:cubicBezTo>
                  <a:cubicBezTo>
                    <a:pt x="3168" y="7716"/>
                    <a:pt x="3239" y="7633"/>
                    <a:pt x="3239" y="7549"/>
                  </a:cubicBezTo>
                  <a:lnTo>
                    <a:pt x="3239" y="6204"/>
                  </a:lnTo>
                  <a:lnTo>
                    <a:pt x="3513" y="6478"/>
                  </a:lnTo>
                  <a:cubicBezTo>
                    <a:pt x="3573" y="6537"/>
                    <a:pt x="3656" y="6585"/>
                    <a:pt x="3751" y="6585"/>
                  </a:cubicBezTo>
                  <a:lnTo>
                    <a:pt x="3775" y="6585"/>
                  </a:lnTo>
                  <a:cubicBezTo>
                    <a:pt x="3882" y="6561"/>
                    <a:pt x="3977" y="6526"/>
                    <a:pt x="4013" y="6430"/>
                  </a:cubicBezTo>
                  <a:lnTo>
                    <a:pt x="4454" y="5775"/>
                  </a:lnTo>
                  <a:lnTo>
                    <a:pt x="5489" y="6168"/>
                  </a:lnTo>
                  <a:cubicBezTo>
                    <a:pt x="5704" y="6240"/>
                    <a:pt x="5835" y="6430"/>
                    <a:pt x="5835" y="6657"/>
                  </a:cubicBezTo>
                  <a:lnTo>
                    <a:pt x="5835" y="7549"/>
                  </a:lnTo>
                  <a:cubicBezTo>
                    <a:pt x="5835" y="7645"/>
                    <a:pt x="5906" y="7716"/>
                    <a:pt x="6001" y="7716"/>
                  </a:cubicBezTo>
                  <a:cubicBezTo>
                    <a:pt x="6085" y="7716"/>
                    <a:pt x="6156" y="7645"/>
                    <a:pt x="6156" y="7549"/>
                  </a:cubicBezTo>
                  <a:lnTo>
                    <a:pt x="6156" y="6657"/>
                  </a:lnTo>
                  <a:cubicBezTo>
                    <a:pt x="6180" y="6311"/>
                    <a:pt x="5954" y="6002"/>
                    <a:pt x="5620" y="5883"/>
                  </a:cubicBezTo>
                  <a:lnTo>
                    <a:pt x="4632" y="5525"/>
                  </a:lnTo>
                  <a:cubicBezTo>
                    <a:pt x="4632" y="5478"/>
                    <a:pt x="4608" y="5442"/>
                    <a:pt x="4585" y="5406"/>
                  </a:cubicBezTo>
                  <a:lnTo>
                    <a:pt x="4287" y="5097"/>
                  </a:lnTo>
                  <a:lnTo>
                    <a:pt x="4287" y="4549"/>
                  </a:lnTo>
                  <a:cubicBezTo>
                    <a:pt x="4311" y="4513"/>
                    <a:pt x="4346" y="4490"/>
                    <a:pt x="4370" y="4466"/>
                  </a:cubicBezTo>
                  <a:cubicBezTo>
                    <a:pt x="4751" y="4109"/>
                    <a:pt x="4966" y="3620"/>
                    <a:pt x="4966" y="3097"/>
                  </a:cubicBezTo>
                  <a:lnTo>
                    <a:pt x="4966" y="2680"/>
                  </a:lnTo>
                  <a:cubicBezTo>
                    <a:pt x="5085" y="2430"/>
                    <a:pt x="5144" y="2180"/>
                    <a:pt x="5144" y="1894"/>
                  </a:cubicBezTo>
                  <a:lnTo>
                    <a:pt x="5144" y="168"/>
                  </a:lnTo>
                  <a:cubicBezTo>
                    <a:pt x="5144" y="72"/>
                    <a:pt x="5073" y="1"/>
                    <a:pt x="4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35" name="Google Shape;9635;p78"/>
            <p:cNvSpPr/>
            <p:nvPr/>
          </p:nvSpPr>
          <p:spPr>
            <a:xfrm>
              <a:off x="3204117" y="1836767"/>
              <a:ext cx="10630" cy="21261"/>
            </a:xfrm>
            <a:custGeom>
              <a:avLst/>
              <a:gdLst/>
              <a:ahLst/>
              <a:cxnLst/>
              <a:rect l="l" t="t" r="r" b="b"/>
              <a:pathLst>
                <a:path w="334" h="668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500"/>
                  </a:lnTo>
                  <a:cubicBezTo>
                    <a:pt x="1" y="596"/>
                    <a:pt x="84" y="667"/>
                    <a:pt x="167" y="667"/>
                  </a:cubicBezTo>
                  <a:cubicBezTo>
                    <a:pt x="262" y="667"/>
                    <a:pt x="334" y="596"/>
                    <a:pt x="334" y="500"/>
                  </a:cubicBez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36" name="Google Shape;9636;p78"/>
            <p:cNvSpPr/>
            <p:nvPr/>
          </p:nvSpPr>
          <p:spPr>
            <a:xfrm>
              <a:off x="3324616" y="1836767"/>
              <a:ext cx="10280" cy="21261"/>
            </a:xfrm>
            <a:custGeom>
              <a:avLst/>
              <a:gdLst/>
              <a:ahLst/>
              <a:cxnLst/>
              <a:rect l="l" t="t" r="r" b="b"/>
              <a:pathLst>
                <a:path w="323" h="668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500"/>
                  </a:lnTo>
                  <a:cubicBezTo>
                    <a:pt x="1" y="596"/>
                    <a:pt x="72" y="667"/>
                    <a:pt x="167" y="667"/>
                  </a:cubicBezTo>
                  <a:cubicBezTo>
                    <a:pt x="251" y="667"/>
                    <a:pt x="322" y="596"/>
                    <a:pt x="322" y="500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37" name="Google Shape;9637;p78"/>
            <p:cNvSpPr/>
            <p:nvPr/>
          </p:nvSpPr>
          <p:spPr>
            <a:xfrm>
              <a:off x="3122257" y="1508594"/>
              <a:ext cx="294850" cy="278554"/>
            </a:xfrm>
            <a:custGeom>
              <a:avLst/>
              <a:gdLst/>
              <a:ahLst/>
              <a:cxnLst/>
              <a:rect l="l" t="t" r="r" b="b"/>
              <a:pathLst>
                <a:path w="9264" h="8752" extrusionOk="0">
                  <a:moveTo>
                    <a:pt x="3096" y="584"/>
                  </a:moveTo>
                  <a:lnTo>
                    <a:pt x="3096" y="584"/>
                  </a:lnTo>
                  <a:cubicBezTo>
                    <a:pt x="2858" y="798"/>
                    <a:pt x="2620" y="1060"/>
                    <a:pt x="2430" y="1382"/>
                  </a:cubicBezTo>
                  <a:cubicBezTo>
                    <a:pt x="2299" y="1584"/>
                    <a:pt x="2156" y="1810"/>
                    <a:pt x="2061" y="2048"/>
                  </a:cubicBezTo>
                  <a:lnTo>
                    <a:pt x="1168" y="2048"/>
                  </a:lnTo>
                  <a:cubicBezTo>
                    <a:pt x="1656" y="1394"/>
                    <a:pt x="2322" y="882"/>
                    <a:pt x="3096" y="584"/>
                  </a:cubicBezTo>
                  <a:close/>
                  <a:moveTo>
                    <a:pt x="4466" y="310"/>
                  </a:moveTo>
                  <a:lnTo>
                    <a:pt x="4466" y="2048"/>
                  </a:lnTo>
                  <a:lnTo>
                    <a:pt x="2418" y="2048"/>
                  </a:lnTo>
                  <a:cubicBezTo>
                    <a:pt x="2894" y="1048"/>
                    <a:pt x="3632" y="382"/>
                    <a:pt x="4466" y="310"/>
                  </a:cubicBezTo>
                  <a:close/>
                  <a:moveTo>
                    <a:pt x="4799" y="310"/>
                  </a:moveTo>
                  <a:cubicBezTo>
                    <a:pt x="5644" y="382"/>
                    <a:pt x="6371" y="1048"/>
                    <a:pt x="6847" y="2048"/>
                  </a:cubicBezTo>
                  <a:lnTo>
                    <a:pt x="4799" y="2048"/>
                  </a:lnTo>
                  <a:lnTo>
                    <a:pt x="4799" y="310"/>
                  </a:lnTo>
                  <a:close/>
                  <a:moveTo>
                    <a:pt x="6168" y="608"/>
                  </a:moveTo>
                  <a:cubicBezTo>
                    <a:pt x="6942" y="905"/>
                    <a:pt x="7609" y="1405"/>
                    <a:pt x="8097" y="2060"/>
                  </a:cubicBezTo>
                  <a:lnTo>
                    <a:pt x="7204" y="2060"/>
                  </a:lnTo>
                  <a:cubicBezTo>
                    <a:pt x="7097" y="1810"/>
                    <a:pt x="6966" y="1584"/>
                    <a:pt x="6835" y="1382"/>
                  </a:cubicBezTo>
                  <a:cubicBezTo>
                    <a:pt x="6621" y="1072"/>
                    <a:pt x="6406" y="810"/>
                    <a:pt x="6168" y="608"/>
                  </a:cubicBezTo>
                  <a:close/>
                  <a:moveTo>
                    <a:pt x="1941" y="2382"/>
                  </a:moveTo>
                  <a:cubicBezTo>
                    <a:pt x="1703" y="3013"/>
                    <a:pt x="1560" y="3715"/>
                    <a:pt x="1549" y="4465"/>
                  </a:cubicBezTo>
                  <a:lnTo>
                    <a:pt x="322" y="4465"/>
                  </a:lnTo>
                  <a:cubicBezTo>
                    <a:pt x="358" y="3703"/>
                    <a:pt x="584" y="2989"/>
                    <a:pt x="953" y="2382"/>
                  </a:cubicBezTo>
                  <a:close/>
                  <a:moveTo>
                    <a:pt x="8323" y="2382"/>
                  </a:moveTo>
                  <a:cubicBezTo>
                    <a:pt x="8692" y="2989"/>
                    <a:pt x="8919" y="3703"/>
                    <a:pt x="8942" y="4465"/>
                  </a:cubicBezTo>
                  <a:lnTo>
                    <a:pt x="7728" y="4465"/>
                  </a:lnTo>
                  <a:cubicBezTo>
                    <a:pt x="7692" y="3715"/>
                    <a:pt x="7561" y="3013"/>
                    <a:pt x="7335" y="2382"/>
                  </a:cubicBezTo>
                  <a:close/>
                  <a:moveTo>
                    <a:pt x="1537" y="4787"/>
                  </a:moveTo>
                  <a:cubicBezTo>
                    <a:pt x="1560" y="5466"/>
                    <a:pt x="1668" y="6132"/>
                    <a:pt x="1882" y="6739"/>
                  </a:cubicBezTo>
                  <a:lnTo>
                    <a:pt x="1918" y="6870"/>
                  </a:lnTo>
                  <a:lnTo>
                    <a:pt x="941" y="6870"/>
                  </a:lnTo>
                  <a:cubicBezTo>
                    <a:pt x="572" y="6239"/>
                    <a:pt x="346" y="5525"/>
                    <a:pt x="310" y="4787"/>
                  </a:cubicBezTo>
                  <a:close/>
                  <a:moveTo>
                    <a:pt x="8919" y="4787"/>
                  </a:moveTo>
                  <a:cubicBezTo>
                    <a:pt x="8919" y="5501"/>
                    <a:pt x="8704" y="6204"/>
                    <a:pt x="8347" y="6811"/>
                  </a:cubicBezTo>
                  <a:cubicBezTo>
                    <a:pt x="8335" y="6823"/>
                    <a:pt x="8323" y="6859"/>
                    <a:pt x="8311" y="6870"/>
                  </a:cubicBezTo>
                  <a:lnTo>
                    <a:pt x="7323" y="6870"/>
                  </a:lnTo>
                  <a:lnTo>
                    <a:pt x="7371" y="6739"/>
                  </a:lnTo>
                  <a:cubicBezTo>
                    <a:pt x="7573" y="6120"/>
                    <a:pt x="7680" y="5466"/>
                    <a:pt x="7692" y="4787"/>
                  </a:cubicBezTo>
                  <a:close/>
                  <a:moveTo>
                    <a:pt x="4632" y="1"/>
                  </a:moveTo>
                  <a:cubicBezTo>
                    <a:pt x="3394" y="1"/>
                    <a:pt x="2239" y="477"/>
                    <a:pt x="1358" y="1346"/>
                  </a:cubicBezTo>
                  <a:cubicBezTo>
                    <a:pt x="477" y="2227"/>
                    <a:pt x="1" y="3382"/>
                    <a:pt x="1" y="4620"/>
                  </a:cubicBezTo>
                  <a:cubicBezTo>
                    <a:pt x="1" y="6358"/>
                    <a:pt x="953" y="7930"/>
                    <a:pt x="2501" y="8728"/>
                  </a:cubicBezTo>
                  <a:cubicBezTo>
                    <a:pt x="2537" y="8752"/>
                    <a:pt x="2549" y="8752"/>
                    <a:pt x="2573" y="8752"/>
                  </a:cubicBezTo>
                  <a:cubicBezTo>
                    <a:pt x="2632" y="8752"/>
                    <a:pt x="2692" y="8716"/>
                    <a:pt x="2727" y="8656"/>
                  </a:cubicBezTo>
                  <a:cubicBezTo>
                    <a:pt x="2775" y="8585"/>
                    <a:pt x="2739" y="8478"/>
                    <a:pt x="2656" y="8430"/>
                  </a:cubicBezTo>
                  <a:cubicBezTo>
                    <a:pt x="2061" y="8121"/>
                    <a:pt x="1560" y="7692"/>
                    <a:pt x="1179" y="7180"/>
                  </a:cubicBezTo>
                  <a:lnTo>
                    <a:pt x="2072" y="7180"/>
                  </a:lnTo>
                  <a:cubicBezTo>
                    <a:pt x="2263" y="7632"/>
                    <a:pt x="2513" y="8013"/>
                    <a:pt x="2799" y="8335"/>
                  </a:cubicBezTo>
                  <a:cubicBezTo>
                    <a:pt x="2831" y="8368"/>
                    <a:pt x="2879" y="8386"/>
                    <a:pt x="2924" y="8386"/>
                  </a:cubicBezTo>
                  <a:cubicBezTo>
                    <a:pt x="2962" y="8386"/>
                    <a:pt x="2998" y="8374"/>
                    <a:pt x="3025" y="8347"/>
                  </a:cubicBezTo>
                  <a:cubicBezTo>
                    <a:pt x="3084" y="8287"/>
                    <a:pt x="3096" y="8180"/>
                    <a:pt x="3037" y="8121"/>
                  </a:cubicBezTo>
                  <a:cubicBezTo>
                    <a:pt x="2799" y="7859"/>
                    <a:pt x="2596" y="7537"/>
                    <a:pt x="2430" y="7180"/>
                  </a:cubicBezTo>
                  <a:cubicBezTo>
                    <a:pt x="2501" y="7168"/>
                    <a:pt x="2561" y="7109"/>
                    <a:pt x="2561" y="7025"/>
                  </a:cubicBezTo>
                  <a:cubicBezTo>
                    <a:pt x="2561" y="6930"/>
                    <a:pt x="2489" y="6859"/>
                    <a:pt x="2394" y="6859"/>
                  </a:cubicBezTo>
                  <a:lnTo>
                    <a:pt x="2275" y="6859"/>
                  </a:lnTo>
                  <a:cubicBezTo>
                    <a:pt x="2025" y="6228"/>
                    <a:pt x="1894" y="5513"/>
                    <a:pt x="1882" y="4775"/>
                  </a:cubicBezTo>
                  <a:lnTo>
                    <a:pt x="2061" y="4775"/>
                  </a:lnTo>
                  <a:cubicBezTo>
                    <a:pt x="2144" y="4775"/>
                    <a:pt x="2215" y="4704"/>
                    <a:pt x="2215" y="4608"/>
                  </a:cubicBezTo>
                  <a:cubicBezTo>
                    <a:pt x="2215" y="4513"/>
                    <a:pt x="2144" y="4442"/>
                    <a:pt x="2061" y="4442"/>
                  </a:cubicBezTo>
                  <a:lnTo>
                    <a:pt x="1882" y="4442"/>
                  </a:lnTo>
                  <a:cubicBezTo>
                    <a:pt x="1894" y="3680"/>
                    <a:pt x="2037" y="2965"/>
                    <a:pt x="2275" y="2358"/>
                  </a:cubicBezTo>
                  <a:lnTo>
                    <a:pt x="4478" y="2358"/>
                  </a:lnTo>
                  <a:lnTo>
                    <a:pt x="4478" y="2715"/>
                  </a:lnTo>
                  <a:cubicBezTo>
                    <a:pt x="4478" y="2810"/>
                    <a:pt x="4561" y="2882"/>
                    <a:pt x="4644" y="2882"/>
                  </a:cubicBezTo>
                  <a:cubicBezTo>
                    <a:pt x="4739" y="2882"/>
                    <a:pt x="4811" y="2810"/>
                    <a:pt x="4811" y="2715"/>
                  </a:cubicBezTo>
                  <a:lnTo>
                    <a:pt x="4811" y="2358"/>
                  </a:lnTo>
                  <a:lnTo>
                    <a:pt x="7014" y="2358"/>
                  </a:lnTo>
                  <a:cubicBezTo>
                    <a:pt x="7252" y="2965"/>
                    <a:pt x="7395" y="3680"/>
                    <a:pt x="7418" y="4442"/>
                  </a:cubicBezTo>
                  <a:lnTo>
                    <a:pt x="7204" y="4442"/>
                  </a:lnTo>
                  <a:cubicBezTo>
                    <a:pt x="7121" y="4442"/>
                    <a:pt x="7037" y="4513"/>
                    <a:pt x="7037" y="4608"/>
                  </a:cubicBezTo>
                  <a:cubicBezTo>
                    <a:pt x="7037" y="4704"/>
                    <a:pt x="7121" y="4775"/>
                    <a:pt x="7204" y="4775"/>
                  </a:cubicBezTo>
                  <a:lnTo>
                    <a:pt x="7383" y="4775"/>
                  </a:lnTo>
                  <a:cubicBezTo>
                    <a:pt x="7371" y="5513"/>
                    <a:pt x="7216" y="6228"/>
                    <a:pt x="6978" y="6859"/>
                  </a:cubicBezTo>
                  <a:lnTo>
                    <a:pt x="6859" y="6859"/>
                  </a:lnTo>
                  <a:cubicBezTo>
                    <a:pt x="6775" y="6859"/>
                    <a:pt x="6704" y="6930"/>
                    <a:pt x="6704" y="7025"/>
                  </a:cubicBezTo>
                  <a:cubicBezTo>
                    <a:pt x="6704" y="7109"/>
                    <a:pt x="6764" y="7168"/>
                    <a:pt x="6835" y="7180"/>
                  </a:cubicBezTo>
                  <a:cubicBezTo>
                    <a:pt x="6668" y="7537"/>
                    <a:pt x="6466" y="7859"/>
                    <a:pt x="6228" y="8121"/>
                  </a:cubicBezTo>
                  <a:cubicBezTo>
                    <a:pt x="6168" y="8180"/>
                    <a:pt x="6168" y="8287"/>
                    <a:pt x="6240" y="8347"/>
                  </a:cubicBezTo>
                  <a:cubicBezTo>
                    <a:pt x="6263" y="8371"/>
                    <a:pt x="6311" y="8394"/>
                    <a:pt x="6347" y="8394"/>
                  </a:cubicBezTo>
                  <a:cubicBezTo>
                    <a:pt x="6383" y="8394"/>
                    <a:pt x="6430" y="8371"/>
                    <a:pt x="6466" y="8335"/>
                  </a:cubicBezTo>
                  <a:cubicBezTo>
                    <a:pt x="6740" y="8013"/>
                    <a:pt x="7002" y="7621"/>
                    <a:pt x="7192" y="7180"/>
                  </a:cubicBezTo>
                  <a:lnTo>
                    <a:pt x="8085" y="7180"/>
                  </a:lnTo>
                  <a:cubicBezTo>
                    <a:pt x="7728" y="7656"/>
                    <a:pt x="7299" y="8061"/>
                    <a:pt x="6775" y="8347"/>
                  </a:cubicBezTo>
                  <a:cubicBezTo>
                    <a:pt x="6704" y="8394"/>
                    <a:pt x="6668" y="8490"/>
                    <a:pt x="6716" y="8573"/>
                  </a:cubicBezTo>
                  <a:cubicBezTo>
                    <a:pt x="6749" y="8622"/>
                    <a:pt x="6804" y="8649"/>
                    <a:pt x="6863" y="8649"/>
                  </a:cubicBezTo>
                  <a:cubicBezTo>
                    <a:pt x="6889" y="8649"/>
                    <a:pt x="6916" y="8644"/>
                    <a:pt x="6942" y="8633"/>
                  </a:cubicBezTo>
                  <a:cubicBezTo>
                    <a:pt x="7621" y="8228"/>
                    <a:pt x="8204" y="7644"/>
                    <a:pt x="8621" y="6966"/>
                  </a:cubicBezTo>
                  <a:cubicBezTo>
                    <a:pt x="9038" y="6251"/>
                    <a:pt x="9264" y="5442"/>
                    <a:pt x="9264" y="4608"/>
                  </a:cubicBezTo>
                  <a:cubicBezTo>
                    <a:pt x="9264" y="3382"/>
                    <a:pt x="8788" y="2227"/>
                    <a:pt x="7907" y="1346"/>
                  </a:cubicBezTo>
                  <a:cubicBezTo>
                    <a:pt x="7025" y="477"/>
                    <a:pt x="5871" y="1"/>
                    <a:pt x="4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38" name="Google Shape;9638;p78"/>
          <p:cNvGrpSpPr/>
          <p:nvPr/>
        </p:nvGrpSpPr>
        <p:grpSpPr>
          <a:xfrm>
            <a:off x="1214297" y="1778616"/>
            <a:ext cx="335547" cy="466888"/>
            <a:chOff x="910723" y="1508212"/>
            <a:chExt cx="251660" cy="350166"/>
          </a:xfrm>
          <a:solidFill>
            <a:schemeClr val="tx1"/>
          </a:solidFill>
        </p:grpSpPr>
        <p:sp>
          <p:nvSpPr>
            <p:cNvPr id="9639" name="Google Shape;9639;p78"/>
            <p:cNvSpPr/>
            <p:nvPr/>
          </p:nvSpPr>
          <p:spPr>
            <a:xfrm>
              <a:off x="910723" y="1508212"/>
              <a:ext cx="251660" cy="350166"/>
            </a:xfrm>
            <a:custGeom>
              <a:avLst/>
              <a:gdLst/>
              <a:ahLst/>
              <a:cxnLst/>
              <a:rect l="l" t="t" r="r" b="b"/>
              <a:pathLst>
                <a:path w="7907" h="11002" extrusionOk="0">
                  <a:moveTo>
                    <a:pt x="3942" y="334"/>
                  </a:moveTo>
                  <a:cubicBezTo>
                    <a:pt x="4132" y="334"/>
                    <a:pt x="4299" y="441"/>
                    <a:pt x="4394" y="608"/>
                  </a:cubicBezTo>
                  <a:cubicBezTo>
                    <a:pt x="4418" y="644"/>
                    <a:pt x="4466" y="679"/>
                    <a:pt x="4525" y="679"/>
                  </a:cubicBezTo>
                  <a:lnTo>
                    <a:pt x="5132" y="679"/>
                  </a:lnTo>
                  <a:cubicBezTo>
                    <a:pt x="5240" y="679"/>
                    <a:pt x="5311" y="763"/>
                    <a:pt x="5311" y="858"/>
                  </a:cubicBezTo>
                  <a:lnTo>
                    <a:pt x="5311" y="1382"/>
                  </a:lnTo>
                  <a:lnTo>
                    <a:pt x="2573" y="1382"/>
                  </a:lnTo>
                  <a:lnTo>
                    <a:pt x="2573" y="858"/>
                  </a:lnTo>
                  <a:cubicBezTo>
                    <a:pt x="2573" y="751"/>
                    <a:pt x="2668" y="679"/>
                    <a:pt x="2751" y="679"/>
                  </a:cubicBezTo>
                  <a:lnTo>
                    <a:pt x="3358" y="679"/>
                  </a:lnTo>
                  <a:cubicBezTo>
                    <a:pt x="3418" y="679"/>
                    <a:pt x="3466" y="644"/>
                    <a:pt x="3501" y="608"/>
                  </a:cubicBezTo>
                  <a:cubicBezTo>
                    <a:pt x="3585" y="441"/>
                    <a:pt x="3763" y="334"/>
                    <a:pt x="3942" y="334"/>
                  </a:cubicBezTo>
                  <a:close/>
                  <a:moveTo>
                    <a:pt x="7240" y="1013"/>
                  </a:moveTo>
                  <a:cubicBezTo>
                    <a:pt x="7442" y="1013"/>
                    <a:pt x="7609" y="1179"/>
                    <a:pt x="7609" y="1370"/>
                  </a:cubicBezTo>
                  <a:lnTo>
                    <a:pt x="7609" y="10323"/>
                  </a:lnTo>
                  <a:lnTo>
                    <a:pt x="7585" y="10323"/>
                  </a:lnTo>
                  <a:cubicBezTo>
                    <a:pt x="7585" y="10514"/>
                    <a:pt x="7430" y="10681"/>
                    <a:pt x="7228" y="10681"/>
                  </a:cubicBezTo>
                  <a:lnTo>
                    <a:pt x="691" y="10681"/>
                  </a:lnTo>
                  <a:cubicBezTo>
                    <a:pt x="501" y="10681"/>
                    <a:pt x="334" y="10514"/>
                    <a:pt x="334" y="10323"/>
                  </a:cubicBezTo>
                  <a:lnTo>
                    <a:pt x="334" y="1370"/>
                  </a:lnTo>
                  <a:cubicBezTo>
                    <a:pt x="334" y="1179"/>
                    <a:pt x="501" y="1013"/>
                    <a:pt x="691" y="1013"/>
                  </a:cubicBezTo>
                  <a:lnTo>
                    <a:pt x="2263" y="1013"/>
                  </a:lnTo>
                  <a:lnTo>
                    <a:pt x="2263" y="1537"/>
                  </a:lnTo>
                  <a:cubicBezTo>
                    <a:pt x="2263" y="1632"/>
                    <a:pt x="2335" y="1703"/>
                    <a:pt x="2418" y="1703"/>
                  </a:cubicBezTo>
                  <a:lnTo>
                    <a:pt x="5525" y="1703"/>
                  </a:lnTo>
                  <a:cubicBezTo>
                    <a:pt x="5609" y="1703"/>
                    <a:pt x="5680" y="1632"/>
                    <a:pt x="5680" y="1537"/>
                  </a:cubicBezTo>
                  <a:lnTo>
                    <a:pt x="5680" y="1013"/>
                  </a:lnTo>
                  <a:close/>
                  <a:moveTo>
                    <a:pt x="3954" y="1"/>
                  </a:moveTo>
                  <a:cubicBezTo>
                    <a:pt x="3692" y="1"/>
                    <a:pt x="3442" y="144"/>
                    <a:pt x="3275" y="346"/>
                  </a:cubicBezTo>
                  <a:lnTo>
                    <a:pt x="2751" y="346"/>
                  </a:lnTo>
                  <a:cubicBezTo>
                    <a:pt x="2525" y="346"/>
                    <a:pt x="2335" y="501"/>
                    <a:pt x="2275" y="691"/>
                  </a:cubicBezTo>
                  <a:lnTo>
                    <a:pt x="680" y="691"/>
                  </a:lnTo>
                  <a:cubicBezTo>
                    <a:pt x="310" y="691"/>
                    <a:pt x="1" y="989"/>
                    <a:pt x="1" y="1382"/>
                  </a:cubicBezTo>
                  <a:lnTo>
                    <a:pt x="1" y="10323"/>
                  </a:lnTo>
                  <a:cubicBezTo>
                    <a:pt x="1" y="10692"/>
                    <a:pt x="299" y="11002"/>
                    <a:pt x="680" y="11002"/>
                  </a:cubicBezTo>
                  <a:lnTo>
                    <a:pt x="7216" y="11002"/>
                  </a:lnTo>
                  <a:cubicBezTo>
                    <a:pt x="7585" y="11002"/>
                    <a:pt x="7907" y="10704"/>
                    <a:pt x="7907" y="10323"/>
                  </a:cubicBezTo>
                  <a:lnTo>
                    <a:pt x="7907" y="1382"/>
                  </a:lnTo>
                  <a:cubicBezTo>
                    <a:pt x="7907" y="989"/>
                    <a:pt x="7609" y="691"/>
                    <a:pt x="7228" y="691"/>
                  </a:cubicBezTo>
                  <a:lnTo>
                    <a:pt x="5644" y="691"/>
                  </a:lnTo>
                  <a:cubicBezTo>
                    <a:pt x="5561" y="501"/>
                    <a:pt x="5383" y="346"/>
                    <a:pt x="5168" y="346"/>
                  </a:cubicBezTo>
                  <a:lnTo>
                    <a:pt x="4644" y="346"/>
                  </a:lnTo>
                  <a:cubicBezTo>
                    <a:pt x="4478" y="144"/>
                    <a:pt x="4228" y="1"/>
                    <a:pt x="3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0" name="Google Shape;9640;p78"/>
            <p:cNvSpPr/>
            <p:nvPr/>
          </p:nvSpPr>
          <p:spPr>
            <a:xfrm>
              <a:off x="1031604" y="1530205"/>
              <a:ext cx="10280" cy="10248"/>
            </a:xfrm>
            <a:custGeom>
              <a:avLst/>
              <a:gdLst/>
              <a:ahLst/>
              <a:cxnLst/>
              <a:rect l="l" t="t" r="r" b="b"/>
              <a:pathLst>
                <a:path w="323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cubicBezTo>
                    <a:pt x="251" y="322"/>
                    <a:pt x="322" y="250"/>
                    <a:pt x="322" y="167"/>
                  </a:cubicBez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1" name="Google Shape;9641;p78"/>
            <p:cNvSpPr/>
            <p:nvPr/>
          </p:nvSpPr>
          <p:spPr>
            <a:xfrm>
              <a:off x="932334" y="1551784"/>
              <a:ext cx="208088" cy="273653"/>
            </a:xfrm>
            <a:custGeom>
              <a:avLst/>
              <a:gdLst/>
              <a:ahLst/>
              <a:cxnLst/>
              <a:rect l="l" t="t" r="r" b="b"/>
              <a:pathLst>
                <a:path w="6538" h="8598" extrusionOk="0">
                  <a:moveTo>
                    <a:pt x="167" y="1"/>
                  </a:moveTo>
                  <a:cubicBezTo>
                    <a:pt x="72" y="1"/>
                    <a:pt x="1" y="84"/>
                    <a:pt x="1" y="168"/>
                  </a:cubicBezTo>
                  <a:lnTo>
                    <a:pt x="1" y="8430"/>
                  </a:lnTo>
                  <a:cubicBezTo>
                    <a:pt x="1" y="8526"/>
                    <a:pt x="72" y="8597"/>
                    <a:pt x="167" y="8597"/>
                  </a:cubicBezTo>
                  <a:lnTo>
                    <a:pt x="6358" y="8597"/>
                  </a:lnTo>
                  <a:cubicBezTo>
                    <a:pt x="6442" y="8597"/>
                    <a:pt x="6525" y="8526"/>
                    <a:pt x="6525" y="8430"/>
                  </a:cubicBezTo>
                  <a:lnTo>
                    <a:pt x="6525" y="168"/>
                  </a:lnTo>
                  <a:cubicBezTo>
                    <a:pt x="6537" y="84"/>
                    <a:pt x="6466" y="13"/>
                    <a:pt x="6370" y="13"/>
                  </a:cubicBezTo>
                  <a:lnTo>
                    <a:pt x="5513" y="13"/>
                  </a:lnTo>
                  <a:cubicBezTo>
                    <a:pt x="5418" y="13"/>
                    <a:pt x="5346" y="84"/>
                    <a:pt x="5346" y="168"/>
                  </a:cubicBezTo>
                  <a:cubicBezTo>
                    <a:pt x="5346" y="263"/>
                    <a:pt x="5418" y="334"/>
                    <a:pt x="5513" y="334"/>
                  </a:cubicBezTo>
                  <a:lnTo>
                    <a:pt x="6204" y="334"/>
                  </a:lnTo>
                  <a:lnTo>
                    <a:pt x="6204" y="8264"/>
                  </a:lnTo>
                  <a:lnTo>
                    <a:pt x="334" y="8264"/>
                  </a:lnTo>
                  <a:lnTo>
                    <a:pt x="334" y="334"/>
                  </a:lnTo>
                  <a:lnTo>
                    <a:pt x="1024" y="334"/>
                  </a:lnTo>
                  <a:cubicBezTo>
                    <a:pt x="1120" y="334"/>
                    <a:pt x="1191" y="263"/>
                    <a:pt x="1191" y="168"/>
                  </a:cubicBezTo>
                  <a:cubicBezTo>
                    <a:pt x="1191" y="84"/>
                    <a:pt x="1120" y="1"/>
                    <a:pt x="10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2" name="Google Shape;9642;p78"/>
            <p:cNvSpPr/>
            <p:nvPr/>
          </p:nvSpPr>
          <p:spPr>
            <a:xfrm>
              <a:off x="965689" y="1661302"/>
              <a:ext cx="32241" cy="32241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46"/>
                  </a:moveTo>
                  <a:cubicBezTo>
                    <a:pt x="608" y="346"/>
                    <a:pt x="679" y="441"/>
                    <a:pt x="679" y="525"/>
                  </a:cubicBezTo>
                  <a:cubicBezTo>
                    <a:pt x="703" y="620"/>
                    <a:pt x="608" y="703"/>
                    <a:pt x="500" y="703"/>
                  </a:cubicBezTo>
                  <a:cubicBezTo>
                    <a:pt x="405" y="703"/>
                    <a:pt x="322" y="620"/>
                    <a:pt x="322" y="525"/>
                  </a:cubicBezTo>
                  <a:cubicBezTo>
                    <a:pt x="322" y="417"/>
                    <a:pt x="417" y="346"/>
                    <a:pt x="500" y="346"/>
                  </a:cubicBezTo>
                  <a:close/>
                  <a:moveTo>
                    <a:pt x="500" y="1"/>
                  </a:moveTo>
                  <a:cubicBezTo>
                    <a:pt x="227" y="1"/>
                    <a:pt x="0" y="227"/>
                    <a:pt x="0" y="513"/>
                  </a:cubicBezTo>
                  <a:cubicBezTo>
                    <a:pt x="0" y="787"/>
                    <a:pt x="227" y="1013"/>
                    <a:pt x="500" y="1013"/>
                  </a:cubicBezTo>
                  <a:cubicBezTo>
                    <a:pt x="786" y="1013"/>
                    <a:pt x="1012" y="787"/>
                    <a:pt x="1012" y="513"/>
                  </a:cubicBezTo>
                  <a:cubicBezTo>
                    <a:pt x="1012" y="227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3" name="Google Shape;9643;p78"/>
            <p:cNvSpPr/>
            <p:nvPr/>
          </p:nvSpPr>
          <p:spPr>
            <a:xfrm>
              <a:off x="965689" y="1710571"/>
              <a:ext cx="32241" cy="32241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46"/>
                  </a:moveTo>
                  <a:cubicBezTo>
                    <a:pt x="608" y="346"/>
                    <a:pt x="679" y="441"/>
                    <a:pt x="679" y="524"/>
                  </a:cubicBezTo>
                  <a:cubicBezTo>
                    <a:pt x="679" y="608"/>
                    <a:pt x="608" y="703"/>
                    <a:pt x="500" y="703"/>
                  </a:cubicBezTo>
                  <a:cubicBezTo>
                    <a:pt x="405" y="703"/>
                    <a:pt x="322" y="608"/>
                    <a:pt x="322" y="524"/>
                  </a:cubicBezTo>
                  <a:cubicBezTo>
                    <a:pt x="322" y="441"/>
                    <a:pt x="417" y="346"/>
                    <a:pt x="500" y="346"/>
                  </a:cubicBezTo>
                  <a:close/>
                  <a:moveTo>
                    <a:pt x="500" y="1"/>
                  </a:moveTo>
                  <a:cubicBezTo>
                    <a:pt x="227" y="1"/>
                    <a:pt x="0" y="227"/>
                    <a:pt x="0" y="513"/>
                  </a:cubicBezTo>
                  <a:cubicBezTo>
                    <a:pt x="0" y="786"/>
                    <a:pt x="227" y="1013"/>
                    <a:pt x="500" y="1013"/>
                  </a:cubicBezTo>
                  <a:cubicBezTo>
                    <a:pt x="786" y="1013"/>
                    <a:pt x="1012" y="786"/>
                    <a:pt x="1012" y="513"/>
                  </a:cubicBezTo>
                  <a:cubicBezTo>
                    <a:pt x="1012" y="227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4" name="Google Shape;9644;p78"/>
            <p:cNvSpPr/>
            <p:nvPr/>
          </p:nvSpPr>
          <p:spPr>
            <a:xfrm>
              <a:off x="965689" y="1760604"/>
              <a:ext cx="32241" cy="31859"/>
            </a:xfrm>
            <a:custGeom>
              <a:avLst/>
              <a:gdLst/>
              <a:ahLst/>
              <a:cxnLst/>
              <a:rect l="l" t="t" r="r" b="b"/>
              <a:pathLst>
                <a:path w="1013" h="1001" extrusionOk="0">
                  <a:moveTo>
                    <a:pt x="500" y="322"/>
                  </a:moveTo>
                  <a:cubicBezTo>
                    <a:pt x="608" y="322"/>
                    <a:pt x="679" y="417"/>
                    <a:pt x="679" y="500"/>
                  </a:cubicBezTo>
                  <a:cubicBezTo>
                    <a:pt x="703" y="596"/>
                    <a:pt x="608" y="679"/>
                    <a:pt x="500" y="679"/>
                  </a:cubicBezTo>
                  <a:cubicBezTo>
                    <a:pt x="405" y="679"/>
                    <a:pt x="322" y="584"/>
                    <a:pt x="322" y="500"/>
                  </a:cubicBezTo>
                  <a:cubicBezTo>
                    <a:pt x="322" y="393"/>
                    <a:pt x="417" y="322"/>
                    <a:pt x="500" y="322"/>
                  </a:cubicBezTo>
                  <a:close/>
                  <a:moveTo>
                    <a:pt x="500" y="0"/>
                  </a:moveTo>
                  <a:cubicBezTo>
                    <a:pt x="227" y="0"/>
                    <a:pt x="0" y="215"/>
                    <a:pt x="0" y="500"/>
                  </a:cubicBezTo>
                  <a:cubicBezTo>
                    <a:pt x="0" y="786"/>
                    <a:pt x="227" y="1000"/>
                    <a:pt x="500" y="1000"/>
                  </a:cubicBezTo>
                  <a:cubicBezTo>
                    <a:pt x="786" y="1000"/>
                    <a:pt x="1012" y="786"/>
                    <a:pt x="1012" y="500"/>
                  </a:cubicBezTo>
                  <a:cubicBezTo>
                    <a:pt x="1012" y="215"/>
                    <a:pt x="786" y="0"/>
                    <a:pt x="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5" name="Google Shape;9645;p78"/>
            <p:cNvSpPr/>
            <p:nvPr/>
          </p:nvSpPr>
          <p:spPr>
            <a:xfrm>
              <a:off x="1009643" y="1661302"/>
              <a:ext cx="59899" cy="10662"/>
            </a:xfrm>
            <a:custGeom>
              <a:avLst/>
              <a:gdLst/>
              <a:ahLst/>
              <a:cxnLst/>
              <a:rect l="l" t="t" r="r" b="b"/>
              <a:pathLst>
                <a:path w="1882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1715" y="334"/>
                  </a:lnTo>
                  <a:cubicBezTo>
                    <a:pt x="1798" y="334"/>
                    <a:pt x="1882" y="263"/>
                    <a:pt x="1882" y="167"/>
                  </a:cubicBezTo>
                  <a:cubicBezTo>
                    <a:pt x="1882" y="72"/>
                    <a:pt x="1798" y="1"/>
                    <a:pt x="1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6" name="Google Shape;9646;p78"/>
            <p:cNvSpPr/>
            <p:nvPr/>
          </p:nvSpPr>
          <p:spPr>
            <a:xfrm>
              <a:off x="1009643" y="1683677"/>
              <a:ext cx="98188" cy="10630"/>
            </a:xfrm>
            <a:custGeom>
              <a:avLst/>
              <a:gdLst/>
              <a:ahLst/>
              <a:cxnLst/>
              <a:rect l="l" t="t" r="r" b="b"/>
              <a:pathLst>
                <a:path w="3085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67" y="334"/>
                  </a:cubicBezTo>
                  <a:lnTo>
                    <a:pt x="2917" y="334"/>
                  </a:lnTo>
                  <a:cubicBezTo>
                    <a:pt x="3013" y="334"/>
                    <a:pt x="3084" y="250"/>
                    <a:pt x="3084" y="167"/>
                  </a:cubicBezTo>
                  <a:cubicBezTo>
                    <a:pt x="3084" y="72"/>
                    <a:pt x="3013" y="0"/>
                    <a:pt x="29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7" name="Google Shape;9647;p78"/>
            <p:cNvSpPr/>
            <p:nvPr/>
          </p:nvSpPr>
          <p:spPr>
            <a:xfrm>
              <a:off x="1009643" y="1710571"/>
              <a:ext cx="59899" cy="10630"/>
            </a:xfrm>
            <a:custGeom>
              <a:avLst/>
              <a:gdLst/>
              <a:ahLst/>
              <a:cxnLst/>
              <a:rect l="l" t="t" r="r" b="b"/>
              <a:pathLst>
                <a:path w="1882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1715" y="334"/>
                  </a:lnTo>
                  <a:cubicBezTo>
                    <a:pt x="1798" y="334"/>
                    <a:pt x="1882" y="263"/>
                    <a:pt x="1882" y="167"/>
                  </a:cubicBezTo>
                  <a:cubicBezTo>
                    <a:pt x="1882" y="84"/>
                    <a:pt x="1798" y="1"/>
                    <a:pt x="1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8" name="Google Shape;9648;p78"/>
            <p:cNvSpPr/>
            <p:nvPr/>
          </p:nvSpPr>
          <p:spPr>
            <a:xfrm>
              <a:off x="1009643" y="1732946"/>
              <a:ext cx="98188" cy="10630"/>
            </a:xfrm>
            <a:custGeom>
              <a:avLst/>
              <a:gdLst/>
              <a:ahLst/>
              <a:cxnLst/>
              <a:rect l="l" t="t" r="r" b="b"/>
              <a:pathLst>
                <a:path w="3085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67" y="333"/>
                  </a:cubicBezTo>
                  <a:lnTo>
                    <a:pt x="2917" y="333"/>
                  </a:lnTo>
                  <a:cubicBezTo>
                    <a:pt x="3013" y="333"/>
                    <a:pt x="3084" y="250"/>
                    <a:pt x="3084" y="167"/>
                  </a:cubicBezTo>
                  <a:cubicBezTo>
                    <a:pt x="3084" y="71"/>
                    <a:pt x="3013" y="0"/>
                    <a:pt x="29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9" name="Google Shape;9649;p78"/>
            <p:cNvSpPr/>
            <p:nvPr/>
          </p:nvSpPr>
          <p:spPr>
            <a:xfrm>
              <a:off x="1009643" y="1760604"/>
              <a:ext cx="59899" cy="10248"/>
            </a:xfrm>
            <a:custGeom>
              <a:avLst/>
              <a:gdLst/>
              <a:ahLst/>
              <a:cxnLst/>
              <a:rect l="l" t="t" r="r" b="b"/>
              <a:pathLst>
                <a:path w="188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715" y="322"/>
                  </a:lnTo>
                  <a:cubicBezTo>
                    <a:pt x="1798" y="322"/>
                    <a:pt x="1882" y="250"/>
                    <a:pt x="1882" y="155"/>
                  </a:cubicBezTo>
                  <a:cubicBezTo>
                    <a:pt x="1882" y="72"/>
                    <a:pt x="1798" y="0"/>
                    <a:pt x="1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0" name="Google Shape;9650;p78"/>
            <p:cNvSpPr/>
            <p:nvPr/>
          </p:nvSpPr>
          <p:spPr>
            <a:xfrm>
              <a:off x="1009643" y="1782183"/>
              <a:ext cx="98188" cy="10662"/>
            </a:xfrm>
            <a:custGeom>
              <a:avLst/>
              <a:gdLst/>
              <a:ahLst/>
              <a:cxnLst/>
              <a:rect l="l" t="t" r="r" b="b"/>
              <a:pathLst>
                <a:path w="3085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917" y="334"/>
                  </a:lnTo>
                  <a:cubicBezTo>
                    <a:pt x="3013" y="334"/>
                    <a:pt x="3084" y="251"/>
                    <a:pt x="3084" y="168"/>
                  </a:cubicBezTo>
                  <a:cubicBezTo>
                    <a:pt x="3084" y="72"/>
                    <a:pt x="3013" y="1"/>
                    <a:pt x="2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1" name="Google Shape;9651;p78"/>
            <p:cNvSpPr/>
            <p:nvPr/>
          </p:nvSpPr>
          <p:spPr>
            <a:xfrm>
              <a:off x="1009643" y="1579473"/>
              <a:ext cx="98188" cy="10630"/>
            </a:xfrm>
            <a:custGeom>
              <a:avLst/>
              <a:gdLst/>
              <a:ahLst/>
              <a:cxnLst/>
              <a:rect l="l" t="t" r="r" b="b"/>
              <a:pathLst>
                <a:path w="3085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67" y="333"/>
                  </a:cubicBezTo>
                  <a:lnTo>
                    <a:pt x="2917" y="333"/>
                  </a:lnTo>
                  <a:cubicBezTo>
                    <a:pt x="3013" y="333"/>
                    <a:pt x="3084" y="250"/>
                    <a:pt x="3084" y="167"/>
                  </a:cubicBezTo>
                  <a:cubicBezTo>
                    <a:pt x="3084" y="71"/>
                    <a:pt x="3013" y="0"/>
                    <a:pt x="29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2" name="Google Shape;9652;p78"/>
            <p:cNvSpPr/>
            <p:nvPr/>
          </p:nvSpPr>
          <p:spPr>
            <a:xfrm>
              <a:off x="965689" y="1628711"/>
              <a:ext cx="142142" cy="10662"/>
            </a:xfrm>
            <a:custGeom>
              <a:avLst/>
              <a:gdLst/>
              <a:ahLst/>
              <a:cxnLst/>
              <a:rect l="l" t="t" r="r" b="b"/>
              <a:pathLst>
                <a:path w="4466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55" y="334"/>
                  </a:cubicBezTo>
                  <a:lnTo>
                    <a:pt x="4298" y="334"/>
                  </a:lnTo>
                  <a:cubicBezTo>
                    <a:pt x="4394" y="334"/>
                    <a:pt x="4465" y="251"/>
                    <a:pt x="4465" y="168"/>
                  </a:cubicBezTo>
                  <a:cubicBezTo>
                    <a:pt x="4465" y="72"/>
                    <a:pt x="4394" y="1"/>
                    <a:pt x="42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3" name="Google Shape;9653;p78"/>
            <p:cNvSpPr/>
            <p:nvPr/>
          </p:nvSpPr>
          <p:spPr>
            <a:xfrm>
              <a:off x="1009643" y="1601434"/>
              <a:ext cx="26926" cy="10280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691" y="322"/>
                  </a:lnTo>
                  <a:cubicBezTo>
                    <a:pt x="774" y="322"/>
                    <a:pt x="846" y="251"/>
                    <a:pt x="846" y="155"/>
                  </a:cubicBezTo>
                  <a:cubicBezTo>
                    <a:pt x="846" y="72"/>
                    <a:pt x="762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4" name="Google Shape;9654;p78"/>
            <p:cNvSpPr/>
            <p:nvPr/>
          </p:nvSpPr>
          <p:spPr>
            <a:xfrm>
              <a:off x="1047550" y="1601434"/>
              <a:ext cx="26926" cy="10280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5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691" y="322"/>
                  </a:lnTo>
                  <a:cubicBezTo>
                    <a:pt x="774" y="322"/>
                    <a:pt x="845" y="251"/>
                    <a:pt x="845" y="155"/>
                  </a:cubicBezTo>
                  <a:cubicBezTo>
                    <a:pt x="845" y="72"/>
                    <a:pt x="774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5" name="Google Shape;9655;p78"/>
            <p:cNvSpPr/>
            <p:nvPr/>
          </p:nvSpPr>
          <p:spPr>
            <a:xfrm>
              <a:off x="966071" y="1579473"/>
              <a:ext cx="32241" cy="32241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691" y="310"/>
                  </a:moveTo>
                  <a:lnTo>
                    <a:pt x="691" y="691"/>
                  </a:lnTo>
                  <a:lnTo>
                    <a:pt x="310" y="691"/>
                  </a:lnTo>
                  <a:lnTo>
                    <a:pt x="310" y="310"/>
                  </a:lnTo>
                  <a:close/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lnTo>
                    <a:pt x="0" y="845"/>
                  </a:lnTo>
                  <a:cubicBezTo>
                    <a:pt x="0" y="941"/>
                    <a:pt x="72" y="1012"/>
                    <a:pt x="167" y="1012"/>
                  </a:cubicBezTo>
                  <a:lnTo>
                    <a:pt x="846" y="1012"/>
                  </a:lnTo>
                  <a:cubicBezTo>
                    <a:pt x="941" y="1012"/>
                    <a:pt x="1012" y="941"/>
                    <a:pt x="1012" y="845"/>
                  </a:cubicBezTo>
                  <a:lnTo>
                    <a:pt x="1012" y="167"/>
                  </a:lnTo>
                  <a:cubicBezTo>
                    <a:pt x="1000" y="71"/>
                    <a:pt x="941" y="0"/>
                    <a:pt x="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56" name="Google Shape;9656;p78"/>
          <p:cNvGrpSpPr/>
          <p:nvPr/>
        </p:nvGrpSpPr>
        <p:grpSpPr>
          <a:xfrm>
            <a:off x="1744841" y="1778107"/>
            <a:ext cx="466888" cy="466931"/>
            <a:chOff x="1308631" y="1507830"/>
            <a:chExt cx="350166" cy="350198"/>
          </a:xfrm>
          <a:solidFill>
            <a:schemeClr val="tx1"/>
          </a:solidFill>
        </p:grpSpPr>
        <p:sp>
          <p:nvSpPr>
            <p:cNvPr id="9657" name="Google Shape;9657;p78"/>
            <p:cNvSpPr/>
            <p:nvPr/>
          </p:nvSpPr>
          <p:spPr>
            <a:xfrm>
              <a:off x="1308631" y="1507830"/>
              <a:ext cx="350166" cy="350198"/>
            </a:xfrm>
            <a:custGeom>
              <a:avLst/>
              <a:gdLst/>
              <a:ahLst/>
              <a:cxnLst/>
              <a:rect l="l" t="t" r="r" b="b"/>
              <a:pathLst>
                <a:path w="11002" h="11003" extrusionOk="0">
                  <a:moveTo>
                    <a:pt x="6192" y="310"/>
                  </a:moveTo>
                  <a:cubicBezTo>
                    <a:pt x="6192" y="310"/>
                    <a:pt x="6204" y="310"/>
                    <a:pt x="6204" y="334"/>
                  </a:cubicBezTo>
                  <a:lnTo>
                    <a:pt x="6204" y="787"/>
                  </a:lnTo>
                  <a:cubicBezTo>
                    <a:pt x="6204" y="953"/>
                    <a:pt x="6311" y="1084"/>
                    <a:pt x="6477" y="1120"/>
                  </a:cubicBezTo>
                  <a:cubicBezTo>
                    <a:pt x="6989" y="1239"/>
                    <a:pt x="7489" y="1429"/>
                    <a:pt x="7930" y="1715"/>
                  </a:cubicBezTo>
                  <a:cubicBezTo>
                    <a:pt x="7986" y="1751"/>
                    <a:pt x="8048" y="1769"/>
                    <a:pt x="8110" y="1769"/>
                  </a:cubicBezTo>
                  <a:cubicBezTo>
                    <a:pt x="8194" y="1769"/>
                    <a:pt x="8278" y="1736"/>
                    <a:pt x="8347" y="1668"/>
                  </a:cubicBezTo>
                  <a:lnTo>
                    <a:pt x="8680" y="1346"/>
                  </a:lnTo>
                  <a:lnTo>
                    <a:pt x="8692" y="1346"/>
                  </a:lnTo>
                  <a:lnTo>
                    <a:pt x="9656" y="2311"/>
                  </a:lnTo>
                  <a:lnTo>
                    <a:pt x="9656" y="2322"/>
                  </a:lnTo>
                  <a:lnTo>
                    <a:pt x="9335" y="2656"/>
                  </a:lnTo>
                  <a:cubicBezTo>
                    <a:pt x="9228" y="2751"/>
                    <a:pt x="9192" y="2930"/>
                    <a:pt x="9287" y="3073"/>
                  </a:cubicBezTo>
                  <a:cubicBezTo>
                    <a:pt x="9573" y="3513"/>
                    <a:pt x="9775" y="4001"/>
                    <a:pt x="9883" y="4525"/>
                  </a:cubicBezTo>
                  <a:cubicBezTo>
                    <a:pt x="9906" y="4680"/>
                    <a:pt x="10049" y="4799"/>
                    <a:pt x="10204" y="4799"/>
                  </a:cubicBezTo>
                  <a:lnTo>
                    <a:pt x="10668" y="4799"/>
                  </a:lnTo>
                  <a:cubicBezTo>
                    <a:pt x="10668" y="4799"/>
                    <a:pt x="10680" y="4799"/>
                    <a:pt x="10680" y="4811"/>
                  </a:cubicBezTo>
                  <a:lnTo>
                    <a:pt x="10657" y="6216"/>
                  </a:lnTo>
                  <a:lnTo>
                    <a:pt x="10192" y="6216"/>
                  </a:lnTo>
                  <a:cubicBezTo>
                    <a:pt x="10026" y="6216"/>
                    <a:pt x="9895" y="6311"/>
                    <a:pt x="9871" y="6478"/>
                  </a:cubicBezTo>
                  <a:cubicBezTo>
                    <a:pt x="9752" y="7002"/>
                    <a:pt x="9549" y="7490"/>
                    <a:pt x="9275" y="7942"/>
                  </a:cubicBezTo>
                  <a:cubicBezTo>
                    <a:pt x="9180" y="8073"/>
                    <a:pt x="9192" y="8240"/>
                    <a:pt x="9311" y="8359"/>
                  </a:cubicBezTo>
                  <a:lnTo>
                    <a:pt x="9645" y="8680"/>
                  </a:lnTo>
                  <a:lnTo>
                    <a:pt x="9645" y="8692"/>
                  </a:lnTo>
                  <a:lnTo>
                    <a:pt x="8680" y="9669"/>
                  </a:lnTo>
                  <a:lnTo>
                    <a:pt x="8656" y="9669"/>
                  </a:lnTo>
                  <a:lnTo>
                    <a:pt x="8335" y="9335"/>
                  </a:lnTo>
                  <a:cubicBezTo>
                    <a:pt x="8271" y="9272"/>
                    <a:pt x="8183" y="9237"/>
                    <a:pt x="8094" y="9237"/>
                  </a:cubicBezTo>
                  <a:cubicBezTo>
                    <a:pt x="8033" y="9237"/>
                    <a:pt x="7971" y="9254"/>
                    <a:pt x="7918" y="9288"/>
                  </a:cubicBezTo>
                  <a:cubicBezTo>
                    <a:pt x="7466" y="9573"/>
                    <a:pt x="6978" y="9788"/>
                    <a:pt x="6454" y="9883"/>
                  </a:cubicBezTo>
                  <a:cubicBezTo>
                    <a:pt x="6311" y="9919"/>
                    <a:pt x="6192" y="10050"/>
                    <a:pt x="6192" y="10216"/>
                  </a:cubicBezTo>
                  <a:lnTo>
                    <a:pt x="6192" y="10681"/>
                  </a:lnTo>
                  <a:cubicBezTo>
                    <a:pt x="6192" y="10681"/>
                    <a:pt x="6192" y="10693"/>
                    <a:pt x="6168" y="10693"/>
                  </a:cubicBezTo>
                  <a:lnTo>
                    <a:pt x="4811" y="10693"/>
                  </a:lnTo>
                  <a:cubicBezTo>
                    <a:pt x="4811" y="10693"/>
                    <a:pt x="4787" y="10693"/>
                    <a:pt x="4787" y="10681"/>
                  </a:cubicBezTo>
                  <a:lnTo>
                    <a:pt x="4787" y="10216"/>
                  </a:lnTo>
                  <a:cubicBezTo>
                    <a:pt x="4787" y="10050"/>
                    <a:pt x="4692" y="9919"/>
                    <a:pt x="4525" y="9883"/>
                  </a:cubicBezTo>
                  <a:cubicBezTo>
                    <a:pt x="4001" y="9764"/>
                    <a:pt x="3513" y="9573"/>
                    <a:pt x="3060" y="9288"/>
                  </a:cubicBezTo>
                  <a:cubicBezTo>
                    <a:pt x="3001" y="9264"/>
                    <a:pt x="2941" y="9228"/>
                    <a:pt x="2882" y="9228"/>
                  </a:cubicBezTo>
                  <a:cubicBezTo>
                    <a:pt x="2798" y="9228"/>
                    <a:pt x="2715" y="9264"/>
                    <a:pt x="2644" y="9335"/>
                  </a:cubicBezTo>
                  <a:lnTo>
                    <a:pt x="2322" y="9669"/>
                  </a:lnTo>
                  <a:lnTo>
                    <a:pt x="2298" y="9669"/>
                  </a:lnTo>
                  <a:lnTo>
                    <a:pt x="1334" y="8692"/>
                  </a:lnTo>
                  <a:lnTo>
                    <a:pt x="1334" y="8680"/>
                  </a:lnTo>
                  <a:lnTo>
                    <a:pt x="1667" y="8359"/>
                  </a:lnTo>
                  <a:cubicBezTo>
                    <a:pt x="1763" y="8252"/>
                    <a:pt x="1798" y="8073"/>
                    <a:pt x="1703" y="7942"/>
                  </a:cubicBezTo>
                  <a:cubicBezTo>
                    <a:pt x="1429" y="7490"/>
                    <a:pt x="1215" y="7002"/>
                    <a:pt x="1108" y="6478"/>
                  </a:cubicBezTo>
                  <a:cubicBezTo>
                    <a:pt x="1084" y="6335"/>
                    <a:pt x="953" y="6216"/>
                    <a:pt x="786" y="6216"/>
                  </a:cubicBezTo>
                  <a:lnTo>
                    <a:pt x="322" y="6216"/>
                  </a:lnTo>
                  <a:cubicBezTo>
                    <a:pt x="322" y="6216"/>
                    <a:pt x="310" y="6216"/>
                    <a:pt x="310" y="6192"/>
                  </a:cubicBezTo>
                  <a:lnTo>
                    <a:pt x="310" y="4811"/>
                  </a:lnTo>
                  <a:cubicBezTo>
                    <a:pt x="310" y="4811"/>
                    <a:pt x="310" y="4799"/>
                    <a:pt x="322" y="4799"/>
                  </a:cubicBezTo>
                  <a:lnTo>
                    <a:pt x="786" y="4799"/>
                  </a:lnTo>
                  <a:cubicBezTo>
                    <a:pt x="953" y="4799"/>
                    <a:pt x="1084" y="4692"/>
                    <a:pt x="1108" y="4525"/>
                  </a:cubicBezTo>
                  <a:cubicBezTo>
                    <a:pt x="1227" y="4001"/>
                    <a:pt x="1429" y="3513"/>
                    <a:pt x="1703" y="3073"/>
                  </a:cubicBezTo>
                  <a:cubicBezTo>
                    <a:pt x="1798" y="2930"/>
                    <a:pt x="1786" y="2775"/>
                    <a:pt x="1667" y="2656"/>
                  </a:cubicBezTo>
                  <a:lnTo>
                    <a:pt x="1334" y="2322"/>
                  </a:lnTo>
                  <a:lnTo>
                    <a:pt x="1334" y="2311"/>
                  </a:lnTo>
                  <a:lnTo>
                    <a:pt x="2298" y="1346"/>
                  </a:lnTo>
                  <a:lnTo>
                    <a:pt x="2322" y="1346"/>
                  </a:lnTo>
                  <a:lnTo>
                    <a:pt x="2644" y="1668"/>
                  </a:lnTo>
                  <a:cubicBezTo>
                    <a:pt x="2707" y="1731"/>
                    <a:pt x="2796" y="1765"/>
                    <a:pt x="2885" y="1765"/>
                  </a:cubicBezTo>
                  <a:cubicBezTo>
                    <a:pt x="2946" y="1765"/>
                    <a:pt x="3007" y="1749"/>
                    <a:pt x="3060" y="1715"/>
                  </a:cubicBezTo>
                  <a:cubicBezTo>
                    <a:pt x="3513" y="1429"/>
                    <a:pt x="4001" y="1227"/>
                    <a:pt x="4525" y="1120"/>
                  </a:cubicBezTo>
                  <a:cubicBezTo>
                    <a:pt x="4668" y="1084"/>
                    <a:pt x="4787" y="953"/>
                    <a:pt x="4787" y="787"/>
                  </a:cubicBezTo>
                  <a:lnTo>
                    <a:pt x="4787" y="334"/>
                  </a:lnTo>
                  <a:cubicBezTo>
                    <a:pt x="4787" y="334"/>
                    <a:pt x="4787" y="310"/>
                    <a:pt x="4811" y="310"/>
                  </a:cubicBezTo>
                  <a:close/>
                  <a:moveTo>
                    <a:pt x="4811" y="1"/>
                  </a:moveTo>
                  <a:cubicBezTo>
                    <a:pt x="4632" y="1"/>
                    <a:pt x="4477" y="156"/>
                    <a:pt x="4477" y="334"/>
                  </a:cubicBezTo>
                  <a:lnTo>
                    <a:pt x="4477" y="798"/>
                  </a:lnTo>
                  <a:cubicBezTo>
                    <a:pt x="4477" y="798"/>
                    <a:pt x="4477" y="810"/>
                    <a:pt x="4465" y="810"/>
                  </a:cubicBezTo>
                  <a:cubicBezTo>
                    <a:pt x="3918" y="929"/>
                    <a:pt x="3370" y="1156"/>
                    <a:pt x="2906" y="1453"/>
                  </a:cubicBezTo>
                  <a:lnTo>
                    <a:pt x="2882" y="1453"/>
                  </a:lnTo>
                  <a:lnTo>
                    <a:pt x="2560" y="1120"/>
                  </a:lnTo>
                  <a:cubicBezTo>
                    <a:pt x="2495" y="1054"/>
                    <a:pt x="2408" y="1022"/>
                    <a:pt x="2322" y="1022"/>
                  </a:cubicBezTo>
                  <a:cubicBezTo>
                    <a:pt x="2236" y="1022"/>
                    <a:pt x="2150" y="1054"/>
                    <a:pt x="2084" y="1120"/>
                  </a:cubicBezTo>
                  <a:lnTo>
                    <a:pt x="1120" y="2084"/>
                  </a:lnTo>
                  <a:cubicBezTo>
                    <a:pt x="977" y="2215"/>
                    <a:pt x="977" y="2430"/>
                    <a:pt x="1120" y="2561"/>
                  </a:cubicBezTo>
                  <a:lnTo>
                    <a:pt x="1441" y="2894"/>
                  </a:lnTo>
                  <a:lnTo>
                    <a:pt x="1441" y="2906"/>
                  </a:lnTo>
                  <a:cubicBezTo>
                    <a:pt x="1132" y="3382"/>
                    <a:pt x="917" y="3906"/>
                    <a:pt x="798" y="4466"/>
                  </a:cubicBezTo>
                  <a:cubicBezTo>
                    <a:pt x="798" y="4466"/>
                    <a:pt x="798" y="4489"/>
                    <a:pt x="786" y="4489"/>
                  </a:cubicBezTo>
                  <a:lnTo>
                    <a:pt x="322" y="4489"/>
                  </a:lnTo>
                  <a:cubicBezTo>
                    <a:pt x="143" y="4489"/>
                    <a:pt x="0" y="4632"/>
                    <a:pt x="0" y="4811"/>
                  </a:cubicBezTo>
                  <a:lnTo>
                    <a:pt x="0" y="6192"/>
                  </a:lnTo>
                  <a:cubicBezTo>
                    <a:pt x="0" y="6371"/>
                    <a:pt x="143" y="6525"/>
                    <a:pt x="322" y="6525"/>
                  </a:cubicBezTo>
                  <a:lnTo>
                    <a:pt x="786" y="6525"/>
                  </a:lnTo>
                  <a:cubicBezTo>
                    <a:pt x="786" y="6525"/>
                    <a:pt x="798" y="6525"/>
                    <a:pt x="798" y="6537"/>
                  </a:cubicBezTo>
                  <a:cubicBezTo>
                    <a:pt x="917" y="7085"/>
                    <a:pt x="1143" y="7621"/>
                    <a:pt x="1441" y="8097"/>
                  </a:cubicBezTo>
                  <a:lnTo>
                    <a:pt x="1441" y="8121"/>
                  </a:lnTo>
                  <a:lnTo>
                    <a:pt x="1120" y="8442"/>
                  </a:lnTo>
                  <a:cubicBezTo>
                    <a:pt x="977" y="8573"/>
                    <a:pt x="977" y="8788"/>
                    <a:pt x="1120" y="8918"/>
                  </a:cubicBezTo>
                  <a:lnTo>
                    <a:pt x="2084" y="9883"/>
                  </a:lnTo>
                  <a:cubicBezTo>
                    <a:pt x="2150" y="9954"/>
                    <a:pt x="2236" y="9990"/>
                    <a:pt x="2322" y="9990"/>
                  </a:cubicBezTo>
                  <a:cubicBezTo>
                    <a:pt x="2408" y="9990"/>
                    <a:pt x="2495" y="9954"/>
                    <a:pt x="2560" y="9883"/>
                  </a:cubicBezTo>
                  <a:lnTo>
                    <a:pt x="2882" y="9561"/>
                  </a:lnTo>
                  <a:lnTo>
                    <a:pt x="2906" y="9561"/>
                  </a:lnTo>
                  <a:cubicBezTo>
                    <a:pt x="3370" y="9871"/>
                    <a:pt x="3894" y="10085"/>
                    <a:pt x="4465" y="10204"/>
                  </a:cubicBezTo>
                  <a:cubicBezTo>
                    <a:pt x="4465" y="10204"/>
                    <a:pt x="4477" y="10204"/>
                    <a:pt x="4477" y="10216"/>
                  </a:cubicBezTo>
                  <a:lnTo>
                    <a:pt x="4477" y="10681"/>
                  </a:lnTo>
                  <a:cubicBezTo>
                    <a:pt x="4477" y="10859"/>
                    <a:pt x="4632" y="11002"/>
                    <a:pt x="4811" y="11002"/>
                  </a:cubicBezTo>
                  <a:lnTo>
                    <a:pt x="6192" y="11002"/>
                  </a:lnTo>
                  <a:cubicBezTo>
                    <a:pt x="6370" y="11002"/>
                    <a:pt x="6513" y="10859"/>
                    <a:pt x="6513" y="10681"/>
                  </a:cubicBezTo>
                  <a:lnTo>
                    <a:pt x="6513" y="10216"/>
                  </a:lnTo>
                  <a:cubicBezTo>
                    <a:pt x="6513" y="10216"/>
                    <a:pt x="6513" y="10204"/>
                    <a:pt x="6537" y="10204"/>
                  </a:cubicBezTo>
                  <a:cubicBezTo>
                    <a:pt x="7085" y="10085"/>
                    <a:pt x="7620" y="9859"/>
                    <a:pt x="8097" y="9561"/>
                  </a:cubicBezTo>
                  <a:lnTo>
                    <a:pt x="8109" y="9561"/>
                  </a:lnTo>
                  <a:lnTo>
                    <a:pt x="8442" y="9883"/>
                  </a:lnTo>
                  <a:cubicBezTo>
                    <a:pt x="8507" y="9954"/>
                    <a:pt x="8591" y="9990"/>
                    <a:pt x="8676" y="9990"/>
                  </a:cubicBezTo>
                  <a:cubicBezTo>
                    <a:pt x="8760" y="9990"/>
                    <a:pt x="8847" y="9954"/>
                    <a:pt x="8918" y="9883"/>
                  </a:cubicBezTo>
                  <a:lnTo>
                    <a:pt x="9883" y="8918"/>
                  </a:lnTo>
                  <a:cubicBezTo>
                    <a:pt x="10014" y="8788"/>
                    <a:pt x="10014" y="8573"/>
                    <a:pt x="9883" y="8442"/>
                  </a:cubicBezTo>
                  <a:lnTo>
                    <a:pt x="9549" y="8121"/>
                  </a:lnTo>
                  <a:lnTo>
                    <a:pt x="9549" y="8097"/>
                  </a:lnTo>
                  <a:cubicBezTo>
                    <a:pt x="9871" y="7621"/>
                    <a:pt x="10073" y="7109"/>
                    <a:pt x="10192" y="6537"/>
                  </a:cubicBezTo>
                  <a:cubicBezTo>
                    <a:pt x="10192" y="6537"/>
                    <a:pt x="10192" y="6525"/>
                    <a:pt x="10204" y="6525"/>
                  </a:cubicBezTo>
                  <a:lnTo>
                    <a:pt x="10668" y="6525"/>
                  </a:lnTo>
                  <a:cubicBezTo>
                    <a:pt x="10847" y="6525"/>
                    <a:pt x="11002" y="6371"/>
                    <a:pt x="11002" y="6192"/>
                  </a:cubicBezTo>
                  <a:lnTo>
                    <a:pt x="11002" y="4811"/>
                  </a:lnTo>
                  <a:cubicBezTo>
                    <a:pt x="10978" y="4632"/>
                    <a:pt x="10835" y="4489"/>
                    <a:pt x="10657" y="4489"/>
                  </a:cubicBezTo>
                  <a:lnTo>
                    <a:pt x="10192" y="4489"/>
                  </a:lnTo>
                  <a:cubicBezTo>
                    <a:pt x="10192" y="4489"/>
                    <a:pt x="10180" y="4489"/>
                    <a:pt x="10180" y="4466"/>
                  </a:cubicBezTo>
                  <a:cubicBezTo>
                    <a:pt x="10061" y="3918"/>
                    <a:pt x="9835" y="3382"/>
                    <a:pt x="9537" y="2906"/>
                  </a:cubicBezTo>
                  <a:lnTo>
                    <a:pt x="9537" y="2894"/>
                  </a:lnTo>
                  <a:lnTo>
                    <a:pt x="9859" y="2561"/>
                  </a:lnTo>
                  <a:cubicBezTo>
                    <a:pt x="10002" y="2430"/>
                    <a:pt x="10002" y="2215"/>
                    <a:pt x="9859" y="2084"/>
                  </a:cubicBezTo>
                  <a:lnTo>
                    <a:pt x="8894" y="1120"/>
                  </a:lnTo>
                  <a:cubicBezTo>
                    <a:pt x="8829" y="1054"/>
                    <a:pt x="8743" y="1022"/>
                    <a:pt x="8656" y="1022"/>
                  </a:cubicBezTo>
                  <a:cubicBezTo>
                    <a:pt x="8570" y="1022"/>
                    <a:pt x="8484" y="1054"/>
                    <a:pt x="8418" y="1120"/>
                  </a:cubicBezTo>
                  <a:lnTo>
                    <a:pt x="8097" y="1453"/>
                  </a:lnTo>
                  <a:lnTo>
                    <a:pt x="8073" y="1453"/>
                  </a:lnTo>
                  <a:cubicBezTo>
                    <a:pt x="7597" y="1132"/>
                    <a:pt x="7085" y="929"/>
                    <a:pt x="6513" y="810"/>
                  </a:cubicBezTo>
                  <a:cubicBezTo>
                    <a:pt x="6513" y="810"/>
                    <a:pt x="6501" y="810"/>
                    <a:pt x="6501" y="798"/>
                  </a:cubicBezTo>
                  <a:lnTo>
                    <a:pt x="6501" y="334"/>
                  </a:lnTo>
                  <a:cubicBezTo>
                    <a:pt x="6501" y="156"/>
                    <a:pt x="6346" y="1"/>
                    <a:pt x="6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8" name="Google Shape;9658;p78"/>
            <p:cNvSpPr/>
            <p:nvPr/>
          </p:nvSpPr>
          <p:spPr>
            <a:xfrm>
              <a:off x="1373049" y="1574063"/>
              <a:ext cx="181544" cy="179730"/>
            </a:xfrm>
            <a:custGeom>
              <a:avLst/>
              <a:gdLst/>
              <a:ahLst/>
              <a:cxnLst/>
              <a:rect l="l" t="t" r="r" b="b"/>
              <a:pathLst>
                <a:path w="5704" h="5647" extrusionOk="0">
                  <a:moveTo>
                    <a:pt x="3449" y="0"/>
                  </a:moveTo>
                  <a:cubicBezTo>
                    <a:pt x="3399" y="0"/>
                    <a:pt x="3349" y="1"/>
                    <a:pt x="3299" y="3"/>
                  </a:cubicBezTo>
                  <a:cubicBezTo>
                    <a:pt x="2453" y="51"/>
                    <a:pt x="1644" y="408"/>
                    <a:pt x="1036" y="1003"/>
                  </a:cubicBezTo>
                  <a:cubicBezTo>
                    <a:pt x="429" y="1611"/>
                    <a:pt x="84" y="2396"/>
                    <a:pt x="48" y="3266"/>
                  </a:cubicBezTo>
                  <a:cubicBezTo>
                    <a:pt x="1" y="4111"/>
                    <a:pt x="262" y="4933"/>
                    <a:pt x="798" y="5587"/>
                  </a:cubicBezTo>
                  <a:cubicBezTo>
                    <a:pt x="834" y="5635"/>
                    <a:pt x="882" y="5647"/>
                    <a:pt x="917" y="5647"/>
                  </a:cubicBezTo>
                  <a:cubicBezTo>
                    <a:pt x="953" y="5647"/>
                    <a:pt x="1001" y="5635"/>
                    <a:pt x="1024" y="5623"/>
                  </a:cubicBezTo>
                  <a:cubicBezTo>
                    <a:pt x="1096" y="5564"/>
                    <a:pt x="1096" y="5456"/>
                    <a:pt x="1060" y="5397"/>
                  </a:cubicBezTo>
                  <a:cubicBezTo>
                    <a:pt x="584" y="4802"/>
                    <a:pt x="322" y="4051"/>
                    <a:pt x="370" y="3278"/>
                  </a:cubicBezTo>
                  <a:cubicBezTo>
                    <a:pt x="417" y="2504"/>
                    <a:pt x="727" y="1777"/>
                    <a:pt x="1274" y="1242"/>
                  </a:cubicBezTo>
                  <a:cubicBezTo>
                    <a:pt x="1834" y="694"/>
                    <a:pt x="2560" y="384"/>
                    <a:pt x="3322" y="337"/>
                  </a:cubicBezTo>
                  <a:cubicBezTo>
                    <a:pt x="3385" y="333"/>
                    <a:pt x="3447" y="331"/>
                    <a:pt x="3509" y="331"/>
                  </a:cubicBezTo>
                  <a:cubicBezTo>
                    <a:pt x="4215" y="331"/>
                    <a:pt x="4883" y="578"/>
                    <a:pt x="5430" y="1015"/>
                  </a:cubicBezTo>
                  <a:cubicBezTo>
                    <a:pt x="5461" y="1041"/>
                    <a:pt x="5496" y="1053"/>
                    <a:pt x="5531" y="1053"/>
                  </a:cubicBezTo>
                  <a:cubicBezTo>
                    <a:pt x="5577" y="1053"/>
                    <a:pt x="5622" y="1032"/>
                    <a:pt x="5656" y="992"/>
                  </a:cubicBezTo>
                  <a:cubicBezTo>
                    <a:pt x="5704" y="920"/>
                    <a:pt x="5680" y="813"/>
                    <a:pt x="5620" y="765"/>
                  </a:cubicBezTo>
                  <a:cubicBezTo>
                    <a:pt x="5005" y="262"/>
                    <a:pt x="4232" y="0"/>
                    <a:pt x="34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9" name="Google Shape;9659;p78"/>
            <p:cNvSpPr/>
            <p:nvPr/>
          </p:nvSpPr>
          <p:spPr>
            <a:xfrm>
              <a:off x="1411338" y="1606368"/>
              <a:ext cx="182276" cy="186477"/>
            </a:xfrm>
            <a:custGeom>
              <a:avLst/>
              <a:gdLst/>
              <a:ahLst/>
              <a:cxnLst/>
              <a:rect l="l" t="t" r="r" b="b"/>
              <a:pathLst>
                <a:path w="5727" h="5859" extrusionOk="0">
                  <a:moveTo>
                    <a:pt x="3286" y="334"/>
                  </a:moveTo>
                  <a:lnTo>
                    <a:pt x="3286" y="1000"/>
                  </a:lnTo>
                  <a:cubicBezTo>
                    <a:pt x="3286" y="1108"/>
                    <a:pt x="3262" y="1227"/>
                    <a:pt x="3215" y="1310"/>
                  </a:cubicBezTo>
                  <a:lnTo>
                    <a:pt x="3143" y="1477"/>
                  </a:lnTo>
                  <a:cubicBezTo>
                    <a:pt x="3119" y="1501"/>
                    <a:pt x="3119" y="1524"/>
                    <a:pt x="3119" y="1548"/>
                  </a:cubicBezTo>
                  <a:lnTo>
                    <a:pt x="3119" y="1893"/>
                  </a:lnTo>
                  <a:cubicBezTo>
                    <a:pt x="3119" y="2132"/>
                    <a:pt x="3036" y="2358"/>
                    <a:pt x="2858" y="2524"/>
                  </a:cubicBezTo>
                  <a:cubicBezTo>
                    <a:pt x="2691" y="2679"/>
                    <a:pt x="2453" y="2775"/>
                    <a:pt x="2215" y="2775"/>
                  </a:cubicBezTo>
                  <a:cubicBezTo>
                    <a:pt x="1774" y="2763"/>
                    <a:pt x="1381" y="2346"/>
                    <a:pt x="1381" y="1846"/>
                  </a:cubicBezTo>
                  <a:lnTo>
                    <a:pt x="1381" y="1548"/>
                  </a:lnTo>
                  <a:cubicBezTo>
                    <a:pt x="1381" y="1524"/>
                    <a:pt x="1381" y="1501"/>
                    <a:pt x="1369" y="1477"/>
                  </a:cubicBezTo>
                  <a:lnTo>
                    <a:pt x="1262" y="1286"/>
                  </a:lnTo>
                  <a:cubicBezTo>
                    <a:pt x="1238" y="1203"/>
                    <a:pt x="1203" y="1131"/>
                    <a:pt x="1203" y="1048"/>
                  </a:cubicBezTo>
                  <a:lnTo>
                    <a:pt x="1203" y="1024"/>
                  </a:lnTo>
                  <a:cubicBezTo>
                    <a:pt x="1203" y="643"/>
                    <a:pt x="1524" y="334"/>
                    <a:pt x="1905" y="334"/>
                  </a:cubicBezTo>
                  <a:close/>
                  <a:moveTo>
                    <a:pt x="2608" y="3025"/>
                  </a:moveTo>
                  <a:cubicBezTo>
                    <a:pt x="2619" y="3084"/>
                    <a:pt x="2631" y="3132"/>
                    <a:pt x="2655" y="3179"/>
                  </a:cubicBezTo>
                  <a:lnTo>
                    <a:pt x="2512" y="3310"/>
                  </a:lnTo>
                  <a:cubicBezTo>
                    <a:pt x="2441" y="3382"/>
                    <a:pt x="2357" y="3417"/>
                    <a:pt x="2262" y="3417"/>
                  </a:cubicBezTo>
                  <a:cubicBezTo>
                    <a:pt x="2179" y="3417"/>
                    <a:pt x="2084" y="3382"/>
                    <a:pt x="2012" y="3310"/>
                  </a:cubicBezTo>
                  <a:lnTo>
                    <a:pt x="1881" y="3179"/>
                  </a:lnTo>
                  <a:cubicBezTo>
                    <a:pt x="1893" y="3132"/>
                    <a:pt x="1905" y="3084"/>
                    <a:pt x="1905" y="3025"/>
                  </a:cubicBezTo>
                  <a:cubicBezTo>
                    <a:pt x="2012" y="3060"/>
                    <a:pt x="2119" y="3084"/>
                    <a:pt x="2215" y="3084"/>
                  </a:cubicBezTo>
                  <a:lnTo>
                    <a:pt x="2250" y="3084"/>
                  </a:lnTo>
                  <a:cubicBezTo>
                    <a:pt x="2369" y="3084"/>
                    <a:pt x="2488" y="3072"/>
                    <a:pt x="2608" y="3025"/>
                  </a:cubicBezTo>
                  <a:close/>
                  <a:moveTo>
                    <a:pt x="2810" y="3441"/>
                  </a:moveTo>
                  <a:cubicBezTo>
                    <a:pt x="2858" y="3477"/>
                    <a:pt x="2905" y="3489"/>
                    <a:pt x="2941" y="3501"/>
                  </a:cubicBezTo>
                  <a:lnTo>
                    <a:pt x="3524" y="3667"/>
                  </a:lnTo>
                  <a:cubicBezTo>
                    <a:pt x="3679" y="3715"/>
                    <a:pt x="3774" y="3846"/>
                    <a:pt x="3774" y="4013"/>
                  </a:cubicBezTo>
                  <a:lnTo>
                    <a:pt x="3774" y="5108"/>
                  </a:lnTo>
                  <a:lnTo>
                    <a:pt x="3822" y="5108"/>
                  </a:lnTo>
                  <a:cubicBezTo>
                    <a:pt x="3703" y="5180"/>
                    <a:pt x="3584" y="5239"/>
                    <a:pt x="3453" y="5287"/>
                  </a:cubicBezTo>
                  <a:lnTo>
                    <a:pt x="3453" y="4310"/>
                  </a:lnTo>
                  <a:cubicBezTo>
                    <a:pt x="3453" y="4215"/>
                    <a:pt x="3381" y="4144"/>
                    <a:pt x="3286" y="4144"/>
                  </a:cubicBezTo>
                  <a:cubicBezTo>
                    <a:pt x="3203" y="4144"/>
                    <a:pt x="3119" y="4215"/>
                    <a:pt x="3119" y="4310"/>
                  </a:cubicBezTo>
                  <a:lnTo>
                    <a:pt x="3119" y="5394"/>
                  </a:lnTo>
                  <a:cubicBezTo>
                    <a:pt x="2881" y="5465"/>
                    <a:pt x="2655" y="5501"/>
                    <a:pt x="2405" y="5513"/>
                  </a:cubicBezTo>
                  <a:lnTo>
                    <a:pt x="2262" y="5513"/>
                  </a:lnTo>
                  <a:cubicBezTo>
                    <a:pt x="1965" y="5513"/>
                    <a:pt x="1667" y="5465"/>
                    <a:pt x="1381" y="5394"/>
                  </a:cubicBezTo>
                  <a:lnTo>
                    <a:pt x="1381" y="4310"/>
                  </a:lnTo>
                  <a:cubicBezTo>
                    <a:pt x="1381" y="4215"/>
                    <a:pt x="1310" y="4144"/>
                    <a:pt x="1214" y="4144"/>
                  </a:cubicBezTo>
                  <a:cubicBezTo>
                    <a:pt x="1131" y="4144"/>
                    <a:pt x="1060" y="4215"/>
                    <a:pt x="1060" y="4310"/>
                  </a:cubicBezTo>
                  <a:lnTo>
                    <a:pt x="1060" y="5287"/>
                  </a:lnTo>
                  <a:cubicBezTo>
                    <a:pt x="941" y="5227"/>
                    <a:pt x="798" y="5168"/>
                    <a:pt x="679" y="5108"/>
                  </a:cubicBezTo>
                  <a:lnTo>
                    <a:pt x="679" y="4013"/>
                  </a:lnTo>
                  <a:cubicBezTo>
                    <a:pt x="679" y="3846"/>
                    <a:pt x="786" y="3715"/>
                    <a:pt x="941" y="3667"/>
                  </a:cubicBezTo>
                  <a:lnTo>
                    <a:pt x="1512" y="3501"/>
                  </a:lnTo>
                  <a:cubicBezTo>
                    <a:pt x="1560" y="3489"/>
                    <a:pt x="1619" y="3477"/>
                    <a:pt x="1655" y="3441"/>
                  </a:cubicBezTo>
                  <a:lnTo>
                    <a:pt x="1750" y="3548"/>
                  </a:lnTo>
                  <a:cubicBezTo>
                    <a:pt x="1893" y="3679"/>
                    <a:pt x="2072" y="3739"/>
                    <a:pt x="2227" y="3739"/>
                  </a:cubicBezTo>
                  <a:cubicBezTo>
                    <a:pt x="2393" y="3739"/>
                    <a:pt x="2572" y="3679"/>
                    <a:pt x="2703" y="3548"/>
                  </a:cubicBezTo>
                  <a:lnTo>
                    <a:pt x="2810" y="3441"/>
                  </a:lnTo>
                  <a:close/>
                  <a:moveTo>
                    <a:pt x="1893" y="0"/>
                  </a:moveTo>
                  <a:cubicBezTo>
                    <a:pt x="1322" y="0"/>
                    <a:pt x="869" y="465"/>
                    <a:pt x="869" y="1024"/>
                  </a:cubicBezTo>
                  <a:lnTo>
                    <a:pt x="869" y="1048"/>
                  </a:lnTo>
                  <a:cubicBezTo>
                    <a:pt x="869" y="1179"/>
                    <a:pt x="893" y="1310"/>
                    <a:pt x="953" y="1429"/>
                  </a:cubicBezTo>
                  <a:lnTo>
                    <a:pt x="1048" y="1596"/>
                  </a:lnTo>
                  <a:lnTo>
                    <a:pt x="1048" y="1870"/>
                  </a:lnTo>
                  <a:cubicBezTo>
                    <a:pt x="1048" y="2286"/>
                    <a:pt x="1250" y="2655"/>
                    <a:pt x="1560" y="2882"/>
                  </a:cubicBezTo>
                  <a:lnTo>
                    <a:pt x="1560" y="3025"/>
                  </a:lnTo>
                  <a:cubicBezTo>
                    <a:pt x="1560" y="3096"/>
                    <a:pt x="1500" y="3179"/>
                    <a:pt x="1429" y="3203"/>
                  </a:cubicBezTo>
                  <a:lnTo>
                    <a:pt x="845" y="3370"/>
                  </a:lnTo>
                  <a:cubicBezTo>
                    <a:pt x="572" y="3453"/>
                    <a:pt x="357" y="3727"/>
                    <a:pt x="357" y="4025"/>
                  </a:cubicBezTo>
                  <a:lnTo>
                    <a:pt x="357" y="4906"/>
                  </a:lnTo>
                  <a:cubicBezTo>
                    <a:pt x="333" y="4882"/>
                    <a:pt x="310" y="4858"/>
                    <a:pt x="286" y="4846"/>
                  </a:cubicBezTo>
                  <a:cubicBezTo>
                    <a:pt x="255" y="4820"/>
                    <a:pt x="220" y="4808"/>
                    <a:pt x="185" y="4808"/>
                  </a:cubicBezTo>
                  <a:cubicBezTo>
                    <a:pt x="139" y="4808"/>
                    <a:pt x="93" y="4829"/>
                    <a:pt x="60" y="4870"/>
                  </a:cubicBezTo>
                  <a:cubicBezTo>
                    <a:pt x="0" y="4941"/>
                    <a:pt x="12" y="5037"/>
                    <a:pt x="95" y="5096"/>
                  </a:cubicBezTo>
                  <a:cubicBezTo>
                    <a:pt x="703" y="5584"/>
                    <a:pt x="1465" y="5858"/>
                    <a:pt x="2250" y="5858"/>
                  </a:cubicBezTo>
                  <a:lnTo>
                    <a:pt x="2417" y="5858"/>
                  </a:lnTo>
                  <a:cubicBezTo>
                    <a:pt x="3262" y="5811"/>
                    <a:pt x="4060" y="5453"/>
                    <a:pt x="4679" y="4858"/>
                  </a:cubicBezTo>
                  <a:cubicBezTo>
                    <a:pt x="5286" y="4251"/>
                    <a:pt x="5632" y="3453"/>
                    <a:pt x="5667" y="2596"/>
                  </a:cubicBezTo>
                  <a:cubicBezTo>
                    <a:pt x="5727" y="1727"/>
                    <a:pt x="5465" y="905"/>
                    <a:pt x="4929" y="262"/>
                  </a:cubicBezTo>
                  <a:cubicBezTo>
                    <a:pt x="4895" y="215"/>
                    <a:pt x="4846" y="194"/>
                    <a:pt x="4799" y="194"/>
                  </a:cubicBezTo>
                  <a:cubicBezTo>
                    <a:pt x="4763" y="194"/>
                    <a:pt x="4729" y="206"/>
                    <a:pt x="4703" y="227"/>
                  </a:cubicBezTo>
                  <a:cubicBezTo>
                    <a:pt x="4632" y="286"/>
                    <a:pt x="4632" y="393"/>
                    <a:pt x="4679" y="453"/>
                  </a:cubicBezTo>
                  <a:cubicBezTo>
                    <a:pt x="5155" y="1048"/>
                    <a:pt x="5405" y="1786"/>
                    <a:pt x="5358" y="2560"/>
                  </a:cubicBezTo>
                  <a:cubicBezTo>
                    <a:pt x="5310" y="3334"/>
                    <a:pt x="5001" y="4072"/>
                    <a:pt x="4453" y="4608"/>
                  </a:cubicBezTo>
                  <a:cubicBezTo>
                    <a:pt x="4346" y="4703"/>
                    <a:pt x="4239" y="4799"/>
                    <a:pt x="4143" y="4882"/>
                  </a:cubicBezTo>
                  <a:lnTo>
                    <a:pt x="4143" y="4013"/>
                  </a:lnTo>
                  <a:cubicBezTo>
                    <a:pt x="4143" y="3715"/>
                    <a:pt x="3929" y="3441"/>
                    <a:pt x="3643" y="3358"/>
                  </a:cubicBezTo>
                  <a:lnTo>
                    <a:pt x="3072" y="3191"/>
                  </a:lnTo>
                  <a:cubicBezTo>
                    <a:pt x="2989" y="3156"/>
                    <a:pt x="2929" y="3096"/>
                    <a:pt x="2929" y="3013"/>
                  </a:cubicBezTo>
                  <a:lnTo>
                    <a:pt x="2929" y="2882"/>
                  </a:lnTo>
                  <a:cubicBezTo>
                    <a:pt x="2989" y="2834"/>
                    <a:pt x="3036" y="2798"/>
                    <a:pt x="3084" y="2763"/>
                  </a:cubicBezTo>
                  <a:cubicBezTo>
                    <a:pt x="3322" y="2536"/>
                    <a:pt x="3441" y="2227"/>
                    <a:pt x="3441" y="1893"/>
                  </a:cubicBezTo>
                  <a:lnTo>
                    <a:pt x="3441" y="1596"/>
                  </a:lnTo>
                  <a:lnTo>
                    <a:pt x="3500" y="1465"/>
                  </a:lnTo>
                  <a:cubicBezTo>
                    <a:pt x="3572" y="1334"/>
                    <a:pt x="3596" y="1167"/>
                    <a:pt x="3596" y="1000"/>
                  </a:cubicBezTo>
                  <a:lnTo>
                    <a:pt x="3596" y="167"/>
                  </a:lnTo>
                  <a:cubicBezTo>
                    <a:pt x="3596" y="72"/>
                    <a:pt x="3524" y="0"/>
                    <a:pt x="3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0" name="Google Shape;9660;p78"/>
            <p:cNvSpPr/>
            <p:nvPr/>
          </p:nvSpPr>
          <p:spPr>
            <a:xfrm>
              <a:off x="1461721" y="1634026"/>
              <a:ext cx="43986" cy="15564"/>
            </a:xfrm>
            <a:custGeom>
              <a:avLst/>
              <a:gdLst/>
              <a:ahLst/>
              <a:cxnLst/>
              <a:rect l="l" t="t" r="r" b="b"/>
              <a:pathLst>
                <a:path w="1382" h="489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55" y="322"/>
                  </a:cubicBezTo>
                  <a:cubicBezTo>
                    <a:pt x="334" y="322"/>
                    <a:pt x="858" y="358"/>
                    <a:pt x="1132" y="477"/>
                  </a:cubicBezTo>
                  <a:cubicBezTo>
                    <a:pt x="1155" y="489"/>
                    <a:pt x="1167" y="489"/>
                    <a:pt x="1203" y="489"/>
                  </a:cubicBezTo>
                  <a:cubicBezTo>
                    <a:pt x="1263" y="489"/>
                    <a:pt x="1322" y="465"/>
                    <a:pt x="1346" y="405"/>
                  </a:cubicBezTo>
                  <a:cubicBezTo>
                    <a:pt x="1382" y="322"/>
                    <a:pt x="1346" y="239"/>
                    <a:pt x="1263" y="191"/>
                  </a:cubicBezTo>
                  <a:cubicBezTo>
                    <a:pt x="894" y="1"/>
                    <a:pt x="19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61" name="Google Shape;9661;p78"/>
          <p:cNvGrpSpPr/>
          <p:nvPr/>
        </p:nvGrpSpPr>
        <p:grpSpPr>
          <a:xfrm>
            <a:off x="2342562" y="1780653"/>
            <a:ext cx="461329" cy="461329"/>
            <a:chOff x="1756921" y="1509739"/>
            <a:chExt cx="345997" cy="345997"/>
          </a:xfrm>
          <a:solidFill>
            <a:schemeClr val="tx1"/>
          </a:solidFill>
        </p:grpSpPr>
        <p:sp>
          <p:nvSpPr>
            <p:cNvPr id="9662" name="Google Shape;9662;p78"/>
            <p:cNvSpPr/>
            <p:nvPr/>
          </p:nvSpPr>
          <p:spPr>
            <a:xfrm>
              <a:off x="1756921" y="1509739"/>
              <a:ext cx="345997" cy="345997"/>
            </a:xfrm>
            <a:custGeom>
              <a:avLst/>
              <a:gdLst/>
              <a:ahLst/>
              <a:cxnLst/>
              <a:rect l="l" t="t" r="r" b="b"/>
              <a:pathLst>
                <a:path w="10871" h="10871" extrusionOk="0">
                  <a:moveTo>
                    <a:pt x="5442" y="0"/>
                  </a:moveTo>
                  <a:cubicBezTo>
                    <a:pt x="3977" y="0"/>
                    <a:pt x="2620" y="572"/>
                    <a:pt x="1596" y="1596"/>
                  </a:cubicBezTo>
                  <a:cubicBezTo>
                    <a:pt x="572" y="2620"/>
                    <a:pt x="1" y="3989"/>
                    <a:pt x="1" y="5441"/>
                  </a:cubicBezTo>
                  <a:cubicBezTo>
                    <a:pt x="1" y="6882"/>
                    <a:pt x="572" y="8251"/>
                    <a:pt x="1596" y="9275"/>
                  </a:cubicBezTo>
                  <a:cubicBezTo>
                    <a:pt x="2620" y="10299"/>
                    <a:pt x="3989" y="10871"/>
                    <a:pt x="5442" y="10871"/>
                  </a:cubicBezTo>
                  <a:cubicBezTo>
                    <a:pt x="6882" y="10871"/>
                    <a:pt x="8252" y="10299"/>
                    <a:pt x="9276" y="9275"/>
                  </a:cubicBezTo>
                  <a:cubicBezTo>
                    <a:pt x="10299" y="8251"/>
                    <a:pt x="10871" y="6882"/>
                    <a:pt x="10871" y="5441"/>
                  </a:cubicBezTo>
                  <a:cubicBezTo>
                    <a:pt x="10871" y="5346"/>
                    <a:pt x="10871" y="5263"/>
                    <a:pt x="10859" y="5156"/>
                  </a:cubicBezTo>
                  <a:cubicBezTo>
                    <a:pt x="10859" y="5060"/>
                    <a:pt x="10788" y="5001"/>
                    <a:pt x="10692" y="5001"/>
                  </a:cubicBezTo>
                  <a:cubicBezTo>
                    <a:pt x="10609" y="5001"/>
                    <a:pt x="10549" y="5084"/>
                    <a:pt x="10549" y="5168"/>
                  </a:cubicBezTo>
                  <a:lnTo>
                    <a:pt x="10549" y="5441"/>
                  </a:lnTo>
                  <a:cubicBezTo>
                    <a:pt x="10549" y="6811"/>
                    <a:pt x="10014" y="8085"/>
                    <a:pt x="9037" y="9049"/>
                  </a:cubicBezTo>
                  <a:cubicBezTo>
                    <a:pt x="8073" y="10025"/>
                    <a:pt x="6787" y="10561"/>
                    <a:pt x="5418" y="10561"/>
                  </a:cubicBezTo>
                  <a:cubicBezTo>
                    <a:pt x="4061" y="10561"/>
                    <a:pt x="2775" y="10025"/>
                    <a:pt x="1810" y="9049"/>
                  </a:cubicBezTo>
                  <a:cubicBezTo>
                    <a:pt x="834" y="8085"/>
                    <a:pt x="298" y="6811"/>
                    <a:pt x="298" y="5441"/>
                  </a:cubicBezTo>
                  <a:cubicBezTo>
                    <a:pt x="298" y="4072"/>
                    <a:pt x="834" y="2786"/>
                    <a:pt x="1810" y="1822"/>
                  </a:cubicBezTo>
                  <a:cubicBezTo>
                    <a:pt x="2775" y="858"/>
                    <a:pt x="4061" y="322"/>
                    <a:pt x="5418" y="322"/>
                  </a:cubicBezTo>
                  <a:cubicBezTo>
                    <a:pt x="6632" y="322"/>
                    <a:pt x="7799" y="750"/>
                    <a:pt x="8728" y="1524"/>
                  </a:cubicBezTo>
                  <a:cubicBezTo>
                    <a:pt x="9633" y="2298"/>
                    <a:pt x="10264" y="3358"/>
                    <a:pt x="10466" y="4513"/>
                  </a:cubicBezTo>
                  <a:cubicBezTo>
                    <a:pt x="10476" y="4594"/>
                    <a:pt x="10547" y="4649"/>
                    <a:pt x="10612" y="4649"/>
                  </a:cubicBezTo>
                  <a:cubicBezTo>
                    <a:pt x="10623" y="4649"/>
                    <a:pt x="10634" y="4647"/>
                    <a:pt x="10645" y="4644"/>
                  </a:cubicBezTo>
                  <a:cubicBezTo>
                    <a:pt x="10740" y="4632"/>
                    <a:pt x="10800" y="4548"/>
                    <a:pt x="10776" y="4465"/>
                  </a:cubicBezTo>
                  <a:cubicBezTo>
                    <a:pt x="10561" y="3239"/>
                    <a:pt x="9907" y="2108"/>
                    <a:pt x="8930" y="1286"/>
                  </a:cubicBezTo>
                  <a:cubicBezTo>
                    <a:pt x="7954" y="465"/>
                    <a:pt x="6716" y="0"/>
                    <a:pt x="5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3" name="Google Shape;9663;p78"/>
            <p:cNvSpPr/>
            <p:nvPr/>
          </p:nvSpPr>
          <p:spPr>
            <a:xfrm>
              <a:off x="1781937" y="1535488"/>
              <a:ext cx="295614" cy="295614"/>
            </a:xfrm>
            <a:custGeom>
              <a:avLst/>
              <a:gdLst/>
              <a:ahLst/>
              <a:cxnLst/>
              <a:rect l="l" t="t" r="r" b="b"/>
              <a:pathLst>
                <a:path w="9288" h="9288" extrusionOk="0">
                  <a:moveTo>
                    <a:pt x="4644" y="1"/>
                  </a:moveTo>
                  <a:cubicBezTo>
                    <a:pt x="3989" y="1"/>
                    <a:pt x="3346" y="132"/>
                    <a:pt x="2751" y="406"/>
                  </a:cubicBezTo>
                  <a:cubicBezTo>
                    <a:pt x="2167" y="656"/>
                    <a:pt x="1667" y="1025"/>
                    <a:pt x="1227" y="1489"/>
                  </a:cubicBezTo>
                  <a:cubicBezTo>
                    <a:pt x="1167" y="1549"/>
                    <a:pt x="1167" y="1656"/>
                    <a:pt x="1251" y="1715"/>
                  </a:cubicBezTo>
                  <a:cubicBezTo>
                    <a:pt x="1278" y="1743"/>
                    <a:pt x="1313" y="1757"/>
                    <a:pt x="1348" y="1757"/>
                  </a:cubicBezTo>
                  <a:cubicBezTo>
                    <a:pt x="1390" y="1757"/>
                    <a:pt x="1433" y="1737"/>
                    <a:pt x="1465" y="1692"/>
                  </a:cubicBezTo>
                  <a:cubicBezTo>
                    <a:pt x="1870" y="1263"/>
                    <a:pt x="2346" y="918"/>
                    <a:pt x="2882" y="680"/>
                  </a:cubicBezTo>
                  <a:cubicBezTo>
                    <a:pt x="3429" y="430"/>
                    <a:pt x="4025" y="310"/>
                    <a:pt x="4644" y="310"/>
                  </a:cubicBezTo>
                  <a:cubicBezTo>
                    <a:pt x="7025" y="310"/>
                    <a:pt x="8966" y="2239"/>
                    <a:pt x="8966" y="4644"/>
                  </a:cubicBezTo>
                  <a:cubicBezTo>
                    <a:pt x="8966" y="7037"/>
                    <a:pt x="7037" y="8978"/>
                    <a:pt x="4644" y="8978"/>
                  </a:cubicBezTo>
                  <a:cubicBezTo>
                    <a:pt x="2263" y="8978"/>
                    <a:pt x="310" y="7037"/>
                    <a:pt x="310" y="4644"/>
                  </a:cubicBezTo>
                  <a:cubicBezTo>
                    <a:pt x="310" y="3799"/>
                    <a:pt x="560" y="2966"/>
                    <a:pt x="1024" y="2263"/>
                  </a:cubicBezTo>
                  <a:cubicBezTo>
                    <a:pt x="1084" y="2192"/>
                    <a:pt x="1072" y="2084"/>
                    <a:pt x="989" y="2037"/>
                  </a:cubicBezTo>
                  <a:cubicBezTo>
                    <a:pt x="963" y="2020"/>
                    <a:pt x="933" y="2012"/>
                    <a:pt x="904" y="2012"/>
                  </a:cubicBezTo>
                  <a:cubicBezTo>
                    <a:pt x="850" y="2012"/>
                    <a:pt x="797" y="2038"/>
                    <a:pt x="774" y="2084"/>
                  </a:cubicBezTo>
                  <a:cubicBezTo>
                    <a:pt x="262" y="2846"/>
                    <a:pt x="0" y="3716"/>
                    <a:pt x="0" y="4644"/>
                  </a:cubicBezTo>
                  <a:cubicBezTo>
                    <a:pt x="0" y="5883"/>
                    <a:pt x="477" y="7049"/>
                    <a:pt x="1346" y="7930"/>
                  </a:cubicBezTo>
                  <a:cubicBezTo>
                    <a:pt x="2227" y="8811"/>
                    <a:pt x="3394" y="9288"/>
                    <a:pt x="4644" y="9288"/>
                  </a:cubicBezTo>
                  <a:cubicBezTo>
                    <a:pt x="5894" y="9288"/>
                    <a:pt x="7049" y="8811"/>
                    <a:pt x="7930" y="7930"/>
                  </a:cubicBezTo>
                  <a:cubicBezTo>
                    <a:pt x="8811" y="7049"/>
                    <a:pt x="9287" y="5894"/>
                    <a:pt x="9287" y="4644"/>
                  </a:cubicBezTo>
                  <a:cubicBezTo>
                    <a:pt x="9287" y="3394"/>
                    <a:pt x="8811" y="2227"/>
                    <a:pt x="7930" y="1346"/>
                  </a:cubicBezTo>
                  <a:cubicBezTo>
                    <a:pt x="7049" y="477"/>
                    <a:pt x="5894" y="1"/>
                    <a:pt x="4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4" name="Google Shape;9664;p78"/>
            <p:cNvSpPr/>
            <p:nvPr/>
          </p:nvSpPr>
          <p:spPr>
            <a:xfrm>
              <a:off x="1806954" y="1677980"/>
              <a:ext cx="17441" cy="10630"/>
            </a:xfrm>
            <a:custGeom>
              <a:avLst/>
              <a:gdLst/>
              <a:ahLst/>
              <a:cxnLst/>
              <a:rect l="l" t="t" r="r" b="b"/>
              <a:pathLst>
                <a:path w="548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381" y="334"/>
                  </a:lnTo>
                  <a:cubicBezTo>
                    <a:pt x="476" y="334"/>
                    <a:pt x="548" y="251"/>
                    <a:pt x="548" y="167"/>
                  </a:cubicBezTo>
                  <a:cubicBezTo>
                    <a:pt x="548" y="72"/>
                    <a:pt x="476" y="1"/>
                    <a:pt x="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5" name="Google Shape;9665;p78"/>
            <p:cNvSpPr/>
            <p:nvPr/>
          </p:nvSpPr>
          <p:spPr>
            <a:xfrm>
              <a:off x="1924429" y="1560122"/>
              <a:ext cx="128106" cy="128488"/>
            </a:xfrm>
            <a:custGeom>
              <a:avLst/>
              <a:gdLst/>
              <a:ahLst/>
              <a:cxnLst/>
              <a:rect l="l" t="t" r="r" b="b"/>
              <a:pathLst>
                <a:path w="4025" h="4037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870"/>
                  </a:lnTo>
                  <a:cubicBezTo>
                    <a:pt x="0" y="3954"/>
                    <a:pt x="72" y="4037"/>
                    <a:pt x="155" y="4037"/>
                  </a:cubicBezTo>
                  <a:lnTo>
                    <a:pt x="3870" y="4037"/>
                  </a:lnTo>
                  <a:cubicBezTo>
                    <a:pt x="3953" y="4037"/>
                    <a:pt x="4024" y="3954"/>
                    <a:pt x="4024" y="3870"/>
                  </a:cubicBezTo>
                  <a:cubicBezTo>
                    <a:pt x="4024" y="3775"/>
                    <a:pt x="3953" y="3704"/>
                    <a:pt x="3870" y="3704"/>
                  </a:cubicBezTo>
                  <a:lnTo>
                    <a:pt x="322" y="3704"/>
                  </a:lnTo>
                  <a:lnTo>
                    <a:pt x="322" y="167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6" name="Google Shape;9666;p78"/>
            <p:cNvSpPr/>
            <p:nvPr/>
          </p:nvSpPr>
          <p:spPr>
            <a:xfrm>
              <a:off x="1924811" y="1788644"/>
              <a:ext cx="10630" cy="17823"/>
            </a:xfrm>
            <a:custGeom>
              <a:avLst/>
              <a:gdLst/>
              <a:ahLst/>
              <a:cxnLst/>
              <a:rect l="l" t="t" r="r" b="b"/>
              <a:pathLst>
                <a:path w="334" h="560" extrusionOk="0">
                  <a:moveTo>
                    <a:pt x="167" y="0"/>
                  </a:moveTo>
                  <a:cubicBezTo>
                    <a:pt x="71" y="0"/>
                    <a:pt x="0" y="84"/>
                    <a:pt x="0" y="167"/>
                  </a:cubicBezTo>
                  <a:lnTo>
                    <a:pt x="0" y="393"/>
                  </a:lnTo>
                  <a:cubicBezTo>
                    <a:pt x="0" y="488"/>
                    <a:pt x="71" y="560"/>
                    <a:pt x="167" y="560"/>
                  </a:cubicBezTo>
                  <a:cubicBezTo>
                    <a:pt x="250" y="560"/>
                    <a:pt x="333" y="488"/>
                    <a:pt x="333" y="393"/>
                  </a:cubicBezTo>
                  <a:lnTo>
                    <a:pt x="333" y="167"/>
                  </a:lnTo>
                  <a:cubicBezTo>
                    <a:pt x="333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7" name="Google Shape;9667;p78"/>
            <p:cNvSpPr/>
            <p:nvPr/>
          </p:nvSpPr>
          <p:spPr>
            <a:xfrm>
              <a:off x="1841423" y="1594719"/>
              <a:ext cx="16328" cy="15086"/>
            </a:xfrm>
            <a:custGeom>
              <a:avLst/>
              <a:gdLst/>
              <a:ahLst/>
              <a:cxnLst/>
              <a:rect l="l" t="t" r="r" b="b"/>
              <a:pathLst>
                <a:path w="513" h="474" extrusionOk="0">
                  <a:moveTo>
                    <a:pt x="173" y="0"/>
                  </a:moveTo>
                  <a:cubicBezTo>
                    <a:pt x="132" y="0"/>
                    <a:pt x="90" y="15"/>
                    <a:pt x="60" y="45"/>
                  </a:cubicBezTo>
                  <a:cubicBezTo>
                    <a:pt x="1" y="104"/>
                    <a:pt x="1" y="212"/>
                    <a:pt x="60" y="259"/>
                  </a:cubicBezTo>
                  <a:lnTo>
                    <a:pt x="215" y="426"/>
                  </a:lnTo>
                  <a:cubicBezTo>
                    <a:pt x="239" y="462"/>
                    <a:pt x="286" y="474"/>
                    <a:pt x="334" y="474"/>
                  </a:cubicBezTo>
                  <a:cubicBezTo>
                    <a:pt x="370" y="474"/>
                    <a:pt x="405" y="462"/>
                    <a:pt x="453" y="426"/>
                  </a:cubicBezTo>
                  <a:cubicBezTo>
                    <a:pt x="513" y="366"/>
                    <a:pt x="513" y="259"/>
                    <a:pt x="453" y="212"/>
                  </a:cubicBezTo>
                  <a:lnTo>
                    <a:pt x="286" y="45"/>
                  </a:lnTo>
                  <a:cubicBezTo>
                    <a:pt x="257" y="15"/>
                    <a:pt x="21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8" name="Google Shape;9668;p78"/>
            <p:cNvSpPr/>
            <p:nvPr/>
          </p:nvSpPr>
          <p:spPr>
            <a:xfrm>
              <a:off x="2002470" y="1756243"/>
              <a:ext cx="16709" cy="15755"/>
            </a:xfrm>
            <a:custGeom>
              <a:avLst/>
              <a:gdLst/>
              <a:ahLst/>
              <a:cxnLst/>
              <a:rect l="l" t="t" r="r" b="b"/>
              <a:pathLst>
                <a:path w="525" h="495" extrusionOk="0">
                  <a:moveTo>
                    <a:pt x="175" y="0"/>
                  </a:moveTo>
                  <a:cubicBezTo>
                    <a:pt x="132" y="0"/>
                    <a:pt x="90" y="18"/>
                    <a:pt x="60" y="54"/>
                  </a:cubicBezTo>
                  <a:cubicBezTo>
                    <a:pt x="1" y="113"/>
                    <a:pt x="1" y="221"/>
                    <a:pt x="60" y="280"/>
                  </a:cubicBezTo>
                  <a:lnTo>
                    <a:pt x="227" y="447"/>
                  </a:lnTo>
                  <a:cubicBezTo>
                    <a:pt x="251" y="471"/>
                    <a:pt x="298" y="494"/>
                    <a:pt x="346" y="494"/>
                  </a:cubicBezTo>
                  <a:cubicBezTo>
                    <a:pt x="394" y="494"/>
                    <a:pt x="418" y="471"/>
                    <a:pt x="465" y="447"/>
                  </a:cubicBezTo>
                  <a:cubicBezTo>
                    <a:pt x="525" y="387"/>
                    <a:pt x="525" y="280"/>
                    <a:pt x="465" y="221"/>
                  </a:cubicBezTo>
                  <a:lnTo>
                    <a:pt x="298" y="54"/>
                  </a:lnTo>
                  <a:cubicBezTo>
                    <a:pt x="263" y="18"/>
                    <a:pt x="218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9" name="Google Shape;9669;p78"/>
            <p:cNvSpPr/>
            <p:nvPr/>
          </p:nvSpPr>
          <p:spPr>
            <a:xfrm>
              <a:off x="2002470" y="1594719"/>
              <a:ext cx="16328" cy="15086"/>
            </a:xfrm>
            <a:custGeom>
              <a:avLst/>
              <a:gdLst/>
              <a:ahLst/>
              <a:cxnLst/>
              <a:rect l="l" t="t" r="r" b="b"/>
              <a:pathLst>
                <a:path w="513" h="474" extrusionOk="0">
                  <a:moveTo>
                    <a:pt x="340" y="0"/>
                  </a:moveTo>
                  <a:cubicBezTo>
                    <a:pt x="298" y="0"/>
                    <a:pt x="257" y="15"/>
                    <a:pt x="227" y="45"/>
                  </a:cubicBezTo>
                  <a:lnTo>
                    <a:pt x="60" y="212"/>
                  </a:lnTo>
                  <a:cubicBezTo>
                    <a:pt x="1" y="259"/>
                    <a:pt x="1" y="366"/>
                    <a:pt x="60" y="426"/>
                  </a:cubicBezTo>
                  <a:cubicBezTo>
                    <a:pt x="96" y="462"/>
                    <a:pt x="132" y="474"/>
                    <a:pt x="179" y="474"/>
                  </a:cubicBezTo>
                  <a:cubicBezTo>
                    <a:pt x="227" y="474"/>
                    <a:pt x="251" y="462"/>
                    <a:pt x="287" y="426"/>
                  </a:cubicBezTo>
                  <a:lnTo>
                    <a:pt x="453" y="259"/>
                  </a:lnTo>
                  <a:cubicBezTo>
                    <a:pt x="513" y="212"/>
                    <a:pt x="513" y="104"/>
                    <a:pt x="453" y="45"/>
                  </a:cubicBezTo>
                  <a:cubicBezTo>
                    <a:pt x="423" y="15"/>
                    <a:pt x="382" y="0"/>
                    <a:pt x="3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0" name="Google Shape;9670;p78"/>
            <p:cNvSpPr/>
            <p:nvPr/>
          </p:nvSpPr>
          <p:spPr>
            <a:xfrm>
              <a:off x="1841041" y="1756530"/>
              <a:ext cx="16709" cy="15468"/>
            </a:xfrm>
            <a:custGeom>
              <a:avLst/>
              <a:gdLst/>
              <a:ahLst/>
              <a:cxnLst/>
              <a:rect l="l" t="t" r="r" b="b"/>
              <a:pathLst>
                <a:path w="525" h="486" extrusionOk="0">
                  <a:moveTo>
                    <a:pt x="352" y="0"/>
                  </a:moveTo>
                  <a:cubicBezTo>
                    <a:pt x="310" y="0"/>
                    <a:pt x="269" y="15"/>
                    <a:pt x="239" y="45"/>
                  </a:cubicBezTo>
                  <a:lnTo>
                    <a:pt x="72" y="212"/>
                  </a:lnTo>
                  <a:cubicBezTo>
                    <a:pt x="1" y="271"/>
                    <a:pt x="1" y="354"/>
                    <a:pt x="60" y="438"/>
                  </a:cubicBezTo>
                  <a:cubicBezTo>
                    <a:pt x="84" y="462"/>
                    <a:pt x="132" y="485"/>
                    <a:pt x="179" y="485"/>
                  </a:cubicBezTo>
                  <a:cubicBezTo>
                    <a:pt x="227" y="485"/>
                    <a:pt x="251" y="462"/>
                    <a:pt x="298" y="438"/>
                  </a:cubicBezTo>
                  <a:lnTo>
                    <a:pt x="465" y="271"/>
                  </a:lnTo>
                  <a:cubicBezTo>
                    <a:pt x="525" y="212"/>
                    <a:pt x="525" y="104"/>
                    <a:pt x="465" y="45"/>
                  </a:cubicBezTo>
                  <a:cubicBezTo>
                    <a:pt x="435" y="15"/>
                    <a:pt x="394" y="0"/>
                    <a:pt x="3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1" name="Google Shape;9671;p78"/>
            <p:cNvSpPr/>
            <p:nvPr/>
          </p:nvSpPr>
          <p:spPr>
            <a:xfrm>
              <a:off x="1816025" y="1632084"/>
              <a:ext cx="17855" cy="13336"/>
            </a:xfrm>
            <a:custGeom>
              <a:avLst/>
              <a:gdLst/>
              <a:ahLst/>
              <a:cxnLst/>
              <a:rect l="l" t="t" r="r" b="b"/>
              <a:pathLst>
                <a:path w="561" h="419" extrusionOk="0">
                  <a:moveTo>
                    <a:pt x="173" y="0"/>
                  </a:moveTo>
                  <a:cubicBezTo>
                    <a:pt x="110" y="0"/>
                    <a:pt x="51" y="36"/>
                    <a:pt x="25" y="97"/>
                  </a:cubicBezTo>
                  <a:cubicBezTo>
                    <a:pt x="1" y="181"/>
                    <a:pt x="25" y="276"/>
                    <a:pt x="120" y="312"/>
                  </a:cubicBezTo>
                  <a:lnTo>
                    <a:pt x="322" y="395"/>
                  </a:lnTo>
                  <a:cubicBezTo>
                    <a:pt x="334" y="419"/>
                    <a:pt x="370" y="419"/>
                    <a:pt x="382" y="419"/>
                  </a:cubicBezTo>
                  <a:cubicBezTo>
                    <a:pt x="441" y="419"/>
                    <a:pt x="501" y="383"/>
                    <a:pt x="537" y="312"/>
                  </a:cubicBezTo>
                  <a:cubicBezTo>
                    <a:pt x="561" y="228"/>
                    <a:pt x="513" y="133"/>
                    <a:pt x="441" y="97"/>
                  </a:cubicBezTo>
                  <a:lnTo>
                    <a:pt x="239" y="14"/>
                  </a:lnTo>
                  <a:cubicBezTo>
                    <a:pt x="217" y="5"/>
                    <a:pt x="19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2" name="Google Shape;9672;p78"/>
            <p:cNvSpPr/>
            <p:nvPr/>
          </p:nvSpPr>
          <p:spPr>
            <a:xfrm>
              <a:off x="2026341" y="1721297"/>
              <a:ext cx="17855" cy="13177"/>
            </a:xfrm>
            <a:custGeom>
              <a:avLst/>
              <a:gdLst/>
              <a:ahLst/>
              <a:cxnLst/>
              <a:rect l="l" t="t" r="r" b="b"/>
              <a:pathLst>
                <a:path w="561" h="414" extrusionOk="0">
                  <a:moveTo>
                    <a:pt x="179" y="0"/>
                  </a:moveTo>
                  <a:cubicBezTo>
                    <a:pt x="114" y="0"/>
                    <a:pt x="52" y="31"/>
                    <a:pt x="25" y="104"/>
                  </a:cubicBezTo>
                  <a:cubicBezTo>
                    <a:pt x="1" y="176"/>
                    <a:pt x="25" y="283"/>
                    <a:pt x="120" y="307"/>
                  </a:cubicBezTo>
                  <a:lnTo>
                    <a:pt x="322" y="402"/>
                  </a:lnTo>
                  <a:cubicBezTo>
                    <a:pt x="334" y="414"/>
                    <a:pt x="370" y="414"/>
                    <a:pt x="382" y="414"/>
                  </a:cubicBezTo>
                  <a:cubicBezTo>
                    <a:pt x="441" y="414"/>
                    <a:pt x="501" y="378"/>
                    <a:pt x="537" y="307"/>
                  </a:cubicBezTo>
                  <a:cubicBezTo>
                    <a:pt x="560" y="235"/>
                    <a:pt x="537" y="128"/>
                    <a:pt x="441" y="104"/>
                  </a:cubicBezTo>
                  <a:lnTo>
                    <a:pt x="239" y="9"/>
                  </a:lnTo>
                  <a:cubicBezTo>
                    <a:pt x="219" y="3"/>
                    <a:pt x="199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3" name="Google Shape;9673;p78"/>
            <p:cNvSpPr/>
            <p:nvPr/>
          </p:nvSpPr>
          <p:spPr>
            <a:xfrm>
              <a:off x="1967619" y="1569702"/>
              <a:ext cx="14036" cy="16996"/>
            </a:xfrm>
            <a:custGeom>
              <a:avLst/>
              <a:gdLst/>
              <a:ahLst/>
              <a:cxnLst/>
              <a:rect l="l" t="t" r="r" b="b"/>
              <a:pathLst>
                <a:path w="441" h="534" extrusionOk="0">
                  <a:moveTo>
                    <a:pt x="267" y="1"/>
                  </a:moveTo>
                  <a:cubicBezTo>
                    <a:pt x="204" y="1"/>
                    <a:pt x="138" y="32"/>
                    <a:pt x="119" y="105"/>
                  </a:cubicBezTo>
                  <a:lnTo>
                    <a:pt x="24" y="307"/>
                  </a:lnTo>
                  <a:cubicBezTo>
                    <a:pt x="0" y="378"/>
                    <a:pt x="24" y="486"/>
                    <a:pt x="119" y="521"/>
                  </a:cubicBezTo>
                  <a:cubicBezTo>
                    <a:pt x="131" y="521"/>
                    <a:pt x="155" y="533"/>
                    <a:pt x="179" y="533"/>
                  </a:cubicBezTo>
                  <a:cubicBezTo>
                    <a:pt x="239" y="533"/>
                    <a:pt x="298" y="498"/>
                    <a:pt x="322" y="426"/>
                  </a:cubicBezTo>
                  <a:lnTo>
                    <a:pt x="417" y="224"/>
                  </a:lnTo>
                  <a:cubicBezTo>
                    <a:pt x="441" y="140"/>
                    <a:pt x="417" y="45"/>
                    <a:pt x="322" y="9"/>
                  </a:cubicBezTo>
                  <a:cubicBezTo>
                    <a:pt x="305" y="4"/>
                    <a:pt x="286" y="1"/>
                    <a:pt x="2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4" name="Google Shape;9674;p78"/>
            <p:cNvSpPr/>
            <p:nvPr/>
          </p:nvSpPr>
          <p:spPr>
            <a:xfrm>
              <a:off x="1877802" y="1780019"/>
              <a:ext cx="14450" cy="16996"/>
            </a:xfrm>
            <a:custGeom>
              <a:avLst/>
              <a:gdLst/>
              <a:ahLst/>
              <a:cxnLst/>
              <a:rect l="l" t="t" r="r" b="b"/>
              <a:pathLst>
                <a:path w="454" h="534" extrusionOk="0">
                  <a:moveTo>
                    <a:pt x="279" y="1"/>
                  </a:moveTo>
                  <a:cubicBezTo>
                    <a:pt x="216" y="1"/>
                    <a:pt x="147" y="32"/>
                    <a:pt x="120" y="105"/>
                  </a:cubicBezTo>
                  <a:lnTo>
                    <a:pt x="36" y="307"/>
                  </a:lnTo>
                  <a:cubicBezTo>
                    <a:pt x="1" y="378"/>
                    <a:pt x="48" y="486"/>
                    <a:pt x="120" y="509"/>
                  </a:cubicBezTo>
                  <a:cubicBezTo>
                    <a:pt x="144" y="533"/>
                    <a:pt x="167" y="533"/>
                    <a:pt x="179" y="533"/>
                  </a:cubicBezTo>
                  <a:cubicBezTo>
                    <a:pt x="239" y="533"/>
                    <a:pt x="298" y="497"/>
                    <a:pt x="334" y="426"/>
                  </a:cubicBezTo>
                  <a:lnTo>
                    <a:pt x="417" y="224"/>
                  </a:lnTo>
                  <a:cubicBezTo>
                    <a:pt x="453" y="140"/>
                    <a:pt x="417" y="45"/>
                    <a:pt x="334" y="9"/>
                  </a:cubicBezTo>
                  <a:cubicBezTo>
                    <a:pt x="317" y="4"/>
                    <a:pt x="298" y="1"/>
                    <a:pt x="2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5" name="Google Shape;9675;p78"/>
            <p:cNvSpPr/>
            <p:nvPr/>
          </p:nvSpPr>
          <p:spPr>
            <a:xfrm>
              <a:off x="1879711" y="1568652"/>
              <a:ext cx="14418" cy="16900"/>
            </a:xfrm>
            <a:custGeom>
              <a:avLst/>
              <a:gdLst/>
              <a:ahLst/>
              <a:cxnLst/>
              <a:rect l="l" t="t" r="r" b="b"/>
              <a:pathLst>
                <a:path w="453" h="531" extrusionOk="0">
                  <a:moveTo>
                    <a:pt x="169" y="0"/>
                  </a:moveTo>
                  <a:cubicBezTo>
                    <a:pt x="153" y="0"/>
                    <a:pt x="136" y="2"/>
                    <a:pt x="119" y="7"/>
                  </a:cubicBezTo>
                  <a:cubicBezTo>
                    <a:pt x="48" y="42"/>
                    <a:pt x="0" y="138"/>
                    <a:pt x="36" y="221"/>
                  </a:cubicBezTo>
                  <a:lnTo>
                    <a:pt x="119" y="423"/>
                  </a:lnTo>
                  <a:cubicBezTo>
                    <a:pt x="155" y="495"/>
                    <a:pt x="214" y="531"/>
                    <a:pt x="274" y="531"/>
                  </a:cubicBezTo>
                  <a:cubicBezTo>
                    <a:pt x="286" y="531"/>
                    <a:pt x="322" y="531"/>
                    <a:pt x="334" y="519"/>
                  </a:cubicBezTo>
                  <a:cubicBezTo>
                    <a:pt x="405" y="483"/>
                    <a:pt x="453" y="400"/>
                    <a:pt x="417" y="304"/>
                  </a:cubicBezTo>
                  <a:lnTo>
                    <a:pt x="334" y="102"/>
                  </a:lnTo>
                  <a:cubicBezTo>
                    <a:pt x="304" y="43"/>
                    <a:pt x="243" y="0"/>
                    <a:pt x="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6" name="Google Shape;9676;p78"/>
            <p:cNvSpPr/>
            <p:nvPr/>
          </p:nvSpPr>
          <p:spPr>
            <a:xfrm>
              <a:off x="1965709" y="1780846"/>
              <a:ext cx="14068" cy="16900"/>
            </a:xfrm>
            <a:custGeom>
              <a:avLst/>
              <a:gdLst/>
              <a:ahLst/>
              <a:cxnLst/>
              <a:rect l="l" t="t" r="r" b="b"/>
              <a:pathLst>
                <a:path w="442" h="531" extrusionOk="0">
                  <a:moveTo>
                    <a:pt x="189" y="0"/>
                  </a:moveTo>
                  <a:cubicBezTo>
                    <a:pt x="166" y="0"/>
                    <a:pt x="143" y="6"/>
                    <a:pt x="120" y="19"/>
                  </a:cubicBezTo>
                  <a:cubicBezTo>
                    <a:pt x="37" y="43"/>
                    <a:pt x="1" y="138"/>
                    <a:pt x="25" y="221"/>
                  </a:cubicBezTo>
                  <a:lnTo>
                    <a:pt x="120" y="424"/>
                  </a:lnTo>
                  <a:cubicBezTo>
                    <a:pt x="144" y="483"/>
                    <a:pt x="203" y="531"/>
                    <a:pt x="263" y="531"/>
                  </a:cubicBezTo>
                  <a:cubicBezTo>
                    <a:pt x="275" y="531"/>
                    <a:pt x="310" y="531"/>
                    <a:pt x="322" y="519"/>
                  </a:cubicBezTo>
                  <a:cubicBezTo>
                    <a:pt x="394" y="483"/>
                    <a:pt x="441" y="400"/>
                    <a:pt x="418" y="305"/>
                  </a:cubicBezTo>
                  <a:lnTo>
                    <a:pt x="322" y="102"/>
                  </a:lnTo>
                  <a:cubicBezTo>
                    <a:pt x="305" y="42"/>
                    <a:pt x="250" y="0"/>
                    <a:pt x="1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7" name="Google Shape;9677;p78"/>
            <p:cNvSpPr/>
            <p:nvPr/>
          </p:nvSpPr>
          <p:spPr>
            <a:xfrm>
              <a:off x="2026723" y="1633644"/>
              <a:ext cx="17855" cy="13304"/>
            </a:xfrm>
            <a:custGeom>
              <a:avLst/>
              <a:gdLst/>
              <a:ahLst/>
              <a:cxnLst/>
              <a:rect l="l" t="t" r="r" b="b"/>
              <a:pathLst>
                <a:path w="561" h="418" extrusionOk="0">
                  <a:moveTo>
                    <a:pt x="387" y="0"/>
                  </a:moveTo>
                  <a:cubicBezTo>
                    <a:pt x="366" y="0"/>
                    <a:pt x="345" y="4"/>
                    <a:pt x="322" y="13"/>
                  </a:cubicBezTo>
                  <a:lnTo>
                    <a:pt x="120" y="96"/>
                  </a:lnTo>
                  <a:cubicBezTo>
                    <a:pt x="48" y="132"/>
                    <a:pt x="1" y="215"/>
                    <a:pt x="25" y="310"/>
                  </a:cubicBezTo>
                  <a:cubicBezTo>
                    <a:pt x="60" y="382"/>
                    <a:pt x="120" y="417"/>
                    <a:pt x="179" y="417"/>
                  </a:cubicBezTo>
                  <a:cubicBezTo>
                    <a:pt x="191" y="417"/>
                    <a:pt x="227" y="417"/>
                    <a:pt x="239" y="394"/>
                  </a:cubicBezTo>
                  <a:lnTo>
                    <a:pt x="441" y="310"/>
                  </a:lnTo>
                  <a:cubicBezTo>
                    <a:pt x="513" y="274"/>
                    <a:pt x="560" y="191"/>
                    <a:pt x="537" y="96"/>
                  </a:cubicBezTo>
                  <a:cubicBezTo>
                    <a:pt x="509" y="41"/>
                    <a:pt x="454" y="0"/>
                    <a:pt x="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8" name="Google Shape;9678;p78"/>
            <p:cNvSpPr/>
            <p:nvPr/>
          </p:nvSpPr>
          <p:spPr>
            <a:xfrm>
              <a:off x="1814911" y="1719419"/>
              <a:ext cx="18205" cy="13177"/>
            </a:xfrm>
            <a:custGeom>
              <a:avLst/>
              <a:gdLst/>
              <a:ahLst/>
              <a:cxnLst/>
              <a:rect l="l" t="t" r="r" b="b"/>
              <a:pathLst>
                <a:path w="572" h="414" extrusionOk="0">
                  <a:moveTo>
                    <a:pt x="382" y="1"/>
                  </a:moveTo>
                  <a:cubicBezTo>
                    <a:pt x="365" y="1"/>
                    <a:pt x="348" y="3"/>
                    <a:pt x="334" y="8"/>
                  </a:cubicBezTo>
                  <a:lnTo>
                    <a:pt x="119" y="104"/>
                  </a:lnTo>
                  <a:cubicBezTo>
                    <a:pt x="48" y="127"/>
                    <a:pt x="0" y="223"/>
                    <a:pt x="36" y="306"/>
                  </a:cubicBezTo>
                  <a:cubicBezTo>
                    <a:pt x="60" y="366"/>
                    <a:pt x="119" y="413"/>
                    <a:pt x="179" y="413"/>
                  </a:cubicBezTo>
                  <a:cubicBezTo>
                    <a:pt x="191" y="413"/>
                    <a:pt x="226" y="413"/>
                    <a:pt x="238" y="389"/>
                  </a:cubicBezTo>
                  <a:lnTo>
                    <a:pt x="453" y="306"/>
                  </a:lnTo>
                  <a:cubicBezTo>
                    <a:pt x="524" y="270"/>
                    <a:pt x="572" y="187"/>
                    <a:pt x="536" y="92"/>
                  </a:cubicBezTo>
                  <a:cubicBezTo>
                    <a:pt x="517" y="35"/>
                    <a:pt x="446" y="1"/>
                    <a:pt x="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79" name="Google Shape;9679;p78"/>
          <p:cNvGrpSpPr/>
          <p:nvPr/>
        </p:nvGrpSpPr>
        <p:grpSpPr>
          <a:xfrm>
            <a:off x="2955942" y="1781671"/>
            <a:ext cx="424961" cy="460820"/>
            <a:chOff x="2216956" y="1510503"/>
            <a:chExt cx="318721" cy="345615"/>
          </a:xfrm>
          <a:solidFill>
            <a:schemeClr val="tx1"/>
          </a:solidFill>
        </p:grpSpPr>
        <p:sp>
          <p:nvSpPr>
            <p:cNvPr id="9680" name="Google Shape;9680;p78"/>
            <p:cNvSpPr/>
            <p:nvPr/>
          </p:nvSpPr>
          <p:spPr>
            <a:xfrm>
              <a:off x="2386724" y="1510503"/>
              <a:ext cx="142524" cy="151594"/>
            </a:xfrm>
            <a:custGeom>
              <a:avLst/>
              <a:gdLst/>
              <a:ahLst/>
              <a:cxnLst/>
              <a:rect l="l" t="t" r="r" b="b"/>
              <a:pathLst>
                <a:path w="4478" h="4763" extrusionOk="0">
                  <a:moveTo>
                    <a:pt x="2315" y="1"/>
                  </a:moveTo>
                  <a:cubicBezTo>
                    <a:pt x="2179" y="1"/>
                    <a:pt x="2042" y="13"/>
                    <a:pt x="1906" y="36"/>
                  </a:cubicBezTo>
                  <a:cubicBezTo>
                    <a:pt x="1334" y="155"/>
                    <a:pt x="846" y="488"/>
                    <a:pt x="513" y="964"/>
                  </a:cubicBezTo>
                  <a:cubicBezTo>
                    <a:pt x="1" y="1738"/>
                    <a:pt x="25" y="2727"/>
                    <a:pt x="572" y="3465"/>
                  </a:cubicBezTo>
                  <a:lnTo>
                    <a:pt x="537" y="4596"/>
                  </a:lnTo>
                  <a:cubicBezTo>
                    <a:pt x="537" y="4655"/>
                    <a:pt x="560" y="4703"/>
                    <a:pt x="608" y="4727"/>
                  </a:cubicBezTo>
                  <a:cubicBezTo>
                    <a:pt x="632" y="4739"/>
                    <a:pt x="667" y="4763"/>
                    <a:pt x="691" y="4763"/>
                  </a:cubicBezTo>
                  <a:cubicBezTo>
                    <a:pt x="727" y="4763"/>
                    <a:pt x="739" y="4763"/>
                    <a:pt x="775" y="4739"/>
                  </a:cubicBezTo>
                  <a:lnTo>
                    <a:pt x="1799" y="4263"/>
                  </a:lnTo>
                  <a:cubicBezTo>
                    <a:pt x="1980" y="4308"/>
                    <a:pt x="2163" y="4331"/>
                    <a:pt x="2344" y="4331"/>
                  </a:cubicBezTo>
                  <a:cubicBezTo>
                    <a:pt x="3055" y="4331"/>
                    <a:pt x="3734" y="3986"/>
                    <a:pt x="4132" y="3370"/>
                  </a:cubicBezTo>
                  <a:cubicBezTo>
                    <a:pt x="4323" y="3096"/>
                    <a:pt x="4430" y="2774"/>
                    <a:pt x="4477" y="2453"/>
                  </a:cubicBezTo>
                  <a:cubicBezTo>
                    <a:pt x="4477" y="2358"/>
                    <a:pt x="4418" y="2274"/>
                    <a:pt x="4335" y="2262"/>
                  </a:cubicBezTo>
                  <a:cubicBezTo>
                    <a:pt x="4320" y="2259"/>
                    <a:pt x="4307" y="2257"/>
                    <a:pt x="4294" y="2257"/>
                  </a:cubicBezTo>
                  <a:cubicBezTo>
                    <a:pt x="4219" y="2257"/>
                    <a:pt x="4164" y="2312"/>
                    <a:pt x="4144" y="2393"/>
                  </a:cubicBezTo>
                  <a:cubicBezTo>
                    <a:pt x="4120" y="2667"/>
                    <a:pt x="4013" y="2941"/>
                    <a:pt x="3846" y="3179"/>
                  </a:cubicBezTo>
                  <a:cubicBezTo>
                    <a:pt x="3504" y="3697"/>
                    <a:pt x="2932" y="3992"/>
                    <a:pt x="2326" y="3992"/>
                  </a:cubicBezTo>
                  <a:cubicBezTo>
                    <a:pt x="2151" y="3992"/>
                    <a:pt x="1974" y="3968"/>
                    <a:pt x="1799" y="3917"/>
                  </a:cubicBezTo>
                  <a:cubicBezTo>
                    <a:pt x="1789" y="3914"/>
                    <a:pt x="1779" y="3913"/>
                    <a:pt x="1770" y="3913"/>
                  </a:cubicBezTo>
                  <a:cubicBezTo>
                    <a:pt x="1744" y="3913"/>
                    <a:pt x="1718" y="3924"/>
                    <a:pt x="1691" y="3941"/>
                  </a:cubicBezTo>
                  <a:lnTo>
                    <a:pt x="858" y="4322"/>
                  </a:lnTo>
                  <a:lnTo>
                    <a:pt x="906" y="3405"/>
                  </a:lnTo>
                  <a:cubicBezTo>
                    <a:pt x="906" y="3358"/>
                    <a:pt x="894" y="3334"/>
                    <a:pt x="870" y="3298"/>
                  </a:cubicBezTo>
                  <a:cubicBezTo>
                    <a:pt x="370" y="2679"/>
                    <a:pt x="334" y="1798"/>
                    <a:pt x="787" y="1131"/>
                  </a:cubicBezTo>
                  <a:cubicBezTo>
                    <a:pt x="1048" y="714"/>
                    <a:pt x="1489" y="441"/>
                    <a:pt x="1965" y="333"/>
                  </a:cubicBezTo>
                  <a:cubicBezTo>
                    <a:pt x="2084" y="313"/>
                    <a:pt x="2203" y="303"/>
                    <a:pt x="2321" y="303"/>
                  </a:cubicBezTo>
                  <a:cubicBezTo>
                    <a:pt x="2686" y="303"/>
                    <a:pt x="3040" y="403"/>
                    <a:pt x="3346" y="619"/>
                  </a:cubicBezTo>
                  <a:cubicBezTo>
                    <a:pt x="3763" y="905"/>
                    <a:pt x="4049" y="1322"/>
                    <a:pt x="4132" y="1822"/>
                  </a:cubicBezTo>
                  <a:cubicBezTo>
                    <a:pt x="4143" y="1909"/>
                    <a:pt x="4224" y="1966"/>
                    <a:pt x="4292" y="1966"/>
                  </a:cubicBezTo>
                  <a:cubicBezTo>
                    <a:pt x="4298" y="1966"/>
                    <a:pt x="4305" y="1966"/>
                    <a:pt x="4311" y="1965"/>
                  </a:cubicBezTo>
                  <a:cubicBezTo>
                    <a:pt x="4406" y="1941"/>
                    <a:pt x="4466" y="1857"/>
                    <a:pt x="4442" y="1786"/>
                  </a:cubicBezTo>
                  <a:cubicBezTo>
                    <a:pt x="4347" y="1203"/>
                    <a:pt x="4013" y="714"/>
                    <a:pt x="3525" y="369"/>
                  </a:cubicBezTo>
                  <a:cubicBezTo>
                    <a:pt x="3164" y="117"/>
                    <a:pt x="2742" y="1"/>
                    <a:pt x="23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1" name="Google Shape;9681;p78"/>
            <p:cNvSpPr/>
            <p:nvPr/>
          </p:nvSpPr>
          <p:spPr>
            <a:xfrm>
              <a:off x="2423102" y="1541185"/>
              <a:ext cx="77723" cy="77723"/>
            </a:xfrm>
            <a:custGeom>
              <a:avLst/>
              <a:gdLst/>
              <a:ahLst/>
              <a:cxnLst/>
              <a:rect l="l" t="t" r="r" b="b"/>
              <a:pathLst>
                <a:path w="2442" h="2442" extrusionOk="0">
                  <a:moveTo>
                    <a:pt x="1084" y="346"/>
                  </a:moveTo>
                  <a:lnTo>
                    <a:pt x="1084" y="1215"/>
                  </a:lnTo>
                  <a:cubicBezTo>
                    <a:pt x="1084" y="1310"/>
                    <a:pt x="1168" y="1382"/>
                    <a:pt x="1251" y="1382"/>
                  </a:cubicBezTo>
                  <a:lnTo>
                    <a:pt x="2132" y="1382"/>
                  </a:lnTo>
                  <a:cubicBezTo>
                    <a:pt x="2037" y="1786"/>
                    <a:pt x="1668" y="2108"/>
                    <a:pt x="1239" y="2108"/>
                  </a:cubicBezTo>
                  <a:cubicBezTo>
                    <a:pt x="751" y="2108"/>
                    <a:pt x="346" y="1715"/>
                    <a:pt x="346" y="1215"/>
                  </a:cubicBezTo>
                  <a:cubicBezTo>
                    <a:pt x="346" y="774"/>
                    <a:pt x="656" y="417"/>
                    <a:pt x="1084" y="346"/>
                  </a:cubicBezTo>
                  <a:close/>
                  <a:moveTo>
                    <a:pt x="1215" y="0"/>
                  </a:moveTo>
                  <a:cubicBezTo>
                    <a:pt x="548" y="0"/>
                    <a:pt x="1" y="548"/>
                    <a:pt x="1" y="1215"/>
                  </a:cubicBezTo>
                  <a:cubicBezTo>
                    <a:pt x="1" y="1894"/>
                    <a:pt x="548" y="2441"/>
                    <a:pt x="1215" y="2441"/>
                  </a:cubicBezTo>
                  <a:cubicBezTo>
                    <a:pt x="1894" y="2441"/>
                    <a:pt x="2442" y="1894"/>
                    <a:pt x="2442" y="1215"/>
                  </a:cubicBezTo>
                  <a:cubicBezTo>
                    <a:pt x="2442" y="1120"/>
                    <a:pt x="2370" y="1060"/>
                    <a:pt x="2275" y="1060"/>
                  </a:cubicBezTo>
                  <a:lnTo>
                    <a:pt x="1382" y="1060"/>
                  </a:lnTo>
                  <a:lnTo>
                    <a:pt x="1382" y="167"/>
                  </a:lnTo>
                  <a:cubicBezTo>
                    <a:pt x="1382" y="72"/>
                    <a:pt x="1310" y="0"/>
                    <a:pt x="1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2" name="Google Shape;9682;p78"/>
            <p:cNvSpPr/>
            <p:nvPr/>
          </p:nvSpPr>
          <p:spPr>
            <a:xfrm>
              <a:off x="2216956" y="1538543"/>
              <a:ext cx="318721" cy="317575"/>
            </a:xfrm>
            <a:custGeom>
              <a:avLst/>
              <a:gdLst/>
              <a:ahLst/>
              <a:cxnLst/>
              <a:rect l="l" t="t" r="r" b="b"/>
              <a:pathLst>
                <a:path w="10014" h="9978" extrusionOk="0">
                  <a:moveTo>
                    <a:pt x="3787" y="1191"/>
                  </a:moveTo>
                  <a:lnTo>
                    <a:pt x="4763" y="2179"/>
                  </a:lnTo>
                  <a:cubicBezTo>
                    <a:pt x="5347" y="2762"/>
                    <a:pt x="5466" y="3667"/>
                    <a:pt x="5037" y="4382"/>
                  </a:cubicBezTo>
                  <a:cubicBezTo>
                    <a:pt x="4989" y="4441"/>
                    <a:pt x="5001" y="4525"/>
                    <a:pt x="5061" y="4572"/>
                  </a:cubicBezTo>
                  <a:lnTo>
                    <a:pt x="5394" y="4906"/>
                  </a:lnTo>
                  <a:cubicBezTo>
                    <a:pt x="5423" y="4934"/>
                    <a:pt x="5465" y="4950"/>
                    <a:pt x="5507" y="4950"/>
                  </a:cubicBezTo>
                  <a:cubicBezTo>
                    <a:pt x="5534" y="4950"/>
                    <a:pt x="5561" y="4943"/>
                    <a:pt x="5585" y="4929"/>
                  </a:cubicBezTo>
                  <a:cubicBezTo>
                    <a:pt x="5873" y="4756"/>
                    <a:pt x="6191" y="4673"/>
                    <a:pt x="6506" y="4673"/>
                  </a:cubicBezTo>
                  <a:cubicBezTo>
                    <a:pt x="6972" y="4673"/>
                    <a:pt x="7432" y="4855"/>
                    <a:pt x="7787" y="5203"/>
                  </a:cubicBezTo>
                  <a:lnTo>
                    <a:pt x="8776" y="6179"/>
                  </a:lnTo>
                  <a:lnTo>
                    <a:pt x="6228" y="8727"/>
                  </a:lnTo>
                  <a:lnTo>
                    <a:pt x="5239" y="7751"/>
                  </a:lnTo>
                  <a:cubicBezTo>
                    <a:pt x="5025" y="7525"/>
                    <a:pt x="4870" y="7251"/>
                    <a:pt x="4787" y="6953"/>
                  </a:cubicBezTo>
                  <a:cubicBezTo>
                    <a:pt x="4644" y="6477"/>
                    <a:pt x="4728" y="5965"/>
                    <a:pt x="4978" y="5548"/>
                  </a:cubicBezTo>
                  <a:cubicBezTo>
                    <a:pt x="5025" y="5489"/>
                    <a:pt x="5001" y="5394"/>
                    <a:pt x="4942" y="5346"/>
                  </a:cubicBezTo>
                  <a:lnTo>
                    <a:pt x="4620" y="5025"/>
                  </a:lnTo>
                  <a:cubicBezTo>
                    <a:pt x="4589" y="4993"/>
                    <a:pt x="4541" y="4977"/>
                    <a:pt x="4495" y="4977"/>
                  </a:cubicBezTo>
                  <a:cubicBezTo>
                    <a:pt x="4472" y="4977"/>
                    <a:pt x="4450" y="4981"/>
                    <a:pt x="4430" y="4989"/>
                  </a:cubicBezTo>
                  <a:cubicBezTo>
                    <a:pt x="4137" y="5164"/>
                    <a:pt x="3815" y="5250"/>
                    <a:pt x="3496" y="5250"/>
                  </a:cubicBezTo>
                  <a:cubicBezTo>
                    <a:pt x="3034" y="5250"/>
                    <a:pt x="2579" y="5072"/>
                    <a:pt x="2227" y="4727"/>
                  </a:cubicBezTo>
                  <a:lnTo>
                    <a:pt x="1239" y="3739"/>
                  </a:lnTo>
                  <a:lnTo>
                    <a:pt x="3787" y="1191"/>
                  </a:lnTo>
                  <a:close/>
                  <a:moveTo>
                    <a:pt x="9288" y="6120"/>
                  </a:moveTo>
                  <a:lnTo>
                    <a:pt x="9633" y="6465"/>
                  </a:lnTo>
                  <a:lnTo>
                    <a:pt x="6513" y="9585"/>
                  </a:lnTo>
                  <a:lnTo>
                    <a:pt x="6168" y="9251"/>
                  </a:lnTo>
                  <a:lnTo>
                    <a:pt x="9109" y="6299"/>
                  </a:lnTo>
                  <a:lnTo>
                    <a:pt x="9288" y="6120"/>
                  </a:lnTo>
                  <a:close/>
                  <a:moveTo>
                    <a:pt x="3525" y="0"/>
                  </a:moveTo>
                  <a:cubicBezTo>
                    <a:pt x="3489" y="0"/>
                    <a:pt x="3442" y="24"/>
                    <a:pt x="3406" y="48"/>
                  </a:cubicBezTo>
                  <a:lnTo>
                    <a:pt x="2180" y="1286"/>
                  </a:lnTo>
                  <a:cubicBezTo>
                    <a:pt x="2120" y="1346"/>
                    <a:pt x="2120" y="1453"/>
                    <a:pt x="2180" y="1512"/>
                  </a:cubicBezTo>
                  <a:cubicBezTo>
                    <a:pt x="2209" y="1542"/>
                    <a:pt x="2248" y="1557"/>
                    <a:pt x="2287" y="1557"/>
                  </a:cubicBezTo>
                  <a:cubicBezTo>
                    <a:pt x="2325" y="1557"/>
                    <a:pt x="2364" y="1542"/>
                    <a:pt x="2394" y="1512"/>
                  </a:cubicBezTo>
                  <a:lnTo>
                    <a:pt x="3525" y="381"/>
                  </a:lnTo>
                  <a:lnTo>
                    <a:pt x="3870" y="715"/>
                  </a:lnTo>
                  <a:lnTo>
                    <a:pt x="3692" y="893"/>
                  </a:lnTo>
                  <a:lnTo>
                    <a:pt x="929" y="3667"/>
                  </a:lnTo>
                  <a:lnTo>
                    <a:pt x="751" y="3846"/>
                  </a:lnTo>
                  <a:lnTo>
                    <a:pt x="406" y="3501"/>
                  </a:lnTo>
                  <a:lnTo>
                    <a:pt x="1953" y="1953"/>
                  </a:lnTo>
                  <a:cubicBezTo>
                    <a:pt x="2013" y="1893"/>
                    <a:pt x="2013" y="1786"/>
                    <a:pt x="1953" y="1727"/>
                  </a:cubicBezTo>
                  <a:cubicBezTo>
                    <a:pt x="1924" y="1697"/>
                    <a:pt x="1882" y="1682"/>
                    <a:pt x="1840" y="1682"/>
                  </a:cubicBezTo>
                  <a:cubicBezTo>
                    <a:pt x="1799" y="1682"/>
                    <a:pt x="1757" y="1697"/>
                    <a:pt x="1727" y="1727"/>
                  </a:cubicBezTo>
                  <a:lnTo>
                    <a:pt x="60" y="3393"/>
                  </a:lnTo>
                  <a:cubicBezTo>
                    <a:pt x="1" y="3453"/>
                    <a:pt x="1" y="3560"/>
                    <a:pt x="60" y="3620"/>
                  </a:cubicBezTo>
                  <a:lnTo>
                    <a:pt x="632" y="4191"/>
                  </a:lnTo>
                  <a:cubicBezTo>
                    <a:pt x="656" y="4215"/>
                    <a:pt x="703" y="4227"/>
                    <a:pt x="751" y="4227"/>
                  </a:cubicBezTo>
                  <a:cubicBezTo>
                    <a:pt x="787" y="4227"/>
                    <a:pt x="834" y="4215"/>
                    <a:pt x="870" y="4191"/>
                  </a:cubicBezTo>
                  <a:lnTo>
                    <a:pt x="1048" y="4013"/>
                  </a:lnTo>
                  <a:lnTo>
                    <a:pt x="2025" y="4989"/>
                  </a:lnTo>
                  <a:cubicBezTo>
                    <a:pt x="2430" y="5394"/>
                    <a:pt x="2971" y="5607"/>
                    <a:pt x="3517" y="5607"/>
                  </a:cubicBezTo>
                  <a:cubicBezTo>
                    <a:pt x="3854" y="5607"/>
                    <a:pt x="4192" y="5526"/>
                    <a:pt x="4501" y="5358"/>
                  </a:cubicBezTo>
                  <a:lnTo>
                    <a:pt x="4644" y="5513"/>
                  </a:lnTo>
                  <a:cubicBezTo>
                    <a:pt x="4394" y="5989"/>
                    <a:pt x="4335" y="6537"/>
                    <a:pt x="4477" y="7061"/>
                  </a:cubicBezTo>
                  <a:cubicBezTo>
                    <a:pt x="4573" y="7406"/>
                    <a:pt x="4763" y="7727"/>
                    <a:pt x="5013" y="7977"/>
                  </a:cubicBezTo>
                  <a:lnTo>
                    <a:pt x="6001" y="8966"/>
                  </a:lnTo>
                  <a:lnTo>
                    <a:pt x="5823" y="9144"/>
                  </a:lnTo>
                  <a:cubicBezTo>
                    <a:pt x="5763" y="9204"/>
                    <a:pt x="5763" y="9311"/>
                    <a:pt x="5823" y="9370"/>
                  </a:cubicBezTo>
                  <a:lnTo>
                    <a:pt x="6394" y="9930"/>
                  </a:lnTo>
                  <a:cubicBezTo>
                    <a:pt x="6418" y="9966"/>
                    <a:pt x="6466" y="9978"/>
                    <a:pt x="6513" y="9978"/>
                  </a:cubicBezTo>
                  <a:cubicBezTo>
                    <a:pt x="6549" y="9978"/>
                    <a:pt x="6585" y="9966"/>
                    <a:pt x="6633" y="9930"/>
                  </a:cubicBezTo>
                  <a:lnTo>
                    <a:pt x="9978" y="6584"/>
                  </a:lnTo>
                  <a:cubicBezTo>
                    <a:pt x="10014" y="6525"/>
                    <a:pt x="10014" y="6418"/>
                    <a:pt x="9966" y="6358"/>
                  </a:cubicBezTo>
                  <a:lnTo>
                    <a:pt x="9395" y="5798"/>
                  </a:lnTo>
                  <a:cubicBezTo>
                    <a:pt x="9365" y="5769"/>
                    <a:pt x="9323" y="5754"/>
                    <a:pt x="9282" y="5754"/>
                  </a:cubicBezTo>
                  <a:cubicBezTo>
                    <a:pt x="9240" y="5754"/>
                    <a:pt x="9198" y="5769"/>
                    <a:pt x="9169" y="5798"/>
                  </a:cubicBezTo>
                  <a:lnTo>
                    <a:pt x="8990" y="5977"/>
                  </a:lnTo>
                  <a:lnTo>
                    <a:pt x="8014" y="4989"/>
                  </a:lnTo>
                  <a:cubicBezTo>
                    <a:pt x="7609" y="4585"/>
                    <a:pt x="7069" y="4375"/>
                    <a:pt x="6524" y="4375"/>
                  </a:cubicBezTo>
                  <a:cubicBezTo>
                    <a:pt x="6186" y="4375"/>
                    <a:pt x="5847" y="4456"/>
                    <a:pt x="5537" y="4620"/>
                  </a:cubicBezTo>
                  <a:lnTo>
                    <a:pt x="5394" y="4465"/>
                  </a:lnTo>
                  <a:cubicBezTo>
                    <a:pt x="5823" y="3655"/>
                    <a:pt x="5668" y="2655"/>
                    <a:pt x="5013" y="2000"/>
                  </a:cubicBezTo>
                  <a:lnTo>
                    <a:pt x="4037" y="1012"/>
                  </a:lnTo>
                  <a:lnTo>
                    <a:pt x="4216" y="834"/>
                  </a:lnTo>
                  <a:cubicBezTo>
                    <a:pt x="4275" y="774"/>
                    <a:pt x="4275" y="679"/>
                    <a:pt x="4216" y="619"/>
                  </a:cubicBezTo>
                  <a:lnTo>
                    <a:pt x="3644" y="48"/>
                  </a:lnTo>
                  <a:cubicBezTo>
                    <a:pt x="3620" y="24"/>
                    <a:pt x="3573" y="0"/>
                    <a:pt x="3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3" name="Google Shape;9683;p78"/>
            <p:cNvSpPr/>
            <p:nvPr/>
          </p:nvSpPr>
          <p:spPr>
            <a:xfrm>
              <a:off x="2275327" y="1662448"/>
              <a:ext cx="100066" cy="39434"/>
            </a:xfrm>
            <a:custGeom>
              <a:avLst/>
              <a:gdLst/>
              <a:ahLst/>
              <a:cxnLst/>
              <a:rect l="l" t="t" r="r" b="b"/>
              <a:pathLst>
                <a:path w="3144" h="1239" extrusionOk="0">
                  <a:moveTo>
                    <a:pt x="2632" y="310"/>
                  </a:moveTo>
                  <a:lnTo>
                    <a:pt x="2560" y="417"/>
                  </a:lnTo>
                  <a:cubicBezTo>
                    <a:pt x="2298" y="739"/>
                    <a:pt x="1953" y="917"/>
                    <a:pt x="1596" y="929"/>
                  </a:cubicBezTo>
                  <a:cubicBezTo>
                    <a:pt x="1239" y="929"/>
                    <a:pt x="905" y="774"/>
                    <a:pt x="643" y="477"/>
                  </a:cubicBezTo>
                  <a:cubicBezTo>
                    <a:pt x="643" y="477"/>
                    <a:pt x="584" y="393"/>
                    <a:pt x="512" y="310"/>
                  </a:cubicBezTo>
                  <a:close/>
                  <a:moveTo>
                    <a:pt x="179" y="0"/>
                  </a:moveTo>
                  <a:cubicBezTo>
                    <a:pt x="119" y="0"/>
                    <a:pt x="60" y="24"/>
                    <a:pt x="36" y="84"/>
                  </a:cubicBezTo>
                  <a:cubicBezTo>
                    <a:pt x="0" y="143"/>
                    <a:pt x="12" y="203"/>
                    <a:pt x="48" y="251"/>
                  </a:cubicBezTo>
                  <a:cubicBezTo>
                    <a:pt x="155" y="370"/>
                    <a:pt x="369" y="667"/>
                    <a:pt x="393" y="667"/>
                  </a:cubicBezTo>
                  <a:cubicBezTo>
                    <a:pt x="703" y="1036"/>
                    <a:pt x="1119" y="1239"/>
                    <a:pt x="1560" y="1239"/>
                  </a:cubicBezTo>
                  <a:lnTo>
                    <a:pt x="1596" y="1239"/>
                  </a:lnTo>
                  <a:cubicBezTo>
                    <a:pt x="2060" y="1215"/>
                    <a:pt x="2489" y="1001"/>
                    <a:pt x="2810" y="596"/>
                  </a:cubicBezTo>
                  <a:lnTo>
                    <a:pt x="3096" y="239"/>
                  </a:lnTo>
                  <a:cubicBezTo>
                    <a:pt x="3132" y="203"/>
                    <a:pt x="3144" y="143"/>
                    <a:pt x="3108" y="84"/>
                  </a:cubicBezTo>
                  <a:cubicBezTo>
                    <a:pt x="3084" y="24"/>
                    <a:pt x="3024" y="0"/>
                    <a:pt x="2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4" name="Google Shape;9684;p78"/>
            <p:cNvSpPr/>
            <p:nvPr/>
          </p:nvSpPr>
          <p:spPr>
            <a:xfrm>
              <a:off x="2371192" y="1745422"/>
              <a:ext cx="101211" cy="60663"/>
            </a:xfrm>
            <a:custGeom>
              <a:avLst/>
              <a:gdLst/>
              <a:ahLst/>
              <a:cxnLst/>
              <a:rect l="l" t="t" r="r" b="b"/>
              <a:pathLst>
                <a:path w="3180" h="1906" extrusionOk="0">
                  <a:moveTo>
                    <a:pt x="155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513"/>
                    <a:pt x="239" y="787"/>
                    <a:pt x="274" y="834"/>
                  </a:cubicBezTo>
                  <a:lnTo>
                    <a:pt x="1298" y="1858"/>
                  </a:lnTo>
                  <a:cubicBezTo>
                    <a:pt x="1334" y="1882"/>
                    <a:pt x="1382" y="1906"/>
                    <a:pt x="1429" y="1906"/>
                  </a:cubicBezTo>
                  <a:cubicBezTo>
                    <a:pt x="1465" y="1906"/>
                    <a:pt x="1501" y="1882"/>
                    <a:pt x="1548" y="1858"/>
                  </a:cubicBezTo>
                  <a:lnTo>
                    <a:pt x="3120" y="275"/>
                  </a:lnTo>
                  <a:cubicBezTo>
                    <a:pt x="3168" y="215"/>
                    <a:pt x="3180" y="156"/>
                    <a:pt x="3156" y="96"/>
                  </a:cubicBezTo>
                  <a:cubicBezTo>
                    <a:pt x="3120" y="37"/>
                    <a:pt x="3060" y="1"/>
                    <a:pt x="3001" y="1"/>
                  </a:cubicBezTo>
                  <a:lnTo>
                    <a:pt x="1584" y="1"/>
                  </a:lnTo>
                  <a:cubicBezTo>
                    <a:pt x="1501" y="1"/>
                    <a:pt x="1429" y="72"/>
                    <a:pt x="1429" y="156"/>
                  </a:cubicBezTo>
                  <a:cubicBezTo>
                    <a:pt x="1429" y="251"/>
                    <a:pt x="1501" y="322"/>
                    <a:pt x="1584" y="322"/>
                  </a:cubicBezTo>
                  <a:lnTo>
                    <a:pt x="2620" y="322"/>
                  </a:lnTo>
                  <a:lnTo>
                    <a:pt x="1429" y="1513"/>
                  </a:lnTo>
                  <a:lnTo>
                    <a:pt x="513" y="608"/>
                  </a:lnTo>
                  <a:cubicBezTo>
                    <a:pt x="501" y="596"/>
                    <a:pt x="393" y="489"/>
                    <a:pt x="358" y="322"/>
                  </a:cubicBezTo>
                  <a:lnTo>
                    <a:pt x="965" y="322"/>
                  </a:lnTo>
                  <a:cubicBezTo>
                    <a:pt x="1048" y="322"/>
                    <a:pt x="1132" y="251"/>
                    <a:pt x="1132" y="156"/>
                  </a:cubicBezTo>
                  <a:cubicBezTo>
                    <a:pt x="1132" y="72"/>
                    <a:pt x="1048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85" name="Google Shape;9685;p78"/>
          <p:cNvGrpSpPr/>
          <p:nvPr/>
        </p:nvGrpSpPr>
        <p:grpSpPr>
          <a:xfrm>
            <a:off x="3510716" y="1767498"/>
            <a:ext cx="505336" cy="488149"/>
            <a:chOff x="2633037" y="1499873"/>
            <a:chExt cx="379002" cy="366112"/>
          </a:xfrm>
          <a:solidFill>
            <a:schemeClr val="tx1"/>
          </a:solidFill>
        </p:grpSpPr>
        <p:sp>
          <p:nvSpPr>
            <p:cNvPr id="9686" name="Google Shape;9686;p78"/>
            <p:cNvSpPr/>
            <p:nvPr/>
          </p:nvSpPr>
          <p:spPr>
            <a:xfrm>
              <a:off x="2798635" y="1499873"/>
              <a:ext cx="20497" cy="106145"/>
            </a:xfrm>
            <a:custGeom>
              <a:avLst/>
              <a:gdLst/>
              <a:ahLst/>
              <a:cxnLst/>
              <a:rect l="l" t="t" r="r" b="b"/>
              <a:pathLst>
                <a:path w="644" h="3335" extrusionOk="0">
                  <a:moveTo>
                    <a:pt x="453" y="1"/>
                  </a:moveTo>
                  <a:cubicBezTo>
                    <a:pt x="346" y="1"/>
                    <a:pt x="263" y="96"/>
                    <a:pt x="263" y="191"/>
                  </a:cubicBezTo>
                  <a:cubicBezTo>
                    <a:pt x="263" y="394"/>
                    <a:pt x="215" y="477"/>
                    <a:pt x="156" y="596"/>
                  </a:cubicBezTo>
                  <a:cubicBezTo>
                    <a:pt x="72" y="727"/>
                    <a:pt x="1" y="882"/>
                    <a:pt x="1" y="1179"/>
                  </a:cubicBezTo>
                  <a:cubicBezTo>
                    <a:pt x="1" y="1465"/>
                    <a:pt x="72" y="1620"/>
                    <a:pt x="156" y="1763"/>
                  </a:cubicBezTo>
                  <a:cubicBezTo>
                    <a:pt x="215" y="1882"/>
                    <a:pt x="263" y="1965"/>
                    <a:pt x="263" y="2156"/>
                  </a:cubicBezTo>
                  <a:cubicBezTo>
                    <a:pt x="263" y="2358"/>
                    <a:pt x="215" y="2441"/>
                    <a:pt x="156" y="2561"/>
                  </a:cubicBezTo>
                  <a:cubicBezTo>
                    <a:pt x="72" y="2692"/>
                    <a:pt x="1" y="2846"/>
                    <a:pt x="1" y="3144"/>
                  </a:cubicBezTo>
                  <a:cubicBezTo>
                    <a:pt x="1" y="3239"/>
                    <a:pt x="96" y="3334"/>
                    <a:pt x="191" y="3334"/>
                  </a:cubicBezTo>
                  <a:cubicBezTo>
                    <a:pt x="298" y="3334"/>
                    <a:pt x="394" y="3239"/>
                    <a:pt x="394" y="3144"/>
                  </a:cubicBezTo>
                  <a:cubicBezTo>
                    <a:pt x="394" y="2942"/>
                    <a:pt x="429" y="2858"/>
                    <a:pt x="489" y="2739"/>
                  </a:cubicBezTo>
                  <a:cubicBezTo>
                    <a:pt x="572" y="2608"/>
                    <a:pt x="644" y="2453"/>
                    <a:pt x="644" y="2156"/>
                  </a:cubicBezTo>
                  <a:cubicBezTo>
                    <a:pt x="644" y="1882"/>
                    <a:pt x="572" y="1715"/>
                    <a:pt x="489" y="1584"/>
                  </a:cubicBezTo>
                  <a:cubicBezTo>
                    <a:pt x="429" y="1465"/>
                    <a:pt x="394" y="1370"/>
                    <a:pt x="394" y="1179"/>
                  </a:cubicBezTo>
                  <a:cubicBezTo>
                    <a:pt x="394" y="989"/>
                    <a:pt x="429" y="894"/>
                    <a:pt x="489" y="775"/>
                  </a:cubicBezTo>
                  <a:cubicBezTo>
                    <a:pt x="572" y="644"/>
                    <a:pt x="644" y="489"/>
                    <a:pt x="644" y="191"/>
                  </a:cubicBezTo>
                  <a:cubicBezTo>
                    <a:pt x="644" y="96"/>
                    <a:pt x="549" y="1"/>
                    <a:pt x="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7" name="Google Shape;9687;p78"/>
            <p:cNvSpPr/>
            <p:nvPr/>
          </p:nvSpPr>
          <p:spPr>
            <a:xfrm>
              <a:off x="2847140" y="1499873"/>
              <a:ext cx="20115" cy="106145"/>
            </a:xfrm>
            <a:custGeom>
              <a:avLst/>
              <a:gdLst/>
              <a:ahLst/>
              <a:cxnLst/>
              <a:rect l="l" t="t" r="r" b="b"/>
              <a:pathLst>
                <a:path w="632" h="3335" extrusionOk="0">
                  <a:moveTo>
                    <a:pt x="441" y="1"/>
                  </a:moveTo>
                  <a:cubicBezTo>
                    <a:pt x="334" y="1"/>
                    <a:pt x="251" y="96"/>
                    <a:pt x="251" y="191"/>
                  </a:cubicBezTo>
                  <a:cubicBezTo>
                    <a:pt x="251" y="394"/>
                    <a:pt x="203" y="477"/>
                    <a:pt x="144" y="596"/>
                  </a:cubicBezTo>
                  <a:cubicBezTo>
                    <a:pt x="72" y="727"/>
                    <a:pt x="1" y="882"/>
                    <a:pt x="1" y="1179"/>
                  </a:cubicBezTo>
                  <a:cubicBezTo>
                    <a:pt x="1" y="1465"/>
                    <a:pt x="72" y="1620"/>
                    <a:pt x="144" y="1763"/>
                  </a:cubicBezTo>
                  <a:cubicBezTo>
                    <a:pt x="203" y="1882"/>
                    <a:pt x="251" y="1965"/>
                    <a:pt x="251" y="2156"/>
                  </a:cubicBezTo>
                  <a:cubicBezTo>
                    <a:pt x="251" y="2358"/>
                    <a:pt x="203" y="2441"/>
                    <a:pt x="144" y="2561"/>
                  </a:cubicBezTo>
                  <a:cubicBezTo>
                    <a:pt x="84" y="2692"/>
                    <a:pt x="1" y="2846"/>
                    <a:pt x="1" y="3144"/>
                  </a:cubicBezTo>
                  <a:cubicBezTo>
                    <a:pt x="1" y="3239"/>
                    <a:pt x="84" y="3334"/>
                    <a:pt x="191" y="3334"/>
                  </a:cubicBezTo>
                  <a:cubicBezTo>
                    <a:pt x="298" y="3334"/>
                    <a:pt x="382" y="3239"/>
                    <a:pt x="382" y="3144"/>
                  </a:cubicBezTo>
                  <a:cubicBezTo>
                    <a:pt x="382" y="2942"/>
                    <a:pt x="429" y="2858"/>
                    <a:pt x="489" y="2739"/>
                  </a:cubicBezTo>
                  <a:cubicBezTo>
                    <a:pt x="560" y="2608"/>
                    <a:pt x="632" y="2453"/>
                    <a:pt x="632" y="2156"/>
                  </a:cubicBezTo>
                  <a:cubicBezTo>
                    <a:pt x="632" y="1882"/>
                    <a:pt x="560" y="1715"/>
                    <a:pt x="489" y="1584"/>
                  </a:cubicBezTo>
                  <a:cubicBezTo>
                    <a:pt x="429" y="1465"/>
                    <a:pt x="382" y="1370"/>
                    <a:pt x="382" y="1179"/>
                  </a:cubicBezTo>
                  <a:cubicBezTo>
                    <a:pt x="382" y="989"/>
                    <a:pt x="429" y="894"/>
                    <a:pt x="489" y="775"/>
                  </a:cubicBezTo>
                  <a:cubicBezTo>
                    <a:pt x="560" y="644"/>
                    <a:pt x="632" y="489"/>
                    <a:pt x="632" y="191"/>
                  </a:cubicBezTo>
                  <a:cubicBezTo>
                    <a:pt x="632" y="96"/>
                    <a:pt x="549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8" name="Google Shape;9688;p78"/>
            <p:cNvSpPr/>
            <p:nvPr/>
          </p:nvSpPr>
          <p:spPr>
            <a:xfrm>
              <a:off x="2652738" y="1825405"/>
              <a:ext cx="359301" cy="40580"/>
            </a:xfrm>
            <a:custGeom>
              <a:avLst/>
              <a:gdLst/>
              <a:ahLst/>
              <a:cxnLst/>
              <a:rect l="l" t="t" r="r" b="b"/>
              <a:pathLst>
                <a:path w="11289" h="1275" extrusionOk="0">
                  <a:moveTo>
                    <a:pt x="10645" y="369"/>
                  </a:moveTo>
                  <a:lnTo>
                    <a:pt x="10538" y="655"/>
                  </a:lnTo>
                  <a:cubicBezTo>
                    <a:pt x="10514" y="774"/>
                    <a:pt x="10359" y="869"/>
                    <a:pt x="10240" y="869"/>
                  </a:cubicBezTo>
                  <a:lnTo>
                    <a:pt x="1108" y="869"/>
                  </a:lnTo>
                  <a:cubicBezTo>
                    <a:pt x="989" y="869"/>
                    <a:pt x="834" y="774"/>
                    <a:pt x="811" y="655"/>
                  </a:cubicBezTo>
                  <a:lnTo>
                    <a:pt x="739" y="369"/>
                  </a:lnTo>
                  <a:close/>
                  <a:moveTo>
                    <a:pt x="191" y="0"/>
                  </a:moveTo>
                  <a:cubicBezTo>
                    <a:pt x="96" y="0"/>
                    <a:pt x="1" y="83"/>
                    <a:pt x="1" y="191"/>
                  </a:cubicBezTo>
                  <a:cubicBezTo>
                    <a:pt x="1" y="298"/>
                    <a:pt x="96" y="381"/>
                    <a:pt x="191" y="381"/>
                  </a:cubicBezTo>
                  <a:lnTo>
                    <a:pt x="299" y="381"/>
                  </a:lnTo>
                  <a:lnTo>
                    <a:pt x="406" y="774"/>
                  </a:lnTo>
                  <a:cubicBezTo>
                    <a:pt x="477" y="1060"/>
                    <a:pt x="775" y="1274"/>
                    <a:pt x="1072" y="1274"/>
                  </a:cubicBezTo>
                  <a:lnTo>
                    <a:pt x="10216" y="1274"/>
                  </a:lnTo>
                  <a:cubicBezTo>
                    <a:pt x="10514" y="1274"/>
                    <a:pt x="10812" y="1060"/>
                    <a:pt x="10883" y="774"/>
                  </a:cubicBezTo>
                  <a:lnTo>
                    <a:pt x="10990" y="381"/>
                  </a:lnTo>
                  <a:lnTo>
                    <a:pt x="11098" y="381"/>
                  </a:lnTo>
                  <a:cubicBezTo>
                    <a:pt x="11193" y="381"/>
                    <a:pt x="11288" y="298"/>
                    <a:pt x="11288" y="191"/>
                  </a:cubicBezTo>
                  <a:cubicBezTo>
                    <a:pt x="11288" y="83"/>
                    <a:pt x="11229" y="0"/>
                    <a:pt x="11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9" name="Google Shape;9689;p78"/>
            <p:cNvSpPr/>
            <p:nvPr/>
          </p:nvSpPr>
          <p:spPr>
            <a:xfrm>
              <a:off x="2657289" y="1641983"/>
              <a:ext cx="64833" cy="73935"/>
            </a:xfrm>
            <a:custGeom>
              <a:avLst/>
              <a:gdLst/>
              <a:ahLst/>
              <a:cxnLst/>
              <a:rect l="l" t="t" r="r" b="b"/>
              <a:pathLst>
                <a:path w="2037" h="2323" extrusionOk="0">
                  <a:moveTo>
                    <a:pt x="1584" y="382"/>
                  </a:moveTo>
                  <a:lnTo>
                    <a:pt x="1584" y="1429"/>
                  </a:lnTo>
                  <a:cubicBezTo>
                    <a:pt x="1584" y="1596"/>
                    <a:pt x="1596" y="1751"/>
                    <a:pt x="1620" y="1929"/>
                  </a:cubicBezTo>
                  <a:lnTo>
                    <a:pt x="1596" y="1929"/>
                  </a:lnTo>
                  <a:cubicBezTo>
                    <a:pt x="929" y="1929"/>
                    <a:pt x="382" y="1382"/>
                    <a:pt x="382" y="715"/>
                  </a:cubicBezTo>
                  <a:cubicBezTo>
                    <a:pt x="382" y="596"/>
                    <a:pt x="394" y="489"/>
                    <a:pt x="429" y="382"/>
                  </a:cubicBezTo>
                  <a:close/>
                  <a:moveTo>
                    <a:pt x="298" y="1"/>
                  </a:moveTo>
                  <a:cubicBezTo>
                    <a:pt x="215" y="1"/>
                    <a:pt x="144" y="48"/>
                    <a:pt x="120" y="120"/>
                  </a:cubicBezTo>
                  <a:cubicBezTo>
                    <a:pt x="37" y="310"/>
                    <a:pt x="13" y="513"/>
                    <a:pt x="13" y="703"/>
                  </a:cubicBezTo>
                  <a:cubicBezTo>
                    <a:pt x="1" y="1596"/>
                    <a:pt x="727" y="2322"/>
                    <a:pt x="1608" y="2322"/>
                  </a:cubicBezTo>
                  <a:lnTo>
                    <a:pt x="1846" y="2322"/>
                  </a:lnTo>
                  <a:cubicBezTo>
                    <a:pt x="1906" y="2322"/>
                    <a:pt x="1942" y="2298"/>
                    <a:pt x="1989" y="2251"/>
                  </a:cubicBezTo>
                  <a:cubicBezTo>
                    <a:pt x="2025" y="2203"/>
                    <a:pt x="2037" y="2144"/>
                    <a:pt x="2037" y="2084"/>
                  </a:cubicBezTo>
                  <a:cubicBezTo>
                    <a:pt x="1989" y="1870"/>
                    <a:pt x="1977" y="1656"/>
                    <a:pt x="1977" y="1429"/>
                  </a:cubicBezTo>
                  <a:lnTo>
                    <a:pt x="1977" y="191"/>
                  </a:lnTo>
                  <a:cubicBezTo>
                    <a:pt x="1977" y="84"/>
                    <a:pt x="1882" y="1"/>
                    <a:pt x="1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0" name="Google Shape;9690;p78"/>
            <p:cNvSpPr/>
            <p:nvPr/>
          </p:nvSpPr>
          <p:spPr>
            <a:xfrm>
              <a:off x="2633037" y="1617730"/>
              <a:ext cx="325945" cy="195198"/>
            </a:xfrm>
            <a:custGeom>
              <a:avLst/>
              <a:gdLst/>
              <a:ahLst/>
              <a:cxnLst/>
              <a:rect l="l" t="t" r="r" b="b"/>
              <a:pathLst>
                <a:path w="10241" h="6133" extrusionOk="0">
                  <a:moveTo>
                    <a:pt x="9847" y="393"/>
                  </a:moveTo>
                  <a:lnTo>
                    <a:pt x="9847" y="2203"/>
                  </a:lnTo>
                  <a:cubicBezTo>
                    <a:pt x="9847" y="4168"/>
                    <a:pt x="8252" y="5763"/>
                    <a:pt x="6287" y="5763"/>
                  </a:cubicBezTo>
                  <a:cubicBezTo>
                    <a:pt x="4859" y="5763"/>
                    <a:pt x="3573" y="4918"/>
                    <a:pt x="3013" y="3584"/>
                  </a:cubicBezTo>
                  <a:cubicBezTo>
                    <a:pt x="2989" y="3513"/>
                    <a:pt x="2918" y="3465"/>
                    <a:pt x="2834" y="3465"/>
                  </a:cubicBezTo>
                  <a:lnTo>
                    <a:pt x="2382" y="3465"/>
                  </a:lnTo>
                  <a:cubicBezTo>
                    <a:pt x="1287" y="3465"/>
                    <a:pt x="394" y="2572"/>
                    <a:pt x="394" y="1489"/>
                  </a:cubicBezTo>
                  <a:cubicBezTo>
                    <a:pt x="382" y="1096"/>
                    <a:pt x="489" y="715"/>
                    <a:pt x="703" y="393"/>
                  </a:cubicBezTo>
                  <a:lnTo>
                    <a:pt x="8823" y="393"/>
                  </a:lnTo>
                  <a:lnTo>
                    <a:pt x="8823" y="1215"/>
                  </a:lnTo>
                  <a:cubicBezTo>
                    <a:pt x="8823" y="1310"/>
                    <a:pt x="8919" y="1405"/>
                    <a:pt x="9014" y="1405"/>
                  </a:cubicBezTo>
                  <a:cubicBezTo>
                    <a:pt x="9121" y="1405"/>
                    <a:pt x="9204" y="1310"/>
                    <a:pt x="9204" y="1215"/>
                  </a:cubicBezTo>
                  <a:lnTo>
                    <a:pt x="9204" y="393"/>
                  </a:lnTo>
                  <a:close/>
                  <a:moveTo>
                    <a:pt x="620" y="1"/>
                  </a:moveTo>
                  <a:cubicBezTo>
                    <a:pt x="560" y="1"/>
                    <a:pt x="501" y="36"/>
                    <a:pt x="477" y="84"/>
                  </a:cubicBezTo>
                  <a:cubicBezTo>
                    <a:pt x="179" y="477"/>
                    <a:pt x="25" y="977"/>
                    <a:pt x="25" y="1465"/>
                  </a:cubicBezTo>
                  <a:cubicBezTo>
                    <a:pt x="1" y="2787"/>
                    <a:pt x="1060" y="3846"/>
                    <a:pt x="2370" y="3846"/>
                  </a:cubicBezTo>
                  <a:lnTo>
                    <a:pt x="2704" y="3846"/>
                  </a:lnTo>
                  <a:cubicBezTo>
                    <a:pt x="3346" y="5239"/>
                    <a:pt x="4751" y="6132"/>
                    <a:pt x="6299" y="6132"/>
                  </a:cubicBezTo>
                  <a:cubicBezTo>
                    <a:pt x="8466" y="6132"/>
                    <a:pt x="10240" y="4370"/>
                    <a:pt x="10240" y="2191"/>
                  </a:cubicBezTo>
                  <a:lnTo>
                    <a:pt x="10240" y="203"/>
                  </a:lnTo>
                  <a:cubicBezTo>
                    <a:pt x="10240" y="96"/>
                    <a:pt x="10145" y="1"/>
                    <a:pt x="100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1" name="Google Shape;9691;p78"/>
            <p:cNvSpPr/>
            <p:nvPr/>
          </p:nvSpPr>
          <p:spPr>
            <a:xfrm>
              <a:off x="2826293" y="1674574"/>
              <a:ext cx="99334" cy="106145"/>
            </a:xfrm>
            <a:custGeom>
              <a:avLst/>
              <a:gdLst/>
              <a:ahLst/>
              <a:cxnLst/>
              <a:rect l="l" t="t" r="r" b="b"/>
              <a:pathLst>
                <a:path w="3121" h="3335" extrusionOk="0">
                  <a:moveTo>
                    <a:pt x="2930" y="0"/>
                  </a:moveTo>
                  <a:cubicBezTo>
                    <a:pt x="2823" y="0"/>
                    <a:pt x="2739" y="96"/>
                    <a:pt x="2739" y="203"/>
                  </a:cubicBezTo>
                  <a:lnTo>
                    <a:pt x="2739" y="417"/>
                  </a:lnTo>
                  <a:cubicBezTo>
                    <a:pt x="2739" y="1822"/>
                    <a:pt x="1596" y="2965"/>
                    <a:pt x="191" y="2965"/>
                  </a:cubicBezTo>
                  <a:cubicBezTo>
                    <a:pt x="84" y="2965"/>
                    <a:pt x="1" y="3060"/>
                    <a:pt x="1" y="3156"/>
                  </a:cubicBezTo>
                  <a:cubicBezTo>
                    <a:pt x="1" y="3263"/>
                    <a:pt x="96" y="3334"/>
                    <a:pt x="203" y="3334"/>
                  </a:cubicBezTo>
                  <a:cubicBezTo>
                    <a:pt x="1811" y="3334"/>
                    <a:pt x="3120" y="2025"/>
                    <a:pt x="3120" y="417"/>
                  </a:cubicBezTo>
                  <a:lnTo>
                    <a:pt x="3120" y="203"/>
                  </a:lnTo>
                  <a:cubicBezTo>
                    <a:pt x="3120" y="96"/>
                    <a:pt x="3037" y="0"/>
                    <a:pt x="2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92" name="Google Shape;9692;p78"/>
          <p:cNvGrpSpPr/>
          <p:nvPr/>
        </p:nvGrpSpPr>
        <p:grpSpPr>
          <a:xfrm>
            <a:off x="8900342" y="1789226"/>
            <a:ext cx="437097" cy="476012"/>
            <a:chOff x="6675256" y="1516169"/>
            <a:chExt cx="327823" cy="357009"/>
          </a:xfrm>
          <a:solidFill>
            <a:schemeClr val="tx1"/>
          </a:solidFill>
        </p:grpSpPr>
        <p:sp>
          <p:nvSpPr>
            <p:cNvPr id="9693" name="Google Shape;9693;p78"/>
            <p:cNvSpPr/>
            <p:nvPr/>
          </p:nvSpPr>
          <p:spPr>
            <a:xfrm>
              <a:off x="6675256" y="1516169"/>
              <a:ext cx="111078" cy="188737"/>
            </a:xfrm>
            <a:custGeom>
              <a:avLst/>
              <a:gdLst/>
              <a:ahLst/>
              <a:cxnLst/>
              <a:rect l="l" t="t" r="r" b="b"/>
              <a:pathLst>
                <a:path w="3490" h="5930" extrusionOk="0">
                  <a:moveTo>
                    <a:pt x="1703" y="334"/>
                  </a:moveTo>
                  <a:cubicBezTo>
                    <a:pt x="2001" y="334"/>
                    <a:pt x="2239" y="548"/>
                    <a:pt x="2239" y="786"/>
                  </a:cubicBezTo>
                  <a:lnTo>
                    <a:pt x="2239" y="810"/>
                  </a:lnTo>
                  <a:cubicBezTo>
                    <a:pt x="2072" y="739"/>
                    <a:pt x="1894" y="715"/>
                    <a:pt x="1703" y="715"/>
                  </a:cubicBezTo>
                  <a:cubicBezTo>
                    <a:pt x="1513" y="715"/>
                    <a:pt x="1334" y="751"/>
                    <a:pt x="1168" y="810"/>
                  </a:cubicBezTo>
                  <a:lnTo>
                    <a:pt x="1168" y="786"/>
                  </a:lnTo>
                  <a:cubicBezTo>
                    <a:pt x="1168" y="536"/>
                    <a:pt x="1406" y="334"/>
                    <a:pt x="1703" y="334"/>
                  </a:cubicBezTo>
                  <a:close/>
                  <a:moveTo>
                    <a:pt x="1680" y="1037"/>
                  </a:moveTo>
                  <a:cubicBezTo>
                    <a:pt x="2263" y="1037"/>
                    <a:pt x="2739" y="1513"/>
                    <a:pt x="2739" y="2096"/>
                  </a:cubicBezTo>
                  <a:cubicBezTo>
                    <a:pt x="2739" y="2215"/>
                    <a:pt x="2727" y="2322"/>
                    <a:pt x="2680" y="2418"/>
                  </a:cubicBezTo>
                  <a:cubicBezTo>
                    <a:pt x="2215" y="1941"/>
                    <a:pt x="1406" y="1763"/>
                    <a:pt x="1358" y="1751"/>
                  </a:cubicBezTo>
                  <a:cubicBezTo>
                    <a:pt x="1346" y="1748"/>
                    <a:pt x="1334" y="1746"/>
                    <a:pt x="1321" y="1746"/>
                  </a:cubicBezTo>
                  <a:cubicBezTo>
                    <a:pt x="1283" y="1746"/>
                    <a:pt x="1245" y="1760"/>
                    <a:pt x="1227" y="1787"/>
                  </a:cubicBezTo>
                  <a:cubicBezTo>
                    <a:pt x="1179" y="1810"/>
                    <a:pt x="1168" y="1858"/>
                    <a:pt x="1168" y="1918"/>
                  </a:cubicBezTo>
                  <a:cubicBezTo>
                    <a:pt x="1168" y="1929"/>
                    <a:pt x="1144" y="2037"/>
                    <a:pt x="1025" y="2156"/>
                  </a:cubicBezTo>
                  <a:cubicBezTo>
                    <a:pt x="965" y="2215"/>
                    <a:pt x="965" y="2322"/>
                    <a:pt x="1025" y="2394"/>
                  </a:cubicBezTo>
                  <a:cubicBezTo>
                    <a:pt x="1053" y="2428"/>
                    <a:pt x="1092" y="2443"/>
                    <a:pt x="1133" y="2443"/>
                  </a:cubicBezTo>
                  <a:cubicBezTo>
                    <a:pt x="1178" y="2443"/>
                    <a:pt x="1225" y="2425"/>
                    <a:pt x="1263" y="2394"/>
                  </a:cubicBezTo>
                  <a:cubicBezTo>
                    <a:pt x="1358" y="2299"/>
                    <a:pt x="1418" y="2215"/>
                    <a:pt x="1441" y="2120"/>
                  </a:cubicBezTo>
                  <a:cubicBezTo>
                    <a:pt x="1727" y="2215"/>
                    <a:pt x="2299" y="2406"/>
                    <a:pt x="2549" y="2775"/>
                  </a:cubicBezTo>
                  <a:cubicBezTo>
                    <a:pt x="2501" y="3192"/>
                    <a:pt x="2132" y="3513"/>
                    <a:pt x="1703" y="3513"/>
                  </a:cubicBezTo>
                  <a:cubicBezTo>
                    <a:pt x="1239" y="3513"/>
                    <a:pt x="870" y="3168"/>
                    <a:pt x="822" y="2715"/>
                  </a:cubicBezTo>
                  <a:cubicBezTo>
                    <a:pt x="822" y="2691"/>
                    <a:pt x="810" y="2680"/>
                    <a:pt x="787" y="2644"/>
                  </a:cubicBezTo>
                  <a:cubicBezTo>
                    <a:pt x="691" y="2477"/>
                    <a:pt x="632" y="2287"/>
                    <a:pt x="632" y="2096"/>
                  </a:cubicBezTo>
                  <a:cubicBezTo>
                    <a:pt x="632" y="1513"/>
                    <a:pt x="1108" y="1037"/>
                    <a:pt x="1680" y="1037"/>
                  </a:cubicBezTo>
                  <a:close/>
                  <a:moveTo>
                    <a:pt x="2061" y="3775"/>
                  </a:moveTo>
                  <a:lnTo>
                    <a:pt x="2061" y="3954"/>
                  </a:lnTo>
                  <a:cubicBezTo>
                    <a:pt x="2061" y="4013"/>
                    <a:pt x="2072" y="4073"/>
                    <a:pt x="2108" y="4120"/>
                  </a:cubicBezTo>
                  <a:lnTo>
                    <a:pt x="1703" y="4501"/>
                  </a:lnTo>
                  <a:lnTo>
                    <a:pt x="1299" y="4120"/>
                  </a:lnTo>
                  <a:cubicBezTo>
                    <a:pt x="1334" y="4073"/>
                    <a:pt x="1346" y="4013"/>
                    <a:pt x="1346" y="3954"/>
                  </a:cubicBezTo>
                  <a:lnTo>
                    <a:pt x="1346" y="3775"/>
                  </a:lnTo>
                  <a:cubicBezTo>
                    <a:pt x="1465" y="3799"/>
                    <a:pt x="1584" y="3834"/>
                    <a:pt x="1703" y="3834"/>
                  </a:cubicBezTo>
                  <a:cubicBezTo>
                    <a:pt x="1822" y="3834"/>
                    <a:pt x="1953" y="3823"/>
                    <a:pt x="2061" y="3775"/>
                  </a:cubicBezTo>
                  <a:close/>
                  <a:moveTo>
                    <a:pt x="1727" y="1"/>
                  </a:moveTo>
                  <a:cubicBezTo>
                    <a:pt x="1251" y="1"/>
                    <a:pt x="870" y="334"/>
                    <a:pt x="870" y="775"/>
                  </a:cubicBezTo>
                  <a:cubicBezTo>
                    <a:pt x="870" y="846"/>
                    <a:pt x="882" y="906"/>
                    <a:pt x="894" y="977"/>
                  </a:cubicBezTo>
                  <a:cubicBezTo>
                    <a:pt x="560" y="1227"/>
                    <a:pt x="346" y="1632"/>
                    <a:pt x="346" y="2096"/>
                  </a:cubicBezTo>
                  <a:cubicBezTo>
                    <a:pt x="346" y="2334"/>
                    <a:pt x="406" y="2572"/>
                    <a:pt x="537" y="2799"/>
                  </a:cubicBezTo>
                  <a:cubicBezTo>
                    <a:pt x="584" y="3132"/>
                    <a:pt x="775" y="3430"/>
                    <a:pt x="1060" y="3632"/>
                  </a:cubicBezTo>
                  <a:lnTo>
                    <a:pt x="1060" y="3954"/>
                  </a:lnTo>
                  <a:lnTo>
                    <a:pt x="1060" y="3965"/>
                  </a:lnTo>
                  <a:lnTo>
                    <a:pt x="394" y="4299"/>
                  </a:lnTo>
                  <a:cubicBezTo>
                    <a:pt x="156" y="4418"/>
                    <a:pt x="1" y="4656"/>
                    <a:pt x="1" y="4906"/>
                  </a:cubicBezTo>
                  <a:lnTo>
                    <a:pt x="1" y="5775"/>
                  </a:lnTo>
                  <a:cubicBezTo>
                    <a:pt x="1" y="5859"/>
                    <a:pt x="84" y="5930"/>
                    <a:pt x="167" y="5930"/>
                  </a:cubicBezTo>
                  <a:cubicBezTo>
                    <a:pt x="263" y="5930"/>
                    <a:pt x="334" y="5859"/>
                    <a:pt x="334" y="5775"/>
                  </a:cubicBezTo>
                  <a:lnTo>
                    <a:pt x="334" y="4906"/>
                  </a:lnTo>
                  <a:cubicBezTo>
                    <a:pt x="334" y="4775"/>
                    <a:pt x="406" y="4644"/>
                    <a:pt x="525" y="4585"/>
                  </a:cubicBezTo>
                  <a:lnTo>
                    <a:pt x="1072" y="4311"/>
                  </a:lnTo>
                  <a:lnTo>
                    <a:pt x="1584" y="4787"/>
                  </a:lnTo>
                  <a:lnTo>
                    <a:pt x="1584" y="5775"/>
                  </a:lnTo>
                  <a:cubicBezTo>
                    <a:pt x="1584" y="5859"/>
                    <a:pt x="1656" y="5930"/>
                    <a:pt x="1751" y="5930"/>
                  </a:cubicBezTo>
                  <a:cubicBezTo>
                    <a:pt x="1834" y="5930"/>
                    <a:pt x="1906" y="5859"/>
                    <a:pt x="1906" y="5775"/>
                  </a:cubicBezTo>
                  <a:lnTo>
                    <a:pt x="1906" y="4787"/>
                  </a:lnTo>
                  <a:lnTo>
                    <a:pt x="2418" y="4311"/>
                  </a:lnTo>
                  <a:lnTo>
                    <a:pt x="2965" y="4585"/>
                  </a:lnTo>
                  <a:cubicBezTo>
                    <a:pt x="3084" y="4644"/>
                    <a:pt x="3156" y="4763"/>
                    <a:pt x="3156" y="4906"/>
                  </a:cubicBezTo>
                  <a:lnTo>
                    <a:pt x="3156" y="5775"/>
                  </a:lnTo>
                  <a:cubicBezTo>
                    <a:pt x="3156" y="5859"/>
                    <a:pt x="3239" y="5930"/>
                    <a:pt x="3323" y="5930"/>
                  </a:cubicBezTo>
                  <a:cubicBezTo>
                    <a:pt x="3406" y="5930"/>
                    <a:pt x="3489" y="5859"/>
                    <a:pt x="3489" y="5775"/>
                  </a:cubicBezTo>
                  <a:lnTo>
                    <a:pt x="3489" y="4906"/>
                  </a:lnTo>
                  <a:cubicBezTo>
                    <a:pt x="3442" y="4656"/>
                    <a:pt x="3299" y="4418"/>
                    <a:pt x="3073" y="4299"/>
                  </a:cubicBezTo>
                  <a:lnTo>
                    <a:pt x="2406" y="3965"/>
                  </a:lnTo>
                  <a:lnTo>
                    <a:pt x="2406" y="3954"/>
                  </a:lnTo>
                  <a:lnTo>
                    <a:pt x="2406" y="3632"/>
                  </a:lnTo>
                  <a:cubicBezTo>
                    <a:pt x="2668" y="3430"/>
                    <a:pt x="2858" y="3132"/>
                    <a:pt x="2918" y="2799"/>
                  </a:cubicBezTo>
                  <a:cubicBezTo>
                    <a:pt x="3037" y="2584"/>
                    <a:pt x="3120" y="2346"/>
                    <a:pt x="3120" y="2096"/>
                  </a:cubicBezTo>
                  <a:cubicBezTo>
                    <a:pt x="3120" y="1632"/>
                    <a:pt x="2894" y="1227"/>
                    <a:pt x="2561" y="977"/>
                  </a:cubicBezTo>
                  <a:cubicBezTo>
                    <a:pt x="2573" y="917"/>
                    <a:pt x="2596" y="846"/>
                    <a:pt x="2596" y="775"/>
                  </a:cubicBezTo>
                  <a:cubicBezTo>
                    <a:pt x="2596" y="334"/>
                    <a:pt x="2203" y="1"/>
                    <a:pt x="1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4" name="Google Shape;9694;p78"/>
            <p:cNvSpPr/>
            <p:nvPr/>
          </p:nvSpPr>
          <p:spPr>
            <a:xfrm>
              <a:off x="6696103" y="1679507"/>
              <a:ext cx="10630" cy="26162"/>
            </a:xfrm>
            <a:custGeom>
              <a:avLst/>
              <a:gdLst/>
              <a:ahLst/>
              <a:cxnLst/>
              <a:rect l="l" t="t" r="r" b="b"/>
              <a:pathLst>
                <a:path w="334" h="822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655"/>
                  </a:lnTo>
                  <a:cubicBezTo>
                    <a:pt x="1" y="738"/>
                    <a:pt x="84" y="822"/>
                    <a:pt x="167" y="822"/>
                  </a:cubicBezTo>
                  <a:cubicBezTo>
                    <a:pt x="263" y="822"/>
                    <a:pt x="334" y="738"/>
                    <a:pt x="334" y="655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5" name="Google Shape;9695;p78"/>
            <p:cNvSpPr/>
            <p:nvPr/>
          </p:nvSpPr>
          <p:spPr>
            <a:xfrm>
              <a:off x="6752183" y="1679507"/>
              <a:ext cx="10280" cy="26162"/>
            </a:xfrm>
            <a:custGeom>
              <a:avLst/>
              <a:gdLst/>
              <a:ahLst/>
              <a:cxnLst/>
              <a:rect l="l" t="t" r="r" b="b"/>
              <a:pathLst>
                <a:path w="323" h="8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655"/>
                  </a:lnTo>
                  <a:cubicBezTo>
                    <a:pt x="1" y="738"/>
                    <a:pt x="72" y="822"/>
                    <a:pt x="167" y="822"/>
                  </a:cubicBezTo>
                  <a:cubicBezTo>
                    <a:pt x="251" y="822"/>
                    <a:pt x="322" y="738"/>
                    <a:pt x="322" y="655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6" name="Google Shape;9696;p78"/>
            <p:cNvSpPr/>
            <p:nvPr/>
          </p:nvSpPr>
          <p:spPr>
            <a:xfrm>
              <a:off x="6919310" y="1734060"/>
              <a:ext cx="45131" cy="15946"/>
            </a:xfrm>
            <a:custGeom>
              <a:avLst/>
              <a:gdLst/>
              <a:ahLst/>
              <a:cxnLst/>
              <a:rect l="l" t="t" r="r" b="b"/>
              <a:pathLst>
                <a:path w="1418" h="501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346" y="322"/>
                    <a:pt x="881" y="358"/>
                    <a:pt x="1143" y="489"/>
                  </a:cubicBezTo>
                  <a:cubicBezTo>
                    <a:pt x="1179" y="501"/>
                    <a:pt x="1191" y="501"/>
                    <a:pt x="1227" y="501"/>
                  </a:cubicBezTo>
                  <a:cubicBezTo>
                    <a:pt x="1286" y="501"/>
                    <a:pt x="1346" y="477"/>
                    <a:pt x="1370" y="417"/>
                  </a:cubicBezTo>
                  <a:cubicBezTo>
                    <a:pt x="1417" y="334"/>
                    <a:pt x="1382" y="239"/>
                    <a:pt x="1298" y="191"/>
                  </a:cubicBezTo>
                  <a:cubicBezTo>
                    <a:pt x="905" y="1"/>
                    <a:pt x="19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7" name="Google Shape;9697;p78"/>
            <p:cNvSpPr/>
            <p:nvPr/>
          </p:nvSpPr>
          <p:spPr>
            <a:xfrm>
              <a:off x="6879907" y="1706020"/>
              <a:ext cx="123172" cy="167158"/>
            </a:xfrm>
            <a:custGeom>
              <a:avLst/>
              <a:gdLst/>
              <a:ahLst/>
              <a:cxnLst/>
              <a:rect l="l" t="t" r="r" b="b"/>
              <a:pathLst>
                <a:path w="3870" h="5252" extrusionOk="0">
                  <a:moveTo>
                    <a:pt x="3001" y="310"/>
                  </a:moveTo>
                  <a:lnTo>
                    <a:pt x="3001" y="989"/>
                  </a:lnTo>
                  <a:cubicBezTo>
                    <a:pt x="3001" y="1096"/>
                    <a:pt x="2965" y="1215"/>
                    <a:pt x="2917" y="1310"/>
                  </a:cubicBezTo>
                  <a:lnTo>
                    <a:pt x="2834" y="1477"/>
                  </a:lnTo>
                  <a:cubicBezTo>
                    <a:pt x="2822" y="1501"/>
                    <a:pt x="2822" y="1513"/>
                    <a:pt x="2822" y="1549"/>
                  </a:cubicBezTo>
                  <a:lnTo>
                    <a:pt x="2822" y="1906"/>
                  </a:lnTo>
                  <a:cubicBezTo>
                    <a:pt x="2822" y="2144"/>
                    <a:pt x="2727" y="2370"/>
                    <a:pt x="2548" y="2537"/>
                  </a:cubicBezTo>
                  <a:cubicBezTo>
                    <a:pt x="2381" y="2727"/>
                    <a:pt x="2167" y="2811"/>
                    <a:pt x="1905" y="2811"/>
                  </a:cubicBezTo>
                  <a:cubicBezTo>
                    <a:pt x="1429" y="2799"/>
                    <a:pt x="1048" y="2382"/>
                    <a:pt x="1048" y="1870"/>
                  </a:cubicBezTo>
                  <a:lnTo>
                    <a:pt x="1048" y="1560"/>
                  </a:lnTo>
                  <a:cubicBezTo>
                    <a:pt x="1048" y="1525"/>
                    <a:pt x="1048" y="1513"/>
                    <a:pt x="1036" y="1489"/>
                  </a:cubicBezTo>
                  <a:lnTo>
                    <a:pt x="929" y="1275"/>
                  </a:lnTo>
                  <a:cubicBezTo>
                    <a:pt x="893" y="1203"/>
                    <a:pt x="869" y="1108"/>
                    <a:pt x="869" y="1037"/>
                  </a:cubicBezTo>
                  <a:lnTo>
                    <a:pt x="869" y="1025"/>
                  </a:lnTo>
                  <a:cubicBezTo>
                    <a:pt x="869" y="632"/>
                    <a:pt x="1179" y="310"/>
                    <a:pt x="1584" y="310"/>
                  </a:cubicBezTo>
                  <a:close/>
                  <a:moveTo>
                    <a:pt x="2310" y="3084"/>
                  </a:moveTo>
                  <a:cubicBezTo>
                    <a:pt x="2310" y="3120"/>
                    <a:pt x="2322" y="3180"/>
                    <a:pt x="2346" y="3227"/>
                  </a:cubicBezTo>
                  <a:lnTo>
                    <a:pt x="2191" y="3358"/>
                  </a:lnTo>
                  <a:cubicBezTo>
                    <a:pt x="2119" y="3430"/>
                    <a:pt x="2024" y="3465"/>
                    <a:pt x="1941" y="3465"/>
                  </a:cubicBezTo>
                  <a:cubicBezTo>
                    <a:pt x="1846" y="3465"/>
                    <a:pt x="1750" y="3418"/>
                    <a:pt x="1679" y="3358"/>
                  </a:cubicBezTo>
                  <a:lnTo>
                    <a:pt x="1548" y="3227"/>
                  </a:lnTo>
                  <a:cubicBezTo>
                    <a:pt x="1560" y="3180"/>
                    <a:pt x="1584" y="3120"/>
                    <a:pt x="1584" y="3084"/>
                  </a:cubicBezTo>
                  <a:cubicBezTo>
                    <a:pt x="1679" y="3108"/>
                    <a:pt x="1786" y="3132"/>
                    <a:pt x="1905" y="3132"/>
                  </a:cubicBezTo>
                  <a:lnTo>
                    <a:pt x="1953" y="3132"/>
                  </a:lnTo>
                  <a:cubicBezTo>
                    <a:pt x="2072" y="3132"/>
                    <a:pt x="2203" y="3120"/>
                    <a:pt x="2310" y="3084"/>
                  </a:cubicBezTo>
                  <a:close/>
                  <a:moveTo>
                    <a:pt x="1584" y="1"/>
                  </a:moveTo>
                  <a:cubicBezTo>
                    <a:pt x="1000" y="1"/>
                    <a:pt x="536" y="465"/>
                    <a:pt x="536" y="1037"/>
                  </a:cubicBezTo>
                  <a:lnTo>
                    <a:pt x="536" y="1060"/>
                  </a:lnTo>
                  <a:cubicBezTo>
                    <a:pt x="536" y="1191"/>
                    <a:pt x="572" y="1322"/>
                    <a:pt x="631" y="1441"/>
                  </a:cubicBezTo>
                  <a:lnTo>
                    <a:pt x="715" y="1608"/>
                  </a:lnTo>
                  <a:lnTo>
                    <a:pt x="715" y="1870"/>
                  </a:lnTo>
                  <a:cubicBezTo>
                    <a:pt x="715" y="2311"/>
                    <a:pt x="929" y="2680"/>
                    <a:pt x="1238" y="2918"/>
                  </a:cubicBezTo>
                  <a:lnTo>
                    <a:pt x="1238" y="3061"/>
                  </a:lnTo>
                  <a:cubicBezTo>
                    <a:pt x="1238" y="3156"/>
                    <a:pt x="1179" y="3227"/>
                    <a:pt x="1107" y="3239"/>
                  </a:cubicBezTo>
                  <a:lnTo>
                    <a:pt x="512" y="3406"/>
                  </a:lnTo>
                  <a:cubicBezTo>
                    <a:pt x="214" y="3501"/>
                    <a:pt x="0" y="3763"/>
                    <a:pt x="0" y="4073"/>
                  </a:cubicBezTo>
                  <a:lnTo>
                    <a:pt x="0" y="5085"/>
                  </a:lnTo>
                  <a:cubicBezTo>
                    <a:pt x="0" y="5180"/>
                    <a:pt x="83" y="5251"/>
                    <a:pt x="167" y="5251"/>
                  </a:cubicBezTo>
                  <a:cubicBezTo>
                    <a:pt x="250" y="5251"/>
                    <a:pt x="334" y="5180"/>
                    <a:pt x="334" y="5085"/>
                  </a:cubicBezTo>
                  <a:lnTo>
                    <a:pt x="334" y="4073"/>
                  </a:lnTo>
                  <a:cubicBezTo>
                    <a:pt x="334" y="3918"/>
                    <a:pt x="429" y="3775"/>
                    <a:pt x="595" y="3739"/>
                  </a:cubicBezTo>
                  <a:lnTo>
                    <a:pt x="1191" y="3573"/>
                  </a:lnTo>
                  <a:cubicBezTo>
                    <a:pt x="1238" y="3561"/>
                    <a:pt x="1298" y="3525"/>
                    <a:pt x="1346" y="3513"/>
                  </a:cubicBezTo>
                  <a:lnTo>
                    <a:pt x="1441" y="3620"/>
                  </a:lnTo>
                  <a:cubicBezTo>
                    <a:pt x="1584" y="3751"/>
                    <a:pt x="1738" y="3823"/>
                    <a:pt x="1941" y="3823"/>
                  </a:cubicBezTo>
                  <a:cubicBezTo>
                    <a:pt x="2131" y="3823"/>
                    <a:pt x="2298" y="3751"/>
                    <a:pt x="2429" y="3620"/>
                  </a:cubicBezTo>
                  <a:lnTo>
                    <a:pt x="2536" y="3513"/>
                  </a:lnTo>
                  <a:cubicBezTo>
                    <a:pt x="2572" y="3537"/>
                    <a:pt x="2620" y="3561"/>
                    <a:pt x="2679" y="3573"/>
                  </a:cubicBezTo>
                  <a:lnTo>
                    <a:pt x="3274" y="3739"/>
                  </a:lnTo>
                  <a:cubicBezTo>
                    <a:pt x="3429" y="3775"/>
                    <a:pt x="3548" y="3930"/>
                    <a:pt x="3548" y="4073"/>
                  </a:cubicBezTo>
                  <a:lnTo>
                    <a:pt x="3548" y="5085"/>
                  </a:lnTo>
                  <a:cubicBezTo>
                    <a:pt x="3548" y="5180"/>
                    <a:pt x="3620" y="5251"/>
                    <a:pt x="3703" y="5251"/>
                  </a:cubicBezTo>
                  <a:cubicBezTo>
                    <a:pt x="3798" y="5251"/>
                    <a:pt x="3870" y="5180"/>
                    <a:pt x="3870" y="5085"/>
                  </a:cubicBezTo>
                  <a:lnTo>
                    <a:pt x="3870" y="4073"/>
                  </a:lnTo>
                  <a:cubicBezTo>
                    <a:pt x="3858" y="3763"/>
                    <a:pt x="3655" y="3501"/>
                    <a:pt x="3358" y="3406"/>
                  </a:cubicBezTo>
                  <a:lnTo>
                    <a:pt x="2762" y="3239"/>
                  </a:lnTo>
                  <a:cubicBezTo>
                    <a:pt x="2679" y="3215"/>
                    <a:pt x="2620" y="3156"/>
                    <a:pt x="2620" y="3061"/>
                  </a:cubicBezTo>
                  <a:lnTo>
                    <a:pt x="2620" y="2930"/>
                  </a:lnTo>
                  <a:cubicBezTo>
                    <a:pt x="2679" y="2882"/>
                    <a:pt x="2727" y="2858"/>
                    <a:pt x="2786" y="2799"/>
                  </a:cubicBezTo>
                  <a:cubicBezTo>
                    <a:pt x="3024" y="2561"/>
                    <a:pt x="3155" y="2263"/>
                    <a:pt x="3155" y="1918"/>
                  </a:cubicBezTo>
                  <a:lnTo>
                    <a:pt x="3155" y="1608"/>
                  </a:lnTo>
                  <a:lnTo>
                    <a:pt x="3215" y="1477"/>
                  </a:lnTo>
                  <a:cubicBezTo>
                    <a:pt x="3298" y="1322"/>
                    <a:pt x="3322" y="1179"/>
                    <a:pt x="3322" y="1013"/>
                  </a:cubicBezTo>
                  <a:lnTo>
                    <a:pt x="3322" y="167"/>
                  </a:lnTo>
                  <a:cubicBezTo>
                    <a:pt x="3322" y="72"/>
                    <a:pt x="3251" y="1"/>
                    <a:pt x="3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8" name="Google Shape;9698;p78"/>
            <p:cNvSpPr/>
            <p:nvPr/>
          </p:nvSpPr>
          <p:spPr>
            <a:xfrm>
              <a:off x="6902632" y="1840173"/>
              <a:ext cx="10630" cy="32623"/>
            </a:xfrm>
            <a:custGeom>
              <a:avLst/>
              <a:gdLst/>
              <a:ahLst/>
              <a:cxnLst/>
              <a:rect l="l" t="t" r="r" b="b"/>
              <a:pathLst>
                <a:path w="334" h="1025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858"/>
                  </a:lnTo>
                  <a:cubicBezTo>
                    <a:pt x="1" y="953"/>
                    <a:pt x="84" y="1024"/>
                    <a:pt x="167" y="1024"/>
                  </a:cubicBezTo>
                  <a:cubicBezTo>
                    <a:pt x="262" y="1024"/>
                    <a:pt x="334" y="953"/>
                    <a:pt x="334" y="858"/>
                  </a:cubicBezTo>
                  <a:lnTo>
                    <a:pt x="334" y="155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9" name="Google Shape;9699;p78"/>
            <p:cNvSpPr/>
            <p:nvPr/>
          </p:nvSpPr>
          <p:spPr>
            <a:xfrm>
              <a:off x="6970075" y="1840173"/>
              <a:ext cx="10280" cy="32623"/>
            </a:xfrm>
            <a:custGeom>
              <a:avLst/>
              <a:gdLst/>
              <a:ahLst/>
              <a:cxnLst/>
              <a:rect l="l" t="t" r="r" b="b"/>
              <a:pathLst>
                <a:path w="323" h="1025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858"/>
                  </a:lnTo>
                  <a:cubicBezTo>
                    <a:pt x="1" y="953"/>
                    <a:pt x="72" y="1024"/>
                    <a:pt x="168" y="1024"/>
                  </a:cubicBezTo>
                  <a:cubicBezTo>
                    <a:pt x="251" y="1024"/>
                    <a:pt x="322" y="953"/>
                    <a:pt x="322" y="858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00" name="Google Shape;9700;p78"/>
            <p:cNvSpPr/>
            <p:nvPr/>
          </p:nvSpPr>
          <p:spPr>
            <a:xfrm>
              <a:off x="6772267" y="1594241"/>
              <a:ext cx="182690" cy="100830"/>
            </a:xfrm>
            <a:custGeom>
              <a:avLst/>
              <a:gdLst/>
              <a:ahLst/>
              <a:cxnLst/>
              <a:rect l="l" t="t" r="r" b="b"/>
              <a:pathLst>
                <a:path w="5740" h="3168" extrusionOk="0">
                  <a:moveTo>
                    <a:pt x="2001" y="0"/>
                  </a:moveTo>
                  <a:cubicBezTo>
                    <a:pt x="1334" y="0"/>
                    <a:pt x="679" y="191"/>
                    <a:pt x="108" y="548"/>
                  </a:cubicBezTo>
                  <a:cubicBezTo>
                    <a:pt x="36" y="596"/>
                    <a:pt x="1" y="691"/>
                    <a:pt x="72" y="774"/>
                  </a:cubicBezTo>
                  <a:cubicBezTo>
                    <a:pt x="95" y="820"/>
                    <a:pt x="148" y="847"/>
                    <a:pt x="202" y="847"/>
                  </a:cubicBezTo>
                  <a:cubicBezTo>
                    <a:pt x="231" y="847"/>
                    <a:pt x="261" y="839"/>
                    <a:pt x="287" y="822"/>
                  </a:cubicBezTo>
                  <a:cubicBezTo>
                    <a:pt x="798" y="489"/>
                    <a:pt x="1394" y="310"/>
                    <a:pt x="2001" y="310"/>
                  </a:cubicBezTo>
                  <a:cubicBezTo>
                    <a:pt x="2763" y="310"/>
                    <a:pt x="3489" y="584"/>
                    <a:pt x="4073" y="1084"/>
                  </a:cubicBezTo>
                  <a:cubicBezTo>
                    <a:pt x="4501" y="1453"/>
                    <a:pt x="4835" y="1953"/>
                    <a:pt x="5013" y="2477"/>
                  </a:cubicBezTo>
                  <a:lnTo>
                    <a:pt x="4739" y="2203"/>
                  </a:lnTo>
                  <a:cubicBezTo>
                    <a:pt x="4710" y="2173"/>
                    <a:pt x="4668" y="2158"/>
                    <a:pt x="4625" y="2158"/>
                  </a:cubicBezTo>
                  <a:cubicBezTo>
                    <a:pt x="4582" y="2158"/>
                    <a:pt x="4537" y="2173"/>
                    <a:pt x="4501" y="2203"/>
                  </a:cubicBezTo>
                  <a:cubicBezTo>
                    <a:pt x="4442" y="2263"/>
                    <a:pt x="4442" y="2370"/>
                    <a:pt x="4501" y="2441"/>
                  </a:cubicBezTo>
                  <a:lnTo>
                    <a:pt x="5168" y="3120"/>
                  </a:lnTo>
                  <a:cubicBezTo>
                    <a:pt x="5204" y="3156"/>
                    <a:pt x="5251" y="3167"/>
                    <a:pt x="5287" y="3167"/>
                  </a:cubicBezTo>
                  <a:lnTo>
                    <a:pt x="5335" y="3167"/>
                  </a:lnTo>
                  <a:cubicBezTo>
                    <a:pt x="5394" y="3156"/>
                    <a:pt x="5442" y="3108"/>
                    <a:pt x="5454" y="3048"/>
                  </a:cubicBezTo>
                  <a:lnTo>
                    <a:pt x="5740" y="2132"/>
                  </a:lnTo>
                  <a:cubicBezTo>
                    <a:pt x="5740" y="2072"/>
                    <a:pt x="5692" y="1977"/>
                    <a:pt x="5609" y="1953"/>
                  </a:cubicBezTo>
                  <a:cubicBezTo>
                    <a:pt x="5589" y="1946"/>
                    <a:pt x="5570" y="1942"/>
                    <a:pt x="5552" y="1942"/>
                  </a:cubicBezTo>
                  <a:cubicBezTo>
                    <a:pt x="5481" y="1942"/>
                    <a:pt x="5423" y="1992"/>
                    <a:pt x="5394" y="2048"/>
                  </a:cubicBezTo>
                  <a:lnTo>
                    <a:pt x="5311" y="2382"/>
                  </a:lnTo>
                  <a:cubicBezTo>
                    <a:pt x="5109" y="1798"/>
                    <a:pt x="4751" y="1262"/>
                    <a:pt x="4275" y="846"/>
                  </a:cubicBezTo>
                  <a:cubicBezTo>
                    <a:pt x="3644" y="298"/>
                    <a:pt x="2834" y="0"/>
                    <a:pt x="2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01" name="Google Shape;9701;p78"/>
            <p:cNvSpPr/>
            <p:nvPr/>
          </p:nvSpPr>
          <p:spPr>
            <a:xfrm>
              <a:off x="6716950" y="1716268"/>
              <a:ext cx="181926" cy="100448"/>
            </a:xfrm>
            <a:custGeom>
              <a:avLst/>
              <a:gdLst/>
              <a:ahLst/>
              <a:cxnLst/>
              <a:rect l="l" t="t" r="r" b="b"/>
              <a:pathLst>
                <a:path w="5716" h="3156" extrusionOk="0">
                  <a:moveTo>
                    <a:pt x="440" y="0"/>
                  </a:moveTo>
                  <a:cubicBezTo>
                    <a:pt x="421" y="0"/>
                    <a:pt x="401" y="4"/>
                    <a:pt x="381" y="12"/>
                  </a:cubicBezTo>
                  <a:cubicBezTo>
                    <a:pt x="322" y="36"/>
                    <a:pt x="274" y="72"/>
                    <a:pt x="262" y="131"/>
                  </a:cubicBezTo>
                  <a:lnTo>
                    <a:pt x="24" y="1060"/>
                  </a:lnTo>
                  <a:cubicBezTo>
                    <a:pt x="0" y="1155"/>
                    <a:pt x="48" y="1238"/>
                    <a:pt x="143" y="1250"/>
                  </a:cubicBezTo>
                  <a:lnTo>
                    <a:pt x="179" y="1250"/>
                  </a:lnTo>
                  <a:cubicBezTo>
                    <a:pt x="262" y="1250"/>
                    <a:pt x="322" y="1203"/>
                    <a:pt x="346" y="1131"/>
                  </a:cubicBezTo>
                  <a:lnTo>
                    <a:pt x="417" y="834"/>
                  </a:lnTo>
                  <a:cubicBezTo>
                    <a:pt x="631" y="1405"/>
                    <a:pt x="977" y="1905"/>
                    <a:pt x="1429" y="2310"/>
                  </a:cubicBezTo>
                  <a:cubicBezTo>
                    <a:pt x="2072" y="2858"/>
                    <a:pt x="2882" y="3155"/>
                    <a:pt x="3715" y="3155"/>
                  </a:cubicBezTo>
                  <a:cubicBezTo>
                    <a:pt x="4382" y="3155"/>
                    <a:pt x="5037" y="2965"/>
                    <a:pt x="5596" y="2608"/>
                  </a:cubicBezTo>
                  <a:cubicBezTo>
                    <a:pt x="5692" y="2560"/>
                    <a:pt x="5715" y="2465"/>
                    <a:pt x="5656" y="2381"/>
                  </a:cubicBezTo>
                  <a:cubicBezTo>
                    <a:pt x="5634" y="2338"/>
                    <a:pt x="5586" y="2312"/>
                    <a:pt x="5535" y="2312"/>
                  </a:cubicBezTo>
                  <a:cubicBezTo>
                    <a:pt x="5503" y="2312"/>
                    <a:pt x="5469" y="2322"/>
                    <a:pt x="5442" y="2346"/>
                  </a:cubicBezTo>
                  <a:cubicBezTo>
                    <a:pt x="4930" y="2667"/>
                    <a:pt x="4334" y="2846"/>
                    <a:pt x="3727" y="2846"/>
                  </a:cubicBezTo>
                  <a:cubicBezTo>
                    <a:pt x="2965" y="2846"/>
                    <a:pt x="2239" y="2572"/>
                    <a:pt x="1655" y="2072"/>
                  </a:cubicBezTo>
                  <a:cubicBezTo>
                    <a:pt x="1227" y="1703"/>
                    <a:pt x="893" y="1203"/>
                    <a:pt x="715" y="679"/>
                  </a:cubicBezTo>
                  <a:lnTo>
                    <a:pt x="715" y="679"/>
                  </a:lnTo>
                  <a:lnTo>
                    <a:pt x="1012" y="953"/>
                  </a:lnTo>
                  <a:cubicBezTo>
                    <a:pt x="1041" y="981"/>
                    <a:pt x="1080" y="996"/>
                    <a:pt x="1121" y="996"/>
                  </a:cubicBezTo>
                  <a:cubicBezTo>
                    <a:pt x="1166" y="996"/>
                    <a:pt x="1213" y="978"/>
                    <a:pt x="1251" y="941"/>
                  </a:cubicBezTo>
                  <a:cubicBezTo>
                    <a:pt x="1310" y="881"/>
                    <a:pt x="1310" y="774"/>
                    <a:pt x="1239" y="703"/>
                  </a:cubicBezTo>
                  <a:lnTo>
                    <a:pt x="536" y="48"/>
                  </a:lnTo>
                  <a:cubicBezTo>
                    <a:pt x="512" y="16"/>
                    <a:pt x="478" y="0"/>
                    <a:pt x="4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02" name="Google Shape;9702;p78"/>
          <p:cNvGrpSpPr/>
          <p:nvPr/>
        </p:nvGrpSpPr>
        <p:grpSpPr>
          <a:xfrm>
            <a:off x="10693546" y="1789735"/>
            <a:ext cx="401196" cy="475503"/>
            <a:chOff x="8020159" y="1516551"/>
            <a:chExt cx="300897" cy="356627"/>
          </a:xfrm>
          <a:solidFill>
            <a:schemeClr val="tx1"/>
          </a:solidFill>
        </p:grpSpPr>
        <p:sp>
          <p:nvSpPr>
            <p:cNvPr id="9703" name="Google Shape;9703;p78"/>
            <p:cNvSpPr/>
            <p:nvPr/>
          </p:nvSpPr>
          <p:spPr>
            <a:xfrm>
              <a:off x="8126240" y="1669482"/>
              <a:ext cx="88703" cy="30523"/>
            </a:xfrm>
            <a:custGeom>
              <a:avLst/>
              <a:gdLst/>
              <a:ahLst/>
              <a:cxnLst/>
              <a:rect l="l" t="t" r="r" b="b"/>
              <a:pathLst>
                <a:path w="2787" h="959" extrusionOk="0">
                  <a:moveTo>
                    <a:pt x="1144" y="1"/>
                  </a:moveTo>
                  <a:cubicBezTo>
                    <a:pt x="800" y="1"/>
                    <a:pt x="487" y="41"/>
                    <a:pt x="287" y="77"/>
                  </a:cubicBezTo>
                  <a:cubicBezTo>
                    <a:pt x="120" y="101"/>
                    <a:pt x="1" y="244"/>
                    <a:pt x="1" y="411"/>
                  </a:cubicBezTo>
                  <a:lnTo>
                    <a:pt x="1" y="792"/>
                  </a:lnTo>
                  <a:cubicBezTo>
                    <a:pt x="1" y="875"/>
                    <a:pt x="72" y="958"/>
                    <a:pt x="167" y="958"/>
                  </a:cubicBezTo>
                  <a:cubicBezTo>
                    <a:pt x="251" y="958"/>
                    <a:pt x="322" y="875"/>
                    <a:pt x="322" y="792"/>
                  </a:cubicBezTo>
                  <a:lnTo>
                    <a:pt x="322" y="411"/>
                  </a:lnTo>
                  <a:cubicBezTo>
                    <a:pt x="322" y="411"/>
                    <a:pt x="322" y="399"/>
                    <a:pt x="346" y="399"/>
                  </a:cubicBezTo>
                  <a:cubicBezTo>
                    <a:pt x="510" y="379"/>
                    <a:pt x="814" y="344"/>
                    <a:pt x="1164" y="344"/>
                  </a:cubicBezTo>
                  <a:cubicBezTo>
                    <a:pt x="1246" y="344"/>
                    <a:pt x="1331" y="346"/>
                    <a:pt x="1418" y="351"/>
                  </a:cubicBezTo>
                  <a:cubicBezTo>
                    <a:pt x="1918" y="387"/>
                    <a:pt x="2287" y="518"/>
                    <a:pt x="2513" y="744"/>
                  </a:cubicBezTo>
                  <a:cubicBezTo>
                    <a:pt x="2543" y="774"/>
                    <a:pt x="2584" y="789"/>
                    <a:pt x="2628" y="789"/>
                  </a:cubicBezTo>
                  <a:cubicBezTo>
                    <a:pt x="2671" y="789"/>
                    <a:pt x="2715" y="774"/>
                    <a:pt x="2751" y="744"/>
                  </a:cubicBezTo>
                  <a:cubicBezTo>
                    <a:pt x="2787" y="672"/>
                    <a:pt x="2787" y="565"/>
                    <a:pt x="2727" y="494"/>
                  </a:cubicBezTo>
                  <a:cubicBezTo>
                    <a:pt x="2338" y="104"/>
                    <a:pt x="1699" y="1"/>
                    <a:pt x="1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04" name="Google Shape;9704;p78"/>
            <p:cNvSpPr/>
            <p:nvPr/>
          </p:nvSpPr>
          <p:spPr>
            <a:xfrm>
              <a:off x="8069778" y="1621518"/>
              <a:ext cx="200513" cy="251278"/>
            </a:xfrm>
            <a:custGeom>
              <a:avLst/>
              <a:gdLst/>
              <a:ahLst/>
              <a:cxnLst/>
              <a:rect l="l" t="t" r="r" b="b"/>
              <a:pathLst>
                <a:path w="6300" h="7895" extrusionOk="0">
                  <a:moveTo>
                    <a:pt x="4918" y="358"/>
                  </a:moveTo>
                  <a:lnTo>
                    <a:pt x="4918" y="1953"/>
                  </a:lnTo>
                  <a:cubicBezTo>
                    <a:pt x="4918" y="2191"/>
                    <a:pt x="4859" y="2429"/>
                    <a:pt x="4751" y="2644"/>
                  </a:cubicBezTo>
                  <a:cubicBezTo>
                    <a:pt x="4739" y="2656"/>
                    <a:pt x="4739" y="2680"/>
                    <a:pt x="4739" y="2715"/>
                  </a:cubicBezTo>
                  <a:lnTo>
                    <a:pt x="4739" y="3180"/>
                  </a:lnTo>
                  <a:cubicBezTo>
                    <a:pt x="4739" y="3620"/>
                    <a:pt x="4561" y="4037"/>
                    <a:pt x="4227" y="4334"/>
                  </a:cubicBezTo>
                  <a:cubicBezTo>
                    <a:pt x="3935" y="4605"/>
                    <a:pt x="3563" y="4768"/>
                    <a:pt x="3158" y="4768"/>
                  </a:cubicBezTo>
                  <a:cubicBezTo>
                    <a:pt x="3118" y="4768"/>
                    <a:pt x="3077" y="4766"/>
                    <a:pt x="3037" y="4763"/>
                  </a:cubicBezTo>
                  <a:cubicBezTo>
                    <a:pt x="2227" y="4704"/>
                    <a:pt x="1572" y="3977"/>
                    <a:pt x="1572" y="3108"/>
                  </a:cubicBezTo>
                  <a:lnTo>
                    <a:pt x="1572" y="2715"/>
                  </a:lnTo>
                  <a:cubicBezTo>
                    <a:pt x="1572" y="2680"/>
                    <a:pt x="1572" y="2668"/>
                    <a:pt x="1549" y="2644"/>
                  </a:cubicBezTo>
                  <a:cubicBezTo>
                    <a:pt x="1453" y="2418"/>
                    <a:pt x="1394" y="2191"/>
                    <a:pt x="1394" y="1953"/>
                  </a:cubicBezTo>
                  <a:lnTo>
                    <a:pt x="1394" y="1596"/>
                  </a:lnTo>
                  <a:cubicBezTo>
                    <a:pt x="1394" y="905"/>
                    <a:pt x="1941" y="358"/>
                    <a:pt x="2620" y="358"/>
                  </a:cubicBezTo>
                  <a:close/>
                  <a:moveTo>
                    <a:pt x="4049" y="4858"/>
                  </a:moveTo>
                  <a:lnTo>
                    <a:pt x="4049" y="5156"/>
                  </a:lnTo>
                  <a:lnTo>
                    <a:pt x="3156" y="5775"/>
                  </a:lnTo>
                  <a:lnTo>
                    <a:pt x="2263" y="5168"/>
                  </a:lnTo>
                  <a:lnTo>
                    <a:pt x="2263" y="4858"/>
                  </a:lnTo>
                  <a:cubicBezTo>
                    <a:pt x="2489" y="4977"/>
                    <a:pt x="2763" y="5061"/>
                    <a:pt x="3025" y="5073"/>
                  </a:cubicBezTo>
                  <a:lnTo>
                    <a:pt x="3156" y="5073"/>
                  </a:lnTo>
                  <a:cubicBezTo>
                    <a:pt x="3477" y="5073"/>
                    <a:pt x="3775" y="5001"/>
                    <a:pt x="4049" y="4858"/>
                  </a:cubicBezTo>
                  <a:close/>
                  <a:moveTo>
                    <a:pt x="2132" y="5477"/>
                  </a:moveTo>
                  <a:lnTo>
                    <a:pt x="2906" y="6013"/>
                  </a:lnTo>
                  <a:lnTo>
                    <a:pt x="2489" y="6418"/>
                  </a:lnTo>
                  <a:lnTo>
                    <a:pt x="2477" y="6418"/>
                  </a:lnTo>
                  <a:lnTo>
                    <a:pt x="1965" y="5656"/>
                  </a:lnTo>
                  <a:lnTo>
                    <a:pt x="2132" y="5477"/>
                  </a:lnTo>
                  <a:close/>
                  <a:moveTo>
                    <a:pt x="4168" y="5466"/>
                  </a:moveTo>
                  <a:lnTo>
                    <a:pt x="4335" y="5644"/>
                  </a:lnTo>
                  <a:lnTo>
                    <a:pt x="3835" y="6418"/>
                  </a:lnTo>
                  <a:lnTo>
                    <a:pt x="3811" y="6418"/>
                  </a:lnTo>
                  <a:lnTo>
                    <a:pt x="3394" y="6001"/>
                  </a:lnTo>
                  <a:lnTo>
                    <a:pt x="4168" y="5466"/>
                  </a:lnTo>
                  <a:close/>
                  <a:moveTo>
                    <a:pt x="2620" y="1"/>
                  </a:moveTo>
                  <a:cubicBezTo>
                    <a:pt x="1763" y="1"/>
                    <a:pt x="1060" y="703"/>
                    <a:pt x="1060" y="1572"/>
                  </a:cubicBezTo>
                  <a:lnTo>
                    <a:pt x="1060" y="1918"/>
                  </a:lnTo>
                  <a:cubicBezTo>
                    <a:pt x="1060" y="2203"/>
                    <a:pt x="1120" y="2477"/>
                    <a:pt x="1239" y="2727"/>
                  </a:cubicBezTo>
                  <a:lnTo>
                    <a:pt x="1239" y="3096"/>
                  </a:lnTo>
                  <a:cubicBezTo>
                    <a:pt x="1239" y="3703"/>
                    <a:pt x="1513" y="4263"/>
                    <a:pt x="1941" y="4632"/>
                  </a:cubicBezTo>
                  <a:lnTo>
                    <a:pt x="1941" y="5180"/>
                  </a:lnTo>
                  <a:lnTo>
                    <a:pt x="1632" y="5513"/>
                  </a:lnTo>
                  <a:cubicBezTo>
                    <a:pt x="1596" y="5537"/>
                    <a:pt x="1584" y="5585"/>
                    <a:pt x="1584" y="5632"/>
                  </a:cubicBezTo>
                  <a:lnTo>
                    <a:pt x="572" y="6001"/>
                  </a:lnTo>
                  <a:cubicBezTo>
                    <a:pt x="227" y="6120"/>
                    <a:pt x="1" y="6442"/>
                    <a:pt x="1" y="6823"/>
                  </a:cubicBezTo>
                  <a:lnTo>
                    <a:pt x="1" y="7728"/>
                  </a:lnTo>
                  <a:cubicBezTo>
                    <a:pt x="1" y="7823"/>
                    <a:pt x="84" y="7894"/>
                    <a:pt x="167" y="7894"/>
                  </a:cubicBezTo>
                  <a:cubicBezTo>
                    <a:pt x="263" y="7894"/>
                    <a:pt x="334" y="7823"/>
                    <a:pt x="334" y="7728"/>
                  </a:cubicBezTo>
                  <a:lnTo>
                    <a:pt x="334" y="6823"/>
                  </a:lnTo>
                  <a:cubicBezTo>
                    <a:pt x="334" y="6597"/>
                    <a:pt x="477" y="6382"/>
                    <a:pt x="691" y="6311"/>
                  </a:cubicBezTo>
                  <a:lnTo>
                    <a:pt x="1751" y="5930"/>
                  </a:lnTo>
                  <a:lnTo>
                    <a:pt x="2192" y="6597"/>
                  </a:lnTo>
                  <a:cubicBezTo>
                    <a:pt x="2251" y="6680"/>
                    <a:pt x="2346" y="6728"/>
                    <a:pt x="2442" y="6740"/>
                  </a:cubicBezTo>
                  <a:lnTo>
                    <a:pt x="2477" y="6740"/>
                  </a:lnTo>
                  <a:cubicBezTo>
                    <a:pt x="2561" y="6740"/>
                    <a:pt x="2656" y="6716"/>
                    <a:pt x="2715" y="6644"/>
                  </a:cubicBezTo>
                  <a:lnTo>
                    <a:pt x="2977" y="6370"/>
                  </a:lnTo>
                  <a:lnTo>
                    <a:pt x="2977" y="7728"/>
                  </a:lnTo>
                  <a:cubicBezTo>
                    <a:pt x="2977" y="7823"/>
                    <a:pt x="3061" y="7894"/>
                    <a:pt x="3144" y="7894"/>
                  </a:cubicBezTo>
                  <a:cubicBezTo>
                    <a:pt x="3239" y="7894"/>
                    <a:pt x="3311" y="7823"/>
                    <a:pt x="3311" y="7728"/>
                  </a:cubicBezTo>
                  <a:lnTo>
                    <a:pt x="3311" y="6370"/>
                  </a:lnTo>
                  <a:lnTo>
                    <a:pt x="3573" y="6644"/>
                  </a:lnTo>
                  <a:cubicBezTo>
                    <a:pt x="3632" y="6704"/>
                    <a:pt x="3727" y="6740"/>
                    <a:pt x="3811" y="6740"/>
                  </a:cubicBezTo>
                  <a:lnTo>
                    <a:pt x="3846" y="6740"/>
                  </a:lnTo>
                  <a:cubicBezTo>
                    <a:pt x="3954" y="6728"/>
                    <a:pt x="4037" y="6680"/>
                    <a:pt x="4097" y="6597"/>
                  </a:cubicBezTo>
                  <a:lnTo>
                    <a:pt x="4549" y="5930"/>
                  </a:lnTo>
                  <a:lnTo>
                    <a:pt x="5597" y="6311"/>
                  </a:lnTo>
                  <a:cubicBezTo>
                    <a:pt x="5811" y="6382"/>
                    <a:pt x="5954" y="6597"/>
                    <a:pt x="5954" y="6823"/>
                  </a:cubicBezTo>
                  <a:lnTo>
                    <a:pt x="5954" y="7728"/>
                  </a:lnTo>
                  <a:cubicBezTo>
                    <a:pt x="5954" y="7823"/>
                    <a:pt x="6037" y="7894"/>
                    <a:pt x="6121" y="7894"/>
                  </a:cubicBezTo>
                  <a:cubicBezTo>
                    <a:pt x="6204" y="7894"/>
                    <a:pt x="6287" y="7823"/>
                    <a:pt x="6287" y="7728"/>
                  </a:cubicBezTo>
                  <a:lnTo>
                    <a:pt x="6287" y="6823"/>
                  </a:lnTo>
                  <a:cubicBezTo>
                    <a:pt x="6299" y="6466"/>
                    <a:pt x="6073" y="6132"/>
                    <a:pt x="5740" y="6001"/>
                  </a:cubicBezTo>
                  <a:lnTo>
                    <a:pt x="4728" y="5632"/>
                  </a:lnTo>
                  <a:cubicBezTo>
                    <a:pt x="4728" y="5585"/>
                    <a:pt x="4704" y="5537"/>
                    <a:pt x="4680" y="5513"/>
                  </a:cubicBezTo>
                  <a:lnTo>
                    <a:pt x="4370" y="5180"/>
                  </a:lnTo>
                  <a:lnTo>
                    <a:pt x="4370" y="4644"/>
                  </a:lnTo>
                  <a:lnTo>
                    <a:pt x="4454" y="4561"/>
                  </a:lnTo>
                  <a:cubicBezTo>
                    <a:pt x="4847" y="4204"/>
                    <a:pt x="5061" y="3680"/>
                    <a:pt x="5061" y="3156"/>
                  </a:cubicBezTo>
                  <a:lnTo>
                    <a:pt x="5061" y="2727"/>
                  </a:lnTo>
                  <a:cubicBezTo>
                    <a:pt x="5180" y="2477"/>
                    <a:pt x="5240" y="2203"/>
                    <a:pt x="5240" y="1929"/>
                  </a:cubicBezTo>
                  <a:lnTo>
                    <a:pt x="5240" y="167"/>
                  </a:lnTo>
                  <a:cubicBezTo>
                    <a:pt x="5240" y="84"/>
                    <a:pt x="5168" y="1"/>
                    <a:pt x="50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05" name="Google Shape;9705;p78"/>
            <p:cNvSpPr/>
            <p:nvPr/>
          </p:nvSpPr>
          <p:spPr>
            <a:xfrm>
              <a:off x="8103515" y="1851535"/>
              <a:ext cx="10630" cy="21643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513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34" y="608"/>
                    <a:pt x="334" y="513"/>
                  </a:cubicBezTo>
                  <a:lnTo>
                    <a:pt x="334" y="155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06" name="Google Shape;9706;p78"/>
            <p:cNvSpPr/>
            <p:nvPr/>
          </p:nvSpPr>
          <p:spPr>
            <a:xfrm>
              <a:off x="8226306" y="1851535"/>
              <a:ext cx="10248" cy="21643"/>
            </a:xfrm>
            <a:custGeom>
              <a:avLst/>
              <a:gdLst/>
              <a:ahLst/>
              <a:cxnLst/>
              <a:rect l="l" t="t" r="r" b="b"/>
              <a:pathLst>
                <a:path w="322" h="680" extrusionOk="0">
                  <a:moveTo>
                    <a:pt x="167" y="1"/>
                  </a:moveTo>
                  <a:cubicBezTo>
                    <a:pt x="71" y="1"/>
                    <a:pt x="0" y="72"/>
                    <a:pt x="0" y="155"/>
                  </a:cubicBezTo>
                  <a:lnTo>
                    <a:pt x="0" y="513"/>
                  </a:lnTo>
                  <a:cubicBezTo>
                    <a:pt x="0" y="608"/>
                    <a:pt x="71" y="679"/>
                    <a:pt x="167" y="679"/>
                  </a:cubicBezTo>
                  <a:cubicBezTo>
                    <a:pt x="250" y="679"/>
                    <a:pt x="322" y="608"/>
                    <a:pt x="322" y="513"/>
                  </a:cubicBezTo>
                  <a:lnTo>
                    <a:pt x="322" y="155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07" name="Google Shape;9707;p78"/>
            <p:cNvSpPr/>
            <p:nvPr/>
          </p:nvSpPr>
          <p:spPr>
            <a:xfrm>
              <a:off x="8020159" y="1516551"/>
              <a:ext cx="300897" cy="284251"/>
            </a:xfrm>
            <a:custGeom>
              <a:avLst/>
              <a:gdLst/>
              <a:ahLst/>
              <a:cxnLst/>
              <a:rect l="l" t="t" r="r" b="b"/>
              <a:pathLst>
                <a:path w="9454" h="8931" extrusionOk="0">
                  <a:moveTo>
                    <a:pt x="6263" y="596"/>
                  </a:moveTo>
                  <a:lnTo>
                    <a:pt x="6263" y="596"/>
                  </a:lnTo>
                  <a:cubicBezTo>
                    <a:pt x="7060" y="894"/>
                    <a:pt x="7739" y="1406"/>
                    <a:pt x="8227" y="2084"/>
                  </a:cubicBezTo>
                  <a:lnTo>
                    <a:pt x="7322" y="2084"/>
                  </a:lnTo>
                  <a:cubicBezTo>
                    <a:pt x="7215" y="1846"/>
                    <a:pt x="7096" y="1620"/>
                    <a:pt x="6953" y="1394"/>
                  </a:cubicBezTo>
                  <a:cubicBezTo>
                    <a:pt x="6739" y="1084"/>
                    <a:pt x="6525" y="822"/>
                    <a:pt x="6263" y="596"/>
                  </a:cubicBezTo>
                  <a:close/>
                  <a:moveTo>
                    <a:pt x="3143" y="608"/>
                  </a:moveTo>
                  <a:cubicBezTo>
                    <a:pt x="2893" y="822"/>
                    <a:pt x="2667" y="1084"/>
                    <a:pt x="2453" y="1406"/>
                  </a:cubicBezTo>
                  <a:cubicBezTo>
                    <a:pt x="2322" y="1620"/>
                    <a:pt x="2203" y="1846"/>
                    <a:pt x="2084" y="2096"/>
                  </a:cubicBezTo>
                  <a:lnTo>
                    <a:pt x="1179" y="2096"/>
                  </a:lnTo>
                  <a:cubicBezTo>
                    <a:pt x="1667" y="1429"/>
                    <a:pt x="2357" y="905"/>
                    <a:pt x="3143" y="608"/>
                  </a:cubicBezTo>
                  <a:close/>
                  <a:moveTo>
                    <a:pt x="4560" y="322"/>
                  </a:moveTo>
                  <a:lnTo>
                    <a:pt x="4560" y="2096"/>
                  </a:lnTo>
                  <a:lnTo>
                    <a:pt x="2453" y="2096"/>
                  </a:lnTo>
                  <a:cubicBezTo>
                    <a:pt x="2929" y="1084"/>
                    <a:pt x="3691" y="393"/>
                    <a:pt x="4560" y="322"/>
                  </a:cubicBezTo>
                  <a:close/>
                  <a:moveTo>
                    <a:pt x="4882" y="322"/>
                  </a:moveTo>
                  <a:cubicBezTo>
                    <a:pt x="5751" y="393"/>
                    <a:pt x="6489" y="1084"/>
                    <a:pt x="6977" y="2096"/>
                  </a:cubicBezTo>
                  <a:lnTo>
                    <a:pt x="4882" y="2096"/>
                  </a:lnTo>
                  <a:lnTo>
                    <a:pt x="4882" y="322"/>
                  </a:lnTo>
                  <a:close/>
                  <a:moveTo>
                    <a:pt x="1953" y="2418"/>
                  </a:moveTo>
                  <a:cubicBezTo>
                    <a:pt x="1715" y="3084"/>
                    <a:pt x="1584" y="3799"/>
                    <a:pt x="1560" y="4549"/>
                  </a:cubicBezTo>
                  <a:lnTo>
                    <a:pt x="310" y="4549"/>
                  </a:lnTo>
                  <a:cubicBezTo>
                    <a:pt x="345" y="3775"/>
                    <a:pt x="572" y="3049"/>
                    <a:pt x="953" y="2418"/>
                  </a:cubicBezTo>
                  <a:close/>
                  <a:moveTo>
                    <a:pt x="8465" y="2429"/>
                  </a:moveTo>
                  <a:cubicBezTo>
                    <a:pt x="8858" y="3049"/>
                    <a:pt x="9085" y="3775"/>
                    <a:pt x="9108" y="4549"/>
                  </a:cubicBezTo>
                  <a:lnTo>
                    <a:pt x="7858" y="4549"/>
                  </a:lnTo>
                  <a:cubicBezTo>
                    <a:pt x="7846" y="3799"/>
                    <a:pt x="7715" y="3084"/>
                    <a:pt x="7477" y="2429"/>
                  </a:cubicBezTo>
                  <a:close/>
                  <a:moveTo>
                    <a:pt x="1560" y="4882"/>
                  </a:moveTo>
                  <a:cubicBezTo>
                    <a:pt x="1584" y="5585"/>
                    <a:pt x="1703" y="6251"/>
                    <a:pt x="1905" y="6870"/>
                  </a:cubicBezTo>
                  <a:lnTo>
                    <a:pt x="1953" y="7001"/>
                  </a:lnTo>
                  <a:lnTo>
                    <a:pt x="953" y="7001"/>
                  </a:lnTo>
                  <a:cubicBezTo>
                    <a:pt x="572" y="6382"/>
                    <a:pt x="345" y="5656"/>
                    <a:pt x="310" y="4882"/>
                  </a:cubicBezTo>
                  <a:close/>
                  <a:moveTo>
                    <a:pt x="9096" y="4894"/>
                  </a:moveTo>
                  <a:cubicBezTo>
                    <a:pt x="9085" y="5608"/>
                    <a:pt x="8870" y="6323"/>
                    <a:pt x="8501" y="6954"/>
                  </a:cubicBezTo>
                  <a:cubicBezTo>
                    <a:pt x="8489" y="6966"/>
                    <a:pt x="8465" y="6990"/>
                    <a:pt x="8453" y="7001"/>
                  </a:cubicBezTo>
                  <a:lnTo>
                    <a:pt x="7453" y="7001"/>
                  </a:lnTo>
                  <a:lnTo>
                    <a:pt x="7501" y="6870"/>
                  </a:lnTo>
                  <a:cubicBezTo>
                    <a:pt x="7715" y="6251"/>
                    <a:pt x="7834" y="5585"/>
                    <a:pt x="7846" y="4894"/>
                  </a:cubicBezTo>
                  <a:close/>
                  <a:moveTo>
                    <a:pt x="4715" y="1"/>
                  </a:moveTo>
                  <a:cubicBezTo>
                    <a:pt x="3465" y="1"/>
                    <a:pt x="2262" y="489"/>
                    <a:pt x="1381" y="1382"/>
                  </a:cubicBezTo>
                  <a:cubicBezTo>
                    <a:pt x="488" y="2275"/>
                    <a:pt x="0" y="3465"/>
                    <a:pt x="0" y="4715"/>
                  </a:cubicBezTo>
                  <a:cubicBezTo>
                    <a:pt x="0" y="6489"/>
                    <a:pt x="976" y="8097"/>
                    <a:pt x="2548" y="8918"/>
                  </a:cubicBezTo>
                  <a:cubicBezTo>
                    <a:pt x="2572" y="8930"/>
                    <a:pt x="2584" y="8930"/>
                    <a:pt x="2619" y="8930"/>
                  </a:cubicBezTo>
                  <a:cubicBezTo>
                    <a:pt x="2679" y="8930"/>
                    <a:pt x="2738" y="8895"/>
                    <a:pt x="2762" y="8835"/>
                  </a:cubicBezTo>
                  <a:cubicBezTo>
                    <a:pt x="2810" y="8764"/>
                    <a:pt x="2786" y="8656"/>
                    <a:pt x="2691" y="8621"/>
                  </a:cubicBezTo>
                  <a:cubicBezTo>
                    <a:pt x="2084" y="8299"/>
                    <a:pt x="1572" y="7859"/>
                    <a:pt x="1191" y="7335"/>
                  </a:cubicBezTo>
                  <a:lnTo>
                    <a:pt x="2096" y="7335"/>
                  </a:lnTo>
                  <a:cubicBezTo>
                    <a:pt x="2286" y="7775"/>
                    <a:pt x="2548" y="8180"/>
                    <a:pt x="2846" y="8514"/>
                  </a:cubicBezTo>
                  <a:cubicBezTo>
                    <a:pt x="2877" y="8551"/>
                    <a:pt x="2918" y="8569"/>
                    <a:pt x="2961" y="8569"/>
                  </a:cubicBezTo>
                  <a:cubicBezTo>
                    <a:pt x="3002" y="8569"/>
                    <a:pt x="3044" y="8554"/>
                    <a:pt x="3084" y="8525"/>
                  </a:cubicBezTo>
                  <a:cubicBezTo>
                    <a:pt x="3155" y="8466"/>
                    <a:pt x="3155" y="8359"/>
                    <a:pt x="3096" y="8287"/>
                  </a:cubicBezTo>
                  <a:cubicBezTo>
                    <a:pt x="2858" y="8013"/>
                    <a:pt x="2643" y="7692"/>
                    <a:pt x="2465" y="7335"/>
                  </a:cubicBezTo>
                  <a:cubicBezTo>
                    <a:pt x="2548" y="7323"/>
                    <a:pt x="2619" y="7263"/>
                    <a:pt x="2619" y="7168"/>
                  </a:cubicBezTo>
                  <a:cubicBezTo>
                    <a:pt x="2619" y="7085"/>
                    <a:pt x="2548" y="7001"/>
                    <a:pt x="2453" y="7001"/>
                  </a:cubicBezTo>
                  <a:lnTo>
                    <a:pt x="2334" y="7001"/>
                  </a:lnTo>
                  <a:cubicBezTo>
                    <a:pt x="2084" y="6370"/>
                    <a:pt x="1929" y="5632"/>
                    <a:pt x="1917" y="4882"/>
                  </a:cubicBezTo>
                  <a:lnTo>
                    <a:pt x="2096" y="4882"/>
                  </a:lnTo>
                  <a:cubicBezTo>
                    <a:pt x="2191" y="4882"/>
                    <a:pt x="2262" y="4799"/>
                    <a:pt x="2262" y="4715"/>
                  </a:cubicBezTo>
                  <a:cubicBezTo>
                    <a:pt x="2262" y="4620"/>
                    <a:pt x="2191" y="4549"/>
                    <a:pt x="2096" y="4549"/>
                  </a:cubicBezTo>
                  <a:lnTo>
                    <a:pt x="1917" y="4549"/>
                  </a:lnTo>
                  <a:cubicBezTo>
                    <a:pt x="1929" y="3775"/>
                    <a:pt x="2084" y="3049"/>
                    <a:pt x="2334" y="2418"/>
                  </a:cubicBezTo>
                  <a:lnTo>
                    <a:pt x="4572" y="2418"/>
                  </a:lnTo>
                  <a:lnTo>
                    <a:pt x="4572" y="2775"/>
                  </a:lnTo>
                  <a:cubicBezTo>
                    <a:pt x="4572" y="2870"/>
                    <a:pt x="4643" y="2941"/>
                    <a:pt x="4727" y="2941"/>
                  </a:cubicBezTo>
                  <a:cubicBezTo>
                    <a:pt x="4822" y="2941"/>
                    <a:pt x="4894" y="2870"/>
                    <a:pt x="4894" y="2775"/>
                  </a:cubicBezTo>
                  <a:lnTo>
                    <a:pt x="4894" y="2418"/>
                  </a:lnTo>
                  <a:lnTo>
                    <a:pt x="7132" y="2418"/>
                  </a:lnTo>
                  <a:cubicBezTo>
                    <a:pt x="7370" y="3049"/>
                    <a:pt x="7513" y="3775"/>
                    <a:pt x="7549" y="4549"/>
                  </a:cubicBezTo>
                  <a:lnTo>
                    <a:pt x="7370" y="4549"/>
                  </a:lnTo>
                  <a:cubicBezTo>
                    <a:pt x="7275" y="4549"/>
                    <a:pt x="7203" y="4620"/>
                    <a:pt x="7203" y="4715"/>
                  </a:cubicBezTo>
                  <a:cubicBezTo>
                    <a:pt x="7203" y="4799"/>
                    <a:pt x="7275" y="4882"/>
                    <a:pt x="7370" y="4882"/>
                  </a:cubicBezTo>
                  <a:lnTo>
                    <a:pt x="7549" y="4882"/>
                  </a:lnTo>
                  <a:cubicBezTo>
                    <a:pt x="7525" y="5632"/>
                    <a:pt x="7382" y="6370"/>
                    <a:pt x="7132" y="7001"/>
                  </a:cubicBezTo>
                  <a:lnTo>
                    <a:pt x="7013" y="7001"/>
                  </a:lnTo>
                  <a:cubicBezTo>
                    <a:pt x="6918" y="7001"/>
                    <a:pt x="6846" y="7085"/>
                    <a:pt x="6846" y="7168"/>
                  </a:cubicBezTo>
                  <a:cubicBezTo>
                    <a:pt x="6846" y="7263"/>
                    <a:pt x="6906" y="7323"/>
                    <a:pt x="6989" y="7335"/>
                  </a:cubicBezTo>
                  <a:cubicBezTo>
                    <a:pt x="6810" y="7692"/>
                    <a:pt x="6608" y="8025"/>
                    <a:pt x="6370" y="8287"/>
                  </a:cubicBezTo>
                  <a:cubicBezTo>
                    <a:pt x="6310" y="8359"/>
                    <a:pt x="6310" y="8466"/>
                    <a:pt x="6382" y="8525"/>
                  </a:cubicBezTo>
                  <a:cubicBezTo>
                    <a:pt x="6418" y="8549"/>
                    <a:pt x="6453" y="8573"/>
                    <a:pt x="6489" y="8573"/>
                  </a:cubicBezTo>
                  <a:cubicBezTo>
                    <a:pt x="6537" y="8573"/>
                    <a:pt x="6572" y="8549"/>
                    <a:pt x="6608" y="8514"/>
                  </a:cubicBezTo>
                  <a:cubicBezTo>
                    <a:pt x="6894" y="8180"/>
                    <a:pt x="7144" y="7787"/>
                    <a:pt x="7346" y="7335"/>
                  </a:cubicBezTo>
                  <a:lnTo>
                    <a:pt x="8263" y="7335"/>
                  </a:lnTo>
                  <a:cubicBezTo>
                    <a:pt x="7906" y="7811"/>
                    <a:pt x="7441" y="8228"/>
                    <a:pt x="6918" y="8525"/>
                  </a:cubicBezTo>
                  <a:cubicBezTo>
                    <a:pt x="6846" y="8573"/>
                    <a:pt x="6810" y="8680"/>
                    <a:pt x="6858" y="8752"/>
                  </a:cubicBezTo>
                  <a:cubicBezTo>
                    <a:pt x="6891" y="8801"/>
                    <a:pt x="6951" y="8833"/>
                    <a:pt x="7009" y="8833"/>
                  </a:cubicBezTo>
                  <a:cubicBezTo>
                    <a:pt x="7036" y="8833"/>
                    <a:pt x="7062" y="8826"/>
                    <a:pt x="7084" y="8811"/>
                  </a:cubicBezTo>
                  <a:cubicBezTo>
                    <a:pt x="7787" y="8406"/>
                    <a:pt x="8382" y="7811"/>
                    <a:pt x="8799" y="7109"/>
                  </a:cubicBezTo>
                  <a:cubicBezTo>
                    <a:pt x="9227" y="6382"/>
                    <a:pt x="9454" y="5561"/>
                    <a:pt x="9454" y="4715"/>
                  </a:cubicBezTo>
                  <a:cubicBezTo>
                    <a:pt x="9442" y="3453"/>
                    <a:pt x="8942" y="2275"/>
                    <a:pt x="8049" y="1382"/>
                  </a:cubicBezTo>
                  <a:cubicBezTo>
                    <a:pt x="7156" y="489"/>
                    <a:pt x="5965" y="1"/>
                    <a:pt x="4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08" name="Google Shape;9708;p78"/>
          <p:cNvGrpSpPr/>
          <p:nvPr/>
        </p:nvGrpSpPr>
        <p:grpSpPr>
          <a:xfrm>
            <a:off x="7169818" y="1789226"/>
            <a:ext cx="343143" cy="475503"/>
            <a:chOff x="5377363" y="1516169"/>
            <a:chExt cx="257357" cy="356627"/>
          </a:xfrm>
          <a:solidFill>
            <a:schemeClr val="tx1"/>
          </a:solidFill>
        </p:grpSpPr>
        <p:sp>
          <p:nvSpPr>
            <p:cNvPr id="9709" name="Google Shape;9709;p78"/>
            <p:cNvSpPr/>
            <p:nvPr/>
          </p:nvSpPr>
          <p:spPr>
            <a:xfrm>
              <a:off x="5377363" y="1516169"/>
              <a:ext cx="257357" cy="356627"/>
            </a:xfrm>
            <a:custGeom>
              <a:avLst/>
              <a:gdLst/>
              <a:ahLst/>
              <a:cxnLst/>
              <a:rect l="l" t="t" r="r" b="b"/>
              <a:pathLst>
                <a:path w="8086" h="11205" extrusionOk="0">
                  <a:moveTo>
                    <a:pt x="4073" y="334"/>
                  </a:moveTo>
                  <a:cubicBezTo>
                    <a:pt x="4263" y="334"/>
                    <a:pt x="4430" y="441"/>
                    <a:pt x="4525" y="608"/>
                  </a:cubicBezTo>
                  <a:cubicBezTo>
                    <a:pt x="4561" y="656"/>
                    <a:pt x="4620" y="679"/>
                    <a:pt x="4680" y="679"/>
                  </a:cubicBezTo>
                  <a:lnTo>
                    <a:pt x="5299" y="679"/>
                  </a:lnTo>
                  <a:cubicBezTo>
                    <a:pt x="5406" y="679"/>
                    <a:pt x="5490" y="775"/>
                    <a:pt x="5490" y="870"/>
                  </a:cubicBezTo>
                  <a:lnTo>
                    <a:pt x="5490" y="1406"/>
                  </a:lnTo>
                  <a:lnTo>
                    <a:pt x="2668" y="1406"/>
                  </a:lnTo>
                  <a:lnTo>
                    <a:pt x="2668" y="870"/>
                  </a:lnTo>
                  <a:lnTo>
                    <a:pt x="2644" y="870"/>
                  </a:lnTo>
                  <a:cubicBezTo>
                    <a:pt x="2644" y="775"/>
                    <a:pt x="2727" y="679"/>
                    <a:pt x="2835" y="679"/>
                  </a:cubicBezTo>
                  <a:lnTo>
                    <a:pt x="3454" y="679"/>
                  </a:lnTo>
                  <a:cubicBezTo>
                    <a:pt x="3513" y="679"/>
                    <a:pt x="3573" y="656"/>
                    <a:pt x="3608" y="608"/>
                  </a:cubicBezTo>
                  <a:cubicBezTo>
                    <a:pt x="3716" y="441"/>
                    <a:pt x="3870" y="334"/>
                    <a:pt x="4073" y="334"/>
                  </a:cubicBezTo>
                  <a:close/>
                  <a:moveTo>
                    <a:pt x="7395" y="1037"/>
                  </a:moveTo>
                  <a:cubicBezTo>
                    <a:pt x="7597" y="1037"/>
                    <a:pt x="7764" y="1203"/>
                    <a:pt x="7764" y="1394"/>
                  </a:cubicBezTo>
                  <a:lnTo>
                    <a:pt x="7764" y="10514"/>
                  </a:lnTo>
                  <a:cubicBezTo>
                    <a:pt x="7764" y="10716"/>
                    <a:pt x="7597" y="10871"/>
                    <a:pt x="7395" y="10871"/>
                  </a:cubicBezTo>
                  <a:lnTo>
                    <a:pt x="727" y="10871"/>
                  </a:lnTo>
                  <a:cubicBezTo>
                    <a:pt x="537" y="10871"/>
                    <a:pt x="370" y="10704"/>
                    <a:pt x="370" y="10514"/>
                  </a:cubicBezTo>
                  <a:lnTo>
                    <a:pt x="370" y="1394"/>
                  </a:lnTo>
                  <a:cubicBezTo>
                    <a:pt x="370" y="1203"/>
                    <a:pt x="537" y="1037"/>
                    <a:pt x="727" y="1037"/>
                  </a:cubicBezTo>
                  <a:lnTo>
                    <a:pt x="2323" y="1037"/>
                  </a:lnTo>
                  <a:lnTo>
                    <a:pt x="2323" y="1572"/>
                  </a:lnTo>
                  <a:cubicBezTo>
                    <a:pt x="2323" y="1668"/>
                    <a:pt x="2406" y="1739"/>
                    <a:pt x="2489" y="1739"/>
                  </a:cubicBezTo>
                  <a:lnTo>
                    <a:pt x="5644" y="1739"/>
                  </a:lnTo>
                  <a:cubicBezTo>
                    <a:pt x="5728" y="1739"/>
                    <a:pt x="5811" y="1668"/>
                    <a:pt x="5811" y="1572"/>
                  </a:cubicBezTo>
                  <a:lnTo>
                    <a:pt x="5811" y="1037"/>
                  </a:lnTo>
                  <a:close/>
                  <a:moveTo>
                    <a:pt x="4037" y="1"/>
                  </a:moveTo>
                  <a:cubicBezTo>
                    <a:pt x="3751" y="1"/>
                    <a:pt x="3501" y="132"/>
                    <a:pt x="3335" y="358"/>
                  </a:cubicBezTo>
                  <a:lnTo>
                    <a:pt x="2799" y="358"/>
                  </a:lnTo>
                  <a:cubicBezTo>
                    <a:pt x="2585" y="358"/>
                    <a:pt x="2382" y="501"/>
                    <a:pt x="2311" y="715"/>
                  </a:cubicBezTo>
                  <a:lnTo>
                    <a:pt x="691" y="715"/>
                  </a:lnTo>
                  <a:cubicBezTo>
                    <a:pt x="299" y="715"/>
                    <a:pt x="1" y="1025"/>
                    <a:pt x="1" y="1394"/>
                  </a:cubicBezTo>
                  <a:lnTo>
                    <a:pt x="1" y="10514"/>
                  </a:lnTo>
                  <a:cubicBezTo>
                    <a:pt x="1" y="10907"/>
                    <a:pt x="322" y="11204"/>
                    <a:pt x="691" y="11204"/>
                  </a:cubicBezTo>
                  <a:lnTo>
                    <a:pt x="7359" y="11204"/>
                  </a:lnTo>
                  <a:cubicBezTo>
                    <a:pt x="7740" y="11204"/>
                    <a:pt x="8038" y="10895"/>
                    <a:pt x="8038" y="10514"/>
                  </a:cubicBezTo>
                  <a:lnTo>
                    <a:pt x="8038" y="1394"/>
                  </a:lnTo>
                  <a:cubicBezTo>
                    <a:pt x="8085" y="1025"/>
                    <a:pt x="7776" y="715"/>
                    <a:pt x="7383" y="715"/>
                  </a:cubicBezTo>
                  <a:lnTo>
                    <a:pt x="5763" y="715"/>
                  </a:lnTo>
                  <a:cubicBezTo>
                    <a:pt x="5692" y="501"/>
                    <a:pt x="5490" y="358"/>
                    <a:pt x="5275" y="358"/>
                  </a:cubicBezTo>
                  <a:lnTo>
                    <a:pt x="4740" y="358"/>
                  </a:lnTo>
                  <a:cubicBezTo>
                    <a:pt x="4573" y="132"/>
                    <a:pt x="4323" y="1"/>
                    <a:pt x="40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0" name="Google Shape;9710;p78"/>
            <p:cNvSpPr/>
            <p:nvPr/>
          </p:nvSpPr>
          <p:spPr>
            <a:xfrm>
              <a:off x="5501681" y="1538925"/>
              <a:ext cx="10248" cy="10248"/>
            </a:xfrm>
            <a:custGeom>
              <a:avLst/>
              <a:gdLst/>
              <a:ahLst/>
              <a:cxnLst/>
              <a:rect l="l" t="t" r="r" b="b"/>
              <a:pathLst>
                <a:path w="322" h="322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cubicBezTo>
                    <a:pt x="250" y="322"/>
                    <a:pt x="322" y="250"/>
                    <a:pt x="322" y="155"/>
                  </a:cubicBezTo>
                  <a:cubicBezTo>
                    <a:pt x="322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1" name="Google Shape;9711;p78"/>
            <p:cNvSpPr/>
            <p:nvPr/>
          </p:nvSpPr>
          <p:spPr>
            <a:xfrm>
              <a:off x="5401233" y="1560886"/>
              <a:ext cx="211112" cy="278554"/>
            </a:xfrm>
            <a:custGeom>
              <a:avLst/>
              <a:gdLst/>
              <a:ahLst/>
              <a:cxnLst/>
              <a:rect l="l" t="t" r="r" b="b"/>
              <a:pathLst>
                <a:path w="6633" h="8752" extrusionOk="0">
                  <a:moveTo>
                    <a:pt x="156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8597"/>
                  </a:lnTo>
                  <a:cubicBezTo>
                    <a:pt x="1" y="8680"/>
                    <a:pt x="72" y="8752"/>
                    <a:pt x="156" y="8752"/>
                  </a:cubicBezTo>
                  <a:lnTo>
                    <a:pt x="6466" y="8752"/>
                  </a:lnTo>
                  <a:cubicBezTo>
                    <a:pt x="6561" y="8752"/>
                    <a:pt x="6633" y="8680"/>
                    <a:pt x="6633" y="8597"/>
                  </a:cubicBezTo>
                  <a:lnTo>
                    <a:pt x="6633" y="167"/>
                  </a:lnTo>
                  <a:cubicBezTo>
                    <a:pt x="6633" y="84"/>
                    <a:pt x="6561" y="1"/>
                    <a:pt x="6478" y="1"/>
                  </a:cubicBezTo>
                  <a:lnTo>
                    <a:pt x="5597" y="1"/>
                  </a:lnTo>
                  <a:cubicBezTo>
                    <a:pt x="5502" y="1"/>
                    <a:pt x="5430" y="84"/>
                    <a:pt x="5430" y="167"/>
                  </a:cubicBezTo>
                  <a:cubicBezTo>
                    <a:pt x="5430" y="263"/>
                    <a:pt x="5502" y="334"/>
                    <a:pt x="5597" y="334"/>
                  </a:cubicBezTo>
                  <a:lnTo>
                    <a:pt x="6311" y="334"/>
                  </a:lnTo>
                  <a:lnTo>
                    <a:pt x="6311" y="8430"/>
                  </a:lnTo>
                  <a:lnTo>
                    <a:pt x="322" y="8430"/>
                  </a:lnTo>
                  <a:lnTo>
                    <a:pt x="322" y="334"/>
                  </a:lnTo>
                  <a:lnTo>
                    <a:pt x="1037" y="334"/>
                  </a:lnTo>
                  <a:cubicBezTo>
                    <a:pt x="1132" y="334"/>
                    <a:pt x="1203" y="263"/>
                    <a:pt x="1203" y="167"/>
                  </a:cubicBezTo>
                  <a:cubicBezTo>
                    <a:pt x="1203" y="84"/>
                    <a:pt x="1132" y="1"/>
                    <a:pt x="10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2" name="Google Shape;9712;p78"/>
            <p:cNvSpPr/>
            <p:nvPr/>
          </p:nvSpPr>
          <p:spPr>
            <a:xfrm>
              <a:off x="5434207" y="1672664"/>
              <a:ext cx="33387" cy="33387"/>
            </a:xfrm>
            <a:custGeom>
              <a:avLst/>
              <a:gdLst/>
              <a:ahLst/>
              <a:cxnLst/>
              <a:rect l="l" t="t" r="r" b="b"/>
              <a:pathLst>
                <a:path w="1049" h="1049" extrusionOk="0">
                  <a:moveTo>
                    <a:pt x="525" y="311"/>
                  </a:moveTo>
                  <a:cubicBezTo>
                    <a:pt x="632" y="311"/>
                    <a:pt x="715" y="406"/>
                    <a:pt x="715" y="513"/>
                  </a:cubicBezTo>
                  <a:cubicBezTo>
                    <a:pt x="703" y="608"/>
                    <a:pt x="632" y="703"/>
                    <a:pt x="525" y="703"/>
                  </a:cubicBezTo>
                  <a:cubicBezTo>
                    <a:pt x="418" y="703"/>
                    <a:pt x="334" y="608"/>
                    <a:pt x="334" y="513"/>
                  </a:cubicBezTo>
                  <a:cubicBezTo>
                    <a:pt x="334" y="406"/>
                    <a:pt x="418" y="311"/>
                    <a:pt x="525" y="311"/>
                  </a:cubicBezTo>
                  <a:close/>
                  <a:moveTo>
                    <a:pt x="525" y="1"/>
                  </a:moveTo>
                  <a:cubicBezTo>
                    <a:pt x="239" y="1"/>
                    <a:pt x="1" y="239"/>
                    <a:pt x="1" y="525"/>
                  </a:cubicBezTo>
                  <a:cubicBezTo>
                    <a:pt x="1" y="811"/>
                    <a:pt x="239" y="1049"/>
                    <a:pt x="525" y="1049"/>
                  </a:cubicBezTo>
                  <a:cubicBezTo>
                    <a:pt x="810" y="1049"/>
                    <a:pt x="1049" y="811"/>
                    <a:pt x="1049" y="525"/>
                  </a:cubicBezTo>
                  <a:cubicBezTo>
                    <a:pt x="1049" y="239"/>
                    <a:pt x="810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3" name="Google Shape;9713;p78"/>
            <p:cNvSpPr/>
            <p:nvPr/>
          </p:nvSpPr>
          <p:spPr>
            <a:xfrm>
              <a:off x="5434207" y="1723079"/>
              <a:ext cx="33387" cy="33005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5" y="310"/>
                  </a:moveTo>
                  <a:cubicBezTo>
                    <a:pt x="632" y="310"/>
                    <a:pt x="715" y="405"/>
                    <a:pt x="715" y="501"/>
                  </a:cubicBezTo>
                  <a:cubicBezTo>
                    <a:pt x="703" y="608"/>
                    <a:pt x="632" y="703"/>
                    <a:pt x="525" y="703"/>
                  </a:cubicBezTo>
                  <a:cubicBezTo>
                    <a:pt x="418" y="703"/>
                    <a:pt x="334" y="608"/>
                    <a:pt x="334" y="501"/>
                  </a:cubicBezTo>
                  <a:cubicBezTo>
                    <a:pt x="334" y="405"/>
                    <a:pt x="418" y="310"/>
                    <a:pt x="525" y="310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810" y="1036"/>
                    <a:pt x="1049" y="798"/>
                    <a:pt x="1049" y="512"/>
                  </a:cubicBezTo>
                  <a:cubicBezTo>
                    <a:pt x="1049" y="239"/>
                    <a:pt x="810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4" name="Google Shape;9714;p78"/>
            <p:cNvSpPr/>
            <p:nvPr/>
          </p:nvSpPr>
          <p:spPr>
            <a:xfrm>
              <a:off x="5434207" y="1773112"/>
              <a:ext cx="33387" cy="33355"/>
            </a:xfrm>
            <a:custGeom>
              <a:avLst/>
              <a:gdLst/>
              <a:ahLst/>
              <a:cxnLst/>
              <a:rect l="l" t="t" r="r" b="b"/>
              <a:pathLst>
                <a:path w="1049" h="1048" extrusionOk="0">
                  <a:moveTo>
                    <a:pt x="525" y="310"/>
                  </a:moveTo>
                  <a:cubicBezTo>
                    <a:pt x="632" y="310"/>
                    <a:pt x="715" y="405"/>
                    <a:pt x="715" y="512"/>
                  </a:cubicBezTo>
                  <a:cubicBezTo>
                    <a:pt x="703" y="619"/>
                    <a:pt x="632" y="703"/>
                    <a:pt x="525" y="703"/>
                  </a:cubicBezTo>
                  <a:cubicBezTo>
                    <a:pt x="418" y="703"/>
                    <a:pt x="334" y="607"/>
                    <a:pt x="334" y="512"/>
                  </a:cubicBezTo>
                  <a:cubicBezTo>
                    <a:pt x="334" y="405"/>
                    <a:pt x="418" y="310"/>
                    <a:pt x="525" y="310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8"/>
                    <a:pt x="1" y="524"/>
                  </a:cubicBezTo>
                  <a:cubicBezTo>
                    <a:pt x="1" y="810"/>
                    <a:pt x="239" y="1048"/>
                    <a:pt x="525" y="1048"/>
                  </a:cubicBezTo>
                  <a:cubicBezTo>
                    <a:pt x="810" y="1048"/>
                    <a:pt x="1049" y="810"/>
                    <a:pt x="1049" y="524"/>
                  </a:cubicBezTo>
                  <a:cubicBezTo>
                    <a:pt x="1025" y="226"/>
                    <a:pt x="810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5" name="Google Shape;9715;p78"/>
            <p:cNvSpPr/>
            <p:nvPr/>
          </p:nvSpPr>
          <p:spPr>
            <a:xfrm>
              <a:off x="5478924" y="1672664"/>
              <a:ext cx="60663" cy="10662"/>
            </a:xfrm>
            <a:custGeom>
              <a:avLst/>
              <a:gdLst/>
              <a:ahLst/>
              <a:cxnLst/>
              <a:rect l="l" t="t" r="r" b="b"/>
              <a:pathLst>
                <a:path w="1906" h="335" extrusionOk="0">
                  <a:moveTo>
                    <a:pt x="167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67" y="334"/>
                  </a:cubicBezTo>
                  <a:lnTo>
                    <a:pt x="1739" y="334"/>
                  </a:lnTo>
                  <a:cubicBezTo>
                    <a:pt x="1822" y="334"/>
                    <a:pt x="1906" y="263"/>
                    <a:pt x="1906" y="168"/>
                  </a:cubicBezTo>
                  <a:cubicBezTo>
                    <a:pt x="1906" y="84"/>
                    <a:pt x="1846" y="1"/>
                    <a:pt x="1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6" name="Google Shape;9716;p78"/>
            <p:cNvSpPr/>
            <p:nvPr/>
          </p:nvSpPr>
          <p:spPr>
            <a:xfrm>
              <a:off x="5478924" y="1695039"/>
              <a:ext cx="99716" cy="10630"/>
            </a:xfrm>
            <a:custGeom>
              <a:avLst/>
              <a:gdLst/>
              <a:ahLst/>
              <a:cxnLst/>
              <a:rect l="l" t="t" r="r" b="b"/>
              <a:pathLst>
                <a:path w="3133" h="334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56" y="334"/>
                  </a:cubicBezTo>
                  <a:lnTo>
                    <a:pt x="2977" y="334"/>
                  </a:lnTo>
                  <a:cubicBezTo>
                    <a:pt x="3061" y="334"/>
                    <a:pt x="3132" y="250"/>
                    <a:pt x="3132" y="167"/>
                  </a:cubicBezTo>
                  <a:cubicBezTo>
                    <a:pt x="3132" y="72"/>
                    <a:pt x="3061" y="0"/>
                    <a:pt x="2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7" name="Google Shape;9717;p78"/>
            <p:cNvSpPr/>
            <p:nvPr/>
          </p:nvSpPr>
          <p:spPr>
            <a:xfrm>
              <a:off x="5478924" y="1723079"/>
              <a:ext cx="60663" cy="10248"/>
            </a:xfrm>
            <a:custGeom>
              <a:avLst/>
              <a:gdLst/>
              <a:ahLst/>
              <a:cxnLst/>
              <a:rect l="l" t="t" r="r" b="b"/>
              <a:pathLst>
                <a:path w="1906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1739" y="322"/>
                  </a:lnTo>
                  <a:cubicBezTo>
                    <a:pt x="1822" y="322"/>
                    <a:pt x="1906" y="251"/>
                    <a:pt x="1906" y="167"/>
                  </a:cubicBezTo>
                  <a:cubicBezTo>
                    <a:pt x="1906" y="72"/>
                    <a:pt x="1846" y="0"/>
                    <a:pt x="1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8" name="Google Shape;9718;p78"/>
            <p:cNvSpPr/>
            <p:nvPr/>
          </p:nvSpPr>
          <p:spPr>
            <a:xfrm>
              <a:off x="5478924" y="1745422"/>
              <a:ext cx="99716" cy="10280"/>
            </a:xfrm>
            <a:custGeom>
              <a:avLst/>
              <a:gdLst/>
              <a:ahLst/>
              <a:cxnLst/>
              <a:rect l="l" t="t" r="r" b="b"/>
              <a:pathLst>
                <a:path w="3133" h="323" extrusionOk="0">
                  <a:moveTo>
                    <a:pt x="156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56" y="322"/>
                  </a:cubicBezTo>
                  <a:lnTo>
                    <a:pt x="2977" y="322"/>
                  </a:lnTo>
                  <a:cubicBezTo>
                    <a:pt x="3061" y="322"/>
                    <a:pt x="3132" y="251"/>
                    <a:pt x="3132" y="156"/>
                  </a:cubicBezTo>
                  <a:cubicBezTo>
                    <a:pt x="3132" y="72"/>
                    <a:pt x="3061" y="1"/>
                    <a:pt x="2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9" name="Google Shape;9719;p78"/>
            <p:cNvSpPr/>
            <p:nvPr/>
          </p:nvSpPr>
          <p:spPr>
            <a:xfrm>
              <a:off x="5478924" y="1773112"/>
              <a:ext cx="60663" cy="10630"/>
            </a:xfrm>
            <a:custGeom>
              <a:avLst/>
              <a:gdLst/>
              <a:ahLst/>
              <a:cxnLst/>
              <a:rect l="l" t="t" r="r" b="b"/>
              <a:pathLst>
                <a:path w="1906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1739" y="333"/>
                  </a:lnTo>
                  <a:cubicBezTo>
                    <a:pt x="1822" y="333"/>
                    <a:pt x="1906" y="262"/>
                    <a:pt x="1906" y="167"/>
                  </a:cubicBezTo>
                  <a:cubicBezTo>
                    <a:pt x="1906" y="83"/>
                    <a:pt x="1846" y="0"/>
                    <a:pt x="1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0" name="Google Shape;9720;p78"/>
            <p:cNvSpPr/>
            <p:nvPr/>
          </p:nvSpPr>
          <p:spPr>
            <a:xfrm>
              <a:off x="5478924" y="1795455"/>
              <a:ext cx="99716" cy="10630"/>
            </a:xfrm>
            <a:custGeom>
              <a:avLst/>
              <a:gdLst/>
              <a:ahLst/>
              <a:cxnLst/>
              <a:rect l="l" t="t" r="r" b="b"/>
              <a:pathLst>
                <a:path w="3133" h="334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lnTo>
                    <a:pt x="2977" y="334"/>
                  </a:lnTo>
                  <a:cubicBezTo>
                    <a:pt x="3061" y="334"/>
                    <a:pt x="3132" y="251"/>
                    <a:pt x="3132" y="167"/>
                  </a:cubicBezTo>
                  <a:cubicBezTo>
                    <a:pt x="3132" y="72"/>
                    <a:pt x="3061" y="1"/>
                    <a:pt x="2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1" name="Google Shape;9721;p78"/>
            <p:cNvSpPr/>
            <p:nvPr/>
          </p:nvSpPr>
          <p:spPr>
            <a:xfrm>
              <a:off x="5478924" y="1588926"/>
              <a:ext cx="99716" cy="10662"/>
            </a:xfrm>
            <a:custGeom>
              <a:avLst/>
              <a:gdLst/>
              <a:ahLst/>
              <a:cxnLst/>
              <a:rect l="l" t="t" r="r" b="b"/>
              <a:pathLst>
                <a:path w="3133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lnTo>
                    <a:pt x="2977" y="334"/>
                  </a:lnTo>
                  <a:cubicBezTo>
                    <a:pt x="3061" y="334"/>
                    <a:pt x="3132" y="251"/>
                    <a:pt x="3132" y="167"/>
                  </a:cubicBezTo>
                  <a:cubicBezTo>
                    <a:pt x="3132" y="72"/>
                    <a:pt x="3061" y="1"/>
                    <a:pt x="2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2" name="Google Shape;9722;p78"/>
            <p:cNvSpPr/>
            <p:nvPr/>
          </p:nvSpPr>
          <p:spPr>
            <a:xfrm>
              <a:off x="5434207" y="1639341"/>
              <a:ext cx="144783" cy="10248"/>
            </a:xfrm>
            <a:custGeom>
              <a:avLst/>
              <a:gdLst/>
              <a:ahLst/>
              <a:cxnLst/>
              <a:rect l="l" t="t" r="r" b="b"/>
              <a:pathLst>
                <a:path w="4549" h="322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7" y="322"/>
                  </a:cubicBezTo>
                  <a:lnTo>
                    <a:pt x="4382" y="322"/>
                  </a:lnTo>
                  <a:cubicBezTo>
                    <a:pt x="4466" y="322"/>
                    <a:pt x="4537" y="250"/>
                    <a:pt x="4537" y="155"/>
                  </a:cubicBezTo>
                  <a:cubicBezTo>
                    <a:pt x="4549" y="72"/>
                    <a:pt x="4466" y="0"/>
                    <a:pt x="4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3" name="Google Shape;9723;p78"/>
            <p:cNvSpPr/>
            <p:nvPr/>
          </p:nvSpPr>
          <p:spPr>
            <a:xfrm>
              <a:off x="5479306" y="1611301"/>
              <a:ext cx="26926" cy="10248"/>
            </a:xfrm>
            <a:custGeom>
              <a:avLst/>
              <a:gdLst/>
              <a:ahLst/>
              <a:cxnLst/>
              <a:rect l="l" t="t" r="r" b="b"/>
              <a:pathLst>
                <a:path w="846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691" y="322"/>
                  </a:lnTo>
                  <a:cubicBezTo>
                    <a:pt x="775" y="322"/>
                    <a:pt x="846" y="250"/>
                    <a:pt x="846" y="167"/>
                  </a:cubicBezTo>
                  <a:cubicBezTo>
                    <a:pt x="846" y="72"/>
                    <a:pt x="775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4" name="Google Shape;9724;p78"/>
            <p:cNvSpPr/>
            <p:nvPr/>
          </p:nvSpPr>
          <p:spPr>
            <a:xfrm>
              <a:off x="5518327" y="1611301"/>
              <a:ext cx="26958" cy="10248"/>
            </a:xfrm>
            <a:custGeom>
              <a:avLst/>
              <a:gdLst/>
              <a:ahLst/>
              <a:cxnLst/>
              <a:rect l="l" t="t" r="r" b="b"/>
              <a:pathLst>
                <a:path w="847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680" y="322"/>
                  </a:lnTo>
                  <a:cubicBezTo>
                    <a:pt x="763" y="322"/>
                    <a:pt x="846" y="250"/>
                    <a:pt x="846" y="167"/>
                  </a:cubicBezTo>
                  <a:cubicBezTo>
                    <a:pt x="846" y="72"/>
                    <a:pt x="763" y="0"/>
                    <a:pt x="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5" name="Google Shape;9725;p78"/>
            <p:cNvSpPr/>
            <p:nvPr/>
          </p:nvSpPr>
          <p:spPr>
            <a:xfrm>
              <a:off x="5434207" y="1588926"/>
              <a:ext cx="32623" cy="32623"/>
            </a:xfrm>
            <a:custGeom>
              <a:avLst/>
              <a:gdLst/>
              <a:ahLst/>
              <a:cxnLst/>
              <a:rect l="l" t="t" r="r" b="b"/>
              <a:pathLst>
                <a:path w="1025" h="1025" extrusionOk="0">
                  <a:moveTo>
                    <a:pt x="703" y="334"/>
                  </a:moveTo>
                  <a:lnTo>
                    <a:pt x="703" y="703"/>
                  </a:lnTo>
                  <a:lnTo>
                    <a:pt x="334" y="703"/>
                  </a:lnTo>
                  <a:lnTo>
                    <a:pt x="334" y="334"/>
                  </a:lnTo>
                  <a:close/>
                  <a:moveTo>
                    <a:pt x="167" y="1"/>
                  </a:moveTo>
                  <a:cubicBezTo>
                    <a:pt x="84" y="1"/>
                    <a:pt x="1" y="72"/>
                    <a:pt x="1" y="167"/>
                  </a:cubicBezTo>
                  <a:lnTo>
                    <a:pt x="1" y="870"/>
                  </a:lnTo>
                  <a:cubicBezTo>
                    <a:pt x="1" y="953"/>
                    <a:pt x="84" y="1025"/>
                    <a:pt x="167" y="1025"/>
                  </a:cubicBezTo>
                  <a:lnTo>
                    <a:pt x="870" y="1025"/>
                  </a:lnTo>
                  <a:cubicBezTo>
                    <a:pt x="953" y="1025"/>
                    <a:pt x="1025" y="953"/>
                    <a:pt x="1025" y="870"/>
                  </a:cubicBezTo>
                  <a:lnTo>
                    <a:pt x="1025" y="167"/>
                  </a:lnTo>
                  <a:cubicBezTo>
                    <a:pt x="1025" y="72"/>
                    <a:pt x="953" y="1"/>
                    <a:pt x="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26" name="Google Shape;9726;p78"/>
          <p:cNvGrpSpPr/>
          <p:nvPr/>
        </p:nvGrpSpPr>
        <p:grpSpPr>
          <a:xfrm>
            <a:off x="6507424" y="1815494"/>
            <a:ext cx="474993" cy="423476"/>
            <a:chOff x="4880567" y="1535870"/>
            <a:chExt cx="356245" cy="317607"/>
          </a:xfrm>
          <a:solidFill>
            <a:schemeClr val="tx1"/>
          </a:solidFill>
        </p:grpSpPr>
        <p:sp>
          <p:nvSpPr>
            <p:cNvPr id="9727" name="Google Shape;9727;p78"/>
            <p:cNvSpPr/>
            <p:nvPr/>
          </p:nvSpPr>
          <p:spPr>
            <a:xfrm>
              <a:off x="5103774" y="1535870"/>
              <a:ext cx="100448" cy="128138"/>
            </a:xfrm>
            <a:custGeom>
              <a:avLst/>
              <a:gdLst/>
              <a:ahLst/>
              <a:cxnLst/>
              <a:rect l="l" t="t" r="r" b="b"/>
              <a:pathLst>
                <a:path w="3156" h="4026" extrusionOk="0">
                  <a:moveTo>
                    <a:pt x="1560" y="334"/>
                  </a:moveTo>
                  <a:cubicBezTo>
                    <a:pt x="2251" y="334"/>
                    <a:pt x="2799" y="882"/>
                    <a:pt x="2799" y="1561"/>
                  </a:cubicBezTo>
                  <a:cubicBezTo>
                    <a:pt x="2799" y="2120"/>
                    <a:pt x="2453" y="2573"/>
                    <a:pt x="1965" y="2739"/>
                  </a:cubicBezTo>
                  <a:lnTo>
                    <a:pt x="2251" y="1608"/>
                  </a:lnTo>
                  <a:cubicBezTo>
                    <a:pt x="2275" y="1513"/>
                    <a:pt x="2215" y="1430"/>
                    <a:pt x="2132" y="1418"/>
                  </a:cubicBezTo>
                  <a:cubicBezTo>
                    <a:pt x="2113" y="1410"/>
                    <a:pt x="2094" y="1407"/>
                    <a:pt x="2076" y="1407"/>
                  </a:cubicBezTo>
                  <a:cubicBezTo>
                    <a:pt x="2006" y="1407"/>
                    <a:pt x="1948" y="1461"/>
                    <a:pt x="1929" y="1537"/>
                  </a:cubicBezTo>
                  <a:lnTo>
                    <a:pt x="1917" y="1584"/>
                  </a:lnTo>
                  <a:lnTo>
                    <a:pt x="1215" y="1584"/>
                  </a:lnTo>
                  <a:lnTo>
                    <a:pt x="1203" y="1537"/>
                  </a:lnTo>
                  <a:cubicBezTo>
                    <a:pt x="1182" y="1453"/>
                    <a:pt x="1106" y="1415"/>
                    <a:pt x="1040" y="1415"/>
                  </a:cubicBezTo>
                  <a:cubicBezTo>
                    <a:pt x="1031" y="1415"/>
                    <a:pt x="1021" y="1416"/>
                    <a:pt x="1013" y="1418"/>
                  </a:cubicBezTo>
                  <a:cubicBezTo>
                    <a:pt x="917" y="1441"/>
                    <a:pt x="882" y="1537"/>
                    <a:pt x="894" y="1608"/>
                  </a:cubicBezTo>
                  <a:lnTo>
                    <a:pt x="1179" y="2739"/>
                  </a:lnTo>
                  <a:cubicBezTo>
                    <a:pt x="679" y="2573"/>
                    <a:pt x="322" y="2120"/>
                    <a:pt x="322" y="1561"/>
                  </a:cubicBezTo>
                  <a:cubicBezTo>
                    <a:pt x="322" y="882"/>
                    <a:pt x="882" y="334"/>
                    <a:pt x="1560" y="334"/>
                  </a:cubicBezTo>
                  <a:close/>
                  <a:moveTo>
                    <a:pt x="1822" y="1906"/>
                  </a:moveTo>
                  <a:lnTo>
                    <a:pt x="1608" y="2799"/>
                  </a:lnTo>
                  <a:lnTo>
                    <a:pt x="1513" y="2799"/>
                  </a:lnTo>
                  <a:lnTo>
                    <a:pt x="1286" y="1906"/>
                  </a:lnTo>
                  <a:close/>
                  <a:moveTo>
                    <a:pt x="1906" y="3096"/>
                  </a:moveTo>
                  <a:lnTo>
                    <a:pt x="1906" y="3501"/>
                  </a:lnTo>
                  <a:lnTo>
                    <a:pt x="1917" y="3501"/>
                  </a:lnTo>
                  <a:lnTo>
                    <a:pt x="1203" y="3513"/>
                  </a:lnTo>
                  <a:cubicBezTo>
                    <a:pt x="1203" y="3513"/>
                    <a:pt x="1191" y="3513"/>
                    <a:pt x="1191" y="3501"/>
                  </a:cubicBezTo>
                  <a:lnTo>
                    <a:pt x="1191" y="3096"/>
                  </a:lnTo>
                  <a:cubicBezTo>
                    <a:pt x="1310" y="3120"/>
                    <a:pt x="1429" y="3144"/>
                    <a:pt x="1548" y="3144"/>
                  </a:cubicBezTo>
                  <a:cubicBezTo>
                    <a:pt x="1667" y="3144"/>
                    <a:pt x="1798" y="3120"/>
                    <a:pt x="1906" y="3096"/>
                  </a:cubicBezTo>
                  <a:close/>
                  <a:moveTo>
                    <a:pt x="1560" y="1"/>
                  </a:moveTo>
                  <a:cubicBezTo>
                    <a:pt x="703" y="1"/>
                    <a:pt x="1" y="703"/>
                    <a:pt x="1" y="1561"/>
                  </a:cubicBezTo>
                  <a:cubicBezTo>
                    <a:pt x="1" y="2180"/>
                    <a:pt x="358" y="2704"/>
                    <a:pt x="882" y="2977"/>
                  </a:cubicBezTo>
                  <a:lnTo>
                    <a:pt x="882" y="3501"/>
                  </a:lnTo>
                  <a:cubicBezTo>
                    <a:pt x="882" y="3692"/>
                    <a:pt x="1024" y="3847"/>
                    <a:pt x="1215" y="3847"/>
                  </a:cubicBezTo>
                  <a:lnTo>
                    <a:pt x="1417" y="3847"/>
                  </a:lnTo>
                  <a:lnTo>
                    <a:pt x="1417" y="3858"/>
                  </a:lnTo>
                  <a:cubicBezTo>
                    <a:pt x="1417" y="3942"/>
                    <a:pt x="1489" y="4025"/>
                    <a:pt x="1572" y="4025"/>
                  </a:cubicBezTo>
                  <a:cubicBezTo>
                    <a:pt x="1667" y="4025"/>
                    <a:pt x="1739" y="3942"/>
                    <a:pt x="1739" y="3858"/>
                  </a:cubicBezTo>
                  <a:lnTo>
                    <a:pt x="1739" y="3847"/>
                  </a:lnTo>
                  <a:lnTo>
                    <a:pt x="1929" y="3847"/>
                  </a:lnTo>
                  <a:cubicBezTo>
                    <a:pt x="2120" y="3847"/>
                    <a:pt x="2275" y="3692"/>
                    <a:pt x="2275" y="3501"/>
                  </a:cubicBezTo>
                  <a:lnTo>
                    <a:pt x="2275" y="2977"/>
                  </a:lnTo>
                  <a:cubicBezTo>
                    <a:pt x="2799" y="2727"/>
                    <a:pt x="3156" y="2192"/>
                    <a:pt x="3156" y="1561"/>
                  </a:cubicBezTo>
                  <a:cubicBezTo>
                    <a:pt x="3120" y="703"/>
                    <a:pt x="2429" y="1"/>
                    <a:pt x="1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8" name="Google Shape;9728;p78"/>
            <p:cNvSpPr/>
            <p:nvPr/>
          </p:nvSpPr>
          <p:spPr>
            <a:xfrm>
              <a:off x="4880567" y="1552929"/>
              <a:ext cx="200895" cy="300547"/>
            </a:xfrm>
            <a:custGeom>
              <a:avLst/>
              <a:gdLst/>
              <a:ahLst/>
              <a:cxnLst/>
              <a:rect l="l" t="t" r="r" b="b"/>
              <a:pathLst>
                <a:path w="6312" h="9443" extrusionOk="0">
                  <a:moveTo>
                    <a:pt x="3144" y="310"/>
                  </a:moveTo>
                  <a:cubicBezTo>
                    <a:pt x="3632" y="310"/>
                    <a:pt x="4037" y="632"/>
                    <a:pt x="4037" y="1025"/>
                  </a:cubicBezTo>
                  <a:cubicBezTo>
                    <a:pt x="3751" y="929"/>
                    <a:pt x="3454" y="870"/>
                    <a:pt x="3144" y="870"/>
                  </a:cubicBezTo>
                  <a:cubicBezTo>
                    <a:pt x="2834" y="870"/>
                    <a:pt x="2537" y="929"/>
                    <a:pt x="2251" y="1025"/>
                  </a:cubicBezTo>
                  <a:cubicBezTo>
                    <a:pt x="2251" y="644"/>
                    <a:pt x="2644" y="310"/>
                    <a:pt x="3144" y="310"/>
                  </a:cubicBezTo>
                  <a:close/>
                  <a:moveTo>
                    <a:pt x="3144" y="1191"/>
                  </a:moveTo>
                  <a:cubicBezTo>
                    <a:pt x="4299" y="1191"/>
                    <a:pt x="5251" y="2144"/>
                    <a:pt x="5251" y="3311"/>
                  </a:cubicBezTo>
                  <a:cubicBezTo>
                    <a:pt x="5251" y="3620"/>
                    <a:pt x="5180" y="3918"/>
                    <a:pt x="5061" y="4203"/>
                  </a:cubicBezTo>
                  <a:lnTo>
                    <a:pt x="5061" y="4049"/>
                  </a:lnTo>
                  <a:cubicBezTo>
                    <a:pt x="5061" y="3858"/>
                    <a:pt x="4978" y="3668"/>
                    <a:pt x="4823" y="3525"/>
                  </a:cubicBezTo>
                  <a:cubicBezTo>
                    <a:pt x="4501" y="3251"/>
                    <a:pt x="3751" y="2739"/>
                    <a:pt x="2453" y="2608"/>
                  </a:cubicBezTo>
                  <a:cubicBezTo>
                    <a:pt x="2447" y="2607"/>
                    <a:pt x="2441" y="2607"/>
                    <a:pt x="2435" y="2607"/>
                  </a:cubicBezTo>
                  <a:cubicBezTo>
                    <a:pt x="2360" y="2607"/>
                    <a:pt x="2297" y="2674"/>
                    <a:pt x="2275" y="2751"/>
                  </a:cubicBezTo>
                  <a:cubicBezTo>
                    <a:pt x="2263" y="2846"/>
                    <a:pt x="2334" y="2918"/>
                    <a:pt x="2430" y="2930"/>
                  </a:cubicBezTo>
                  <a:cubicBezTo>
                    <a:pt x="3632" y="3049"/>
                    <a:pt x="4323" y="3513"/>
                    <a:pt x="4620" y="3763"/>
                  </a:cubicBezTo>
                  <a:cubicBezTo>
                    <a:pt x="4692" y="3822"/>
                    <a:pt x="4728" y="3930"/>
                    <a:pt x="4728" y="4037"/>
                  </a:cubicBezTo>
                  <a:lnTo>
                    <a:pt x="4728" y="4346"/>
                  </a:lnTo>
                  <a:cubicBezTo>
                    <a:pt x="4728" y="5227"/>
                    <a:pt x="4025" y="5942"/>
                    <a:pt x="3144" y="5942"/>
                  </a:cubicBezTo>
                  <a:cubicBezTo>
                    <a:pt x="3137" y="5942"/>
                    <a:pt x="3130" y="5942"/>
                    <a:pt x="3122" y="5942"/>
                  </a:cubicBezTo>
                  <a:cubicBezTo>
                    <a:pt x="2251" y="5942"/>
                    <a:pt x="1549" y="5232"/>
                    <a:pt x="1549" y="4358"/>
                  </a:cubicBezTo>
                  <a:lnTo>
                    <a:pt x="1549" y="4227"/>
                  </a:lnTo>
                  <a:cubicBezTo>
                    <a:pt x="1549" y="4168"/>
                    <a:pt x="1584" y="4108"/>
                    <a:pt x="1644" y="4084"/>
                  </a:cubicBezTo>
                  <a:cubicBezTo>
                    <a:pt x="1846" y="3965"/>
                    <a:pt x="2120" y="3739"/>
                    <a:pt x="2239" y="3370"/>
                  </a:cubicBezTo>
                  <a:cubicBezTo>
                    <a:pt x="2263" y="3275"/>
                    <a:pt x="2215" y="3191"/>
                    <a:pt x="2132" y="3156"/>
                  </a:cubicBezTo>
                  <a:cubicBezTo>
                    <a:pt x="2113" y="3151"/>
                    <a:pt x="2094" y="3149"/>
                    <a:pt x="2077" y="3149"/>
                  </a:cubicBezTo>
                  <a:cubicBezTo>
                    <a:pt x="2005" y="3149"/>
                    <a:pt x="1946" y="3187"/>
                    <a:pt x="1918" y="3263"/>
                  </a:cubicBezTo>
                  <a:cubicBezTo>
                    <a:pt x="1834" y="3525"/>
                    <a:pt x="1620" y="3692"/>
                    <a:pt x="1477" y="3787"/>
                  </a:cubicBezTo>
                  <a:cubicBezTo>
                    <a:pt x="1322" y="3870"/>
                    <a:pt x="1215" y="4037"/>
                    <a:pt x="1215" y="4203"/>
                  </a:cubicBezTo>
                  <a:cubicBezTo>
                    <a:pt x="1084" y="3918"/>
                    <a:pt x="1025" y="3620"/>
                    <a:pt x="1025" y="3311"/>
                  </a:cubicBezTo>
                  <a:cubicBezTo>
                    <a:pt x="1025" y="2144"/>
                    <a:pt x="1977" y="1191"/>
                    <a:pt x="3144" y="1191"/>
                  </a:cubicBezTo>
                  <a:close/>
                  <a:moveTo>
                    <a:pt x="3858" y="6144"/>
                  </a:moveTo>
                  <a:lnTo>
                    <a:pt x="3858" y="6537"/>
                  </a:lnTo>
                  <a:cubicBezTo>
                    <a:pt x="3858" y="6740"/>
                    <a:pt x="3977" y="6918"/>
                    <a:pt x="4168" y="7013"/>
                  </a:cubicBezTo>
                  <a:lnTo>
                    <a:pt x="4406" y="7121"/>
                  </a:lnTo>
                  <a:cubicBezTo>
                    <a:pt x="4156" y="7597"/>
                    <a:pt x="3680" y="7894"/>
                    <a:pt x="3144" y="7894"/>
                  </a:cubicBezTo>
                  <a:cubicBezTo>
                    <a:pt x="2608" y="7894"/>
                    <a:pt x="2132" y="7597"/>
                    <a:pt x="1882" y="7121"/>
                  </a:cubicBezTo>
                  <a:lnTo>
                    <a:pt x="2120" y="7013"/>
                  </a:lnTo>
                  <a:cubicBezTo>
                    <a:pt x="2311" y="6918"/>
                    <a:pt x="2430" y="6740"/>
                    <a:pt x="2430" y="6537"/>
                  </a:cubicBezTo>
                  <a:lnTo>
                    <a:pt x="2430" y="6144"/>
                  </a:lnTo>
                  <a:cubicBezTo>
                    <a:pt x="2644" y="6239"/>
                    <a:pt x="2882" y="6287"/>
                    <a:pt x="3144" y="6287"/>
                  </a:cubicBezTo>
                  <a:cubicBezTo>
                    <a:pt x="3394" y="6287"/>
                    <a:pt x="3632" y="6239"/>
                    <a:pt x="3858" y="6144"/>
                  </a:cubicBezTo>
                  <a:close/>
                  <a:moveTo>
                    <a:pt x="3144" y="1"/>
                  </a:moveTo>
                  <a:cubicBezTo>
                    <a:pt x="2465" y="1"/>
                    <a:pt x="1918" y="465"/>
                    <a:pt x="1918" y="1048"/>
                  </a:cubicBezTo>
                  <a:cubicBezTo>
                    <a:pt x="1918" y="1084"/>
                    <a:pt x="1918" y="1144"/>
                    <a:pt x="1930" y="1191"/>
                  </a:cubicBezTo>
                  <a:cubicBezTo>
                    <a:pt x="1191" y="1608"/>
                    <a:pt x="703" y="2418"/>
                    <a:pt x="703" y="3322"/>
                  </a:cubicBezTo>
                  <a:cubicBezTo>
                    <a:pt x="703" y="3918"/>
                    <a:pt x="918" y="4501"/>
                    <a:pt x="1310" y="4942"/>
                  </a:cubicBezTo>
                  <a:cubicBezTo>
                    <a:pt x="1441" y="5370"/>
                    <a:pt x="1727" y="5739"/>
                    <a:pt x="2096" y="5989"/>
                  </a:cubicBezTo>
                  <a:lnTo>
                    <a:pt x="2096" y="6549"/>
                  </a:lnTo>
                  <a:cubicBezTo>
                    <a:pt x="2096" y="6620"/>
                    <a:pt x="2049" y="6680"/>
                    <a:pt x="1989" y="6716"/>
                  </a:cubicBezTo>
                  <a:lnTo>
                    <a:pt x="525" y="7371"/>
                  </a:lnTo>
                  <a:cubicBezTo>
                    <a:pt x="203" y="7501"/>
                    <a:pt x="1" y="7811"/>
                    <a:pt x="1" y="8156"/>
                  </a:cubicBezTo>
                  <a:lnTo>
                    <a:pt x="1" y="9276"/>
                  </a:lnTo>
                  <a:cubicBezTo>
                    <a:pt x="1" y="9359"/>
                    <a:pt x="72" y="9442"/>
                    <a:pt x="167" y="9442"/>
                  </a:cubicBezTo>
                  <a:cubicBezTo>
                    <a:pt x="251" y="9442"/>
                    <a:pt x="322" y="9359"/>
                    <a:pt x="322" y="9276"/>
                  </a:cubicBezTo>
                  <a:lnTo>
                    <a:pt x="322" y="8156"/>
                  </a:lnTo>
                  <a:cubicBezTo>
                    <a:pt x="322" y="7954"/>
                    <a:pt x="441" y="7752"/>
                    <a:pt x="656" y="7668"/>
                  </a:cubicBezTo>
                  <a:lnTo>
                    <a:pt x="1596" y="7251"/>
                  </a:lnTo>
                  <a:cubicBezTo>
                    <a:pt x="1894" y="7847"/>
                    <a:pt x="2489" y="8216"/>
                    <a:pt x="3156" y="8216"/>
                  </a:cubicBezTo>
                  <a:cubicBezTo>
                    <a:pt x="3823" y="8216"/>
                    <a:pt x="4418" y="7847"/>
                    <a:pt x="4716" y="7251"/>
                  </a:cubicBezTo>
                  <a:lnTo>
                    <a:pt x="5656" y="7668"/>
                  </a:lnTo>
                  <a:cubicBezTo>
                    <a:pt x="5847" y="7752"/>
                    <a:pt x="5978" y="7942"/>
                    <a:pt x="5978" y="8156"/>
                  </a:cubicBezTo>
                  <a:lnTo>
                    <a:pt x="5978" y="9276"/>
                  </a:lnTo>
                  <a:cubicBezTo>
                    <a:pt x="5978" y="9359"/>
                    <a:pt x="6061" y="9442"/>
                    <a:pt x="6144" y="9442"/>
                  </a:cubicBezTo>
                  <a:cubicBezTo>
                    <a:pt x="6240" y="9442"/>
                    <a:pt x="6311" y="9359"/>
                    <a:pt x="6311" y="9276"/>
                  </a:cubicBezTo>
                  <a:lnTo>
                    <a:pt x="6311" y="8156"/>
                  </a:lnTo>
                  <a:cubicBezTo>
                    <a:pt x="6287" y="7811"/>
                    <a:pt x="6073" y="7501"/>
                    <a:pt x="5763" y="7371"/>
                  </a:cubicBezTo>
                  <a:lnTo>
                    <a:pt x="4287" y="6716"/>
                  </a:lnTo>
                  <a:cubicBezTo>
                    <a:pt x="4216" y="6680"/>
                    <a:pt x="4180" y="6609"/>
                    <a:pt x="4180" y="6549"/>
                  </a:cubicBezTo>
                  <a:lnTo>
                    <a:pt x="4180" y="5989"/>
                  </a:lnTo>
                  <a:cubicBezTo>
                    <a:pt x="4549" y="5739"/>
                    <a:pt x="4835" y="5370"/>
                    <a:pt x="4966" y="4942"/>
                  </a:cubicBezTo>
                  <a:cubicBezTo>
                    <a:pt x="5359" y="4501"/>
                    <a:pt x="5585" y="3918"/>
                    <a:pt x="5585" y="3322"/>
                  </a:cubicBezTo>
                  <a:cubicBezTo>
                    <a:pt x="5585" y="2418"/>
                    <a:pt x="5073" y="1608"/>
                    <a:pt x="4347" y="1191"/>
                  </a:cubicBezTo>
                  <a:cubicBezTo>
                    <a:pt x="4358" y="1144"/>
                    <a:pt x="4358" y="1084"/>
                    <a:pt x="4358" y="1048"/>
                  </a:cubicBezTo>
                  <a:cubicBezTo>
                    <a:pt x="4358" y="465"/>
                    <a:pt x="3811" y="1"/>
                    <a:pt x="3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9" name="Google Shape;9729;p78"/>
            <p:cNvSpPr/>
            <p:nvPr/>
          </p:nvSpPr>
          <p:spPr>
            <a:xfrm>
              <a:off x="4919620" y="1820471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870"/>
                  </a:lnTo>
                  <a:cubicBezTo>
                    <a:pt x="0" y="953"/>
                    <a:pt x="72" y="1036"/>
                    <a:pt x="155" y="1036"/>
                  </a:cubicBezTo>
                  <a:cubicBezTo>
                    <a:pt x="250" y="1036"/>
                    <a:pt x="322" y="953"/>
                    <a:pt x="322" y="870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30" name="Google Shape;9730;p78"/>
            <p:cNvSpPr/>
            <p:nvPr/>
          </p:nvSpPr>
          <p:spPr>
            <a:xfrm>
              <a:off x="5031398" y="1820471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870"/>
                  </a:lnTo>
                  <a:cubicBezTo>
                    <a:pt x="0" y="953"/>
                    <a:pt x="72" y="1036"/>
                    <a:pt x="155" y="1036"/>
                  </a:cubicBezTo>
                  <a:cubicBezTo>
                    <a:pt x="250" y="1036"/>
                    <a:pt x="322" y="953"/>
                    <a:pt x="322" y="870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31" name="Google Shape;9731;p78"/>
            <p:cNvSpPr/>
            <p:nvPr/>
          </p:nvSpPr>
          <p:spPr>
            <a:xfrm>
              <a:off x="5070418" y="1552547"/>
              <a:ext cx="166394" cy="173969"/>
            </a:xfrm>
            <a:custGeom>
              <a:avLst/>
              <a:gdLst/>
              <a:ahLst/>
              <a:cxnLst/>
              <a:rect l="l" t="t" r="r" b="b"/>
              <a:pathLst>
                <a:path w="5228" h="5466" extrusionOk="0">
                  <a:moveTo>
                    <a:pt x="691" y="1"/>
                  </a:moveTo>
                  <a:cubicBezTo>
                    <a:pt x="298" y="1"/>
                    <a:pt x="1" y="310"/>
                    <a:pt x="1" y="679"/>
                  </a:cubicBezTo>
                  <a:lnTo>
                    <a:pt x="1" y="3501"/>
                  </a:lnTo>
                  <a:cubicBezTo>
                    <a:pt x="1" y="3882"/>
                    <a:pt x="322" y="4180"/>
                    <a:pt x="691" y="4180"/>
                  </a:cubicBezTo>
                  <a:lnTo>
                    <a:pt x="1001" y="4180"/>
                  </a:lnTo>
                  <a:lnTo>
                    <a:pt x="763" y="5144"/>
                  </a:lnTo>
                  <a:cubicBezTo>
                    <a:pt x="739" y="5251"/>
                    <a:pt x="775" y="5358"/>
                    <a:pt x="870" y="5418"/>
                  </a:cubicBezTo>
                  <a:cubicBezTo>
                    <a:pt x="918" y="5442"/>
                    <a:pt x="953" y="5466"/>
                    <a:pt x="1001" y="5466"/>
                  </a:cubicBezTo>
                  <a:cubicBezTo>
                    <a:pt x="1049" y="5466"/>
                    <a:pt x="1108" y="5442"/>
                    <a:pt x="1156" y="5418"/>
                  </a:cubicBezTo>
                  <a:lnTo>
                    <a:pt x="2846" y="4180"/>
                  </a:lnTo>
                  <a:lnTo>
                    <a:pt x="4549" y="4180"/>
                  </a:lnTo>
                  <a:cubicBezTo>
                    <a:pt x="4930" y="4180"/>
                    <a:pt x="5228" y="3870"/>
                    <a:pt x="5228" y="3501"/>
                  </a:cubicBezTo>
                  <a:lnTo>
                    <a:pt x="5228" y="679"/>
                  </a:lnTo>
                  <a:cubicBezTo>
                    <a:pt x="5228" y="310"/>
                    <a:pt x="4918" y="1"/>
                    <a:pt x="4549" y="1"/>
                  </a:cubicBezTo>
                  <a:cubicBezTo>
                    <a:pt x="4454" y="1"/>
                    <a:pt x="4382" y="72"/>
                    <a:pt x="4382" y="167"/>
                  </a:cubicBezTo>
                  <a:cubicBezTo>
                    <a:pt x="4382" y="251"/>
                    <a:pt x="4454" y="322"/>
                    <a:pt x="4549" y="322"/>
                  </a:cubicBezTo>
                  <a:cubicBezTo>
                    <a:pt x="4739" y="322"/>
                    <a:pt x="4906" y="489"/>
                    <a:pt x="4906" y="679"/>
                  </a:cubicBezTo>
                  <a:lnTo>
                    <a:pt x="4906" y="3489"/>
                  </a:lnTo>
                  <a:cubicBezTo>
                    <a:pt x="4906" y="3692"/>
                    <a:pt x="4739" y="3846"/>
                    <a:pt x="4549" y="3846"/>
                  </a:cubicBezTo>
                  <a:lnTo>
                    <a:pt x="2787" y="3846"/>
                  </a:lnTo>
                  <a:cubicBezTo>
                    <a:pt x="2763" y="3846"/>
                    <a:pt x="2715" y="3870"/>
                    <a:pt x="2704" y="3882"/>
                  </a:cubicBezTo>
                  <a:lnTo>
                    <a:pt x="1132" y="5013"/>
                  </a:lnTo>
                  <a:lnTo>
                    <a:pt x="1370" y="4049"/>
                  </a:lnTo>
                  <a:cubicBezTo>
                    <a:pt x="1394" y="4001"/>
                    <a:pt x="1370" y="3942"/>
                    <a:pt x="1346" y="3918"/>
                  </a:cubicBezTo>
                  <a:cubicBezTo>
                    <a:pt x="1310" y="3870"/>
                    <a:pt x="1275" y="3858"/>
                    <a:pt x="1215" y="3858"/>
                  </a:cubicBezTo>
                  <a:lnTo>
                    <a:pt x="691" y="3858"/>
                  </a:lnTo>
                  <a:cubicBezTo>
                    <a:pt x="501" y="3858"/>
                    <a:pt x="334" y="3692"/>
                    <a:pt x="334" y="3501"/>
                  </a:cubicBezTo>
                  <a:lnTo>
                    <a:pt x="334" y="679"/>
                  </a:lnTo>
                  <a:cubicBezTo>
                    <a:pt x="334" y="489"/>
                    <a:pt x="489" y="322"/>
                    <a:pt x="691" y="322"/>
                  </a:cubicBezTo>
                  <a:cubicBezTo>
                    <a:pt x="775" y="322"/>
                    <a:pt x="846" y="251"/>
                    <a:pt x="846" y="167"/>
                  </a:cubicBezTo>
                  <a:cubicBezTo>
                    <a:pt x="846" y="72"/>
                    <a:pt x="775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32" name="Google Shape;9732;p78"/>
          <p:cNvGrpSpPr/>
          <p:nvPr/>
        </p:nvGrpSpPr>
        <p:grpSpPr>
          <a:xfrm>
            <a:off x="7695311" y="1788717"/>
            <a:ext cx="476479" cy="476521"/>
            <a:chOff x="5771483" y="1515787"/>
            <a:chExt cx="357359" cy="357391"/>
          </a:xfrm>
          <a:solidFill>
            <a:schemeClr val="tx1"/>
          </a:solidFill>
        </p:grpSpPr>
        <p:sp>
          <p:nvSpPr>
            <p:cNvPr id="9733" name="Google Shape;9733;p78"/>
            <p:cNvSpPr/>
            <p:nvPr/>
          </p:nvSpPr>
          <p:spPr>
            <a:xfrm>
              <a:off x="5771483" y="1515787"/>
              <a:ext cx="357359" cy="357391"/>
            </a:xfrm>
            <a:custGeom>
              <a:avLst/>
              <a:gdLst/>
              <a:ahLst/>
              <a:cxnLst/>
              <a:rect l="l" t="t" r="r" b="b"/>
              <a:pathLst>
                <a:path w="11228" h="11229" extrusionOk="0">
                  <a:moveTo>
                    <a:pt x="6334" y="346"/>
                  </a:moveTo>
                  <a:cubicBezTo>
                    <a:pt x="6334" y="346"/>
                    <a:pt x="6346" y="346"/>
                    <a:pt x="6346" y="358"/>
                  </a:cubicBezTo>
                  <a:lnTo>
                    <a:pt x="6346" y="822"/>
                  </a:lnTo>
                  <a:cubicBezTo>
                    <a:pt x="6346" y="989"/>
                    <a:pt x="6454" y="1120"/>
                    <a:pt x="6608" y="1156"/>
                  </a:cubicBezTo>
                  <a:cubicBezTo>
                    <a:pt x="7132" y="1275"/>
                    <a:pt x="7644" y="1477"/>
                    <a:pt x="8097" y="1763"/>
                  </a:cubicBezTo>
                  <a:cubicBezTo>
                    <a:pt x="8157" y="1798"/>
                    <a:pt x="8225" y="1817"/>
                    <a:pt x="8290" y="1817"/>
                  </a:cubicBezTo>
                  <a:cubicBezTo>
                    <a:pt x="8377" y="1817"/>
                    <a:pt x="8459" y="1784"/>
                    <a:pt x="8513" y="1715"/>
                  </a:cubicBezTo>
                  <a:lnTo>
                    <a:pt x="8847" y="1394"/>
                  </a:lnTo>
                  <a:lnTo>
                    <a:pt x="8859" y="1394"/>
                  </a:lnTo>
                  <a:lnTo>
                    <a:pt x="9859" y="2382"/>
                  </a:lnTo>
                  <a:lnTo>
                    <a:pt x="9859" y="2406"/>
                  </a:lnTo>
                  <a:lnTo>
                    <a:pt x="9525" y="2727"/>
                  </a:lnTo>
                  <a:cubicBezTo>
                    <a:pt x="9406" y="2846"/>
                    <a:pt x="9394" y="3013"/>
                    <a:pt x="9490" y="3144"/>
                  </a:cubicBezTo>
                  <a:cubicBezTo>
                    <a:pt x="9787" y="3608"/>
                    <a:pt x="9978" y="4097"/>
                    <a:pt x="10097" y="4632"/>
                  </a:cubicBezTo>
                  <a:cubicBezTo>
                    <a:pt x="10121" y="4799"/>
                    <a:pt x="10264" y="4906"/>
                    <a:pt x="10418" y="4906"/>
                  </a:cubicBezTo>
                  <a:lnTo>
                    <a:pt x="10883" y="4906"/>
                  </a:lnTo>
                  <a:cubicBezTo>
                    <a:pt x="10883" y="4906"/>
                    <a:pt x="10895" y="4906"/>
                    <a:pt x="10895" y="4918"/>
                  </a:cubicBezTo>
                  <a:lnTo>
                    <a:pt x="10883" y="6335"/>
                  </a:lnTo>
                  <a:lnTo>
                    <a:pt x="10418" y="6335"/>
                  </a:lnTo>
                  <a:cubicBezTo>
                    <a:pt x="10264" y="6335"/>
                    <a:pt x="10121" y="6430"/>
                    <a:pt x="10097" y="6597"/>
                  </a:cubicBezTo>
                  <a:cubicBezTo>
                    <a:pt x="9978" y="7121"/>
                    <a:pt x="9763" y="7621"/>
                    <a:pt x="9490" y="8085"/>
                  </a:cubicBezTo>
                  <a:cubicBezTo>
                    <a:pt x="9394" y="8216"/>
                    <a:pt x="9406" y="8407"/>
                    <a:pt x="9525" y="8502"/>
                  </a:cubicBezTo>
                  <a:lnTo>
                    <a:pt x="9859" y="8835"/>
                  </a:lnTo>
                  <a:lnTo>
                    <a:pt x="9859" y="8847"/>
                  </a:lnTo>
                  <a:lnTo>
                    <a:pt x="8859" y="9847"/>
                  </a:lnTo>
                  <a:lnTo>
                    <a:pt x="8847" y="9847"/>
                  </a:lnTo>
                  <a:lnTo>
                    <a:pt x="8513" y="9514"/>
                  </a:lnTo>
                  <a:cubicBezTo>
                    <a:pt x="8447" y="9448"/>
                    <a:pt x="8370" y="9415"/>
                    <a:pt x="8290" y="9415"/>
                  </a:cubicBezTo>
                  <a:cubicBezTo>
                    <a:pt x="8226" y="9415"/>
                    <a:pt x="8160" y="9436"/>
                    <a:pt x="8097" y="9478"/>
                  </a:cubicBezTo>
                  <a:cubicBezTo>
                    <a:pt x="7644" y="9776"/>
                    <a:pt x="7144" y="9966"/>
                    <a:pt x="6608" y="10085"/>
                  </a:cubicBezTo>
                  <a:cubicBezTo>
                    <a:pt x="6454" y="10109"/>
                    <a:pt x="6346" y="10252"/>
                    <a:pt x="6346" y="10407"/>
                  </a:cubicBezTo>
                  <a:lnTo>
                    <a:pt x="6346" y="10871"/>
                  </a:lnTo>
                  <a:cubicBezTo>
                    <a:pt x="6346" y="10871"/>
                    <a:pt x="6346" y="10883"/>
                    <a:pt x="6334" y="10883"/>
                  </a:cubicBezTo>
                  <a:lnTo>
                    <a:pt x="4930" y="10883"/>
                  </a:lnTo>
                  <a:cubicBezTo>
                    <a:pt x="4930" y="10883"/>
                    <a:pt x="4918" y="10883"/>
                    <a:pt x="4918" y="10871"/>
                  </a:cubicBezTo>
                  <a:lnTo>
                    <a:pt x="4918" y="10407"/>
                  </a:lnTo>
                  <a:cubicBezTo>
                    <a:pt x="4918" y="10252"/>
                    <a:pt x="4810" y="10109"/>
                    <a:pt x="4644" y="10085"/>
                  </a:cubicBezTo>
                  <a:cubicBezTo>
                    <a:pt x="4132" y="9966"/>
                    <a:pt x="3620" y="9752"/>
                    <a:pt x="3156" y="9478"/>
                  </a:cubicBezTo>
                  <a:cubicBezTo>
                    <a:pt x="3096" y="9442"/>
                    <a:pt x="3036" y="9419"/>
                    <a:pt x="2977" y="9419"/>
                  </a:cubicBezTo>
                  <a:cubicBezTo>
                    <a:pt x="2894" y="9419"/>
                    <a:pt x="2798" y="9442"/>
                    <a:pt x="2739" y="9514"/>
                  </a:cubicBezTo>
                  <a:lnTo>
                    <a:pt x="2417" y="9847"/>
                  </a:lnTo>
                  <a:lnTo>
                    <a:pt x="2405" y="9847"/>
                  </a:lnTo>
                  <a:lnTo>
                    <a:pt x="1405" y="8847"/>
                  </a:lnTo>
                  <a:lnTo>
                    <a:pt x="1405" y="8835"/>
                  </a:lnTo>
                  <a:lnTo>
                    <a:pt x="1727" y="8502"/>
                  </a:lnTo>
                  <a:cubicBezTo>
                    <a:pt x="1846" y="8383"/>
                    <a:pt x="1870" y="8228"/>
                    <a:pt x="1774" y="8085"/>
                  </a:cubicBezTo>
                  <a:cubicBezTo>
                    <a:pt x="1477" y="7621"/>
                    <a:pt x="1286" y="7133"/>
                    <a:pt x="1167" y="6597"/>
                  </a:cubicBezTo>
                  <a:cubicBezTo>
                    <a:pt x="1131" y="6430"/>
                    <a:pt x="1000" y="6335"/>
                    <a:pt x="834" y="6335"/>
                  </a:cubicBezTo>
                  <a:lnTo>
                    <a:pt x="381" y="6335"/>
                  </a:lnTo>
                  <a:cubicBezTo>
                    <a:pt x="381" y="6335"/>
                    <a:pt x="358" y="6335"/>
                    <a:pt x="358" y="6311"/>
                  </a:cubicBezTo>
                  <a:lnTo>
                    <a:pt x="358" y="4918"/>
                  </a:lnTo>
                  <a:cubicBezTo>
                    <a:pt x="358" y="4918"/>
                    <a:pt x="358" y="4906"/>
                    <a:pt x="381" y="4906"/>
                  </a:cubicBezTo>
                  <a:lnTo>
                    <a:pt x="834" y="4906"/>
                  </a:lnTo>
                  <a:cubicBezTo>
                    <a:pt x="1000" y="4906"/>
                    <a:pt x="1131" y="4799"/>
                    <a:pt x="1167" y="4632"/>
                  </a:cubicBezTo>
                  <a:cubicBezTo>
                    <a:pt x="1286" y="4108"/>
                    <a:pt x="1489" y="3608"/>
                    <a:pt x="1774" y="3144"/>
                  </a:cubicBezTo>
                  <a:cubicBezTo>
                    <a:pt x="1870" y="3013"/>
                    <a:pt x="1846" y="2834"/>
                    <a:pt x="1727" y="2727"/>
                  </a:cubicBezTo>
                  <a:lnTo>
                    <a:pt x="1405" y="2406"/>
                  </a:lnTo>
                  <a:lnTo>
                    <a:pt x="1405" y="2382"/>
                  </a:lnTo>
                  <a:lnTo>
                    <a:pt x="2405" y="1394"/>
                  </a:lnTo>
                  <a:lnTo>
                    <a:pt x="2417" y="1394"/>
                  </a:lnTo>
                  <a:lnTo>
                    <a:pt x="2739" y="1715"/>
                  </a:lnTo>
                  <a:cubicBezTo>
                    <a:pt x="2807" y="1784"/>
                    <a:pt x="2891" y="1817"/>
                    <a:pt x="2975" y="1817"/>
                  </a:cubicBezTo>
                  <a:cubicBezTo>
                    <a:pt x="3037" y="1817"/>
                    <a:pt x="3100" y="1798"/>
                    <a:pt x="3156" y="1763"/>
                  </a:cubicBezTo>
                  <a:cubicBezTo>
                    <a:pt x="3620" y="1465"/>
                    <a:pt x="4108" y="1275"/>
                    <a:pt x="4644" y="1156"/>
                  </a:cubicBezTo>
                  <a:cubicBezTo>
                    <a:pt x="4810" y="1120"/>
                    <a:pt x="4918" y="989"/>
                    <a:pt x="4918" y="822"/>
                  </a:cubicBezTo>
                  <a:lnTo>
                    <a:pt x="4918" y="358"/>
                  </a:lnTo>
                  <a:cubicBezTo>
                    <a:pt x="4918" y="358"/>
                    <a:pt x="4918" y="346"/>
                    <a:pt x="4930" y="346"/>
                  </a:cubicBezTo>
                  <a:close/>
                  <a:moveTo>
                    <a:pt x="4918" y="1"/>
                  </a:moveTo>
                  <a:cubicBezTo>
                    <a:pt x="4727" y="1"/>
                    <a:pt x="4572" y="156"/>
                    <a:pt x="4572" y="346"/>
                  </a:cubicBezTo>
                  <a:lnTo>
                    <a:pt x="4572" y="810"/>
                  </a:lnTo>
                  <a:cubicBezTo>
                    <a:pt x="4572" y="810"/>
                    <a:pt x="4572" y="822"/>
                    <a:pt x="4560" y="822"/>
                  </a:cubicBezTo>
                  <a:cubicBezTo>
                    <a:pt x="3989" y="941"/>
                    <a:pt x="3453" y="1168"/>
                    <a:pt x="2965" y="1477"/>
                  </a:cubicBezTo>
                  <a:lnTo>
                    <a:pt x="2953" y="1477"/>
                  </a:lnTo>
                  <a:lnTo>
                    <a:pt x="2620" y="1156"/>
                  </a:lnTo>
                  <a:cubicBezTo>
                    <a:pt x="2554" y="1090"/>
                    <a:pt x="2471" y="1057"/>
                    <a:pt x="2386" y="1057"/>
                  </a:cubicBezTo>
                  <a:cubicBezTo>
                    <a:pt x="2301" y="1057"/>
                    <a:pt x="2215" y="1090"/>
                    <a:pt x="2143" y="1156"/>
                  </a:cubicBezTo>
                  <a:lnTo>
                    <a:pt x="1155" y="2144"/>
                  </a:lnTo>
                  <a:cubicBezTo>
                    <a:pt x="1012" y="2287"/>
                    <a:pt x="1012" y="2489"/>
                    <a:pt x="1155" y="2620"/>
                  </a:cubicBezTo>
                  <a:lnTo>
                    <a:pt x="1477" y="2954"/>
                  </a:lnTo>
                  <a:lnTo>
                    <a:pt x="1477" y="2965"/>
                  </a:lnTo>
                  <a:cubicBezTo>
                    <a:pt x="1167" y="3454"/>
                    <a:pt x="941" y="3989"/>
                    <a:pt x="822" y="4561"/>
                  </a:cubicBezTo>
                  <a:cubicBezTo>
                    <a:pt x="822" y="4561"/>
                    <a:pt x="822" y="4573"/>
                    <a:pt x="810" y="4573"/>
                  </a:cubicBezTo>
                  <a:lnTo>
                    <a:pt x="346" y="4573"/>
                  </a:lnTo>
                  <a:cubicBezTo>
                    <a:pt x="155" y="4573"/>
                    <a:pt x="0" y="4728"/>
                    <a:pt x="0" y="4918"/>
                  </a:cubicBezTo>
                  <a:lnTo>
                    <a:pt x="0" y="6311"/>
                  </a:lnTo>
                  <a:cubicBezTo>
                    <a:pt x="0" y="6513"/>
                    <a:pt x="155" y="6656"/>
                    <a:pt x="346" y="6656"/>
                  </a:cubicBezTo>
                  <a:lnTo>
                    <a:pt x="810" y="6656"/>
                  </a:lnTo>
                  <a:cubicBezTo>
                    <a:pt x="810" y="6656"/>
                    <a:pt x="822" y="6656"/>
                    <a:pt x="822" y="6680"/>
                  </a:cubicBezTo>
                  <a:cubicBezTo>
                    <a:pt x="941" y="7240"/>
                    <a:pt x="1167" y="7776"/>
                    <a:pt x="1477" y="8264"/>
                  </a:cubicBezTo>
                  <a:lnTo>
                    <a:pt x="1477" y="8288"/>
                  </a:lnTo>
                  <a:lnTo>
                    <a:pt x="1155" y="8609"/>
                  </a:lnTo>
                  <a:cubicBezTo>
                    <a:pt x="1012" y="8740"/>
                    <a:pt x="1012" y="8954"/>
                    <a:pt x="1155" y="9085"/>
                  </a:cubicBezTo>
                  <a:lnTo>
                    <a:pt x="2143" y="10085"/>
                  </a:lnTo>
                  <a:cubicBezTo>
                    <a:pt x="2215" y="10151"/>
                    <a:pt x="2301" y="10184"/>
                    <a:pt x="2386" y="10184"/>
                  </a:cubicBezTo>
                  <a:cubicBezTo>
                    <a:pt x="2471" y="10184"/>
                    <a:pt x="2554" y="10151"/>
                    <a:pt x="2620" y="10085"/>
                  </a:cubicBezTo>
                  <a:lnTo>
                    <a:pt x="2953" y="9752"/>
                  </a:lnTo>
                  <a:lnTo>
                    <a:pt x="2965" y="9752"/>
                  </a:lnTo>
                  <a:cubicBezTo>
                    <a:pt x="3453" y="10073"/>
                    <a:pt x="3989" y="10288"/>
                    <a:pt x="4560" y="10407"/>
                  </a:cubicBezTo>
                  <a:cubicBezTo>
                    <a:pt x="4560" y="10407"/>
                    <a:pt x="4572" y="10407"/>
                    <a:pt x="4572" y="10431"/>
                  </a:cubicBezTo>
                  <a:lnTo>
                    <a:pt x="4572" y="10883"/>
                  </a:lnTo>
                  <a:cubicBezTo>
                    <a:pt x="4572" y="11085"/>
                    <a:pt x="4727" y="11228"/>
                    <a:pt x="4918" y="11228"/>
                  </a:cubicBezTo>
                  <a:lnTo>
                    <a:pt x="6311" y="11228"/>
                  </a:lnTo>
                  <a:cubicBezTo>
                    <a:pt x="6513" y="11228"/>
                    <a:pt x="6656" y="11085"/>
                    <a:pt x="6656" y="10883"/>
                  </a:cubicBezTo>
                  <a:lnTo>
                    <a:pt x="6656" y="10431"/>
                  </a:lnTo>
                  <a:cubicBezTo>
                    <a:pt x="6656" y="10431"/>
                    <a:pt x="6656" y="10407"/>
                    <a:pt x="6668" y="10407"/>
                  </a:cubicBezTo>
                  <a:cubicBezTo>
                    <a:pt x="7239" y="10288"/>
                    <a:pt x="7775" y="10062"/>
                    <a:pt x="8263" y="9752"/>
                  </a:cubicBezTo>
                  <a:lnTo>
                    <a:pt x="8275" y="9752"/>
                  </a:lnTo>
                  <a:lnTo>
                    <a:pt x="8609" y="10085"/>
                  </a:lnTo>
                  <a:cubicBezTo>
                    <a:pt x="8674" y="10151"/>
                    <a:pt x="8760" y="10184"/>
                    <a:pt x="8847" y="10184"/>
                  </a:cubicBezTo>
                  <a:cubicBezTo>
                    <a:pt x="8933" y="10184"/>
                    <a:pt x="9019" y="10151"/>
                    <a:pt x="9085" y="10085"/>
                  </a:cubicBezTo>
                  <a:lnTo>
                    <a:pt x="10085" y="9085"/>
                  </a:lnTo>
                  <a:cubicBezTo>
                    <a:pt x="10216" y="8954"/>
                    <a:pt x="10216" y="8740"/>
                    <a:pt x="10085" y="8609"/>
                  </a:cubicBezTo>
                  <a:lnTo>
                    <a:pt x="9752" y="8288"/>
                  </a:lnTo>
                  <a:lnTo>
                    <a:pt x="9752" y="8264"/>
                  </a:lnTo>
                  <a:cubicBezTo>
                    <a:pt x="10061" y="7776"/>
                    <a:pt x="10287" y="7240"/>
                    <a:pt x="10406" y="6680"/>
                  </a:cubicBezTo>
                  <a:cubicBezTo>
                    <a:pt x="10406" y="6680"/>
                    <a:pt x="10406" y="6656"/>
                    <a:pt x="10418" y="6656"/>
                  </a:cubicBezTo>
                  <a:lnTo>
                    <a:pt x="10883" y="6656"/>
                  </a:lnTo>
                  <a:cubicBezTo>
                    <a:pt x="11073" y="6656"/>
                    <a:pt x="11228" y="6513"/>
                    <a:pt x="11228" y="6311"/>
                  </a:cubicBezTo>
                  <a:lnTo>
                    <a:pt x="11228" y="4918"/>
                  </a:lnTo>
                  <a:cubicBezTo>
                    <a:pt x="11228" y="4728"/>
                    <a:pt x="11073" y="4573"/>
                    <a:pt x="10883" y="4573"/>
                  </a:cubicBezTo>
                  <a:lnTo>
                    <a:pt x="10418" y="4573"/>
                  </a:lnTo>
                  <a:cubicBezTo>
                    <a:pt x="10418" y="4573"/>
                    <a:pt x="10406" y="4573"/>
                    <a:pt x="10406" y="4561"/>
                  </a:cubicBezTo>
                  <a:cubicBezTo>
                    <a:pt x="10287" y="3989"/>
                    <a:pt x="10061" y="3454"/>
                    <a:pt x="9752" y="2965"/>
                  </a:cubicBezTo>
                  <a:lnTo>
                    <a:pt x="9752" y="2954"/>
                  </a:lnTo>
                  <a:lnTo>
                    <a:pt x="10085" y="2620"/>
                  </a:lnTo>
                  <a:cubicBezTo>
                    <a:pt x="10216" y="2489"/>
                    <a:pt x="10216" y="2287"/>
                    <a:pt x="10085" y="2144"/>
                  </a:cubicBezTo>
                  <a:lnTo>
                    <a:pt x="9085" y="1156"/>
                  </a:lnTo>
                  <a:cubicBezTo>
                    <a:pt x="9019" y="1090"/>
                    <a:pt x="8933" y="1057"/>
                    <a:pt x="8847" y="1057"/>
                  </a:cubicBezTo>
                  <a:cubicBezTo>
                    <a:pt x="8760" y="1057"/>
                    <a:pt x="8674" y="1090"/>
                    <a:pt x="8609" y="1156"/>
                  </a:cubicBezTo>
                  <a:lnTo>
                    <a:pt x="8275" y="1477"/>
                  </a:lnTo>
                  <a:lnTo>
                    <a:pt x="8263" y="1477"/>
                  </a:lnTo>
                  <a:cubicBezTo>
                    <a:pt x="7775" y="1168"/>
                    <a:pt x="7239" y="941"/>
                    <a:pt x="6668" y="822"/>
                  </a:cubicBezTo>
                  <a:cubicBezTo>
                    <a:pt x="6668" y="822"/>
                    <a:pt x="6656" y="822"/>
                    <a:pt x="6656" y="810"/>
                  </a:cubicBezTo>
                  <a:lnTo>
                    <a:pt x="6656" y="346"/>
                  </a:lnTo>
                  <a:cubicBezTo>
                    <a:pt x="6656" y="156"/>
                    <a:pt x="6513" y="1"/>
                    <a:pt x="6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34" name="Google Shape;9734;p78"/>
            <p:cNvSpPr/>
            <p:nvPr/>
          </p:nvSpPr>
          <p:spPr>
            <a:xfrm>
              <a:off x="5837429" y="1583070"/>
              <a:ext cx="185713" cy="183613"/>
            </a:xfrm>
            <a:custGeom>
              <a:avLst/>
              <a:gdLst/>
              <a:ahLst/>
              <a:cxnLst/>
              <a:rect l="l" t="t" r="r" b="b"/>
              <a:pathLst>
                <a:path w="5835" h="5769" extrusionOk="0">
                  <a:moveTo>
                    <a:pt x="3566" y="1"/>
                  </a:moveTo>
                  <a:cubicBezTo>
                    <a:pt x="3505" y="1"/>
                    <a:pt x="3443" y="3"/>
                    <a:pt x="3381" y="6"/>
                  </a:cubicBezTo>
                  <a:cubicBezTo>
                    <a:pt x="2512" y="54"/>
                    <a:pt x="1703" y="411"/>
                    <a:pt x="1072" y="1030"/>
                  </a:cubicBezTo>
                  <a:cubicBezTo>
                    <a:pt x="464" y="1649"/>
                    <a:pt x="95" y="2459"/>
                    <a:pt x="48" y="3340"/>
                  </a:cubicBezTo>
                  <a:cubicBezTo>
                    <a:pt x="0" y="4209"/>
                    <a:pt x="286" y="5054"/>
                    <a:pt x="822" y="5709"/>
                  </a:cubicBezTo>
                  <a:cubicBezTo>
                    <a:pt x="845" y="5757"/>
                    <a:pt x="893" y="5769"/>
                    <a:pt x="953" y="5769"/>
                  </a:cubicBezTo>
                  <a:cubicBezTo>
                    <a:pt x="988" y="5769"/>
                    <a:pt x="1024" y="5745"/>
                    <a:pt x="1060" y="5733"/>
                  </a:cubicBezTo>
                  <a:cubicBezTo>
                    <a:pt x="1131" y="5673"/>
                    <a:pt x="1131" y="5566"/>
                    <a:pt x="1084" y="5495"/>
                  </a:cubicBezTo>
                  <a:cubicBezTo>
                    <a:pt x="595" y="4888"/>
                    <a:pt x="345" y="4126"/>
                    <a:pt x="393" y="3352"/>
                  </a:cubicBezTo>
                  <a:cubicBezTo>
                    <a:pt x="429" y="2566"/>
                    <a:pt x="762" y="1816"/>
                    <a:pt x="1310" y="1268"/>
                  </a:cubicBezTo>
                  <a:cubicBezTo>
                    <a:pt x="1857" y="720"/>
                    <a:pt x="2608" y="399"/>
                    <a:pt x="3393" y="351"/>
                  </a:cubicBezTo>
                  <a:cubicBezTo>
                    <a:pt x="3456" y="348"/>
                    <a:pt x="3518" y="346"/>
                    <a:pt x="3580" y="346"/>
                  </a:cubicBezTo>
                  <a:cubicBezTo>
                    <a:pt x="4291" y="346"/>
                    <a:pt x="4989" y="593"/>
                    <a:pt x="5536" y="1042"/>
                  </a:cubicBezTo>
                  <a:cubicBezTo>
                    <a:pt x="5567" y="1068"/>
                    <a:pt x="5605" y="1080"/>
                    <a:pt x="5642" y="1080"/>
                  </a:cubicBezTo>
                  <a:cubicBezTo>
                    <a:pt x="5692" y="1080"/>
                    <a:pt x="5741" y="1059"/>
                    <a:pt x="5775" y="1018"/>
                  </a:cubicBezTo>
                  <a:cubicBezTo>
                    <a:pt x="5834" y="947"/>
                    <a:pt x="5822" y="840"/>
                    <a:pt x="5751" y="780"/>
                  </a:cubicBezTo>
                  <a:cubicBezTo>
                    <a:pt x="5121" y="283"/>
                    <a:pt x="4358" y="1"/>
                    <a:pt x="35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35" name="Google Shape;9735;p78"/>
            <p:cNvSpPr/>
            <p:nvPr/>
          </p:nvSpPr>
          <p:spPr>
            <a:xfrm>
              <a:off x="5876068" y="1616584"/>
              <a:ext cx="186859" cy="189501"/>
            </a:xfrm>
            <a:custGeom>
              <a:avLst/>
              <a:gdLst/>
              <a:ahLst/>
              <a:cxnLst/>
              <a:rect l="l" t="t" r="r" b="b"/>
              <a:pathLst>
                <a:path w="5871" h="5954" extrusionOk="0">
                  <a:moveTo>
                    <a:pt x="3406" y="322"/>
                  </a:moveTo>
                  <a:lnTo>
                    <a:pt x="3406" y="1013"/>
                  </a:lnTo>
                  <a:cubicBezTo>
                    <a:pt x="3406" y="1108"/>
                    <a:pt x="3370" y="1227"/>
                    <a:pt x="3322" y="1322"/>
                  </a:cubicBezTo>
                  <a:lnTo>
                    <a:pt x="3239" y="1489"/>
                  </a:lnTo>
                  <a:cubicBezTo>
                    <a:pt x="3227" y="1513"/>
                    <a:pt x="3227" y="1525"/>
                    <a:pt x="3227" y="1561"/>
                  </a:cubicBezTo>
                  <a:lnTo>
                    <a:pt x="3227" y="1918"/>
                  </a:lnTo>
                  <a:cubicBezTo>
                    <a:pt x="3227" y="2156"/>
                    <a:pt x="3132" y="2382"/>
                    <a:pt x="2953" y="2561"/>
                  </a:cubicBezTo>
                  <a:cubicBezTo>
                    <a:pt x="2775" y="2715"/>
                    <a:pt x="2548" y="2811"/>
                    <a:pt x="2310" y="2811"/>
                  </a:cubicBezTo>
                  <a:cubicBezTo>
                    <a:pt x="1834" y="2799"/>
                    <a:pt x="1453" y="2370"/>
                    <a:pt x="1453" y="1882"/>
                  </a:cubicBezTo>
                  <a:lnTo>
                    <a:pt x="1453" y="1572"/>
                  </a:lnTo>
                  <a:cubicBezTo>
                    <a:pt x="1453" y="1549"/>
                    <a:pt x="1453" y="1525"/>
                    <a:pt x="1441" y="1501"/>
                  </a:cubicBezTo>
                  <a:lnTo>
                    <a:pt x="1334" y="1287"/>
                  </a:lnTo>
                  <a:cubicBezTo>
                    <a:pt x="1298" y="1215"/>
                    <a:pt x="1274" y="1132"/>
                    <a:pt x="1274" y="1049"/>
                  </a:cubicBezTo>
                  <a:lnTo>
                    <a:pt x="1274" y="1037"/>
                  </a:lnTo>
                  <a:cubicBezTo>
                    <a:pt x="1274" y="644"/>
                    <a:pt x="1584" y="322"/>
                    <a:pt x="1989" y="322"/>
                  </a:cubicBezTo>
                  <a:close/>
                  <a:moveTo>
                    <a:pt x="1989" y="3073"/>
                  </a:moveTo>
                  <a:cubicBezTo>
                    <a:pt x="2084" y="3108"/>
                    <a:pt x="2191" y="3132"/>
                    <a:pt x="2310" y="3132"/>
                  </a:cubicBezTo>
                  <a:lnTo>
                    <a:pt x="2358" y="3132"/>
                  </a:lnTo>
                  <a:cubicBezTo>
                    <a:pt x="2477" y="3132"/>
                    <a:pt x="2608" y="3120"/>
                    <a:pt x="2715" y="3073"/>
                  </a:cubicBezTo>
                  <a:lnTo>
                    <a:pt x="2715" y="3073"/>
                  </a:lnTo>
                  <a:cubicBezTo>
                    <a:pt x="2703" y="3132"/>
                    <a:pt x="2715" y="3180"/>
                    <a:pt x="2727" y="3227"/>
                  </a:cubicBezTo>
                  <a:lnTo>
                    <a:pt x="2596" y="3358"/>
                  </a:lnTo>
                  <a:cubicBezTo>
                    <a:pt x="2525" y="3430"/>
                    <a:pt x="2429" y="3466"/>
                    <a:pt x="2346" y="3466"/>
                  </a:cubicBezTo>
                  <a:cubicBezTo>
                    <a:pt x="2251" y="3466"/>
                    <a:pt x="2144" y="3418"/>
                    <a:pt x="2084" y="3358"/>
                  </a:cubicBezTo>
                  <a:lnTo>
                    <a:pt x="1953" y="3227"/>
                  </a:lnTo>
                  <a:cubicBezTo>
                    <a:pt x="1965" y="3180"/>
                    <a:pt x="1989" y="3120"/>
                    <a:pt x="1989" y="3073"/>
                  </a:cubicBezTo>
                  <a:close/>
                  <a:moveTo>
                    <a:pt x="2953" y="3489"/>
                  </a:moveTo>
                  <a:cubicBezTo>
                    <a:pt x="3001" y="3525"/>
                    <a:pt x="3048" y="3537"/>
                    <a:pt x="3108" y="3549"/>
                  </a:cubicBezTo>
                  <a:lnTo>
                    <a:pt x="3703" y="3716"/>
                  </a:lnTo>
                  <a:cubicBezTo>
                    <a:pt x="3846" y="3763"/>
                    <a:pt x="3965" y="3906"/>
                    <a:pt x="3965" y="4061"/>
                  </a:cubicBezTo>
                  <a:lnTo>
                    <a:pt x="3965" y="5192"/>
                  </a:lnTo>
                  <a:lnTo>
                    <a:pt x="3941" y="5192"/>
                  </a:lnTo>
                  <a:cubicBezTo>
                    <a:pt x="3822" y="5263"/>
                    <a:pt x="3703" y="5323"/>
                    <a:pt x="3560" y="5371"/>
                  </a:cubicBezTo>
                  <a:lnTo>
                    <a:pt x="3560" y="4370"/>
                  </a:lnTo>
                  <a:cubicBezTo>
                    <a:pt x="3560" y="4287"/>
                    <a:pt x="3489" y="4204"/>
                    <a:pt x="3406" y="4204"/>
                  </a:cubicBezTo>
                  <a:cubicBezTo>
                    <a:pt x="3310" y="4204"/>
                    <a:pt x="3239" y="4287"/>
                    <a:pt x="3239" y="4370"/>
                  </a:cubicBezTo>
                  <a:lnTo>
                    <a:pt x="3239" y="5490"/>
                  </a:lnTo>
                  <a:cubicBezTo>
                    <a:pt x="3001" y="5561"/>
                    <a:pt x="2763" y="5597"/>
                    <a:pt x="2513" y="5609"/>
                  </a:cubicBezTo>
                  <a:lnTo>
                    <a:pt x="2346" y="5609"/>
                  </a:lnTo>
                  <a:cubicBezTo>
                    <a:pt x="2048" y="5609"/>
                    <a:pt x="1751" y="5561"/>
                    <a:pt x="1453" y="5478"/>
                  </a:cubicBezTo>
                  <a:lnTo>
                    <a:pt x="1453" y="4359"/>
                  </a:lnTo>
                  <a:cubicBezTo>
                    <a:pt x="1453" y="4263"/>
                    <a:pt x="1382" y="4192"/>
                    <a:pt x="1286" y="4192"/>
                  </a:cubicBezTo>
                  <a:cubicBezTo>
                    <a:pt x="1203" y="4192"/>
                    <a:pt x="1120" y="4263"/>
                    <a:pt x="1120" y="4359"/>
                  </a:cubicBezTo>
                  <a:lnTo>
                    <a:pt x="1120" y="5359"/>
                  </a:lnTo>
                  <a:cubicBezTo>
                    <a:pt x="989" y="5299"/>
                    <a:pt x="870" y="5240"/>
                    <a:pt x="751" y="5180"/>
                  </a:cubicBezTo>
                  <a:lnTo>
                    <a:pt x="751" y="4061"/>
                  </a:lnTo>
                  <a:cubicBezTo>
                    <a:pt x="751" y="3894"/>
                    <a:pt x="858" y="3763"/>
                    <a:pt x="1024" y="3716"/>
                  </a:cubicBezTo>
                  <a:lnTo>
                    <a:pt x="1620" y="3549"/>
                  </a:lnTo>
                  <a:cubicBezTo>
                    <a:pt x="1655" y="3537"/>
                    <a:pt x="1715" y="3513"/>
                    <a:pt x="1763" y="3489"/>
                  </a:cubicBezTo>
                  <a:lnTo>
                    <a:pt x="1870" y="3597"/>
                  </a:lnTo>
                  <a:cubicBezTo>
                    <a:pt x="2001" y="3727"/>
                    <a:pt x="2179" y="3811"/>
                    <a:pt x="2358" y="3811"/>
                  </a:cubicBezTo>
                  <a:cubicBezTo>
                    <a:pt x="2537" y="3811"/>
                    <a:pt x="2715" y="3727"/>
                    <a:pt x="2846" y="3597"/>
                  </a:cubicBezTo>
                  <a:lnTo>
                    <a:pt x="2953" y="3489"/>
                  </a:lnTo>
                  <a:close/>
                  <a:moveTo>
                    <a:pt x="1953" y="1"/>
                  </a:moveTo>
                  <a:cubicBezTo>
                    <a:pt x="1382" y="1"/>
                    <a:pt x="917" y="453"/>
                    <a:pt x="917" y="1037"/>
                  </a:cubicBezTo>
                  <a:lnTo>
                    <a:pt x="917" y="1049"/>
                  </a:lnTo>
                  <a:cubicBezTo>
                    <a:pt x="917" y="1191"/>
                    <a:pt x="941" y="1322"/>
                    <a:pt x="1001" y="1441"/>
                  </a:cubicBezTo>
                  <a:lnTo>
                    <a:pt x="1096" y="1608"/>
                  </a:lnTo>
                  <a:lnTo>
                    <a:pt x="1096" y="1870"/>
                  </a:lnTo>
                  <a:cubicBezTo>
                    <a:pt x="1096" y="2299"/>
                    <a:pt x="1298" y="2680"/>
                    <a:pt x="1620" y="2918"/>
                  </a:cubicBezTo>
                  <a:lnTo>
                    <a:pt x="1620" y="3061"/>
                  </a:lnTo>
                  <a:cubicBezTo>
                    <a:pt x="1620" y="3156"/>
                    <a:pt x="1548" y="3227"/>
                    <a:pt x="1477" y="3239"/>
                  </a:cubicBezTo>
                  <a:lnTo>
                    <a:pt x="882" y="3406"/>
                  </a:lnTo>
                  <a:cubicBezTo>
                    <a:pt x="584" y="3489"/>
                    <a:pt x="381" y="3763"/>
                    <a:pt x="381" y="4073"/>
                  </a:cubicBezTo>
                  <a:lnTo>
                    <a:pt x="381" y="4966"/>
                  </a:lnTo>
                  <a:cubicBezTo>
                    <a:pt x="346" y="4954"/>
                    <a:pt x="334" y="4918"/>
                    <a:pt x="298" y="4906"/>
                  </a:cubicBezTo>
                  <a:cubicBezTo>
                    <a:pt x="268" y="4881"/>
                    <a:pt x="232" y="4869"/>
                    <a:pt x="196" y="4869"/>
                  </a:cubicBezTo>
                  <a:cubicBezTo>
                    <a:pt x="146" y="4869"/>
                    <a:pt x="95" y="4893"/>
                    <a:pt x="60" y="4942"/>
                  </a:cubicBezTo>
                  <a:cubicBezTo>
                    <a:pt x="0" y="5013"/>
                    <a:pt x="24" y="5121"/>
                    <a:pt x="96" y="5180"/>
                  </a:cubicBezTo>
                  <a:cubicBezTo>
                    <a:pt x="727" y="5680"/>
                    <a:pt x="1501" y="5954"/>
                    <a:pt x="2298" y="5954"/>
                  </a:cubicBezTo>
                  <a:lnTo>
                    <a:pt x="2477" y="5954"/>
                  </a:lnTo>
                  <a:cubicBezTo>
                    <a:pt x="3334" y="5906"/>
                    <a:pt x="4156" y="5549"/>
                    <a:pt x="4787" y="4918"/>
                  </a:cubicBezTo>
                  <a:cubicBezTo>
                    <a:pt x="5394" y="4311"/>
                    <a:pt x="5763" y="3489"/>
                    <a:pt x="5811" y="2620"/>
                  </a:cubicBezTo>
                  <a:cubicBezTo>
                    <a:pt x="5870" y="1763"/>
                    <a:pt x="5596" y="918"/>
                    <a:pt x="5049" y="251"/>
                  </a:cubicBezTo>
                  <a:cubicBezTo>
                    <a:pt x="5014" y="209"/>
                    <a:pt x="4967" y="192"/>
                    <a:pt x="4917" y="192"/>
                  </a:cubicBezTo>
                  <a:cubicBezTo>
                    <a:pt x="4882" y="192"/>
                    <a:pt x="4845" y="200"/>
                    <a:pt x="4811" y="215"/>
                  </a:cubicBezTo>
                  <a:cubicBezTo>
                    <a:pt x="4739" y="275"/>
                    <a:pt x="4739" y="382"/>
                    <a:pt x="4787" y="453"/>
                  </a:cubicBezTo>
                  <a:cubicBezTo>
                    <a:pt x="5275" y="1072"/>
                    <a:pt x="5525" y="1822"/>
                    <a:pt x="5489" y="2596"/>
                  </a:cubicBezTo>
                  <a:cubicBezTo>
                    <a:pt x="5442" y="3394"/>
                    <a:pt x="5108" y="4132"/>
                    <a:pt x="4561" y="4680"/>
                  </a:cubicBezTo>
                  <a:cubicBezTo>
                    <a:pt x="4453" y="4787"/>
                    <a:pt x="4358" y="4882"/>
                    <a:pt x="4239" y="4966"/>
                  </a:cubicBezTo>
                  <a:lnTo>
                    <a:pt x="4239" y="4073"/>
                  </a:lnTo>
                  <a:cubicBezTo>
                    <a:pt x="4239" y="3763"/>
                    <a:pt x="4025" y="3489"/>
                    <a:pt x="3727" y="3406"/>
                  </a:cubicBezTo>
                  <a:lnTo>
                    <a:pt x="3132" y="3239"/>
                  </a:lnTo>
                  <a:cubicBezTo>
                    <a:pt x="3060" y="3216"/>
                    <a:pt x="3001" y="3144"/>
                    <a:pt x="3001" y="3061"/>
                  </a:cubicBezTo>
                  <a:lnTo>
                    <a:pt x="3001" y="2930"/>
                  </a:lnTo>
                  <a:cubicBezTo>
                    <a:pt x="3060" y="2882"/>
                    <a:pt x="3108" y="2858"/>
                    <a:pt x="3156" y="2799"/>
                  </a:cubicBezTo>
                  <a:cubicBezTo>
                    <a:pt x="3394" y="2561"/>
                    <a:pt x="3537" y="2263"/>
                    <a:pt x="3537" y="1918"/>
                  </a:cubicBezTo>
                  <a:lnTo>
                    <a:pt x="3537" y="1608"/>
                  </a:lnTo>
                  <a:lnTo>
                    <a:pt x="3596" y="1465"/>
                  </a:lnTo>
                  <a:cubicBezTo>
                    <a:pt x="3668" y="1322"/>
                    <a:pt x="3703" y="1168"/>
                    <a:pt x="3703" y="1013"/>
                  </a:cubicBezTo>
                  <a:lnTo>
                    <a:pt x="3703" y="156"/>
                  </a:lnTo>
                  <a:cubicBezTo>
                    <a:pt x="3703" y="72"/>
                    <a:pt x="3620" y="1"/>
                    <a:pt x="3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36" name="Google Shape;9736;p78"/>
            <p:cNvSpPr/>
            <p:nvPr/>
          </p:nvSpPr>
          <p:spPr>
            <a:xfrm>
              <a:off x="5928360" y="1644624"/>
              <a:ext cx="45131" cy="16328"/>
            </a:xfrm>
            <a:custGeom>
              <a:avLst/>
              <a:gdLst/>
              <a:ahLst/>
              <a:cxnLst/>
              <a:rect l="l" t="t" r="r" b="b"/>
              <a:pathLst>
                <a:path w="1418" h="513" extrusionOk="0">
                  <a:moveTo>
                    <a:pt x="167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67" y="334"/>
                  </a:cubicBezTo>
                  <a:cubicBezTo>
                    <a:pt x="346" y="334"/>
                    <a:pt x="882" y="370"/>
                    <a:pt x="1144" y="501"/>
                  </a:cubicBezTo>
                  <a:cubicBezTo>
                    <a:pt x="1179" y="513"/>
                    <a:pt x="1191" y="513"/>
                    <a:pt x="1227" y="513"/>
                  </a:cubicBezTo>
                  <a:cubicBezTo>
                    <a:pt x="1286" y="513"/>
                    <a:pt x="1346" y="489"/>
                    <a:pt x="1370" y="430"/>
                  </a:cubicBezTo>
                  <a:cubicBezTo>
                    <a:pt x="1417" y="334"/>
                    <a:pt x="1370" y="227"/>
                    <a:pt x="1298" y="203"/>
                  </a:cubicBezTo>
                  <a:cubicBezTo>
                    <a:pt x="905" y="1"/>
                    <a:pt x="19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37" name="Google Shape;9737;p78"/>
          <p:cNvGrpSpPr/>
          <p:nvPr/>
        </p:nvGrpSpPr>
        <p:grpSpPr>
          <a:xfrm>
            <a:off x="9495559" y="1812480"/>
            <a:ext cx="428483" cy="428483"/>
            <a:chOff x="7121669" y="1533610"/>
            <a:chExt cx="321362" cy="321362"/>
          </a:xfrm>
          <a:solidFill>
            <a:schemeClr val="tx1"/>
          </a:solidFill>
        </p:grpSpPr>
        <p:sp>
          <p:nvSpPr>
            <p:cNvPr id="9738" name="Google Shape;9738;p78"/>
            <p:cNvSpPr/>
            <p:nvPr/>
          </p:nvSpPr>
          <p:spPr>
            <a:xfrm>
              <a:off x="7121669" y="1600289"/>
              <a:ext cx="142142" cy="192556"/>
            </a:xfrm>
            <a:custGeom>
              <a:avLst/>
              <a:gdLst/>
              <a:ahLst/>
              <a:cxnLst/>
              <a:rect l="l" t="t" r="r" b="b"/>
              <a:pathLst>
                <a:path w="4466" h="6050" extrusionOk="0">
                  <a:moveTo>
                    <a:pt x="2346" y="275"/>
                  </a:moveTo>
                  <a:cubicBezTo>
                    <a:pt x="2929" y="275"/>
                    <a:pt x="3406" y="751"/>
                    <a:pt x="3406" y="1322"/>
                  </a:cubicBezTo>
                  <a:lnTo>
                    <a:pt x="3406" y="1608"/>
                  </a:lnTo>
                  <a:lnTo>
                    <a:pt x="3382" y="1608"/>
                  </a:lnTo>
                  <a:cubicBezTo>
                    <a:pt x="3048" y="1537"/>
                    <a:pt x="2941" y="1108"/>
                    <a:pt x="2941" y="1108"/>
                  </a:cubicBezTo>
                  <a:cubicBezTo>
                    <a:pt x="2929" y="1049"/>
                    <a:pt x="2882" y="1001"/>
                    <a:pt x="2822" y="989"/>
                  </a:cubicBezTo>
                  <a:cubicBezTo>
                    <a:pt x="2809" y="984"/>
                    <a:pt x="2796" y="981"/>
                    <a:pt x="2783" y="981"/>
                  </a:cubicBezTo>
                  <a:cubicBezTo>
                    <a:pt x="2738" y="981"/>
                    <a:pt x="2695" y="1011"/>
                    <a:pt x="2667" y="1049"/>
                  </a:cubicBezTo>
                  <a:cubicBezTo>
                    <a:pt x="2155" y="1608"/>
                    <a:pt x="1262" y="1608"/>
                    <a:pt x="1250" y="1608"/>
                  </a:cubicBezTo>
                  <a:lnTo>
                    <a:pt x="1191" y="1608"/>
                  </a:lnTo>
                  <a:lnTo>
                    <a:pt x="1191" y="1322"/>
                  </a:lnTo>
                  <a:cubicBezTo>
                    <a:pt x="1191" y="751"/>
                    <a:pt x="1667" y="275"/>
                    <a:pt x="2251" y="275"/>
                  </a:cubicBezTo>
                  <a:close/>
                  <a:moveTo>
                    <a:pt x="1096" y="2049"/>
                  </a:moveTo>
                  <a:lnTo>
                    <a:pt x="1096" y="2382"/>
                  </a:lnTo>
                  <a:cubicBezTo>
                    <a:pt x="1060" y="2358"/>
                    <a:pt x="1012" y="2287"/>
                    <a:pt x="1012" y="2215"/>
                  </a:cubicBezTo>
                  <a:cubicBezTo>
                    <a:pt x="1012" y="2144"/>
                    <a:pt x="1036" y="2084"/>
                    <a:pt x="1096" y="2049"/>
                  </a:cubicBezTo>
                  <a:close/>
                  <a:moveTo>
                    <a:pt x="3394" y="2061"/>
                  </a:moveTo>
                  <a:cubicBezTo>
                    <a:pt x="3441" y="2084"/>
                    <a:pt x="3477" y="2144"/>
                    <a:pt x="3477" y="2215"/>
                  </a:cubicBezTo>
                  <a:cubicBezTo>
                    <a:pt x="3477" y="2299"/>
                    <a:pt x="3453" y="2358"/>
                    <a:pt x="3394" y="2382"/>
                  </a:cubicBezTo>
                  <a:lnTo>
                    <a:pt x="3394" y="2061"/>
                  </a:lnTo>
                  <a:close/>
                  <a:moveTo>
                    <a:pt x="2632" y="1442"/>
                  </a:moveTo>
                  <a:cubicBezTo>
                    <a:pt x="2727" y="1608"/>
                    <a:pt x="2858" y="1787"/>
                    <a:pt x="3084" y="1894"/>
                  </a:cubicBezTo>
                  <a:lnTo>
                    <a:pt x="3084" y="2537"/>
                  </a:lnTo>
                  <a:cubicBezTo>
                    <a:pt x="3084" y="2930"/>
                    <a:pt x="2751" y="3263"/>
                    <a:pt x="2346" y="3263"/>
                  </a:cubicBezTo>
                  <a:lnTo>
                    <a:pt x="2155" y="3263"/>
                  </a:lnTo>
                  <a:cubicBezTo>
                    <a:pt x="1739" y="3263"/>
                    <a:pt x="1417" y="2930"/>
                    <a:pt x="1417" y="2537"/>
                  </a:cubicBezTo>
                  <a:lnTo>
                    <a:pt x="1417" y="1918"/>
                  </a:lnTo>
                  <a:cubicBezTo>
                    <a:pt x="1679" y="1894"/>
                    <a:pt x="2227" y="1799"/>
                    <a:pt x="2632" y="1442"/>
                  </a:cubicBezTo>
                  <a:close/>
                  <a:moveTo>
                    <a:pt x="2536" y="3573"/>
                  </a:moveTo>
                  <a:lnTo>
                    <a:pt x="2536" y="3775"/>
                  </a:lnTo>
                  <a:lnTo>
                    <a:pt x="2251" y="4073"/>
                  </a:lnTo>
                  <a:lnTo>
                    <a:pt x="1965" y="3811"/>
                  </a:lnTo>
                  <a:lnTo>
                    <a:pt x="1965" y="3632"/>
                  </a:lnTo>
                  <a:lnTo>
                    <a:pt x="1965" y="3573"/>
                  </a:lnTo>
                  <a:cubicBezTo>
                    <a:pt x="2024" y="3585"/>
                    <a:pt x="2084" y="3585"/>
                    <a:pt x="2155" y="3585"/>
                  </a:cubicBezTo>
                  <a:lnTo>
                    <a:pt x="2346" y="3585"/>
                  </a:lnTo>
                  <a:cubicBezTo>
                    <a:pt x="2405" y="3585"/>
                    <a:pt x="2465" y="3585"/>
                    <a:pt x="2536" y="3573"/>
                  </a:cubicBezTo>
                  <a:close/>
                  <a:moveTo>
                    <a:pt x="2846" y="3906"/>
                  </a:moveTo>
                  <a:lnTo>
                    <a:pt x="2941" y="3989"/>
                  </a:lnTo>
                  <a:lnTo>
                    <a:pt x="2727" y="4454"/>
                  </a:lnTo>
                  <a:lnTo>
                    <a:pt x="2667" y="4406"/>
                  </a:lnTo>
                  <a:lnTo>
                    <a:pt x="2489" y="4275"/>
                  </a:lnTo>
                  <a:lnTo>
                    <a:pt x="2810" y="3930"/>
                  </a:lnTo>
                  <a:lnTo>
                    <a:pt x="2846" y="3906"/>
                  </a:lnTo>
                  <a:close/>
                  <a:moveTo>
                    <a:pt x="1655" y="3918"/>
                  </a:moveTo>
                  <a:cubicBezTo>
                    <a:pt x="1655" y="3942"/>
                    <a:pt x="1667" y="3966"/>
                    <a:pt x="1691" y="3989"/>
                  </a:cubicBezTo>
                  <a:lnTo>
                    <a:pt x="2012" y="4287"/>
                  </a:lnTo>
                  <a:lnTo>
                    <a:pt x="1774" y="4466"/>
                  </a:lnTo>
                  <a:lnTo>
                    <a:pt x="1536" y="3989"/>
                  </a:lnTo>
                  <a:lnTo>
                    <a:pt x="1655" y="3918"/>
                  </a:lnTo>
                  <a:close/>
                  <a:moveTo>
                    <a:pt x="2227" y="4490"/>
                  </a:moveTo>
                  <a:lnTo>
                    <a:pt x="2370" y="4597"/>
                  </a:lnTo>
                  <a:lnTo>
                    <a:pt x="2322" y="4704"/>
                  </a:lnTo>
                  <a:lnTo>
                    <a:pt x="2155" y="4704"/>
                  </a:lnTo>
                  <a:lnTo>
                    <a:pt x="2108" y="4585"/>
                  </a:lnTo>
                  <a:lnTo>
                    <a:pt x="2227" y="4490"/>
                  </a:lnTo>
                  <a:close/>
                  <a:moveTo>
                    <a:pt x="1846" y="4799"/>
                  </a:moveTo>
                  <a:lnTo>
                    <a:pt x="1893" y="4894"/>
                  </a:lnTo>
                  <a:lnTo>
                    <a:pt x="1846" y="5156"/>
                  </a:lnTo>
                  <a:lnTo>
                    <a:pt x="1751" y="4835"/>
                  </a:lnTo>
                  <a:cubicBezTo>
                    <a:pt x="1774" y="4835"/>
                    <a:pt x="1786" y="4823"/>
                    <a:pt x="1798" y="4823"/>
                  </a:cubicBezTo>
                  <a:lnTo>
                    <a:pt x="1846" y="4799"/>
                  </a:lnTo>
                  <a:close/>
                  <a:moveTo>
                    <a:pt x="2632" y="4799"/>
                  </a:moveTo>
                  <a:lnTo>
                    <a:pt x="2679" y="4823"/>
                  </a:lnTo>
                  <a:cubicBezTo>
                    <a:pt x="2691" y="4835"/>
                    <a:pt x="2703" y="4835"/>
                    <a:pt x="2739" y="4847"/>
                  </a:cubicBezTo>
                  <a:lnTo>
                    <a:pt x="2644" y="5156"/>
                  </a:lnTo>
                  <a:lnTo>
                    <a:pt x="2608" y="4882"/>
                  </a:lnTo>
                  <a:lnTo>
                    <a:pt x="2632" y="4799"/>
                  </a:lnTo>
                  <a:close/>
                  <a:moveTo>
                    <a:pt x="2322" y="5037"/>
                  </a:moveTo>
                  <a:lnTo>
                    <a:pt x="2441" y="5728"/>
                  </a:lnTo>
                  <a:lnTo>
                    <a:pt x="2084" y="5728"/>
                  </a:lnTo>
                  <a:lnTo>
                    <a:pt x="2203" y="5037"/>
                  </a:lnTo>
                  <a:close/>
                  <a:moveTo>
                    <a:pt x="3263" y="4156"/>
                  </a:moveTo>
                  <a:lnTo>
                    <a:pt x="3620" y="4299"/>
                  </a:lnTo>
                  <a:lnTo>
                    <a:pt x="3632" y="4299"/>
                  </a:lnTo>
                  <a:cubicBezTo>
                    <a:pt x="3644" y="4323"/>
                    <a:pt x="4156" y="4501"/>
                    <a:pt x="4156" y="5121"/>
                  </a:cubicBezTo>
                  <a:lnTo>
                    <a:pt x="4156" y="5728"/>
                  </a:lnTo>
                  <a:lnTo>
                    <a:pt x="3739" y="5728"/>
                  </a:lnTo>
                  <a:lnTo>
                    <a:pt x="3739" y="5097"/>
                  </a:lnTo>
                  <a:cubicBezTo>
                    <a:pt x="3739" y="5001"/>
                    <a:pt x="3656" y="4930"/>
                    <a:pt x="3572" y="4930"/>
                  </a:cubicBezTo>
                  <a:cubicBezTo>
                    <a:pt x="3477" y="4930"/>
                    <a:pt x="3406" y="5001"/>
                    <a:pt x="3406" y="5097"/>
                  </a:cubicBezTo>
                  <a:lnTo>
                    <a:pt x="3406" y="5728"/>
                  </a:lnTo>
                  <a:lnTo>
                    <a:pt x="2810" y="5728"/>
                  </a:lnTo>
                  <a:lnTo>
                    <a:pt x="3263" y="4156"/>
                  </a:lnTo>
                  <a:close/>
                  <a:moveTo>
                    <a:pt x="2179" y="1"/>
                  </a:moveTo>
                  <a:cubicBezTo>
                    <a:pt x="1429" y="1"/>
                    <a:pt x="810" y="608"/>
                    <a:pt x="810" y="1370"/>
                  </a:cubicBezTo>
                  <a:lnTo>
                    <a:pt x="810" y="1870"/>
                  </a:lnTo>
                  <a:cubicBezTo>
                    <a:pt x="739" y="1965"/>
                    <a:pt x="679" y="2084"/>
                    <a:pt x="679" y="2215"/>
                  </a:cubicBezTo>
                  <a:cubicBezTo>
                    <a:pt x="679" y="2465"/>
                    <a:pt x="858" y="2680"/>
                    <a:pt x="1096" y="2727"/>
                  </a:cubicBezTo>
                  <a:cubicBezTo>
                    <a:pt x="1155" y="3037"/>
                    <a:pt x="1346" y="3299"/>
                    <a:pt x="1631" y="3454"/>
                  </a:cubicBezTo>
                  <a:lnTo>
                    <a:pt x="1631" y="3525"/>
                  </a:lnTo>
                  <a:lnTo>
                    <a:pt x="1274" y="3763"/>
                  </a:lnTo>
                  <a:lnTo>
                    <a:pt x="1262" y="3763"/>
                  </a:lnTo>
                  <a:lnTo>
                    <a:pt x="727" y="3989"/>
                  </a:lnTo>
                  <a:cubicBezTo>
                    <a:pt x="477" y="4073"/>
                    <a:pt x="0" y="4418"/>
                    <a:pt x="0" y="5109"/>
                  </a:cubicBezTo>
                  <a:lnTo>
                    <a:pt x="0" y="5859"/>
                  </a:lnTo>
                  <a:cubicBezTo>
                    <a:pt x="0" y="5954"/>
                    <a:pt x="72" y="6025"/>
                    <a:pt x="155" y="6025"/>
                  </a:cubicBezTo>
                  <a:lnTo>
                    <a:pt x="1203" y="6025"/>
                  </a:lnTo>
                  <a:cubicBezTo>
                    <a:pt x="1286" y="6025"/>
                    <a:pt x="1370" y="5954"/>
                    <a:pt x="1370" y="5859"/>
                  </a:cubicBezTo>
                  <a:cubicBezTo>
                    <a:pt x="1370" y="5775"/>
                    <a:pt x="1286" y="5704"/>
                    <a:pt x="1203" y="5704"/>
                  </a:cubicBezTo>
                  <a:lnTo>
                    <a:pt x="1048" y="5704"/>
                  </a:lnTo>
                  <a:lnTo>
                    <a:pt x="1048" y="5061"/>
                  </a:lnTo>
                  <a:cubicBezTo>
                    <a:pt x="1048" y="4966"/>
                    <a:pt x="977" y="4894"/>
                    <a:pt x="893" y="4894"/>
                  </a:cubicBezTo>
                  <a:cubicBezTo>
                    <a:pt x="798" y="4894"/>
                    <a:pt x="727" y="4966"/>
                    <a:pt x="727" y="5061"/>
                  </a:cubicBezTo>
                  <a:lnTo>
                    <a:pt x="727" y="5704"/>
                  </a:lnTo>
                  <a:lnTo>
                    <a:pt x="310" y="5704"/>
                  </a:lnTo>
                  <a:lnTo>
                    <a:pt x="310" y="5085"/>
                  </a:lnTo>
                  <a:cubicBezTo>
                    <a:pt x="310" y="4454"/>
                    <a:pt x="798" y="4275"/>
                    <a:pt x="834" y="4275"/>
                  </a:cubicBezTo>
                  <a:lnTo>
                    <a:pt x="846" y="4275"/>
                  </a:lnTo>
                  <a:lnTo>
                    <a:pt x="1227" y="4109"/>
                  </a:lnTo>
                  <a:lnTo>
                    <a:pt x="1679" y="5704"/>
                  </a:lnTo>
                  <a:cubicBezTo>
                    <a:pt x="1608" y="5716"/>
                    <a:pt x="1560" y="5775"/>
                    <a:pt x="1560" y="5847"/>
                  </a:cubicBezTo>
                  <a:cubicBezTo>
                    <a:pt x="1560" y="5942"/>
                    <a:pt x="1631" y="6013"/>
                    <a:pt x="1727" y="6013"/>
                  </a:cubicBezTo>
                  <a:lnTo>
                    <a:pt x="1893" y="6049"/>
                  </a:lnTo>
                  <a:lnTo>
                    <a:pt x="4298" y="6049"/>
                  </a:lnTo>
                  <a:cubicBezTo>
                    <a:pt x="4394" y="6049"/>
                    <a:pt x="4465" y="5966"/>
                    <a:pt x="4465" y="5883"/>
                  </a:cubicBezTo>
                  <a:lnTo>
                    <a:pt x="4465" y="5121"/>
                  </a:lnTo>
                  <a:cubicBezTo>
                    <a:pt x="4465" y="4430"/>
                    <a:pt x="3989" y="4097"/>
                    <a:pt x="3727" y="4001"/>
                  </a:cubicBezTo>
                  <a:lnTo>
                    <a:pt x="3203" y="3775"/>
                  </a:lnTo>
                  <a:lnTo>
                    <a:pt x="2834" y="3537"/>
                  </a:lnTo>
                  <a:lnTo>
                    <a:pt x="2834" y="3454"/>
                  </a:lnTo>
                  <a:cubicBezTo>
                    <a:pt x="3108" y="3299"/>
                    <a:pt x="3310" y="3037"/>
                    <a:pt x="3370" y="2727"/>
                  </a:cubicBezTo>
                  <a:cubicBezTo>
                    <a:pt x="3608" y="2680"/>
                    <a:pt x="3787" y="2465"/>
                    <a:pt x="3787" y="2215"/>
                  </a:cubicBezTo>
                  <a:cubicBezTo>
                    <a:pt x="3787" y="2084"/>
                    <a:pt x="3751" y="1965"/>
                    <a:pt x="3656" y="1870"/>
                  </a:cubicBezTo>
                  <a:lnTo>
                    <a:pt x="3656" y="1370"/>
                  </a:lnTo>
                  <a:cubicBezTo>
                    <a:pt x="3656" y="608"/>
                    <a:pt x="3048" y="1"/>
                    <a:pt x="2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39" name="Google Shape;9739;p78"/>
            <p:cNvSpPr/>
            <p:nvPr/>
          </p:nvSpPr>
          <p:spPr>
            <a:xfrm>
              <a:off x="7170938" y="1533610"/>
              <a:ext cx="223206" cy="53852"/>
            </a:xfrm>
            <a:custGeom>
              <a:avLst/>
              <a:gdLst/>
              <a:ahLst/>
              <a:cxnLst/>
              <a:rect l="l" t="t" r="r" b="b"/>
              <a:pathLst>
                <a:path w="7013" h="1692" extrusionOk="0">
                  <a:moveTo>
                    <a:pt x="3512" y="0"/>
                  </a:moveTo>
                  <a:cubicBezTo>
                    <a:pt x="2227" y="0"/>
                    <a:pt x="1000" y="477"/>
                    <a:pt x="72" y="1358"/>
                  </a:cubicBezTo>
                  <a:cubicBezTo>
                    <a:pt x="12" y="1405"/>
                    <a:pt x="0" y="1512"/>
                    <a:pt x="72" y="1572"/>
                  </a:cubicBezTo>
                  <a:cubicBezTo>
                    <a:pt x="92" y="1625"/>
                    <a:pt x="130" y="1649"/>
                    <a:pt x="171" y="1649"/>
                  </a:cubicBezTo>
                  <a:cubicBezTo>
                    <a:pt x="203" y="1649"/>
                    <a:pt x="236" y="1634"/>
                    <a:pt x="262" y="1608"/>
                  </a:cubicBezTo>
                  <a:cubicBezTo>
                    <a:pt x="1143" y="786"/>
                    <a:pt x="2286" y="322"/>
                    <a:pt x="3501" y="322"/>
                  </a:cubicBezTo>
                  <a:cubicBezTo>
                    <a:pt x="4584" y="322"/>
                    <a:pt x="5608" y="691"/>
                    <a:pt x="6453" y="1370"/>
                  </a:cubicBezTo>
                  <a:lnTo>
                    <a:pt x="6203" y="1370"/>
                  </a:lnTo>
                  <a:cubicBezTo>
                    <a:pt x="6120" y="1370"/>
                    <a:pt x="6037" y="1441"/>
                    <a:pt x="6037" y="1536"/>
                  </a:cubicBezTo>
                  <a:cubicBezTo>
                    <a:pt x="6037" y="1620"/>
                    <a:pt x="6120" y="1691"/>
                    <a:pt x="6203" y="1691"/>
                  </a:cubicBezTo>
                  <a:lnTo>
                    <a:pt x="6846" y="1691"/>
                  </a:lnTo>
                  <a:cubicBezTo>
                    <a:pt x="6930" y="1691"/>
                    <a:pt x="7013" y="1620"/>
                    <a:pt x="7013" y="1536"/>
                  </a:cubicBezTo>
                  <a:lnTo>
                    <a:pt x="7013" y="953"/>
                  </a:lnTo>
                  <a:cubicBezTo>
                    <a:pt x="7013" y="858"/>
                    <a:pt x="6930" y="786"/>
                    <a:pt x="6846" y="786"/>
                  </a:cubicBezTo>
                  <a:cubicBezTo>
                    <a:pt x="6751" y="786"/>
                    <a:pt x="6680" y="858"/>
                    <a:pt x="6680" y="953"/>
                  </a:cubicBezTo>
                  <a:lnTo>
                    <a:pt x="6680" y="1131"/>
                  </a:lnTo>
                  <a:cubicBezTo>
                    <a:pt x="5787" y="405"/>
                    <a:pt x="4667" y="0"/>
                    <a:pt x="3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40" name="Google Shape;9740;p78"/>
            <p:cNvSpPr/>
            <p:nvPr/>
          </p:nvSpPr>
          <p:spPr>
            <a:xfrm>
              <a:off x="7175107" y="1804558"/>
              <a:ext cx="215249" cy="50415"/>
            </a:xfrm>
            <a:custGeom>
              <a:avLst/>
              <a:gdLst/>
              <a:ahLst/>
              <a:cxnLst/>
              <a:rect l="l" t="t" r="r" b="b"/>
              <a:pathLst>
                <a:path w="6763" h="158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738"/>
                  </a:lnTo>
                  <a:cubicBezTo>
                    <a:pt x="0" y="834"/>
                    <a:pt x="72" y="905"/>
                    <a:pt x="167" y="905"/>
                  </a:cubicBezTo>
                  <a:cubicBezTo>
                    <a:pt x="250" y="905"/>
                    <a:pt x="333" y="834"/>
                    <a:pt x="333" y="738"/>
                  </a:cubicBezTo>
                  <a:lnTo>
                    <a:pt x="333" y="560"/>
                  </a:lnTo>
                  <a:cubicBezTo>
                    <a:pt x="1203" y="1215"/>
                    <a:pt x="2262" y="1584"/>
                    <a:pt x="3381" y="1584"/>
                  </a:cubicBezTo>
                  <a:cubicBezTo>
                    <a:pt x="4596" y="1584"/>
                    <a:pt x="5775" y="1143"/>
                    <a:pt x="6680" y="357"/>
                  </a:cubicBezTo>
                  <a:cubicBezTo>
                    <a:pt x="6739" y="298"/>
                    <a:pt x="6763" y="191"/>
                    <a:pt x="6691" y="131"/>
                  </a:cubicBezTo>
                  <a:cubicBezTo>
                    <a:pt x="6652" y="92"/>
                    <a:pt x="6609" y="74"/>
                    <a:pt x="6567" y="74"/>
                  </a:cubicBezTo>
                  <a:cubicBezTo>
                    <a:pt x="6532" y="74"/>
                    <a:pt x="6497" y="86"/>
                    <a:pt x="6465" y="107"/>
                  </a:cubicBezTo>
                  <a:cubicBezTo>
                    <a:pt x="5596" y="846"/>
                    <a:pt x="4501" y="1262"/>
                    <a:pt x="3370" y="1262"/>
                  </a:cubicBezTo>
                  <a:cubicBezTo>
                    <a:pt x="2334" y="1262"/>
                    <a:pt x="1346" y="941"/>
                    <a:pt x="536" y="322"/>
                  </a:cubicBezTo>
                  <a:lnTo>
                    <a:pt x="810" y="322"/>
                  </a:lnTo>
                  <a:cubicBezTo>
                    <a:pt x="893" y="322"/>
                    <a:pt x="965" y="250"/>
                    <a:pt x="965" y="167"/>
                  </a:cubicBezTo>
                  <a:cubicBezTo>
                    <a:pt x="965" y="72"/>
                    <a:pt x="893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41" name="Google Shape;9741;p78"/>
            <p:cNvSpPr/>
            <p:nvPr/>
          </p:nvSpPr>
          <p:spPr>
            <a:xfrm>
              <a:off x="7300539" y="1600289"/>
              <a:ext cx="142492" cy="191793"/>
            </a:xfrm>
            <a:custGeom>
              <a:avLst/>
              <a:gdLst/>
              <a:ahLst/>
              <a:cxnLst/>
              <a:rect l="l" t="t" r="r" b="b"/>
              <a:pathLst>
                <a:path w="4477" h="6026" extrusionOk="0">
                  <a:moveTo>
                    <a:pt x="2358" y="275"/>
                  </a:moveTo>
                  <a:cubicBezTo>
                    <a:pt x="2941" y="275"/>
                    <a:pt x="3417" y="751"/>
                    <a:pt x="3417" y="1322"/>
                  </a:cubicBezTo>
                  <a:lnTo>
                    <a:pt x="3417" y="1608"/>
                  </a:lnTo>
                  <a:lnTo>
                    <a:pt x="3381" y="1608"/>
                  </a:lnTo>
                  <a:cubicBezTo>
                    <a:pt x="3060" y="1537"/>
                    <a:pt x="2953" y="1108"/>
                    <a:pt x="2953" y="1108"/>
                  </a:cubicBezTo>
                  <a:cubicBezTo>
                    <a:pt x="2941" y="1049"/>
                    <a:pt x="2893" y="1001"/>
                    <a:pt x="2834" y="989"/>
                  </a:cubicBezTo>
                  <a:cubicBezTo>
                    <a:pt x="2821" y="984"/>
                    <a:pt x="2808" y="981"/>
                    <a:pt x="2795" y="981"/>
                  </a:cubicBezTo>
                  <a:cubicBezTo>
                    <a:pt x="2749" y="981"/>
                    <a:pt x="2704" y="1011"/>
                    <a:pt x="2667" y="1049"/>
                  </a:cubicBezTo>
                  <a:cubicBezTo>
                    <a:pt x="2167" y="1608"/>
                    <a:pt x="1274" y="1608"/>
                    <a:pt x="1250" y="1608"/>
                  </a:cubicBezTo>
                  <a:lnTo>
                    <a:pt x="1191" y="1608"/>
                  </a:lnTo>
                  <a:lnTo>
                    <a:pt x="1191" y="1322"/>
                  </a:lnTo>
                  <a:cubicBezTo>
                    <a:pt x="1191" y="751"/>
                    <a:pt x="1667" y="275"/>
                    <a:pt x="2250" y="275"/>
                  </a:cubicBezTo>
                  <a:close/>
                  <a:moveTo>
                    <a:pt x="1107" y="2049"/>
                  </a:moveTo>
                  <a:lnTo>
                    <a:pt x="1107" y="2382"/>
                  </a:lnTo>
                  <a:cubicBezTo>
                    <a:pt x="1060" y="2358"/>
                    <a:pt x="1012" y="2287"/>
                    <a:pt x="1012" y="2215"/>
                  </a:cubicBezTo>
                  <a:cubicBezTo>
                    <a:pt x="1012" y="2144"/>
                    <a:pt x="1048" y="2084"/>
                    <a:pt x="1107" y="2049"/>
                  </a:cubicBezTo>
                  <a:close/>
                  <a:moveTo>
                    <a:pt x="3393" y="2061"/>
                  </a:moveTo>
                  <a:cubicBezTo>
                    <a:pt x="3441" y="2084"/>
                    <a:pt x="3489" y="2144"/>
                    <a:pt x="3489" y="2215"/>
                  </a:cubicBezTo>
                  <a:cubicBezTo>
                    <a:pt x="3489" y="2299"/>
                    <a:pt x="3453" y="2358"/>
                    <a:pt x="3393" y="2382"/>
                  </a:cubicBezTo>
                  <a:lnTo>
                    <a:pt x="3393" y="2061"/>
                  </a:lnTo>
                  <a:close/>
                  <a:moveTo>
                    <a:pt x="2643" y="1442"/>
                  </a:moveTo>
                  <a:cubicBezTo>
                    <a:pt x="2727" y="1608"/>
                    <a:pt x="2858" y="1787"/>
                    <a:pt x="3084" y="1894"/>
                  </a:cubicBezTo>
                  <a:lnTo>
                    <a:pt x="3084" y="2537"/>
                  </a:lnTo>
                  <a:cubicBezTo>
                    <a:pt x="3084" y="2930"/>
                    <a:pt x="2762" y="3263"/>
                    <a:pt x="2358" y="3263"/>
                  </a:cubicBezTo>
                  <a:lnTo>
                    <a:pt x="2167" y="3263"/>
                  </a:lnTo>
                  <a:cubicBezTo>
                    <a:pt x="1750" y="3263"/>
                    <a:pt x="1417" y="2930"/>
                    <a:pt x="1417" y="2537"/>
                  </a:cubicBezTo>
                  <a:lnTo>
                    <a:pt x="1417" y="1918"/>
                  </a:lnTo>
                  <a:cubicBezTo>
                    <a:pt x="1691" y="1894"/>
                    <a:pt x="2238" y="1799"/>
                    <a:pt x="2643" y="1442"/>
                  </a:cubicBezTo>
                  <a:close/>
                  <a:moveTo>
                    <a:pt x="2548" y="3573"/>
                  </a:moveTo>
                  <a:lnTo>
                    <a:pt x="2548" y="3775"/>
                  </a:lnTo>
                  <a:lnTo>
                    <a:pt x="2250" y="4073"/>
                  </a:lnTo>
                  <a:lnTo>
                    <a:pt x="1965" y="3811"/>
                  </a:lnTo>
                  <a:lnTo>
                    <a:pt x="1965" y="3632"/>
                  </a:lnTo>
                  <a:lnTo>
                    <a:pt x="1965" y="3573"/>
                  </a:lnTo>
                  <a:cubicBezTo>
                    <a:pt x="2024" y="3585"/>
                    <a:pt x="2084" y="3585"/>
                    <a:pt x="2155" y="3585"/>
                  </a:cubicBezTo>
                  <a:lnTo>
                    <a:pt x="2358" y="3585"/>
                  </a:lnTo>
                  <a:cubicBezTo>
                    <a:pt x="2417" y="3585"/>
                    <a:pt x="2477" y="3585"/>
                    <a:pt x="2548" y="3573"/>
                  </a:cubicBezTo>
                  <a:close/>
                  <a:moveTo>
                    <a:pt x="1667" y="3918"/>
                  </a:moveTo>
                  <a:cubicBezTo>
                    <a:pt x="1667" y="3942"/>
                    <a:pt x="1679" y="3954"/>
                    <a:pt x="1715" y="3989"/>
                  </a:cubicBezTo>
                  <a:lnTo>
                    <a:pt x="2024" y="4287"/>
                  </a:lnTo>
                  <a:lnTo>
                    <a:pt x="1774" y="4454"/>
                  </a:lnTo>
                  <a:lnTo>
                    <a:pt x="1548" y="3989"/>
                  </a:lnTo>
                  <a:lnTo>
                    <a:pt x="1667" y="3918"/>
                  </a:lnTo>
                  <a:close/>
                  <a:moveTo>
                    <a:pt x="2834" y="3918"/>
                  </a:moveTo>
                  <a:lnTo>
                    <a:pt x="2941" y="3989"/>
                  </a:lnTo>
                  <a:lnTo>
                    <a:pt x="2715" y="4454"/>
                  </a:lnTo>
                  <a:lnTo>
                    <a:pt x="2655" y="4406"/>
                  </a:lnTo>
                  <a:lnTo>
                    <a:pt x="2477" y="4275"/>
                  </a:lnTo>
                  <a:lnTo>
                    <a:pt x="2798" y="3942"/>
                  </a:lnTo>
                  <a:lnTo>
                    <a:pt x="2834" y="3918"/>
                  </a:lnTo>
                  <a:close/>
                  <a:moveTo>
                    <a:pt x="2238" y="4501"/>
                  </a:moveTo>
                  <a:lnTo>
                    <a:pt x="2369" y="4585"/>
                  </a:lnTo>
                  <a:lnTo>
                    <a:pt x="2322" y="4692"/>
                  </a:lnTo>
                  <a:lnTo>
                    <a:pt x="2167" y="4692"/>
                  </a:lnTo>
                  <a:lnTo>
                    <a:pt x="2119" y="4585"/>
                  </a:lnTo>
                  <a:lnTo>
                    <a:pt x="2238" y="4501"/>
                  </a:lnTo>
                  <a:close/>
                  <a:moveTo>
                    <a:pt x="1846" y="4799"/>
                  </a:moveTo>
                  <a:lnTo>
                    <a:pt x="1893" y="4894"/>
                  </a:lnTo>
                  <a:lnTo>
                    <a:pt x="1846" y="5156"/>
                  </a:lnTo>
                  <a:lnTo>
                    <a:pt x="1762" y="4835"/>
                  </a:lnTo>
                  <a:cubicBezTo>
                    <a:pt x="1774" y="4835"/>
                    <a:pt x="1786" y="4823"/>
                    <a:pt x="1810" y="4823"/>
                  </a:cubicBezTo>
                  <a:lnTo>
                    <a:pt x="1846" y="4799"/>
                  </a:lnTo>
                  <a:close/>
                  <a:moveTo>
                    <a:pt x="2643" y="4799"/>
                  </a:moveTo>
                  <a:lnTo>
                    <a:pt x="2679" y="4823"/>
                  </a:lnTo>
                  <a:cubicBezTo>
                    <a:pt x="2703" y="4835"/>
                    <a:pt x="2715" y="4835"/>
                    <a:pt x="2739" y="4847"/>
                  </a:cubicBezTo>
                  <a:lnTo>
                    <a:pt x="2655" y="5156"/>
                  </a:lnTo>
                  <a:lnTo>
                    <a:pt x="2608" y="4882"/>
                  </a:lnTo>
                  <a:lnTo>
                    <a:pt x="2643" y="4799"/>
                  </a:lnTo>
                  <a:close/>
                  <a:moveTo>
                    <a:pt x="2322" y="5037"/>
                  </a:moveTo>
                  <a:lnTo>
                    <a:pt x="2441" y="5728"/>
                  </a:lnTo>
                  <a:lnTo>
                    <a:pt x="2084" y="5728"/>
                  </a:lnTo>
                  <a:lnTo>
                    <a:pt x="2203" y="5037"/>
                  </a:lnTo>
                  <a:close/>
                  <a:moveTo>
                    <a:pt x="3262" y="4156"/>
                  </a:moveTo>
                  <a:lnTo>
                    <a:pt x="3620" y="4299"/>
                  </a:lnTo>
                  <a:lnTo>
                    <a:pt x="3631" y="4299"/>
                  </a:lnTo>
                  <a:cubicBezTo>
                    <a:pt x="3655" y="4323"/>
                    <a:pt x="4155" y="4501"/>
                    <a:pt x="4155" y="5121"/>
                  </a:cubicBezTo>
                  <a:lnTo>
                    <a:pt x="4155" y="5728"/>
                  </a:lnTo>
                  <a:lnTo>
                    <a:pt x="3739" y="5728"/>
                  </a:lnTo>
                  <a:lnTo>
                    <a:pt x="3739" y="5097"/>
                  </a:lnTo>
                  <a:cubicBezTo>
                    <a:pt x="3739" y="5001"/>
                    <a:pt x="3667" y="4930"/>
                    <a:pt x="3572" y="4930"/>
                  </a:cubicBezTo>
                  <a:cubicBezTo>
                    <a:pt x="3489" y="4930"/>
                    <a:pt x="3417" y="5001"/>
                    <a:pt x="3417" y="5097"/>
                  </a:cubicBezTo>
                  <a:lnTo>
                    <a:pt x="3417" y="5728"/>
                  </a:lnTo>
                  <a:lnTo>
                    <a:pt x="2822" y="5728"/>
                  </a:lnTo>
                  <a:lnTo>
                    <a:pt x="3262" y="4156"/>
                  </a:lnTo>
                  <a:close/>
                  <a:moveTo>
                    <a:pt x="2191" y="1"/>
                  </a:moveTo>
                  <a:cubicBezTo>
                    <a:pt x="1429" y="1"/>
                    <a:pt x="822" y="608"/>
                    <a:pt x="822" y="1370"/>
                  </a:cubicBezTo>
                  <a:lnTo>
                    <a:pt x="822" y="1870"/>
                  </a:lnTo>
                  <a:cubicBezTo>
                    <a:pt x="750" y="1965"/>
                    <a:pt x="691" y="2084"/>
                    <a:pt x="691" y="2215"/>
                  </a:cubicBezTo>
                  <a:cubicBezTo>
                    <a:pt x="691" y="2465"/>
                    <a:pt x="869" y="2680"/>
                    <a:pt x="1107" y="2727"/>
                  </a:cubicBezTo>
                  <a:cubicBezTo>
                    <a:pt x="1167" y="3037"/>
                    <a:pt x="1357" y="3299"/>
                    <a:pt x="1643" y="3454"/>
                  </a:cubicBezTo>
                  <a:lnTo>
                    <a:pt x="1643" y="3525"/>
                  </a:lnTo>
                  <a:lnTo>
                    <a:pt x="1286" y="3763"/>
                  </a:lnTo>
                  <a:lnTo>
                    <a:pt x="1262" y="3763"/>
                  </a:lnTo>
                  <a:lnTo>
                    <a:pt x="726" y="3989"/>
                  </a:lnTo>
                  <a:cubicBezTo>
                    <a:pt x="476" y="4073"/>
                    <a:pt x="0" y="4418"/>
                    <a:pt x="0" y="5109"/>
                  </a:cubicBezTo>
                  <a:lnTo>
                    <a:pt x="0" y="5859"/>
                  </a:lnTo>
                  <a:cubicBezTo>
                    <a:pt x="0" y="5954"/>
                    <a:pt x="72" y="6025"/>
                    <a:pt x="167" y="6025"/>
                  </a:cubicBezTo>
                  <a:lnTo>
                    <a:pt x="1203" y="6025"/>
                  </a:lnTo>
                  <a:cubicBezTo>
                    <a:pt x="1298" y="6025"/>
                    <a:pt x="1369" y="5954"/>
                    <a:pt x="1369" y="5859"/>
                  </a:cubicBezTo>
                  <a:cubicBezTo>
                    <a:pt x="1369" y="5775"/>
                    <a:pt x="1298" y="5704"/>
                    <a:pt x="1203" y="5704"/>
                  </a:cubicBezTo>
                  <a:lnTo>
                    <a:pt x="1060" y="5704"/>
                  </a:lnTo>
                  <a:lnTo>
                    <a:pt x="1060" y="5061"/>
                  </a:lnTo>
                  <a:cubicBezTo>
                    <a:pt x="1060" y="4966"/>
                    <a:pt x="988" y="4894"/>
                    <a:pt x="893" y="4894"/>
                  </a:cubicBezTo>
                  <a:cubicBezTo>
                    <a:pt x="810" y="4894"/>
                    <a:pt x="726" y="4966"/>
                    <a:pt x="726" y="5061"/>
                  </a:cubicBezTo>
                  <a:lnTo>
                    <a:pt x="726" y="5704"/>
                  </a:lnTo>
                  <a:lnTo>
                    <a:pt x="310" y="5704"/>
                  </a:lnTo>
                  <a:lnTo>
                    <a:pt x="310" y="5085"/>
                  </a:lnTo>
                  <a:cubicBezTo>
                    <a:pt x="310" y="4454"/>
                    <a:pt x="810" y="4275"/>
                    <a:pt x="834" y="4275"/>
                  </a:cubicBezTo>
                  <a:lnTo>
                    <a:pt x="845" y="4275"/>
                  </a:lnTo>
                  <a:lnTo>
                    <a:pt x="1238" y="4109"/>
                  </a:lnTo>
                  <a:lnTo>
                    <a:pt x="1679" y="5704"/>
                  </a:lnTo>
                  <a:cubicBezTo>
                    <a:pt x="1607" y="5716"/>
                    <a:pt x="1560" y="5775"/>
                    <a:pt x="1560" y="5847"/>
                  </a:cubicBezTo>
                  <a:cubicBezTo>
                    <a:pt x="1560" y="5942"/>
                    <a:pt x="1643" y="6013"/>
                    <a:pt x="1726" y="6013"/>
                  </a:cubicBezTo>
                  <a:lnTo>
                    <a:pt x="4322" y="6013"/>
                  </a:lnTo>
                  <a:cubicBezTo>
                    <a:pt x="4405" y="6013"/>
                    <a:pt x="4477" y="5942"/>
                    <a:pt x="4477" y="5847"/>
                  </a:cubicBezTo>
                  <a:lnTo>
                    <a:pt x="4477" y="5085"/>
                  </a:lnTo>
                  <a:cubicBezTo>
                    <a:pt x="4465" y="4442"/>
                    <a:pt x="3989" y="4097"/>
                    <a:pt x="3739" y="4001"/>
                  </a:cubicBezTo>
                  <a:lnTo>
                    <a:pt x="3203" y="3775"/>
                  </a:lnTo>
                  <a:lnTo>
                    <a:pt x="2846" y="3537"/>
                  </a:lnTo>
                  <a:lnTo>
                    <a:pt x="2846" y="3454"/>
                  </a:lnTo>
                  <a:cubicBezTo>
                    <a:pt x="3120" y="3299"/>
                    <a:pt x="3322" y="3037"/>
                    <a:pt x="3381" y="2727"/>
                  </a:cubicBezTo>
                  <a:cubicBezTo>
                    <a:pt x="3620" y="2680"/>
                    <a:pt x="3798" y="2465"/>
                    <a:pt x="3798" y="2215"/>
                  </a:cubicBezTo>
                  <a:cubicBezTo>
                    <a:pt x="3798" y="2084"/>
                    <a:pt x="3751" y="1965"/>
                    <a:pt x="3667" y="1870"/>
                  </a:cubicBezTo>
                  <a:lnTo>
                    <a:pt x="3667" y="1370"/>
                  </a:lnTo>
                  <a:cubicBezTo>
                    <a:pt x="3667" y="608"/>
                    <a:pt x="3048" y="1"/>
                    <a:pt x="22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42" name="Google Shape;9742;p78"/>
          <p:cNvGrpSpPr/>
          <p:nvPr/>
        </p:nvGrpSpPr>
        <p:grpSpPr>
          <a:xfrm>
            <a:off x="10083689" y="1787485"/>
            <a:ext cx="436079" cy="480256"/>
            <a:chOff x="7562766" y="1514864"/>
            <a:chExt cx="327059" cy="360192"/>
          </a:xfrm>
          <a:solidFill>
            <a:schemeClr val="tx1"/>
          </a:solidFill>
        </p:grpSpPr>
        <p:sp>
          <p:nvSpPr>
            <p:cNvPr id="9743" name="Google Shape;9743;p78"/>
            <p:cNvSpPr/>
            <p:nvPr/>
          </p:nvSpPr>
          <p:spPr>
            <a:xfrm>
              <a:off x="7662418" y="1600289"/>
              <a:ext cx="127724" cy="165248"/>
            </a:xfrm>
            <a:custGeom>
              <a:avLst/>
              <a:gdLst/>
              <a:ahLst/>
              <a:cxnLst/>
              <a:rect l="l" t="t" r="r" b="b"/>
              <a:pathLst>
                <a:path w="4013" h="5192" extrusionOk="0">
                  <a:moveTo>
                    <a:pt x="2001" y="334"/>
                  </a:moveTo>
                  <a:cubicBezTo>
                    <a:pt x="2298" y="334"/>
                    <a:pt x="2548" y="513"/>
                    <a:pt x="2656" y="763"/>
                  </a:cubicBezTo>
                  <a:cubicBezTo>
                    <a:pt x="2679" y="846"/>
                    <a:pt x="2715" y="941"/>
                    <a:pt x="2715" y="1049"/>
                  </a:cubicBezTo>
                  <a:lnTo>
                    <a:pt x="2715" y="1227"/>
                  </a:lnTo>
                  <a:cubicBezTo>
                    <a:pt x="2441" y="1132"/>
                    <a:pt x="2322" y="846"/>
                    <a:pt x="2322" y="834"/>
                  </a:cubicBezTo>
                  <a:cubicBezTo>
                    <a:pt x="2298" y="775"/>
                    <a:pt x="2251" y="727"/>
                    <a:pt x="2179" y="727"/>
                  </a:cubicBezTo>
                  <a:cubicBezTo>
                    <a:pt x="2120" y="727"/>
                    <a:pt x="2060" y="763"/>
                    <a:pt x="2013" y="822"/>
                  </a:cubicBezTo>
                  <a:cubicBezTo>
                    <a:pt x="2013" y="822"/>
                    <a:pt x="1822" y="1180"/>
                    <a:pt x="1286" y="1239"/>
                  </a:cubicBezTo>
                  <a:lnTo>
                    <a:pt x="1286" y="1025"/>
                  </a:lnTo>
                  <a:cubicBezTo>
                    <a:pt x="1298" y="941"/>
                    <a:pt x="1310" y="846"/>
                    <a:pt x="1346" y="763"/>
                  </a:cubicBezTo>
                  <a:cubicBezTo>
                    <a:pt x="1453" y="513"/>
                    <a:pt x="1703" y="334"/>
                    <a:pt x="2001" y="334"/>
                  </a:cubicBezTo>
                  <a:close/>
                  <a:moveTo>
                    <a:pt x="2167" y="1180"/>
                  </a:moveTo>
                  <a:cubicBezTo>
                    <a:pt x="2263" y="1322"/>
                    <a:pt x="2465" y="1501"/>
                    <a:pt x="2727" y="1549"/>
                  </a:cubicBezTo>
                  <a:lnTo>
                    <a:pt x="2727" y="1775"/>
                  </a:lnTo>
                  <a:cubicBezTo>
                    <a:pt x="2727" y="2156"/>
                    <a:pt x="2429" y="2465"/>
                    <a:pt x="2048" y="2489"/>
                  </a:cubicBezTo>
                  <a:lnTo>
                    <a:pt x="1989" y="2489"/>
                  </a:lnTo>
                  <a:cubicBezTo>
                    <a:pt x="1596" y="2489"/>
                    <a:pt x="1298" y="2180"/>
                    <a:pt x="1298" y="1787"/>
                  </a:cubicBezTo>
                  <a:lnTo>
                    <a:pt x="1298" y="1561"/>
                  </a:lnTo>
                  <a:cubicBezTo>
                    <a:pt x="1727" y="1525"/>
                    <a:pt x="2001" y="1346"/>
                    <a:pt x="2167" y="1180"/>
                  </a:cubicBezTo>
                  <a:close/>
                  <a:moveTo>
                    <a:pt x="2215" y="2846"/>
                  </a:moveTo>
                  <a:lnTo>
                    <a:pt x="2132" y="3025"/>
                  </a:lnTo>
                  <a:lnTo>
                    <a:pt x="1906" y="3025"/>
                  </a:lnTo>
                  <a:lnTo>
                    <a:pt x="1810" y="2846"/>
                  </a:lnTo>
                  <a:close/>
                  <a:moveTo>
                    <a:pt x="2084" y="3347"/>
                  </a:moveTo>
                  <a:lnTo>
                    <a:pt x="2287" y="4180"/>
                  </a:lnTo>
                  <a:lnTo>
                    <a:pt x="2013" y="4442"/>
                  </a:lnTo>
                  <a:lnTo>
                    <a:pt x="1751" y="4180"/>
                  </a:lnTo>
                  <a:lnTo>
                    <a:pt x="1929" y="3347"/>
                  </a:lnTo>
                  <a:close/>
                  <a:moveTo>
                    <a:pt x="2572" y="2918"/>
                  </a:moveTo>
                  <a:cubicBezTo>
                    <a:pt x="2810" y="2989"/>
                    <a:pt x="3025" y="3120"/>
                    <a:pt x="3215" y="3311"/>
                  </a:cubicBezTo>
                  <a:cubicBezTo>
                    <a:pt x="3549" y="3620"/>
                    <a:pt x="3727" y="4025"/>
                    <a:pt x="3727" y="4442"/>
                  </a:cubicBezTo>
                  <a:lnTo>
                    <a:pt x="3668" y="4859"/>
                  </a:lnTo>
                  <a:lnTo>
                    <a:pt x="334" y="4859"/>
                  </a:lnTo>
                  <a:lnTo>
                    <a:pt x="334" y="4442"/>
                  </a:lnTo>
                  <a:cubicBezTo>
                    <a:pt x="334" y="4025"/>
                    <a:pt x="513" y="3620"/>
                    <a:pt x="834" y="3311"/>
                  </a:cubicBezTo>
                  <a:cubicBezTo>
                    <a:pt x="1013" y="3132"/>
                    <a:pt x="1239" y="2989"/>
                    <a:pt x="1477" y="2918"/>
                  </a:cubicBezTo>
                  <a:lnTo>
                    <a:pt x="1632" y="3204"/>
                  </a:lnTo>
                  <a:lnTo>
                    <a:pt x="1405" y="4192"/>
                  </a:lnTo>
                  <a:cubicBezTo>
                    <a:pt x="1394" y="4251"/>
                    <a:pt x="1405" y="4311"/>
                    <a:pt x="1453" y="4359"/>
                  </a:cubicBezTo>
                  <a:lnTo>
                    <a:pt x="1906" y="4775"/>
                  </a:lnTo>
                  <a:cubicBezTo>
                    <a:pt x="1941" y="4811"/>
                    <a:pt x="1989" y="4823"/>
                    <a:pt x="2025" y="4823"/>
                  </a:cubicBezTo>
                  <a:cubicBezTo>
                    <a:pt x="2072" y="4823"/>
                    <a:pt x="2096" y="4811"/>
                    <a:pt x="2144" y="4775"/>
                  </a:cubicBezTo>
                  <a:lnTo>
                    <a:pt x="2608" y="4359"/>
                  </a:lnTo>
                  <a:cubicBezTo>
                    <a:pt x="2656" y="4311"/>
                    <a:pt x="2668" y="4251"/>
                    <a:pt x="2656" y="4192"/>
                  </a:cubicBezTo>
                  <a:lnTo>
                    <a:pt x="2429" y="3204"/>
                  </a:lnTo>
                  <a:lnTo>
                    <a:pt x="2572" y="2918"/>
                  </a:lnTo>
                  <a:close/>
                  <a:moveTo>
                    <a:pt x="2001" y="1"/>
                  </a:moveTo>
                  <a:cubicBezTo>
                    <a:pt x="1417" y="1"/>
                    <a:pt x="953" y="465"/>
                    <a:pt x="953" y="1049"/>
                  </a:cubicBezTo>
                  <a:lnTo>
                    <a:pt x="953" y="1418"/>
                  </a:lnTo>
                  <a:lnTo>
                    <a:pt x="953" y="1787"/>
                  </a:lnTo>
                  <a:cubicBezTo>
                    <a:pt x="953" y="2120"/>
                    <a:pt x="1120" y="2418"/>
                    <a:pt x="1358" y="2608"/>
                  </a:cubicBezTo>
                  <a:cubicBezTo>
                    <a:pt x="572" y="2870"/>
                    <a:pt x="1" y="3608"/>
                    <a:pt x="1" y="4442"/>
                  </a:cubicBezTo>
                  <a:lnTo>
                    <a:pt x="1" y="5037"/>
                  </a:lnTo>
                  <a:cubicBezTo>
                    <a:pt x="1" y="5121"/>
                    <a:pt x="84" y="5192"/>
                    <a:pt x="167" y="5192"/>
                  </a:cubicBezTo>
                  <a:lnTo>
                    <a:pt x="3834" y="5192"/>
                  </a:lnTo>
                  <a:cubicBezTo>
                    <a:pt x="3918" y="5192"/>
                    <a:pt x="3989" y="5121"/>
                    <a:pt x="3989" y="5037"/>
                  </a:cubicBezTo>
                  <a:lnTo>
                    <a:pt x="3989" y="4442"/>
                  </a:lnTo>
                  <a:cubicBezTo>
                    <a:pt x="4013" y="3620"/>
                    <a:pt x="3430" y="2882"/>
                    <a:pt x="2644" y="2608"/>
                  </a:cubicBezTo>
                  <a:cubicBezTo>
                    <a:pt x="2882" y="2418"/>
                    <a:pt x="3037" y="2120"/>
                    <a:pt x="3037" y="1787"/>
                  </a:cubicBezTo>
                  <a:lnTo>
                    <a:pt x="3037" y="1418"/>
                  </a:lnTo>
                  <a:lnTo>
                    <a:pt x="3037" y="1049"/>
                  </a:lnTo>
                  <a:cubicBezTo>
                    <a:pt x="3037" y="465"/>
                    <a:pt x="2584" y="1"/>
                    <a:pt x="20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44" name="Google Shape;9744;p78"/>
            <p:cNvSpPr/>
            <p:nvPr/>
          </p:nvSpPr>
          <p:spPr>
            <a:xfrm>
              <a:off x="7599527" y="1548951"/>
              <a:ext cx="258853" cy="154841"/>
            </a:xfrm>
            <a:custGeom>
              <a:avLst/>
              <a:gdLst/>
              <a:ahLst/>
              <a:cxnLst/>
              <a:rect l="l" t="t" r="r" b="b"/>
              <a:pathLst>
                <a:path w="8133" h="4865" extrusionOk="0">
                  <a:moveTo>
                    <a:pt x="3974" y="1"/>
                  </a:moveTo>
                  <a:cubicBezTo>
                    <a:pt x="3947" y="1"/>
                    <a:pt x="3923" y="7"/>
                    <a:pt x="3905" y="18"/>
                  </a:cubicBezTo>
                  <a:cubicBezTo>
                    <a:pt x="3882" y="42"/>
                    <a:pt x="1798" y="1269"/>
                    <a:pt x="238" y="1269"/>
                  </a:cubicBezTo>
                  <a:cubicBezTo>
                    <a:pt x="167" y="1269"/>
                    <a:pt x="95" y="1328"/>
                    <a:pt x="72" y="1411"/>
                  </a:cubicBezTo>
                  <a:cubicBezTo>
                    <a:pt x="72" y="1423"/>
                    <a:pt x="0" y="1912"/>
                    <a:pt x="0" y="2662"/>
                  </a:cubicBezTo>
                  <a:cubicBezTo>
                    <a:pt x="0" y="2745"/>
                    <a:pt x="72" y="2816"/>
                    <a:pt x="167" y="2816"/>
                  </a:cubicBezTo>
                  <a:cubicBezTo>
                    <a:pt x="250" y="2816"/>
                    <a:pt x="333" y="2745"/>
                    <a:pt x="333" y="2662"/>
                  </a:cubicBezTo>
                  <a:cubicBezTo>
                    <a:pt x="333" y="2162"/>
                    <a:pt x="357" y="1781"/>
                    <a:pt x="393" y="1590"/>
                  </a:cubicBezTo>
                  <a:cubicBezTo>
                    <a:pt x="1060" y="1554"/>
                    <a:pt x="1857" y="1352"/>
                    <a:pt x="2786" y="947"/>
                  </a:cubicBezTo>
                  <a:cubicBezTo>
                    <a:pt x="3346" y="697"/>
                    <a:pt x="3798" y="459"/>
                    <a:pt x="3977" y="352"/>
                  </a:cubicBezTo>
                  <a:cubicBezTo>
                    <a:pt x="4155" y="459"/>
                    <a:pt x="4596" y="697"/>
                    <a:pt x="5167" y="947"/>
                  </a:cubicBezTo>
                  <a:cubicBezTo>
                    <a:pt x="6084" y="1352"/>
                    <a:pt x="6894" y="1566"/>
                    <a:pt x="7561" y="1590"/>
                  </a:cubicBezTo>
                  <a:cubicBezTo>
                    <a:pt x="7608" y="2007"/>
                    <a:pt x="7715" y="3281"/>
                    <a:pt x="7394" y="4662"/>
                  </a:cubicBezTo>
                  <a:cubicBezTo>
                    <a:pt x="7382" y="4757"/>
                    <a:pt x="7430" y="4840"/>
                    <a:pt x="7513" y="4864"/>
                  </a:cubicBezTo>
                  <a:lnTo>
                    <a:pt x="7549" y="4864"/>
                  </a:lnTo>
                  <a:cubicBezTo>
                    <a:pt x="7620" y="4864"/>
                    <a:pt x="7692" y="4805"/>
                    <a:pt x="7715" y="4721"/>
                  </a:cubicBezTo>
                  <a:cubicBezTo>
                    <a:pt x="8132" y="3007"/>
                    <a:pt x="7894" y="1483"/>
                    <a:pt x="7894" y="1411"/>
                  </a:cubicBezTo>
                  <a:cubicBezTo>
                    <a:pt x="7870" y="1328"/>
                    <a:pt x="7799" y="1269"/>
                    <a:pt x="7727" y="1269"/>
                  </a:cubicBezTo>
                  <a:cubicBezTo>
                    <a:pt x="6168" y="1269"/>
                    <a:pt x="4096" y="42"/>
                    <a:pt x="4060" y="18"/>
                  </a:cubicBezTo>
                  <a:cubicBezTo>
                    <a:pt x="4030" y="7"/>
                    <a:pt x="4001" y="1"/>
                    <a:pt x="39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45" name="Google Shape;9745;p78"/>
            <p:cNvSpPr/>
            <p:nvPr/>
          </p:nvSpPr>
          <p:spPr>
            <a:xfrm>
              <a:off x="7599909" y="1648380"/>
              <a:ext cx="242175" cy="190679"/>
            </a:xfrm>
            <a:custGeom>
              <a:avLst/>
              <a:gdLst/>
              <a:ahLst/>
              <a:cxnLst/>
              <a:rect l="l" t="t" r="r" b="b"/>
              <a:pathLst>
                <a:path w="7609" h="5991" extrusionOk="0">
                  <a:moveTo>
                    <a:pt x="185" y="1"/>
                  </a:moveTo>
                  <a:cubicBezTo>
                    <a:pt x="179" y="1"/>
                    <a:pt x="173" y="1"/>
                    <a:pt x="167" y="2"/>
                  </a:cubicBezTo>
                  <a:cubicBezTo>
                    <a:pt x="71" y="2"/>
                    <a:pt x="0" y="97"/>
                    <a:pt x="12" y="181"/>
                  </a:cubicBezTo>
                  <a:cubicBezTo>
                    <a:pt x="95" y="1419"/>
                    <a:pt x="369" y="2502"/>
                    <a:pt x="869" y="3419"/>
                  </a:cubicBezTo>
                  <a:cubicBezTo>
                    <a:pt x="1536" y="4669"/>
                    <a:pt x="2560" y="5526"/>
                    <a:pt x="3929" y="5979"/>
                  </a:cubicBezTo>
                  <a:cubicBezTo>
                    <a:pt x="3941" y="5979"/>
                    <a:pt x="3965" y="5991"/>
                    <a:pt x="3989" y="5991"/>
                  </a:cubicBezTo>
                  <a:cubicBezTo>
                    <a:pt x="4001" y="5991"/>
                    <a:pt x="4024" y="5991"/>
                    <a:pt x="4048" y="5979"/>
                  </a:cubicBezTo>
                  <a:cubicBezTo>
                    <a:pt x="4941" y="5681"/>
                    <a:pt x="5691" y="5217"/>
                    <a:pt x="6287" y="4574"/>
                  </a:cubicBezTo>
                  <a:cubicBezTo>
                    <a:pt x="6882" y="3931"/>
                    <a:pt x="7322" y="3133"/>
                    <a:pt x="7608" y="2181"/>
                  </a:cubicBezTo>
                  <a:cubicBezTo>
                    <a:pt x="7608" y="2097"/>
                    <a:pt x="7560" y="2002"/>
                    <a:pt x="7477" y="1966"/>
                  </a:cubicBezTo>
                  <a:cubicBezTo>
                    <a:pt x="7463" y="1963"/>
                    <a:pt x="7448" y="1961"/>
                    <a:pt x="7434" y="1961"/>
                  </a:cubicBezTo>
                  <a:cubicBezTo>
                    <a:pt x="7358" y="1961"/>
                    <a:pt x="7293" y="2013"/>
                    <a:pt x="7263" y="2074"/>
                  </a:cubicBezTo>
                  <a:cubicBezTo>
                    <a:pt x="7001" y="2990"/>
                    <a:pt x="6560" y="3741"/>
                    <a:pt x="6013" y="4336"/>
                  </a:cubicBezTo>
                  <a:cubicBezTo>
                    <a:pt x="5465" y="4919"/>
                    <a:pt x="4774" y="5348"/>
                    <a:pt x="3977" y="5634"/>
                  </a:cubicBezTo>
                  <a:cubicBezTo>
                    <a:pt x="2727" y="5205"/>
                    <a:pt x="1774" y="4395"/>
                    <a:pt x="1143" y="3252"/>
                  </a:cubicBezTo>
                  <a:cubicBezTo>
                    <a:pt x="691" y="2383"/>
                    <a:pt x="417" y="1347"/>
                    <a:pt x="345" y="157"/>
                  </a:cubicBezTo>
                  <a:cubicBezTo>
                    <a:pt x="345" y="68"/>
                    <a:pt x="263" y="1"/>
                    <a:pt x="1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46" name="Google Shape;9746;p78"/>
            <p:cNvSpPr/>
            <p:nvPr/>
          </p:nvSpPr>
          <p:spPr>
            <a:xfrm>
              <a:off x="7562766" y="1514864"/>
              <a:ext cx="327059" cy="360192"/>
            </a:xfrm>
            <a:custGeom>
              <a:avLst/>
              <a:gdLst/>
              <a:ahLst/>
              <a:cxnLst/>
              <a:rect l="l" t="t" r="r" b="b"/>
              <a:pathLst>
                <a:path w="10276" h="11317" extrusionOk="0">
                  <a:moveTo>
                    <a:pt x="5132" y="363"/>
                  </a:moveTo>
                  <a:cubicBezTo>
                    <a:pt x="5334" y="482"/>
                    <a:pt x="5906" y="792"/>
                    <a:pt x="6644" y="1125"/>
                  </a:cubicBezTo>
                  <a:cubicBezTo>
                    <a:pt x="7823" y="1625"/>
                    <a:pt x="8835" y="1899"/>
                    <a:pt x="9668" y="1923"/>
                  </a:cubicBezTo>
                  <a:cubicBezTo>
                    <a:pt x="9728" y="2375"/>
                    <a:pt x="9882" y="3947"/>
                    <a:pt x="9501" y="5673"/>
                  </a:cubicBezTo>
                  <a:cubicBezTo>
                    <a:pt x="9251" y="6888"/>
                    <a:pt x="8823" y="7912"/>
                    <a:pt x="8192" y="8757"/>
                  </a:cubicBezTo>
                  <a:cubicBezTo>
                    <a:pt x="7442" y="9781"/>
                    <a:pt x="6406" y="10531"/>
                    <a:pt x="5132" y="10972"/>
                  </a:cubicBezTo>
                  <a:cubicBezTo>
                    <a:pt x="3846" y="10543"/>
                    <a:pt x="2822" y="9805"/>
                    <a:pt x="2060" y="8769"/>
                  </a:cubicBezTo>
                  <a:cubicBezTo>
                    <a:pt x="1453" y="7936"/>
                    <a:pt x="1012" y="6900"/>
                    <a:pt x="750" y="5709"/>
                  </a:cubicBezTo>
                  <a:cubicBezTo>
                    <a:pt x="393" y="3983"/>
                    <a:pt x="536" y="2387"/>
                    <a:pt x="596" y="1923"/>
                  </a:cubicBezTo>
                  <a:cubicBezTo>
                    <a:pt x="1429" y="1899"/>
                    <a:pt x="2453" y="1625"/>
                    <a:pt x="3608" y="1125"/>
                  </a:cubicBezTo>
                  <a:cubicBezTo>
                    <a:pt x="4346" y="816"/>
                    <a:pt x="4917" y="482"/>
                    <a:pt x="5132" y="363"/>
                  </a:cubicBezTo>
                  <a:close/>
                  <a:moveTo>
                    <a:pt x="5129" y="0"/>
                  </a:moveTo>
                  <a:cubicBezTo>
                    <a:pt x="5102" y="0"/>
                    <a:pt x="5078" y="6"/>
                    <a:pt x="5060" y="18"/>
                  </a:cubicBezTo>
                  <a:cubicBezTo>
                    <a:pt x="5025" y="42"/>
                    <a:pt x="2417" y="1589"/>
                    <a:pt x="453" y="1589"/>
                  </a:cubicBezTo>
                  <a:cubicBezTo>
                    <a:pt x="381" y="1589"/>
                    <a:pt x="310" y="1649"/>
                    <a:pt x="298" y="1720"/>
                  </a:cubicBezTo>
                  <a:cubicBezTo>
                    <a:pt x="274" y="1792"/>
                    <a:pt x="0" y="3637"/>
                    <a:pt x="441" y="5757"/>
                  </a:cubicBezTo>
                  <a:cubicBezTo>
                    <a:pt x="691" y="7007"/>
                    <a:pt x="1155" y="8078"/>
                    <a:pt x="1810" y="8948"/>
                  </a:cubicBezTo>
                  <a:cubicBezTo>
                    <a:pt x="2620" y="10055"/>
                    <a:pt x="3727" y="10841"/>
                    <a:pt x="5096" y="11305"/>
                  </a:cubicBezTo>
                  <a:cubicBezTo>
                    <a:pt x="5120" y="11305"/>
                    <a:pt x="5132" y="11317"/>
                    <a:pt x="5156" y="11317"/>
                  </a:cubicBezTo>
                  <a:cubicBezTo>
                    <a:pt x="5179" y="11317"/>
                    <a:pt x="5191" y="11317"/>
                    <a:pt x="5215" y="11305"/>
                  </a:cubicBezTo>
                  <a:cubicBezTo>
                    <a:pt x="6584" y="10841"/>
                    <a:pt x="7692" y="10055"/>
                    <a:pt x="8513" y="8948"/>
                  </a:cubicBezTo>
                  <a:cubicBezTo>
                    <a:pt x="9144" y="8078"/>
                    <a:pt x="9609" y="6983"/>
                    <a:pt x="9882" y="5757"/>
                  </a:cubicBezTo>
                  <a:cubicBezTo>
                    <a:pt x="10275" y="3637"/>
                    <a:pt x="10001" y="1792"/>
                    <a:pt x="9978" y="1720"/>
                  </a:cubicBezTo>
                  <a:cubicBezTo>
                    <a:pt x="9966" y="1649"/>
                    <a:pt x="9894" y="1589"/>
                    <a:pt x="9823" y="1589"/>
                  </a:cubicBezTo>
                  <a:cubicBezTo>
                    <a:pt x="7858" y="1589"/>
                    <a:pt x="5251" y="42"/>
                    <a:pt x="5215" y="18"/>
                  </a:cubicBezTo>
                  <a:cubicBezTo>
                    <a:pt x="5185" y="6"/>
                    <a:pt x="5156" y="0"/>
                    <a:pt x="51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47" name="Google Shape;9747;p78"/>
          <p:cNvGrpSpPr/>
          <p:nvPr/>
        </p:nvGrpSpPr>
        <p:grpSpPr>
          <a:xfrm>
            <a:off x="8294972" y="1765898"/>
            <a:ext cx="482181" cy="482911"/>
            <a:chOff x="6259175" y="1559008"/>
            <a:chExt cx="271743" cy="272093"/>
          </a:xfrm>
          <a:solidFill>
            <a:schemeClr val="tx1"/>
          </a:solidFill>
        </p:grpSpPr>
        <p:sp>
          <p:nvSpPr>
            <p:cNvPr id="9748" name="Google Shape;9748;p78"/>
            <p:cNvSpPr/>
            <p:nvPr/>
          </p:nvSpPr>
          <p:spPr>
            <a:xfrm>
              <a:off x="6259175" y="1559008"/>
              <a:ext cx="271743" cy="272093"/>
            </a:xfrm>
            <a:custGeom>
              <a:avLst/>
              <a:gdLst/>
              <a:ahLst/>
              <a:cxnLst/>
              <a:rect l="l" t="t" r="r" b="b"/>
              <a:pathLst>
                <a:path w="8538" h="8549" extrusionOk="0">
                  <a:moveTo>
                    <a:pt x="4263" y="0"/>
                  </a:moveTo>
                  <a:cubicBezTo>
                    <a:pt x="3120" y="0"/>
                    <a:pt x="2049" y="453"/>
                    <a:pt x="1251" y="1250"/>
                  </a:cubicBezTo>
                  <a:cubicBezTo>
                    <a:pt x="441" y="2060"/>
                    <a:pt x="1" y="3131"/>
                    <a:pt x="1" y="4274"/>
                  </a:cubicBezTo>
                  <a:cubicBezTo>
                    <a:pt x="1" y="5417"/>
                    <a:pt x="441" y="6489"/>
                    <a:pt x="1251" y="7299"/>
                  </a:cubicBezTo>
                  <a:cubicBezTo>
                    <a:pt x="2049" y="8096"/>
                    <a:pt x="3120" y="8549"/>
                    <a:pt x="4263" y="8549"/>
                  </a:cubicBezTo>
                  <a:cubicBezTo>
                    <a:pt x="5418" y="8549"/>
                    <a:pt x="6490" y="8096"/>
                    <a:pt x="7287" y="7299"/>
                  </a:cubicBezTo>
                  <a:cubicBezTo>
                    <a:pt x="8097" y="6489"/>
                    <a:pt x="8537" y="5417"/>
                    <a:pt x="8537" y="4274"/>
                  </a:cubicBezTo>
                  <a:cubicBezTo>
                    <a:pt x="8526" y="4179"/>
                    <a:pt x="8526" y="4108"/>
                    <a:pt x="8526" y="4036"/>
                  </a:cubicBezTo>
                  <a:cubicBezTo>
                    <a:pt x="8526" y="3965"/>
                    <a:pt x="8466" y="3917"/>
                    <a:pt x="8383" y="3917"/>
                  </a:cubicBezTo>
                  <a:cubicBezTo>
                    <a:pt x="8311" y="3917"/>
                    <a:pt x="8276" y="3977"/>
                    <a:pt x="8276" y="4048"/>
                  </a:cubicBezTo>
                  <a:lnTo>
                    <a:pt x="8276" y="4274"/>
                  </a:lnTo>
                  <a:cubicBezTo>
                    <a:pt x="8276" y="5346"/>
                    <a:pt x="7859" y="6358"/>
                    <a:pt x="7097" y="7120"/>
                  </a:cubicBezTo>
                  <a:cubicBezTo>
                    <a:pt x="6335" y="7882"/>
                    <a:pt x="5323" y="8287"/>
                    <a:pt x="4251" y="8287"/>
                  </a:cubicBezTo>
                  <a:cubicBezTo>
                    <a:pt x="3180" y="8287"/>
                    <a:pt x="2168" y="7870"/>
                    <a:pt x="1406" y="7120"/>
                  </a:cubicBezTo>
                  <a:cubicBezTo>
                    <a:pt x="656" y="6358"/>
                    <a:pt x="239" y="5346"/>
                    <a:pt x="239" y="4274"/>
                  </a:cubicBezTo>
                  <a:cubicBezTo>
                    <a:pt x="239" y="3203"/>
                    <a:pt x="644" y="2191"/>
                    <a:pt x="1406" y="1429"/>
                  </a:cubicBezTo>
                  <a:cubicBezTo>
                    <a:pt x="2168" y="667"/>
                    <a:pt x="3180" y="250"/>
                    <a:pt x="4251" y="250"/>
                  </a:cubicBezTo>
                  <a:cubicBezTo>
                    <a:pt x="5204" y="250"/>
                    <a:pt x="6121" y="595"/>
                    <a:pt x="6847" y="1203"/>
                  </a:cubicBezTo>
                  <a:cubicBezTo>
                    <a:pt x="7561" y="1822"/>
                    <a:pt x="8049" y="2655"/>
                    <a:pt x="8216" y="3560"/>
                  </a:cubicBezTo>
                  <a:cubicBezTo>
                    <a:pt x="8227" y="3624"/>
                    <a:pt x="8276" y="3669"/>
                    <a:pt x="8337" y="3669"/>
                  </a:cubicBezTo>
                  <a:cubicBezTo>
                    <a:pt x="8344" y="3669"/>
                    <a:pt x="8352" y="3668"/>
                    <a:pt x="8359" y="3667"/>
                  </a:cubicBezTo>
                  <a:cubicBezTo>
                    <a:pt x="8430" y="3643"/>
                    <a:pt x="8478" y="3584"/>
                    <a:pt x="8466" y="3512"/>
                  </a:cubicBezTo>
                  <a:cubicBezTo>
                    <a:pt x="8287" y="2548"/>
                    <a:pt x="7775" y="1655"/>
                    <a:pt x="7025" y="1012"/>
                  </a:cubicBezTo>
                  <a:cubicBezTo>
                    <a:pt x="6251" y="357"/>
                    <a:pt x="5275" y="0"/>
                    <a:pt x="4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49" name="Google Shape;9749;p78"/>
            <p:cNvSpPr/>
            <p:nvPr/>
          </p:nvSpPr>
          <p:spPr>
            <a:xfrm>
              <a:off x="6278145" y="1577946"/>
              <a:ext cx="231927" cy="232309"/>
            </a:xfrm>
            <a:custGeom>
              <a:avLst/>
              <a:gdLst/>
              <a:ahLst/>
              <a:cxnLst/>
              <a:rect l="l" t="t" r="r" b="b"/>
              <a:pathLst>
                <a:path w="7287" h="7299" extrusionOk="0">
                  <a:moveTo>
                    <a:pt x="3643" y="0"/>
                  </a:moveTo>
                  <a:cubicBezTo>
                    <a:pt x="3119" y="0"/>
                    <a:pt x="2631" y="108"/>
                    <a:pt x="2155" y="322"/>
                  </a:cubicBezTo>
                  <a:cubicBezTo>
                    <a:pt x="1703" y="524"/>
                    <a:pt x="1310" y="810"/>
                    <a:pt x="964" y="1179"/>
                  </a:cubicBezTo>
                  <a:cubicBezTo>
                    <a:pt x="917" y="1227"/>
                    <a:pt x="917" y="1310"/>
                    <a:pt x="964" y="1358"/>
                  </a:cubicBezTo>
                  <a:cubicBezTo>
                    <a:pt x="988" y="1382"/>
                    <a:pt x="1021" y="1393"/>
                    <a:pt x="1054" y="1393"/>
                  </a:cubicBezTo>
                  <a:cubicBezTo>
                    <a:pt x="1086" y="1393"/>
                    <a:pt x="1119" y="1382"/>
                    <a:pt x="1143" y="1358"/>
                  </a:cubicBezTo>
                  <a:cubicBezTo>
                    <a:pt x="1453" y="1012"/>
                    <a:pt x="1822" y="750"/>
                    <a:pt x="2262" y="560"/>
                  </a:cubicBezTo>
                  <a:cubicBezTo>
                    <a:pt x="2691" y="358"/>
                    <a:pt x="3167" y="262"/>
                    <a:pt x="3643" y="262"/>
                  </a:cubicBezTo>
                  <a:cubicBezTo>
                    <a:pt x="5513" y="262"/>
                    <a:pt x="7037" y="1774"/>
                    <a:pt x="7037" y="3656"/>
                  </a:cubicBezTo>
                  <a:cubicBezTo>
                    <a:pt x="7037" y="5525"/>
                    <a:pt x="5513" y="7049"/>
                    <a:pt x="3643" y="7049"/>
                  </a:cubicBezTo>
                  <a:cubicBezTo>
                    <a:pt x="1762" y="7049"/>
                    <a:pt x="250" y="5525"/>
                    <a:pt x="250" y="3656"/>
                  </a:cubicBezTo>
                  <a:cubicBezTo>
                    <a:pt x="250" y="2977"/>
                    <a:pt x="441" y="2322"/>
                    <a:pt x="810" y="1774"/>
                  </a:cubicBezTo>
                  <a:cubicBezTo>
                    <a:pt x="857" y="1727"/>
                    <a:pt x="845" y="1655"/>
                    <a:pt x="786" y="1608"/>
                  </a:cubicBezTo>
                  <a:cubicBezTo>
                    <a:pt x="766" y="1596"/>
                    <a:pt x="743" y="1591"/>
                    <a:pt x="721" y="1591"/>
                  </a:cubicBezTo>
                  <a:cubicBezTo>
                    <a:pt x="676" y="1591"/>
                    <a:pt x="631" y="1612"/>
                    <a:pt x="607" y="1643"/>
                  </a:cubicBezTo>
                  <a:cubicBezTo>
                    <a:pt x="202" y="2239"/>
                    <a:pt x="0" y="2941"/>
                    <a:pt x="0" y="3656"/>
                  </a:cubicBezTo>
                  <a:cubicBezTo>
                    <a:pt x="0" y="4632"/>
                    <a:pt x="381" y="5537"/>
                    <a:pt x="1072" y="6227"/>
                  </a:cubicBezTo>
                  <a:cubicBezTo>
                    <a:pt x="1750" y="6906"/>
                    <a:pt x="2679" y="7299"/>
                    <a:pt x="3643" y="7299"/>
                  </a:cubicBezTo>
                  <a:cubicBezTo>
                    <a:pt x="4620" y="7299"/>
                    <a:pt x="5536" y="6906"/>
                    <a:pt x="6215" y="6227"/>
                  </a:cubicBezTo>
                  <a:cubicBezTo>
                    <a:pt x="6894" y="5537"/>
                    <a:pt x="7287" y="4620"/>
                    <a:pt x="7287" y="3656"/>
                  </a:cubicBezTo>
                  <a:cubicBezTo>
                    <a:pt x="7287" y="2679"/>
                    <a:pt x="6906" y="1763"/>
                    <a:pt x="6215" y="1072"/>
                  </a:cubicBezTo>
                  <a:cubicBezTo>
                    <a:pt x="5536" y="393"/>
                    <a:pt x="4608" y="0"/>
                    <a:pt x="36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0" name="Google Shape;9750;p78"/>
            <p:cNvSpPr/>
            <p:nvPr/>
          </p:nvSpPr>
          <p:spPr>
            <a:xfrm>
              <a:off x="6297846" y="1690870"/>
              <a:ext cx="13272" cy="7607"/>
            </a:xfrm>
            <a:custGeom>
              <a:avLst/>
              <a:gdLst/>
              <a:ahLst/>
              <a:cxnLst/>
              <a:rect l="l" t="t" r="r" b="b"/>
              <a:pathLst>
                <a:path w="417" h="239" extrusionOk="0">
                  <a:moveTo>
                    <a:pt x="119" y="0"/>
                  </a:moveTo>
                  <a:cubicBezTo>
                    <a:pt x="48" y="0"/>
                    <a:pt x="0" y="36"/>
                    <a:pt x="0" y="120"/>
                  </a:cubicBezTo>
                  <a:cubicBezTo>
                    <a:pt x="0" y="191"/>
                    <a:pt x="60" y="239"/>
                    <a:pt x="119" y="239"/>
                  </a:cubicBezTo>
                  <a:lnTo>
                    <a:pt x="298" y="239"/>
                  </a:lnTo>
                  <a:cubicBezTo>
                    <a:pt x="369" y="239"/>
                    <a:pt x="417" y="179"/>
                    <a:pt x="417" y="120"/>
                  </a:cubicBezTo>
                  <a:cubicBezTo>
                    <a:pt x="417" y="60"/>
                    <a:pt x="357" y="0"/>
                    <a:pt x="2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1" name="Google Shape;9751;p78"/>
            <p:cNvSpPr/>
            <p:nvPr/>
          </p:nvSpPr>
          <p:spPr>
            <a:xfrm>
              <a:off x="6390687" y="1598029"/>
              <a:ext cx="100448" cy="100448"/>
            </a:xfrm>
            <a:custGeom>
              <a:avLst/>
              <a:gdLst/>
              <a:ahLst/>
              <a:cxnLst/>
              <a:rect l="l" t="t" r="r" b="b"/>
              <a:pathLst>
                <a:path w="3156" h="3156" extrusionOk="0">
                  <a:moveTo>
                    <a:pt x="119" y="0"/>
                  </a:moveTo>
                  <a:cubicBezTo>
                    <a:pt x="60" y="0"/>
                    <a:pt x="0" y="60"/>
                    <a:pt x="0" y="119"/>
                  </a:cubicBezTo>
                  <a:lnTo>
                    <a:pt x="0" y="3037"/>
                  </a:lnTo>
                  <a:cubicBezTo>
                    <a:pt x="0" y="3108"/>
                    <a:pt x="60" y="3156"/>
                    <a:pt x="119" y="3156"/>
                  </a:cubicBezTo>
                  <a:lnTo>
                    <a:pt x="3036" y="3156"/>
                  </a:lnTo>
                  <a:cubicBezTo>
                    <a:pt x="3108" y="3156"/>
                    <a:pt x="3155" y="3096"/>
                    <a:pt x="3155" y="3037"/>
                  </a:cubicBezTo>
                  <a:cubicBezTo>
                    <a:pt x="3155" y="2977"/>
                    <a:pt x="3096" y="2917"/>
                    <a:pt x="3036" y="2917"/>
                  </a:cubicBezTo>
                  <a:lnTo>
                    <a:pt x="250" y="2917"/>
                  </a:lnTo>
                  <a:lnTo>
                    <a:pt x="250" y="119"/>
                  </a:lnTo>
                  <a:lnTo>
                    <a:pt x="238" y="119"/>
                  </a:lnTo>
                  <a:cubicBezTo>
                    <a:pt x="238" y="48"/>
                    <a:pt x="179" y="0"/>
                    <a:pt x="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2" name="Google Shape;9752;p78"/>
            <p:cNvSpPr/>
            <p:nvPr/>
          </p:nvSpPr>
          <p:spPr>
            <a:xfrm>
              <a:off x="6390305" y="1778013"/>
              <a:ext cx="7607" cy="13304"/>
            </a:xfrm>
            <a:custGeom>
              <a:avLst/>
              <a:gdLst/>
              <a:ahLst/>
              <a:cxnLst/>
              <a:rect l="l" t="t" r="r" b="b"/>
              <a:pathLst>
                <a:path w="239" h="418" extrusionOk="0">
                  <a:moveTo>
                    <a:pt x="119" y="1"/>
                  </a:moveTo>
                  <a:cubicBezTo>
                    <a:pt x="60" y="1"/>
                    <a:pt x="0" y="60"/>
                    <a:pt x="0" y="120"/>
                  </a:cubicBezTo>
                  <a:lnTo>
                    <a:pt x="0" y="299"/>
                  </a:lnTo>
                  <a:cubicBezTo>
                    <a:pt x="0" y="370"/>
                    <a:pt x="60" y="418"/>
                    <a:pt x="119" y="418"/>
                  </a:cubicBezTo>
                  <a:cubicBezTo>
                    <a:pt x="179" y="418"/>
                    <a:pt x="238" y="358"/>
                    <a:pt x="238" y="299"/>
                  </a:cubicBezTo>
                  <a:lnTo>
                    <a:pt x="238" y="120"/>
                  </a:lnTo>
                  <a:cubicBezTo>
                    <a:pt x="238" y="49"/>
                    <a:pt x="179" y="1"/>
                    <a:pt x="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3" name="Google Shape;9753;p78"/>
            <p:cNvSpPr/>
            <p:nvPr/>
          </p:nvSpPr>
          <p:spPr>
            <a:xfrm>
              <a:off x="6324358" y="1624923"/>
              <a:ext cx="12922" cy="11776"/>
            </a:xfrm>
            <a:custGeom>
              <a:avLst/>
              <a:gdLst/>
              <a:ahLst/>
              <a:cxnLst/>
              <a:rect l="l" t="t" r="r" b="b"/>
              <a:pathLst>
                <a:path w="406" h="370" extrusionOk="0">
                  <a:moveTo>
                    <a:pt x="133" y="1"/>
                  </a:moveTo>
                  <a:cubicBezTo>
                    <a:pt x="99" y="1"/>
                    <a:pt x="66" y="13"/>
                    <a:pt x="48" y="36"/>
                  </a:cubicBezTo>
                  <a:cubicBezTo>
                    <a:pt x="1" y="72"/>
                    <a:pt x="1" y="167"/>
                    <a:pt x="48" y="215"/>
                  </a:cubicBezTo>
                  <a:lnTo>
                    <a:pt x="179" y="346"/>
                  </a:lnTo>
                  <a:cubicBezTo>
                    <a:pt x="215" y="370"/>
                    <a:pt x="239" y="370"/>
                    <a:pt x="274" y="370"/>
                  </a:cubicBezTo>
                  <a:cubicBezTo>
                    <a:pt x="298" y="370"/>
                    <a:pt x="334" y="358"/>
                    <a:pt x="358" y="346"/>
                  </a:cubicBezTo>
                  <a:cubicBezTo>
                    <a:pt x="405" y="298"/>
                    <a:pt x="405" y="215"/>
                    <a:pt x="358" y="167"/>
                  </a:cubicBezTo>
                  <a:lnTo>
                    <a:pt x="227" y="36"/>
                  </a:lnTo>
                  <a:cubicBezTo>
                    <a:pt x="203" y="13"/>
                    <a:pt x="167" y="1"/>
                    <a:pt x="1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4" name="Google Shape;9754;p78"/>
            <p:cNvSpPr/>
            <p:nvPr/>
          </p:nvSpPr>
          <p:spPr>
            <a:xfrm>
              <a:off x="6451700" y="1752265"/>
              <a:ext cx="12890" cy="11776"/>
            </a:xfrm>
            <a:custGeom>
              <a:avLst/>
              <a:gdLst/>
              <a:ahLst/>
              <a:cxnLst/>
              <a:rect l="l" t="t" r="r" b="b"/>
              <a:pathLst>
                <a:path w="405" h="370" extrusionOk="0">
                  <a:moveTo>
                    <a:pt x="133" y="0"/>
                  </a:moveTo>
                  <a:cubicBezTo>
                    <a:pt x="101" y="0"/>
                    <a:pt x="72" y="12"/>
                    <a:pt x="48" y="36"/>
                  </a:cubicBezTo>
                  <a:cubicBezTo>
                    <a:pt x="0" y="84"/>
                    <a:pt x="0" y="167"/>
                    <a:pt x="48" y="215"/>
                  </a:cubicBezTo>
                  <a:lnTo>
                    <a:pt x="179" y="346"/>
                  </a:lnTo>
                  <a:cubicBezTo>
                    <a:pt x="214" y="369"/>
                    <a:pt x="238" y="369"/>
                    <a:pt x="274" y="369"/>
                  </a:cubicBezTo>
                  <a:cubicBezTo>
                    <a:pt x="298" y="369"/>
                    <a:pt x="333" y="357"/>
                    <a:pt x="357" y="346"/>
                  </a:cubicBezTo>
                  <a:cubicBezTo>
                    <a:pt x="405" y="298"/>
                    <a:pt x="405" y="215"/>
                    <a:pt x="357" y="167"/>
                  </a:cubicBezTo>
                  <a:lnTo>
                    <a:pt x="226" y="36"/>
                  </a:lnTo>
                  <a:cubicBezTo>
                    <a:pt x="197" y="12"/>
                    <a:pt x="164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5" name="Google Shape;9755;p78"/>
            <p:cNvSpPr/>
            <p:nvPr/>
          </p:nvSpPr>
          <p:spPr>
            <a:xfrm>
              <a:off x="6451700" y="1624923"/>
              <a:ext cx="12890" cy="11776"/>
            </a:xfrm>
            <a:custGeom>
              <a:avLst/>
              <a:gdLst/>
              <a:ahLst/>
              <a:cxnLst/>
              <a:rect l="l" t="t" r="r" b="b"/>
              <a:pathLst>
                <a:path w="405" h="370" extrusionOk="0">
                  <a:moveTo>
                    <a:pt x="272" y="1"/>
                  </a:moveTo>
                  <a:cubicBezTo>
                    <a:pt x="238" y="1"/>
                    <a:pt x="202" y="13"/>
                    <a:pt x="179" y="36"/>
                  </a:cubicBezTo>
                  <a:lnTo>
                    <a:pt x="48" y="167"/>
                  </a:lnTo>
                  <a:cubicBezTo>
                    <a:pt x="0" y="215"/>
                    <a:pt x="0" y="298"/>
                    <a:pt x="48" y="346"/>
                  </a:cubicBezTo>
                  <a:cubicBezTo>
                    <a:pt x="83" y="370"/>
                    <a:pt x="107" y="370"/>
                    <a:pt x="143" y="370"/>
                  </a:cubicBezTo>
                  <a:cubicBezTo>
                    <a:pt x="167" y="370"/>
                    <a:pt x="202" y="370"/>
                    <a:pt x="226" y="346"/>
                  </a:cubicBezTo>
                  <a:lnTo>
                    <a:pt x="357" y="215"/>
                  </a:lnTo>
                  <a:cubicBezTo>
                    <a:pt x="405" y="167"/>
                    <a:pt x="405" y="72"/>
                    <a:pt x="357" y="36"/>
                  </a:cubicBezTo>
                  <a:cubicBezTo>
                    <a:pt x="339" y="13"/>
                    <a:pt x="307" y="1"/>
                    <a:pt x="2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6" name="Google Shape;9756;p78"/>
            <p:cNvSpPr/>
            <p:nvPr/>
          </p:nvSpPr>
          <p:spPr>
            <a:xfrm>
              <a:off x="6324358" y="1751883"/>
              <a:ext cx="12922" cy="11776"/>
            </a:xfrm>
            <a:custGeom>
              <a:avLst/>
              <a:gdLst/>
              <a:ahLst/>
              <a:cxnLst/>
              <a:rect l="l" t="t" r="r" b="b"/>
              <a:pathLst>
                <a:path w="406" h="370" extrusionOk="0">
                  <a:moveTo>
                    <a:pt x="268" y="0"/>
                  </a:moveTo>
                  <a:cubicBezTo>
                    <a:pt x="236" y="0"/>
                    <a:pt x="203" y="12"/>
                    <a:pt x="179" y="36"/>
                  </a:cubicBezTo>
                  <a:lnTo>
                    <a:pt x="48" y="167"/>
                  </a:lnTo>
                  <a:cubicBezTo>
                    <a:pt x="1" y="227"/>
                    <a:pt x="1" y="298"/>
                    <a:pt x="48" y="346"/>
                  </a:cubicBezTo>
                  <a:cubicBezTo>
                    <a:pt x="72" y="369"/>
                    <a:pt x="108" y="369"/>
                    <a:pt x="132" y="369"/>
                  </a:cubicBezTo>
                  <a:cubicBezTo>
                    <a:pt x="167" y="369"/>
                    <a:pt x="191" y="358"/>
                    <a:pt x="227" y="346"/>
                  </a:cubicBezTo>
                  <a:lnTo>
                    <a:pt x="358" y="215"/>
                  </a:lnTo>
                  <a:cubicBezTo>
                    <a:pt x="405" y="167"/>
                    <a:pt x="405" y="72"/>
                    <a:pt x="358" y="36"/>
                  </a:cubicBezTo>
                  <a:cubicBezTo>
                    <a:pt x="334" y="12"/>
                    <a:pt x="301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7" name="Google Shape;9757;p78"/>
            <p:cNvSpPr/>
            <p:nvPr/>
          </p:nvSpPr>
          <p:spPr>
            <a:xfrm>
              <a:off x="6304657" y="1653823"/>
              <a:ext cx="14036" cy="10567"/>
            </a:xfrm>
            <a:custGeom>
              <a:avLst/>
              <a:gdLst/>
              <a:ahLst/>
              <a:cxnLst/>
              <a:rect l="l" t="t" r="r" b="b"/>
              <a:pathLst>
                <a:path w="441" h="332" extrusionOk="0">
                  <a:moveTo>
                    <a:pt x="143" y="0"/>
                  </a:moveTo>
                  <a:cubicBezTo>
                    <a:pt x="97" y="0"/>
                    <a:pt x="51" y="25"/>
                    <a:pt x="24" y="69"/>
                  </a:cubicBezTo>
                  <a:cubicBezTo>
                    <a:pt x="0" y="129"/>
                    <a:pt x="24" y="212"/>
                    <a:pt x="84" y="236"/>
                  </a:cubicBezTo>
                  <a:lnTo>
                    <a:pt x="250" y="307"/>
                  </a:lnTo>
                  <a:cubicBezTo>
                    <a:pt x="262" y="307"/>
                    <a:pt x="274" y="331"/>
                    <a:pt x="298" y="331"/>
                  </a:cubicBezTo>
                  <a:cubicBezTo>
                    <a:pt x="334" y="331"/>
                    <a:pt x="381" y="295"/>
                    <a:pt x="417" y="260"/>
                  </a:cubicBezTo>
                  <a:cubicBezTo>
                    <a:pt x="441" y="200"/>
                    <a:pt x="417" y="117"/>
                    <a:pt x="358" y="93"/>
                  </a:cubicBezTo>
                  <a:lnTo>
                    <a:pt x="191" y="10"/>
                  </a:lnTo>
                  <a:cubicBezTo>
                    <a:pt x="176" y="3"/>
                    <a:pt x="159" y="0"/>
                    <a:pt x="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8" name="Google Shape;9758;p78"/>
            <p:cNvSpPr/>
            <p:nvPr/>
          </p:nvSpPr>
          <p:spPr>
            <a:xfrm>
              <a:off x="6469874" y="1724511"/>
              <a:ext cx="14068" cy="10344"/>
            </a:xfrm>
            <a:custGeom>
              <a:avLst/>
              <a:gdLst/>
              <a:ahLst/>
              <a:cxnLst/>
              <a:rect l="l" t="t" r="r" b="b"/>
              <a:pathLst>
                <a:path w="442" h="325" extrusionOk="0">
                  <a:moveTo>
                    <a:pt x="140" y="1"/>
                  </a:moveTo>
                  <a:cubicBezTo>
                    <a:pt x="95" y="1"/>
                    <a:pt x="50" y="31"/>
                    <a:pt x="24" y="75"/>
                  </a:cubicBezTo>
                  <a:cubicBezTo>
                    <a:pt x="1" y="134"/>
                    <a:pt x="24" y="206"/>
                    <a:pt x="84" y="241"/>
                  </a:cubicBezTo>
                  <a:lnTo>
                    <a:pt x="251" y="313"/>
                  </a:lnTo>
                  <a:cubicBezTo>
                    <a:pt x="263" y="313"/>
                    <a:pt x="286" y="325"/>
                    <a:pt x="298" y="325"/>
                  </a:cubicBezTo>
                  <a:cubicBezTo>
                    <a:pt x="346" y="325"/>
                    <a:pt x="382" y="301"/>
                    <a:pt x="417" y="253"/>
                  </a:cubicBezTo>
                  <a:cubicBezTo>
                    <a:pt x="441" y="194"/>
                    <a:pt x="417" y="122"/>
                    <a:pt x="358" y="86"/>
                  </a:cubicBezTo>
                  <a:lnTo>
                    <a:pt x="191" y="15"/>
                  </a:lnTo>
                  <a:cubicBezTo>
                    <a:pt x="175" y="5"/>
                    <a:pt x="157" y="1"/>
                    <a:pt x="1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9" name="Google Shape;9759;p78"/>
            <p:cNvSpPr/>
            <p:nvPr/>
          </p:nvSpPr>
          <p:spPr>
            <a:xfrm>
              <a:off x="6424392" y="1605158"/>
              <a:ext cx="11394" cy="13368"/>
            </a:xfrm>
            <a:custGeom>
              <a:avLst/>
              <a:gdLst/>
              <a:ahLst/>
              <a:cxnLst/>
              <a:rect l="l" t="t" r="r" b="b"/>
              <a:pathLst>
                <a:path w="358" h="420" extrusionOk="0">
                  <a:moveTo>
                    <a:pt x="212" y="0"/>
                  </a:moveTo>
                  <a:cubicBezTo>
                    <a:pt x="168" y="0"/>
                    <a:pt x="125" y="31"/>
                    <a:pt x="108" y="74"/>
                  </a:cubicBezTo>
                  <a:lnTo>
                    <a:pt x="25" y="229"/>
                  </a:lnTo>
                  <a:cubicBezTo>
                    <a:pt x="1" y="288"/>
                    <a:pt x="25" y="372"/>
                    <a:pt x="84" y="396"/>
                  </a:cubicBezTo>
                  <a:cubicBezTo>
                    <a:pt x="108" y="419"/>
                    <a:pt x="120" y="419"/>
                    <a:pt x="132" y="419"/>
                  </a:cubicBezTo>
                  <a:cubicBezTo>
                    <a:pt x="179" y="419"/>
                    <a:pt x="215" y="384"/>
                    <a:pt x="251" y="336"/>
                  </a:cubicBezTo>
                  <a:lnTo>
                    <a:pt x="322" y="181"/>
                  </a:lnTo>
                  <a:cubicBezTo>
                    <a:pt x="358" y="122"/>
                    <a:pt x="322" y="38"/>
                    <a:pt x="263" y="15"/>
                  </a:cubicBezTo>
                  <a:cubicBezTo>
                    <a:pt x="246" y="5"/>
                    <a:pt x="229" y="0"/>
                    <a:pt x="2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60" name="Google Shape;9760;p78"/>
            <p:cNvSpPr/>
            <p:nvPr/>
          </p:nvSpPr>
          <p:spPr>
            <a:xfrm>
              <a:off x="6353926" y="1770916"/>
              <a:ext cx="11394" cy="13208"/>
            </a:xfrm>
            <a:custGeom>
              <a:avLst/>
              <a:gdLst/>
              <a:ahLst/>
              <a:cxnLst/>
              <a:rect l="l" t="t" r="r" b="b"/>
              <a:pathLst>
                <a:path w="358" h="415" extrusionOk="0">
                  <a:moveTo>
                    <a:pt x="214" y="0"/>
                  </a:moveTo>
                  <a:cubicBezTo>
                    <a:pt x="168" y="0"/>
                    <a:pt x="122" y="25"/>
                    <a:pt x="96" y="69"/>
                  </a:cubicBezTo>
                  <a:lnTo>
                    <a:pt x="24" y="236"/>
                  </a:lnTo>
                  <a:cubicBezTo>
                    <a:pt x="0" y="295"/>
                    <a:pt x="24" y="367"/>
                    <a:pt x="84" y="402"/>
                  </a:cubicBezTo>
                  <a:cubicBezTo>
                    <a:pt x="96" y="402"/>
                    <a:pt x="119" y="414"/>
                    <a:pt x="131" y="414"/>
                  </a:cubicBezTo>
                  <a:cubicBezTo>
                    <a:pt x="179" y="414"/>
                    <a:pt x="215" y="391"/>
                    <a:pt x="250" y="343"/>
                  </a:cubicBezTo>
                  <a:lnTo>
                    <a:pt x="322" y="176"/>
                  </a:lnTo>
                  <a:cubicBezTo>
                    <a:pt x="357" y="117"/>
                    <a:pt x="322" y="45"/>
                    <a:pt x="262" y="10"/>
                  </a:cubicBezTo>
                  <a:cubicBezTo>
                    <a:pt x="247" y="3"/>
                    <a:pt x="231" y="0"/>
                    <a:pt x="2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61" name="Google Shape;9761;p78"/>
            <p:cNvSpPr/>
            <p:nvPr/>
          </p:nvSpPr>
          <p:spPr>
            <a:xfrm>
              <a:off x="6355040" y="1604363"/>
              <a:ext cx="11044" cy="13399"/>
            </a:xfrm>
            <a:custGeom>
              <a:avLst/>
              <a:gdLst/>
              <a:ahLst/>
              <a:cxnLst/>
              <a:rect l="l" t="t" r="r" b="b"/>
              <a:pathLst>
                <a:path w="347" h="421" extrusionOk="0">
                  <a:moveTo>
                    <a:pt x="127" y="1"/>
                  </a:moveTo>
                  <a:cubicBezTo>
                    <a:pt x="116" y="1"/>
                    <a:pt x="106" y="2"/>
                    <a:pt x="96" y="4"/>
                  </a:cubicBezTo>
                  <a:cubicBezTo>
                    <a:pt x="37" y="40"/>
                    <a:pt x="1" y="111"/>
                    <a:pt x="25" y="171"/>
                  </a:cubicBezTo>
                  <a:lnTo>
                    <a:pt x="96" y="337"/>
                  </a:lnTo>
                  <a:cubicBezTo>
                    <a:pt x="120" y="397"/>
                    <a:pt x="168" y="421"/>
                    <a:pt x="215" y="421"/>
                  </a:cubicBezTo>
                  <a:cubicBezTo>
                    <a:pt x="227" y="421"/>
                    <a:pt x="239" y="421"/>
                    <a:pt x="263" y="409"/>
                  </a:cubicBezTo>
                  <a:cubicBezTo>
                    <a:pt x="322" y="373"/>
                    <a:pt x="346" y="301"/>
                    <a:pt x="334" y="242"/>
                  </a:cubicBezTo>
                  <a:lnTo>
                    <a:pt x="263" y="75"/>
                  </a:lnTo>
                  <a:cubicBezTo>
                    <a:pt x="233" y="26"/>
                    <a:pt x="179" y="1"/>
                    <a:pt x="1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62" name="Google Shape;9762;p78"/>
            <p:cNvSpPr/>
            <p:nvPr/>
          </p:nvSpPr>
          <p:spPr>
            <a:xfrm>
              <a:off x="6422514" y="1771489"/>
              <a:ext cx="11012" cy="13017"/>
            </a:xfrm>
            <a:custGeom>
              <a:avLst/>
              <a:gdLst/>
              <a:ahLst/>
              <a:cxnLst/>
              <a:rect l="l" t="t" r="r" b="b"/>
              <a:pathLst>
                <a:path w="346" h="409" extrusionOk="0">
                  <a:moveTo>
                    <a:pt x="151" y="1"/>
                  </a:moveTo>
                  <a:cubicBezTo>
                    <a:pt x="130" y="1"/>
                    <a:pt x="107" y="5"/>
                    <a:pt x="84" y="15"/>
                  </a:cubicBezTo>
                  <a:cubicBezTo>
                    <a:pt x="24" y="39"/>
                    <a:pt x="0" y="111"/>
                    <a:pt x="12" y="170"/>
                  </a:cubicBezTo>
                  <a:lnTo>
                    <a:pt x="84" y="337"/>
                  </a:lnTo>
                  <a:cubicBezTo>
                    <a:pt x="107" y="384"/>
                    <a:pt x="143" y="408"/>
                    <a:pt x="203" y="408"/>
                  </a:cubicBezTo>
                  <a:cubicBezTo>
                    <a:pt x="227" y="408"/>
                    <a:pt x="238" y="408"/>
                    <a:pt x="250" y="396"/>
                  </a:cubicBezTo>
                  <a:cubicBezTo>
                    <a:pt x="310" y="373"/>
                    <a:pt x="346" y="289"/>
                    <a:pt x="322" y="230"/>
                  </a:cubicBezTo>
                  <a:lnTo>
                    <a:pt x="250" y="63"/>
                  </a:lnTo>
                  <a:cubicBezTo>
                    <a:pt x="242" y="29"/>
                    <a:pt x="203" y="1"/>
                    <a:pt x="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63" name="Google Shape;9763;p78"/>
            <p:cNvSpPr/>
            <p:nvPr/>
          </p:nvSpPr>
          <p:spPr>
            <a:xfrm>
              <a:off x="6470637" y="1655541"/>
              <a:ext cx="14036" cy="10726"/>
            </a:xfrm>
            <a:custGeom>
              <a:avLst/>
              <a:gdLst/>
              <a:ahLst/>
              <a:cxnLst/>
              <a:rect l="l" t="t" r="r" b="b"/>
              <a:pathLst>
                <a:path w="441" h="337" extrusionOk="0">
                  <a:moveTo>
                    <a:pt x="293" y="0"/>
                  </a:moveTo>
                  <a:cubicBezTo>
                    <a:pt x="282" y="0"/>
                    <a:pt x="272" y="1"/>
                    <a:pt x="262" y="3"/>
                  </a:cubicBezTo>
                  <a:lnTo>
                    <a:pt x="96" y="75"/>
                  </a:lnTo>
                  <a:cubicBezTo>
                    <a:pt x="36" y="110"/>
                    <a:pt x="0" y="182"/>
                    <a:pt x="24" y="241"/>
                  </a:cubicBezTo>
                  <a:cubicBezTo>
                    <a:pt x="48" y="301"/>
                    <a:pt x="96" y="337"/>
                    <a:pt x="143" y="337"/>
                  </a:cubicBezTo>
                  <a:cubicBezTo>
                    <a:pt x="155" y="337"/>
                    <a:pt x="167" y="337"/>
                    <a:pt x="179" y="313"/>
                  </a:cubicBezTo>
                  <a:lnTo>
                    <a:pt x="346" y="241"/>
                  </a:lnTo>
                  <a:cubicBezTo>
                    <a:pt x="405" y="217"/>
                    <a:pt x="441" y="134"/>
                    <a:pt x="417" y="75"/>
                  </a:cubicBezTo>
                  <a:cubicBezTo>
                    <a:pt x="397" y="25"/>
                    <a:pt x="344" y="0"/>
                    <a:pt x="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64" name="Google Shape;9764;p78"/>
            <p:cNvSpPr/>
            <p:nvPr/>
          </p:nvSpPr>
          <p:spPr>
            <a:xfrm>
              <a:off x="6303893" y="1723175"/>
              <a:ext cx="13686" cy="10153"/>
            </a:xfrm>
            <a:custGeom>
              <a:avLst/>
              <a:gdLst/>
              <a:ahLst/>
              <a:cxnLst/>
              <a:rect l="l" t="t" r="r" b="b"/>
              <a:pathLst>
                <a:path w="430" h="319" extrusionOk="0">
                  <a:moveTo>
                    <a:pt x="317" y="0"/>
                  </a:moveTo>
                  <a:cubicBezTo>
                    <a:pt x="299" y="0"/>
                    <a:pt x="281" y="3"/>
                    <a:pt x="263" y="9"/>
                  </a:cubicBezTo>
                  <a:lnTo>
                    <a:pt x="96" y="81"/>
                  </a:lnTo>
                  <a:cubicBezTo>
                    <a:pt x="36" y="117"/>
                    <a:pt x="1" y="188"/>
                    <a:pt x="24" y="248"/>
                  </a:cubicBezTo>
                  <a:cubicBezTo>
                    <a:pt x="36" y="295"/>
                    <a:pt x="84" y="319"/>
                    <a:pt x="144" y="319"/>
                  </a:cubicBezTo>
                  <a:cubicBezTo>
                    <a:pt x="155" y="319"/>
                    <a:pt x="167" y="319"/>
                    <a:pt x="179" y="307"/>
                  </a:cubicBezTo>
                  <a:lnTo>
                    <a:pt x="346" y="236"/>
                  </a:lnTo>
                  <a:cubicBezTo>
                    <a:pt x="405" y="200"/>
                    <a:pt x="429" y="128"/>
                    <a:pt x="417" y="69"/>
                  </a:cubicBezTo>
                  <a:cubicBezTo>
                    <a:pt x="409" y="25"/>
                    <a:pt x="367" y="0"/>
                    <a:pt x="3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65" name="Google Shape;9765;p78"/>
          <p:cNvGrpSpPr/>
          <p:nvPr/>
        </p:nvGrpSpPr>
        <p:grpSpPr>
          <a:xfrm>
            <a:off x="8894783" y="2446740"/>
            <a:ext cx="443676" cy="375777"/>
            <a:chOff x="6671087" y="2009304"/>
            <a:chExt cx="332757" cy="281833"/>
          </a:xfrm>
          <a:solidFill>
            <a:schemeClr val="tx1"/>
          </a:solidFill>
        </p:grpSpPr>
        <p:sp>
          <p:nvSpPr>
            <p:cNvPr id="9766" name="Google Shape;9766;p78"/>
            <p:cNvSpPr/>
            <p:nvPr/>
          </p:nvSpPr>
          <p:spPr>
            <a:xfrm>
              <a:off x="6671087" y="2023658"/>
              <a:ext cx="331993" cy="267478"/>
            </a:xfrm>
            <a:custGeom>
              <a:avLst/>
              <a:gdLst/>
              <a:ahLst/>
              <a:cxnLst/>
              <a:rect l="l" t="t" r="r" b="b"/>
              <a:pathLst>
                <a:path w="10431" h="8404" extrusionOk="0">
                  <a:moveTo>
                    <a:pt x="6359" y="2272"/>
                  </a:moveTo>
                  <a:lnTo>
                    <a:pt x="7192" y="2546"/>
                  </a:lnTo>
                  <a:cubicBezTo>
                    <a:pt x="7203" y="2553"/>
                    <a:pt x="7215" y="2556"/>
                    <a:pt x="7228" y="2556"/>
                  </a:cubicBezTo>
                  <a:cubicBezTo>
                    <a:pt x="7261" y="2556"/>
                    <a:pt x="7298" y="2539"/>
                    <a:pt x="7323" y="2522"/>
                  </a:cubicBezTo>
                  <a:lnTo>
                    <a:pt x="7585" y="2332"/>
                  </a:lnTo>
                  <a:lnTo>
                    <a:pt x="9419" y="4725"/>
                  </a:lnTo>
                  <a:lnTo>
                    <a:pt x="9109" y="4951"/>
                  </a:lnTo>
                  <a:cubicBezTo>
                    <a:pt x="9097" y="4927"/>
                    <a:pt x="9061" y="4915"/>
                    <a:pt x="9050" y="4903"/>
                  </a:cubicBezTo>
                  <a:lnTo>
                    <a:pt x="5882" y="3177"/>
                  </a:lnTo>
                  <a:lnTo>
                    <a:pt x="6002" y="2987"/>
                  </a:lnTo>
                  <a:cubicBezTo>
                    <a:pt x="6049" y="2903"/>
                    <a:pt x="6025" y="2820"/>
                    <a:pt x="5954" y="2772"/>
                  </a:cubicBezTo>
                  <a:cubicBezTo>
                    <a:pt x="5929" y="2755"/>
                    <a:pt x="5900" y="2747"/>
                    <a:pt x="5873" y="2747"/>
                  </a:cubicBezTo>
                  <a:cubicBezTo>
                    <a:pt x="5822" y="2747"/>
                    <a:pt x="5775" y="2774"/>
                    <a:pt x="5752" y="2820"/>
                  </a:cubicBezTo>
                  <a:lnTo>
                    <a:pt x="5418" y="3356"/>
                  </a:lnTo>
                  <a:cubicBezTo>
                    <a:pt x="5406" y="3379"/>
                    <a:pt x="5382" y="3415"/>
                    <a:pt x="5382" y="3427"/>
                  </a:cubicBezTo>
                  <a:lnTo>
                    <a:pt x="5382" y="4725"/>
                  </a:lnTo>
                  <a:cubicBezTo>
                    <a:pt x="5382" y="4987"/>
                    <a:pt x="5168" y="5213"/>
                    <a:pt x="4894" y="5213"/>
                  </a:cubicBezTo>
                  <a:cubicBezTo>
                    <a:pt x="4632" y="5213"/>
                    <a:pt x="4406" y="4987"/>
                    <a:pt x="4406" y="4725"/>
                  </a:cubicBezTo>
                  <a:lnTo>
                    <a:pt x="4406" y="3439"/>
                  </a:lnTo>
                  <a:lnTo>
                    <a:pt x="4704" y="2272"/>
                  </a:lnTo>
                  <a:close/>
                  <a:moveTo>
                    <a:pt x="2692" y="1796"/>
                  </a:moveTo>
                  <a:lnTo>
                    <a:pt x="2930" y="1927"/>
                  </a:lnTo>
                  <a:lnTo>
                    <a:pt x="929" y="5392"/>
                  </a:lnTo>
                  <a:lnTo>
                    <a:pt x="691" y="5261"/>
                  </a:lnTo>
                  <a:lnTo>
                    <a:pt x="2692" y="1796"/>
                  </a:lnTo>
                  <a:close/>
                  <a:moveTo>
                    <a:pt x="3215" y="4844"/>
                  </a:moveTo>
                  <a:cubicBezTo>
                    <a:pt x="3323" y="4844"/>
                    <a:pt x="3406" y="4892"/>
                    <a:pt x="3489" y="4975"/>
                  </a:cubicBezTo>
                  <a:cubicBezTo>
                    <a:pt x="3608" y="5130"/>
                    <a:pt x="3561" y="5344"/>
                    <a:pt x="3406" y="5451"/>
                  </a:cubicBezTo>
                  <a:lnTo>
                    <a:pt x="2323" y="6213"/>
                  </a:lnTo>
                  <a:cubicBezTo>
                    <a:pt x="2266" y="6255"/>
                    <a:pt x="2199" y="6275"/>
                    <a:pt x="2131" y="6275"/>
                  </a:cubicBezTo>
                  <a:cubicBezTo>
                    <a:pt x="2027" y="6275"/>
                    <a:pt x="1923" y="6228"/>
                    <a:pt x="1858" y="6142"/>
                  </a:cubicBezTo>
                  <a:cubicBezTo>
                    <a:pt x="1763" y="5987"/>
                    <a:pt x="1787" y="5785"/>
                    <a:pt x="1942" y="5677"/>
                  </a:cubicBezTo>
                  <a:lnTo>
                    <a:pt x="3025" y="4903"/>
                  </a:lnTo>
                  <a:cubicBezTo>
                    <a:pt x="3085" y="4856"/>
                    <a:pt x="3156" y="4844"/>
                    <a:pt x="3215" y="4844"/>
                  </a:cubicBezTo>
                  <a:close/>
                  <a:moveTo>
                    <a:pt x="3811" y="5606"/>
                  </a:moveTo>
                  <a:cubicBezTo>
                    <a:pt x="3918" y="5606"/>
                    <a:pt x="4001" y="5665"/>
                    <a:pt x="4061" y="5737"/>
                  </a:cubicBezTo>
                  <a:cubicBezTo>
                    <a:pt x="4180" y="5880"/>
                    <a:pt x="4144" y="6106"/>
                    <a:pt x="3989" y="6213"/>
                  </a:cubicBezTo>
                  <a:lnTo>
                    <a:pt x="3156" y="6820"/>
                  </a:lnTo>
                  <a:cubicBezTo>
                    <a:pt x="3100" y="6863"/>
                    <a:pt x="3032" y="6883"/>
                    <a:pt x="2964" y="6883"/>
                  </a:cubicBezTo>
                  <a:cubicBezTo>
                    <a:pt x="2861" y="6883"/>
                    <a:pt x="2756" y="6835"/>
                    <a:pt x="2692" y="6749"/>
                  </a:cubicBezTo>
                  <a:cubicBezTo>
                    <a:pt x="2573" y="6594"/>
                    <a:pt x="2620" y="6380"/>
                    <a:pt x="2775" y="6273"/>
                  </a:cubicBezTo>
                  <a:lnTo>
                    <a:pt x="3573" y="5689"/>
                  </a:lnTo>
                  <a:cubicBezTo>
                    <a:pt x="3608" y="5677"/>
                    <a:pt x="3632" y="5642"/>
                    <a:pt x="3668" y="5630"/>
                  </a:cubicBezTo>
                  <a:cubicBezTo>
                    <a:pt x="3704" y="5618"/>
                    <a:pt x="3763" y="5606"/>
                    <a:pt x="3811" y="5606"/>
                  </a:cubicBezTo>
                  <a:close/>
                  <a:moveTo>
                    <a:pt x="4415" y="6386"/>
                  </a:moveTo>
                  <a:cubicBezTo>
                    <a:pt x="4516" y="6386"/>
                    <a:pt x="4617" y="6431"/>
                    <a:pt x="4680" y="6523"/>
                  </a:cubicBezTo>
                  <a:cubicBezTo>
                    <a:pt x="4799" y="6666"/>
                    <a:pt x="4751" y="6892"/>
                    <a:pt x="4597" y="6999"/>
                  </a:cubicBezTo>
                  <a:lnTo>
                    <a:pt x="4001" y="7416"/>
                  </a:lnTo>
                  <a:cubicBezTo>
                    <a:pt x="3946" y="7462"/>
                    <a:pt x="3883" y="7479"/>
                    <a:pt x="3814" y="7479"/>
                  </a:cubicBezTo>
                  <a:cubicBezTo>
                    <a:pt x="3793" y="7479"/>
                    <a:pt x="3773" y="7478"/>
                    <a:pt x="3751" y="7475"/>
                  </a:cubicBezTo>
                  <a:cubicBezTo>
                    <a:pt x="3668" y="7463"/>
                    <a:pt x="3585" y="7416"/>
                    <a:pt x="3525" y="7344"/>
                  </a:cubicBezTo>
                  <a:cubicBezTo>
                    <a:pt x="3430" y="7189"/>
                    <a:pt x="3454" y="6987"/>
                    <a:pt x="3608" y="6880"/>
                  </a:cubicBezTo>
                  <a:lnTo>
                    <a:pt x="4180" y="6463"/>
                  </a:lnTo>
                  <a:lnTo>
                    <a:pt x="4216" y="6451"/>
                  </a:lnTo>
                  <a:cubicBezTo>
                    <a:pt x="4274" y="6407"/>
                    <a:pt x="4344" y="6386"/>
                    <a:pt x="4415" y="6386"/>
                  </a:cubicBezTo>
                  <a:close/>
                  <a:moveTo>
                    <a:pt x="2894" y="2594"/>
                  </a:moveTo>
                  <a:lnTo>
                    <a:pt x="3168" y="2760"/>
                  </a:lnTo>
                  <a:cubicBezTo>
                    <a:pt x="3193" y="2769"/>
                    <a:pt x="3212" y="2777"/>
                    <a:pt x="3234" y="2777"/>
                  </a:cubicBezTo>
                  <a:cubicBezTo>
                    <a:pt x="3243" y="2777"/>
                    <a:pt x="3253" y="2776"/>
                    <a:pt x="3263" y="2772"/>
                  </a:cubicBezTo>
                  <a:lnTo>
                    <a:pt x="3977" y="2677"/>
                  </a:lnTo>
                  <a:lnTo>
                    <a:pt x="4239" y="2784"/>
                  </a:lnTo>
                  <a:lnTo>
                    <a:pt x="4097" y="3379"/>
                  </a:lnTo>
                  <a:lnTo>
                    <a:pt x="4097" y="3415"/>
                  </a:lnTo>
                  <a:lnTo>
                    <a:pt x="4097" y="4701"/>
                  </a:lnTo>
                  <a:cubicBezTo>
                    <a:pt x="4097" y="5154"/>
                    <a:pt x="4454" y="5511"/>
                    <a:pt x="4894" y="5511"/>
                  </a:cubicBezTo>
                  <a:cubicBezTo>
                    <a:pt x="5347" y="5511"/>
                    <a:pt x="5704" y="5154"/>
                    <a:pt x="5704" y="4701"/>
                  </a:cubicBezTo>
                  <a:lnTo>
                    <a:pt x="5704" y="3439"/>
                  </a:lnTo>
                  <a:lnTo>
                    <a:pt x="5728" y="3391"/>
                  </a:lnTo>
                  <a:lnTo>
                    <a:pt x="8919" y="5118"/>
                  </a:lnTo>
                  <a:cubicBezTo>
                    <a:pt x="9061" y="5261"/>
                    <a:pt x="9121" y="5463"/>
                    <a:pt x="9038" y="5630"/>
                  </a:cubicBezTo>
                  <a:cubicBezTo>
                    <a:pt x="8973" y="5742"/>
                    <a:pt x="8860" y="5806"/>
                    <a:pt x="8742" y="5806"/>
                  </a:cubicBezTo>
                  <a:cubicBezTo>
                    <a:pt x="8685" y="5806"/>
                    <a:pt x="8627" y="5792"/>
                    <a:pt x="8573" y="5761"/>
                  </a:cubicBezTo>
                  <a:lnTo>
                    <a:pt x="6799" y="4796"/>
                  </a:lnTo>
                  <a:cubicBezTo>
                    <a:pt x="6777" y="4781"/>
                    <a:pt x="6753" y="4775"/>
                    <a:pt x="6730" y="4775"/>
                  </a:cubicBezTo>
                  <a:cubicBezTo>
                    <a:pt x="6679" y="4775"/>
                    <a:pt x="6630" y="4807"/>
                    <a:pt x="6597" y="4856"/>
                  </a:cubicBezTo>
                  <a:cubicBezTo>
                    <a:pt x="6549" y="4927"/>
                    <a:pt x="6585" y="5023"/>
                    <a:pt x="6656" y="5058"/>
                  </a:cubicBezTo>
                  <a:lnTo>
                    <a:pt x="8133" y="5868"/>
                  </a:lnTo>
                  <a:cubicBezTo>
                    <a:pt x="8288" y="5951"/>
                    <a:pt x="8347" y="6166"/>
                    <a:pt x="8264" y="6332"/>
                  </a:cubicBezTo>
                  <a:cubicBezTo>
                    <a:pt x="8198" y="6439"/>
                    <a:pt x="8080" y="6501"/>
                    <a:pt x="7959" y="6501"/>
                  </a:cubicBezTo>
                  <a:cubicBezTo>
                    <a:pt x="7905" y="6501"/>
                    <a:pt x="7851" y="6489"/>
                    <a:pt x="7799" y="6463"/>
                  </a:cubicBezTo>
                  <a:lnTo>
                    <a:pt x="6299" y="5642"/>
                  </a:lnTo>
                  <a:cubicBezTo>
                    <a:pt x="6277" y="5627"/>
                    <a:pt x="6252" y="5620"/>
                    <a:pt x="6227" y="5620"/>
                  </a:cubicBezTo>
                  <a:cubicBezTo>
                    <a:pt x="6173" y="5620"/>
                    <a:pt x="6118" y="5652"/>
                    <a:pt x="6085" y="5701"/>
                  </a:cubicBezTo>
                  <a:cubicBezTo>
                    <a:pt x="6049" y="5773"/>
                    <a:pt x="6073" y="5868"/>
                    <a:pt x="6144" y="5916"/>
                  </a:cubicBezTo>
                  <a:lnTo>
                    <a:pt x="7371" y="6570"/>
                  </a:lnTo>
                  <a:cubicBezTo>
                    <a:pt x="7537" y="6654"/>
                    <a:pt x="7597" y="6868"/>
                    <a:pt x="7502" y="7023"/>
                  </a:cubicBezTo>
                  <a:cubicBezTo>
                    <a:pt x="7444" y="7139"/>
                    <a:pt x="7322" y="7203"/>
                    <a:pt x="7197" y="7203"/>
                  </a:cubicBezTo>
                  <a:cubicBezTo>
                    <a:pt x="7143" y="7203"/>
                    <a:pt x="7088" y="7191"/>
                    <a:pt x="7037" y="7166"/>
                  </a:cubicBezTo>
                  <a:lnTo>
                    <a:pt x="5775" y="6463"/>
                  </a:lnTo>
                  <a:cubicBezTo>
                    <a:pt x="5753" y="6448"/>
                    <a:pt x="5728" y="6442"/>
                    <a:pt x="5704" y="6442"/>
                  </a:cubicBezTo>
                  <a:cubicBezTo>
                    <a:pt x="5650" y="6442"/>
                    <a:pt x="5597" y="6474"/>
                    <a:pt x="5573" y="6523"/>
                  </a:cubicBezTo>
                  <a:cubicBezTo>
                    <a:pt x="5525" y="6594"/>
                    <a:pt x="5549" y="6689"/>
                    <a:pt x="5632" y="6725"/>
                  </a:cubicBezTo>
                  <a:lnTo>
                    <a:pt x="6609" y="7261"/>
                  </a:lnTo>
                  <a:cubicBezTo>
                    <a:pt x="6775" y="7356"/>
                    <a:pt x="6835" y="7559"/>
                    <a:pt x="6740" y="7725"/>
                  </a:cubicBezTo>
                  <a:cubicBezTo>
                    <a:pt x="6683" y="7838"/>
                    <a:pt x="6567" y="7902"/>
                    <a:pt x="6450" y="7902"/>
                  </a:cubicBezTo>
                  <a:cubicBezTo>
                    <a:pt x="6394" y="7902"/>
                    <a:pt x="6337" y="7887"/>
                    <a:pt x="6287" y="7856"/>
                  </a:cubicBezTo>
                  <a:lnTo>
                    <a:pt x="5597" y="7487"/>
                  </a:lnTo>
                  <a:cubicBezTo>
                    <a:pt x="5597" y="7344"/>
                    <a:pt x="5549" y="7201"/>
                    <a:pt x="5466" y="7082"/>
                  </a:cubicBezTo>
                  <a:cubicBezTo>
                    <a:pt x="5347" y="6939"/>
                    <a:pt x="5168" y="6844"/>
                    <a:pt x="4990" y="6832"/>
                  </a:cubicBezTo>
                  <a:cubicBezTo>
                    <a:pt x="4990" y="6820"/>
                    <a:pt x="4990" y="6808"/>
                    <a:pt x="5001" y="6785"/>
                  </a:cubicBezTo>
                  <a:cubicBezTo>
                    <a:pt x="5037" y="6606"/>
                    <a:pt x="4990" y="6451"/>
                    <a:pt x="4882" y="6308"/>
                  </a:cubicBezTo>
                  <a:cubicBezTo>
                    <a:pt x="4763" y="6166"/>
                    <a:pt x="4585" y="6070"/>
                    <a:pt x="4406" y="6058"/>
                  </a:cubicBezTo>
                  <a:cubicBezTo>
                    <a:pt x="4406" y="6046"/>
                    <a:pt x="4406" y="6035"/>
                    <a:pt x="4418" y="6011"/>
                  </a:cubicBezTo>
                  <a:cubicBezTo>
                    <a:pt x="4454" y="5832"/>
                    <a:pt x="4406" y="5677"/>
                    <a:pt x="4299" y="5535"/>
                  </a:cubicBezTo>
                  <a:cubicBezTo>
                    <a:pt x="4180" y="5392"/>
                    <a:pt x="4001" y="5296"/>
                    <a:pt x="3823" y="5284"/>
                  </a:cubicBezTo>
                  <a:cubicBezTo>
                    <a:pt x="3823" y="5273"/>
                    <a:pt x="3823" y="5261"/>
                    <a:pt x="3847" y="5237"/>
                  </a:cubicBezTo>
                  <a:cubicBezTo>
                    <a:pt x="3870" y="5058"/>
                    <a:pt x="3823" y="4903"/>
                    <a:pt x="3727" y="4761"/>
                  </a:cubicBezTo>
                  <a:cubicBezTo>
                    <a:pt x="3600" y="4597"/>
                    <a:pt x="3413" y="4515"/>
                    <a:pt x="3222" y="4515"/>
                  </a:cubicBezTo>
                  <a:cubicBezTo>
                    <a:pt x="3093" y="4515"/>
                    <a:pt x="2962" y="4553"/>
                    <a:pt x="2846" y="4630"/>
                  </a:cubicBezTo>
                  <a:lnTo>
                    <a:pt x="1775" y="5404"/>
                  </a:lnTo>
                  <a:lnTo>
                    <a:pt x="1382" y="5201"/>
                  </a:lnTo>
                  <a:lnTo>
                    <a:pt x="2894" y="2594"/>
                  </a:lnTo>
                  <a:close/>
                  <a:moveTo>
                    <a:pt x="5009" y="7159"/>
                  </a:moveTo>
                  <a:cubicBezTo>
                    <a:pt x="5109" y="7159"/>
                    <a:pt x="5207" y="7205"/>
                    <a:pt x="5263" y="7297"/>
                  </a:cubicBezTo>
                  <a:cubicBezTo>
                    <a:pt x="5311" y="7356"/>
                    <a:pt x="5347" y="7451"/>
                    <a:pt x="5335" y="7535"/>
                  </a:cubicBezTo>
                  <a:cubicBezTo>
                    <a:pt x="5311" y="7630"/>
                    <a:pt x="5263" y="7701"/>
                    <a:pt x="5192" y="7761"/>
                  </a:cubicBezTo>
                  <a:lnTo>
                    <a:pt x="4835" y="8011"/>
                  </a:lnTo>
                  <a:cubicBezTo>
                    <a:pt x="4778" y="8053"/>
                    <a:pt x="4711" y="8073"/>
                    <a:pt x="4643" y="8073"/>
                  </a:cubicBezTo>
                  <a:cubicBezTo>
                    <a:pt x="4539" y="8073"/>
                    <a:pt x="4435" y="8026"/>
                    <a:pt x="4370" y="7940"/>
                  </a:cubicBezTo>
                  <a:cubicBezTo>
                    <a:pt x="4275" y="7785"/>
                    <a:pt x="4299" y="7582"/>
                    <a:pt x="4454" y="7475"/>
                  </a:cubicBezTo>
                  <a:lnTo>
                    <a:pt x="4775" y="7237"/>
                  </a:lnTo>
                  <a:lnTo>
                    <a:pt x="4811" y="7225"/>
                  </a:lnTo>
                  <a:cubicBezTo>
                    <a:pt x="4869" y="7181"/>
                    <a:pt x="4940" y="7159"/>
                    <a:pt x="5009" y="7159"/>
                  </a:cubicBezTo>
                  <a:close/>
                  <a:moveTo>
                    <a:pt x="182" y="0"/>
                  </a:moveTo>
                  <a:cubicBezTo>
                    <a:pt x="131" y="0"/>
                    <a:pt x="81" y="32"/>
                    <a:pt x="48" y="81"/>
                  </a:cubicBezTo>
                  <a:cubicBezTo>
                    <a:pt x="1" y="153"/>
                    <a:pt x="25" y="248"/>
                    <a:pt x="108" y="284"/>
                  </a:cubicBezTo>
                  <a:lnTo>
                    <a:pt x="2430" y="1629"/>
                  </a:lnTo>
                  <a:lnTo>
                    <a:pt x="418" y="5094"/>
                  </a:lnTo>
                  <a:lnTo>
                    <a:pt x="251" y="5011"/>
                  </a:lnTo>
                  <a:cubicBezTo>
                    <a:pt x="226" y="4994"/>
                    <a:pt x="200" y="4986"/>
                    <a:pt x="175" y="4986"/>
                  </a:cubicBezTo>
                  <a:cubicBezTo>
                    <a:pt x="126" y="4986"/>
                    <a:pt x="80" y="5015"/>
                    <a:pt x="48" y="5070"/>
                  </a:cubicBezTo>
                  <a:cubicBezTo>
                    <a:pt x="1" y="5142"/>
                    <a:pt x="25" y="5225"/>
                    <a:pt x="108" y="5273"/>
                  </a:cubicBezTo>
                  <a:lnTo>
                    <a:pt x="906" y="5737"/>
                  </a:lnTo>
                  <a:cubicBezTo>
                    <a:pt x="932" y="5752"/>
                    <a:pt x="958" y="5759"/>
                    <a:pt x="983" y="5759"/>
                  </a:cubicBezTo>
                  <a:cubicBezTo>
                    <a:pt x="1038" y="5759"/>
                    <a:pt x="1087" y="5726"/>
                    <a:pt x="1120" y="5677"/>
                  </a:cubicBezTo>
                  <a:lnTo>
                    <a:pt x="1239" y="5463"/>
                  </a:lnTo>
                  <a:lnTo>
                    <a:pt x="1561" y="5642"/>
                  </a:lnTo>
                  <a:cubicBezTo>
                    <a:pt x="1465" y="5856"/>
                    <a:pt x="1465" y="6106"/>
                    <a:pt x="1608" y="6320"/>
                  </a:cubicBezTo>
                  <a:cubicBezTo>
                    <a:pt x="1727" y="6499"/>
                    <a:pt x="1942" y="6582"/>
                    <a:pt x="2132" y="6582"/>
                  </a:cubicBezTo>
                  <a:cubicBezTo>
                    <a:pt x="2192" y="6582"/>
                    <a:pt x="2263" y="6570"/>
                    <a:pt x="2323" y="6558"/>
                  </a:cubicBezTo>
                  <a:cubicBezTo>
                    <a:pt x="2323" y="6689"/>
                    <a:pt x="2370" y="6820"/>
                    <a:pt x="2442" y="6928"/>
                  </a:cubicBezTo>
                  <a:cubicBezTo>
                    <a:pt x="2561" y="7094"/>
                    <a:pt x="2751" y="7178"/>
                    <a:pt x="2965" y="7178"/>
                  </a:cubicBezTo>
                  <a:cubicBezTo>
                    <a:pt x="3025" y="7178"/>
                    <a:pt x="3096" y="7166"/>
                    <a:pt x="3156" y="7154"/>
                  </a:cubicBezTo>
                  <a:cubicBezTo>
                    <a:pt x="3156" y="7285"/>
                    <a:pt x="3204" y="7404"/>
                    <a:pt x="3275" y="7523"/>
                  </a:cubicBezTo>
                  <a:cubicBezTo>
                    <a:pt x="3382" y="7654"/>
                    <a:pt x="3525" y="7749"/>
                    <a:pt x="3692" y="7773"/>
                  </a:cubicBezTo>
                  <a:cubicBezTo>
                    <a:pt x="3716" y="7773"/>
                    <a:pt x="3763" y="7785"/>
                    <a:pt x="3799" y="7785"/>
                  </a:cubicBezTo>
                  <a:cubicBezTo>
                    <a:pt x="3858" y="7785"/>
                    <a:pt x="3930" y="7773"/>
                    <a:pt x="3989" y="7761"/>
                  </a:cubicBezTo>
                  <a:cubicBezTo>
                    <a:pt x="3989" y="7892"/>
                    <a:pt x="4037" y="8011"/>
                    <a:pt x="4108" y="8130"/>
                  </a:cubicBezTo>
                  <a:cubicBezTo>
                    <a:pt x="4216" y="8261"/>
                    <a:pt x="4358" y="8356"/>
                    <a:pt x="4525" y="8380"/>
                  </a:cubicBezTo>
                  <a:cubicBezTo>
                    <a:pt x="4549" y="8380"/>
                    <a:pt x="4597" y="8404"/>
                    <a:pt x="4632" y="8404"/>
                  </a:cubicBezTo>
                  <a:cubicBezTo>
                    <a:pt x="4763" y="8404"/>
                    <a:pt x="4894" y="8356"/>
                    <a:pt x="5001" y="8285"/>
                  </a:cubicBezTo>
                  <a:lnTo>
                    <a:pt x="5359" y="8023"/>
                  </a:lnTo>
                  <a:cubicBezTo>
                    <a:pt x="5430" y="7963"/>
                    <a:pt x="5490" y="7904"/>
                    <a:pt x="5537" y="7820"/>
                  </a:cubicBezTo>
                  <a:lnTo>
                    <a:pt x="6156" y="8166"/>
                  </a:lnTo>
                  <a:cubicBezTo>
                    <a:pt x="6252" y="8201"/>
                    <a:pt x="6359" y="8237"/>
                    <a:pt x="6478" y="8237"/>
                  </a:cubicBezTo>
                  <a:cubicBezTo>
                    <a:pt x="6537" y="8237"/>
                    <a:pt x="6597" y="8225"/>
                    <a:pt x="6656" y="8201"/>
                  </a:cubicBezTo>
                  <a:cubicBezTo>
                    <a:pt x="6811" y="8166"/>
                    <a:pt x="6954" y="8047"/>
                    <a:pt x="7037" y="7892"/>
                  </a:cubicBezTo>
                  <a:cubicBezTo>
                    <a:pt x="7097" y="7773"/>
                    <a:pt x="7133" y="7642"/>
                    <a:pt x="7109" y="7523"/>
                  </a:cubicBezTo>
                  <a:cubicBezTo>
                    <a:pt x="7156" y="7523"/>
                    <a:pt x="7192" y="7535"/>
                    <a:pt x="7228" y="7535"/>
                  </a:cubicBezTo>
                  <a:cubicBezTo>
                    <a:pt x="7454" y="7535"/>
                    <a:pt x="7680" y="7416"/>
                    <a:pt x="7799" y="7213"/>
                  </a:cubicBezTo>
                  <a:cubicBezTo>
                    <a:pt x="7859" y="7094"/>
                    <a:pt x="7883" y="6951"/>
                    <a:pt x="7871" y="6832"/>
                  </a:cubicBezTo>
                  <a:cubicBezTo>
                    <a:pt x="7918" y="6832"/>
                    <a:pt x="7942" y="6856"/>
                    <a:pt x="7990" y="6856"/>
                  </a:cubicBezTo>
                  <a:cubicBezTo>
                    <a:pt x="8216" y="6856"/>
                    <a:pt x="8442" y="6737"/>
                    <a:pt x="8561" y="6523"/>
                  </a:cubicBezTo>
                  <a:cubicBezTo>
                    <a:pt x="8621" y="6404"/>
                    <a:pt x="8645" y="6273"/>
                    <a:pt x="8633" y="6154"/>
                  </a:cubicBezTo>
                  <a:cubicBezTo>
                    <a:pt x="8680" y="6154"/>
                    <a:pt x="8704" y="6166"/>
                    <a:pt x="8752" y="6166"/>
                  </a:cubicBezTo>
                  <a:cubicBezTo>
                    <a:pt x="8811" y="6166"/>
                    <a:pt x="8871" y="6154"/>
                    <a:pt x="8930" y="6142"/>
                  </a:cubicBezTo>
                  <a:cubicBezTo>
                    <a:pt x="9097" y="6094"/>
                    <a:pt x="9228" y="5975"/>
                    <a:pt x="9311" y="5820"/>
                  </a:cubicBezTo>
                  <a:cubicBezTo>
                    <a:pt x="9407" y="5677"/>
                    <a:pt x="9419" y="5499"/>
                    <a:pt x="9359" y="5332"/>
                  </a:cubicBezTo>
                  <a:cubicBezTo>
                    <a:pt x="9347" y="5284"/>
                    <a:pt x="9335" y="5261"/>
                    <a:pt x="9311" y="5213"/>
                  </a:cubicBezTo>
                  <a:lnTo>
                    <a:pt x="9585" y="5023"/>
                  </a:lnTo>
                  <a:lnTo>
                    <a:pt x="9728" y="5201"/>
                  </a:lnTo>
                  <a:cubicBezTo>
                    <a:pt x="9756" y="5236"/>
                    <a:pt x="9804" y="5254"/>
                    <a:pt x="9853" y="5254"/>
                  </a:cubicBezTo>
                  <a:cubicBezTo>
                    <a:pt x="9889" y="5254"/>
                    <a:pt x="9925" y="5245"/>
                    <a:pt x="9954" y="5225"/>
                  </a:cubicBezTo>
                  <a:lnTo>
                    <a:pt x="10371" y="4903"/>
                  </a:lnTo>
                  <a:cubicBezTo>
                    <a:pt x="10431" y="4808"/>
                    <a:pt x="10431" y="4725"/>
                    <a:pt x="10395" y="4653"/>
                  </a:cubicBezTo>
                  <a:cubicBezTo>
                    <a:pt x="10350" y="4616"/>
                    <a:pt x="10300" y="4592"/>
                    <a:pt x="10254" y="4592"/>
                  </a:cubicBezTo>
                  <a:cubicBezTo>
                    <a:pt x="10228" y="4592"/>
                    <a:pt x="10202" y="4600"/>
                    <a:pt x="10181" y="4618"/>
                  </a:cubicBezTo>
                  <a:lnTo>
                    <a:pt x="9883" y="4856"/>
                  </a:lnTo>
                  <a:lnTo>
                    <a:pt x="7454" y="1689"/>
                  </a:lnTo>
                  <a:lnTo>
                    <a:pt x="8835" y="796"/>
                  </a:lnTo>
                  <a:cubicBezTo>
                    <a:pt x="8919" y="748"/>
                    <a:pt x="8930" y="665"/>
                    <a:pt x="8883" y="582"/>
                  </a:cubicBezTo>
                  <a:cubicBezTo>
                    <a:pt x="8854" y="539"/>
                    <a:pt x="8813" y="517"/>
                    <a:pt x="8769" y="517"/>
                  </a:cubicBezTo>
                  <a:cubicBezTo>
                    <a:pt x="8740" y="517"/>
                    <a:pt x="8709" y="527"/>
                    <a:pt x="8680" y="546"/>
                  </a:cubicBezTo>
                  <a:lnTo>
                    <a:pt x="7156" y="1522"/>
                  </a:lnTo>
                  <a:cubicBezTo>
                    <a:pt x="7085" y="1570"/>
                    <a:pt x="7073" y="1677"/>
                    <a:pt x="7109" y="1748"/>
                  </a:cubicBezTo>
                  <a:lnTo>
                    <a:pt x="7395" y="2106"/>
                  </a:lnTo>
                  <a:lnTo>
                    <a:pt x="7204" y="2248"/>
                  </a:lnTo>
                  <a:lnTo>
                    <a:pt x="6418" y="1998"/>
                  </a:lnTo>
                  <a:cubicBezTo>
                    <a:pt x="6406" y="1998"/>
                    <a:pt x="6383" y="1986"/>
                    <a:pt x="6371" y="1986"/>
                  </a:cubicBezTo>
                  <a:lnTo>
                    <a:pt x="4585" y="1986"/>
                  </a:lnTo>
                  <a:cubicBezTo>
                    <a:pt x="4513" y="1986"/>
                    <a:pt x="4454" y="2034"/>
                    <a:pt x="4442" y="2106"/>
                  </a:cubicBezTo>
                  <a:lnTo>
                    <a:pt x="4335" y="2510"/>
                  </a:lnTo>
                  <a:lnTo>
                    <a:pt x="4073" y="2403"/>
                  </a:lnTo>
                  <a:cubicBezTo>
                    <a:pt x="4049" y="2391"/>
                    <a:pt x="4037" y="2391"/>
                    <a:pt x="4001" y="2391"/>
                  </a:cubicBezTo>
                  <a:lnTo>
                    <a:pt x="3287" y="2475"/>
                  </a:lnTo>
                  <a:lnTo>
                    <a:pt x="3049" y="2344"/>
                  </a:lnTo>
                  <a:lnTo>
                    <a:pt x="3275" y="1939"/>
                  </a:lnTo>
                  <a:cubicBezTo>
                    <a:pt x="3323" y="1867"/>
                    <a:pt x="3287" y="1772"/>
                    <a:pt x="3215" y="1736"/>
                  </a:cubicBezTo>
                  <a:lnTo>
                    <a:pt x="251" y="22"/>
                  </a:lnTo>
                  <a:cubicBezTo>
                    <a:pt x="228" y="7"/>
                    <a:pt x="205" y="0"/>
                    <a:pt x="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67" name="Google Shape;9767;p78"/>
            <p:cNvSpPr/>
            <p:nvPr/>
          </p:nvSpPr>
          <p:spPr>
            <a:xfrm>
              <a:off x="6965173" y="2009304"/>
              <a:ext cx="38670" cy="27181"/>
            </a:xfrm>
            <a:custGeom>
              <a:avLst/>
              <a:gdLst/>
              <a:ahLst/>
              <a:cxnLst/>
              <a:rect l="l" t="t" r="r" b="b"/>
              <a:pathLst>
                <a:path w="1215" h="854" extrusionOk="0">
                  <a:moveTo>
                    <a:pt x="1023" y="1"/>
                  </a:moveTo>
                  <a:cubicBezTo>
                    <a:pt x="995" y="1"/>
                    <a:pt x="966" y="8"/>
                    <a:pt x="941" y="20"/>
                  </a:cubicBezTo>
                  <a:lnTo>
                    <a:pt x="95" y="580"/>
                  </a:lnTo>
                  <a:cubicBezTo>
                    <a:pt x="12" y="616"/>
                    <a:pt x="0" y="711"/>
                    <a:pt x="48" y="782"/>
                  </a:cubicBezTo>
                  <a:cubicBezTo>
                    <a:pt x="83" y="830"/>
                    <a:pt x="119" y="854"/>
                    <a:pt x="179" y="854"/>
                  </a:cubicBezTo>
                  <a:cubicBezTo>
                    <a:pt x="214" y="854"/>
                    <a:pt x="238" y="842"/>
                    <a:pt x="274" y="830"/>
                  </a:cubicBezTo>
                  <a:lnTo>
                    <a:pt x="1119" y="282"/>
                  </a:lnTo>
                  <a:cubicBezTo>
                    <a:pt x="1179" y="235"/>
                    <a:pt x="1214" y="140"/>
                    <a:pt x="1155" y="68"/>
                  </a:cubicBezTo>
                  <a:cubicBezTo>
                    <a:pt x="1124" y="22"/>
                    <a:pt x="1074" y="1"/>
                    <a:pt x="10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768" name="Google Shape;9768;p78"/>
          <p:cNvSpPr/>
          <p:nvPr/>
        </p:nvSpPr>
        <p:spPr>
          <a:xfrm>
            <a:off x="2327921" y="2390509"/>
            <a:ext cx="491161" cy="491120"/>
          </a:xfrm>
          <a:custGeom>
            <a:avLst/>
            <a:gdLst/>
            <a:ahLst/>
            <a:cxnLst/>
            <a:rect l="l" t="t" r="r" b="b"/>
            <a:pathLst>
              <a:path w="11574" h="11573" extrusionOk="0">
                <a:moveTo>
                  <a:pt x="10680" y="333"/>
                </a:moveTo>
                <a:cubicBezTo>
                  <a:pt x="10990" y="333"/>
                  <a:pt x="11228" y="583"/>
                  <a:pt x="11228" y="881"/>
                </a:cubicBezTo>
                <a:lnTo>
                  <a:pt x="11228" y="5620"/>
                </a:lnTo>
                <a:lnTo>
                  <a:pt x="11037" y="5620"/>
                </a:lnTo>
                <a:cubicBezTo>
                  <a:pt x="10954" y="5620"/>
                  <a:pt x="10871" y="5691"/>
                  <a:pt x="10871" y="5787"/>
                </a:cubicBezTo>
                <a:cubicBezTo>
                  <a:pt x="10871" y="5870"/>
                  <a:pt x="10954" y="5953"/>
                  <a:pt x="11037" y="5953"/>
                </a:cubicBezTo>
                <a:lnTo>
                  <a:pt x="11228" y="5953"/>
                </a:lnTo>
                <a:lnTo>
                  <a:pt x="11228" y="10680"/>
                </a:lnTo>
                <a:cubicBezTo>
                  <a:pt x="11228" y="10990"/>
                  <a:pt x="10978" y="11228"/>
                  <a:pt x="10680" y="11228"/>
                </a:cubicBezTo>
                <a:lnTo>
                  <a:pt x="5953" y="11228"/>
                </a:lnTo>
                <a:lnTo>
                  <a:pt x="5953" y="9406"/>
                </a:lnTo>
                <a:cubicBezTo>
                  <a:pt x="5953" y="9108"/>
                  <a:pt x="5715" y="8870"/>
                  <a:pt x="5418" y="8870"/>
                </a:cubicBezTo>
                <a:lnTo>
                  <a:pt x="5060" y="8870"/>
                </a:lnTo>
                <a:cubicBezTo>
                  <a:pt x="4834" y="8870"/>
                  <a:pt x="4644" y="8954"/>
                  <a:pt x="4525" y="9108"/>
                </a:cubicBezTo>
                <a:cubicBezTo>
                  <a:pt x="4358" y="9299"/>
                  <a:pt x="4132" y="9406"/>
                  <a:pt x="3882" y="9406"/>
                </a:cubicBezTo>
                <a:cubicBezTo>
                  <a:pt x="3632" y="9406"/>
                  <a:pt x="3382" y="9287"/>
                  <a:pt x="3239" y="9085"/>
                </a:cubicBezTo>
                <a:cubicBezTo>
                  <a:pt x="3072" y="8894"/>
                  <a:pt x="3013" y="8644"/>
                  <a:pt x="3072" y="8394"/>
                </a:cubicBezTo>
                <a:cubicBezTo>
                  <a:pt x="3132" y="8073"/>
                  <a:pt x="3405" y="7822"/>
                  <a:pt x="3727" y="7751"/>
                </a:cubicBezTo>
                <a:cubicBezTo>
                  <a:pt x="3781" y="7740"/>
                  <a:pt x="3835" y="7735"/>
                  <a:pt x="3889" y="7735"/>
                </a:cubicBezTo>
                <a:cubicBezTo>
                  <a:pt x="4129" y="7735"/>
                  <a:pt x="4357" y="7842"/>
                  <a:pt x="4513" y="8037"/>
                </a:cubicBezTo>
                <a:cubicBezTo>
                  <a:pt x="4656" y="8192"/>
                  <a:pt x="4846" y="8287"/>
                  <a:pt x="5049" y="8287"/>
                </a:cubicBezTo>
                <a:lnTo>
                  <a:pt x="5430" y="8287"/>
                </a:lnTo>
                <a:cubicBezTo>
                  <a:pt x="5727" y="8287"/>
                  <a:pt x="5965" y="8049"/>
                  <a:pt x="5965" y="7751"/>
                </a:cubicBezTo>
                <a:lnTo>
                  <a:pt x="5965" y="5917"/>
                </a:lnTo>
                <a:lnTo>
                  <a:pt x="7799" y="5917"/>
                </a:lnTo>
                <a:cubicBezTo>
                  <a:pt x="7894" y="5917"/>
                  <a:pt x="7989" y="6001"/>
                  <a:pt x="7989" y="6108"/>
                </a:cubicBezTo>
                <a:lnTo>
                  <a:pt x="7989" y="6477"/>
                </a:lnTo>
                <a:cubicBezTo>
                  <a:pt x="7989" y="6584"/>
                  <a:pt x="7942" y="6691"/>
                  <a:pt x="7858" y="6763"/>
                </a:cubicBezTo>
                <a:cubicBezTo>
                  <a:pt x="7525" y="7037"/>
                  <a:pt x="7382" y="7453"/>
                  <a:pt x="7454" y="7882"/>
                </a:cubicBezTo>
                <a:cubicBezTo>
                  <a:pt x="7537" y="8346"/>
                  <a:pt x="7894" y="8704"/>
                  <a:pt x="8347" y="8799"/>
                </a:cubicBezTo>
                <a:cubicBezTo>
                  <a:pt x="8430" y="8823"/>
                  <a:pt x="8513" y="8835"/>
                  <a:pt x="8597" y="8835"/>
                </a:cubicBezTo>
                <a:cubicBezTo>
                  <a:pt x="8870" y="8835"/>
                  <a:pt x="9120" y="8739"/>
                  <a:pt x="9347" y="8561"/>
                </a:cubicBezTo>
                <a:cubicBezTo>
                  <a:pt x="9609" y="8346"/>
                  <a:pt x="9775" y="8013"/>
                  <a:pt x="9775" y="7656"/>
                </a:cubicBezTo>
                <a:cubicBezTo>
                  <a:pt x="9775" y="7311"/>
                  <a:pt x="9621" y="6977"/>
                  <a:pt x="9347" y="6751"/>
                </a:cubicBezTo>
                <a:cubicBezTo>
                  <a:pt x="9263" y="6691"/>
                  <a:pt x="9228" y="6584"/>
                  <a:pt x="9228" y="6465"/>
                </a:cubicBezTo>
                <a:lnTo>
                  <a:pt x="9228" y="6108"/>
                </a:lnTo>
                <a:cubicBezTo>
                  <a:pt x="9228" y="6001"/>
                  <a:pt x="9311" y="5917"/>
                  <a:pt x="9418" y="5917"/>
                </a:cubicBezTo>
                <a:lnTo>
                  <a:pt x="10323" y="5917"/>
                </a:lnTo>
                <a:cubicBezTo>
                  <a:pt x="10418" y="5917"/>
                  <a:pt x="10490" y="5846"/>
                  <a:pt x="10490" y="5751"/>
                </a:cubicBezTo>
                <a:cubicBezTo>
                  <a:pt x="10490" y="5667"/>
                  <a:pt x="10418" y="5584"/>
                  <a:pt x="10323" y="5584"/>
                </a:cubicBezTo>
                <a:lnTo>
                  <a:pt x="9418" y="5584"/>
                </a:lnTo>
                <a:cubicBezTo>
                  <a:pt x="9120" y="5584"/>
                  <a:pt x="8882" y="5822"/>
                  <a:pt x="8882" y="6120"/>
                </a:cubicBezTo>
                <a:lnTo>
                  <a:pt x="8882" y="6477"/>
                </a:lnTo>
                <a:cubicBezTo>
                  <a:pt x="8882" y="6703"/>
                  <a:pt x="8966" y="6894"/>
                  <a:pt x="9120" y="7013"/>
                </a:cubicBezTo>
                <a:cubicBezTo>
                  <a:pt x="9311" y="7180"/>
                  <a:pt x="9418" y="7406"/>
                  <a:pt x="9418" y="7656"/>
                </a:cubicBezTo>
                <a:cubicBezTo>
                  <a:pt x="9418" y="7906"/>
                  <a:pt x="9299" y="8144"/>
                  <a:pt x="9109" y="8299"/>
                </a:cubicBezTo>
                <a:cubicBezTo>
                  <a:pt x="8957" y="8423"/>
                  <a:pt x="8780" y="8488"/>
                  <a:pt x="8595" y="8488"/>
                </a:cubicBezTo>
                <a:cubicBezTo>
                  <a:pt x="8533" y="8488"/>
                  <a:pt x="8469" y="8480"/>
                  <a:pt x="8406" y="8465"/>
                </a:cubicBezTo>
                <a:cubicBezTo>
                  <a:pt x="8097" y="8406"/>
                  <a:pt x="7835" y="8132"/>
                  <a:pt x="7763" y="7811"/>
                </a:cubicBezTo>
                <a:cubicBezTo>
                  <a:pt x="7704" y="7513"/>
                  <a:pt x="7811" y="7215"/>
                  <a:pt x="8049" y="7013"/>
                </a:cubicBezTo>
                <a:cubicBezTo>
                  <a:pt x="8216" y="6882"/>
                  <a:pt x="8299" y="6691"/>
                  <a:pt x="8299" y="6477"/>
                </a:cubicBezTo>
                <a:lnTo>
                  <a:pt x="8299" y="6108"/>
                </a:lnTo>
                <a:cubicBezTo>
                  <a:pt x="8299" y="5810"/>
                  <a:pt x="8061" y="5572"/>
                  <a:pt x="7763" y="5572"/>
                </a:cubicBezTo>
                <a:lnTo>
                  <a:pt x="5953" y="5572"/>
                </a:lnTo>
                <a:lnTo>
                  <a:pt x="5953" y="3739"/>
                </a:lnTo>
                <a:cubicBezTo>
                  <a:pt x="5953" y="3643"/>
                  <a:pt x="6037" y="3548"/>
                  <a:pt x="6144" y="3548"/>
                </a:cubicBezTo>
                <a:lnTo>
                  <a:pt x="6513" y="3548"/>
                </a:lnTo>
                <a:cubicBezTo>
                  <a:pt x="6620" y="3548"/>
                  <a:pt x="6727" y="3596"/>
                  <a:pt x="6799" y="3679"/>
                </a:cubicBezTo>
                <a:cubicBezTo>
                  <a:pt x="7017" y="3956"/>
                  <a:pt x="7342" y="4102"/>
                  <a:pt x="7698" y="4102"/>
                </a:cubicBezTo>
                <a:cubicBezTo>
                  <a:pt x="7770" y="4102"/>
                  <a:pt x="7844" y="4096"/>
                  <a:pt x="7918" y="4084"/>
                </a:cubicBezTo>
                <a:cubicBezTo>
                  <a:pt x="8370" y="4001"/>
                  <a:pt x="8728" y="3643"/>
                  <a:pt x="8835" y="3191"/>
                </a:cubicBezTo>
                <a:cubicBezTo>
                  <a:pt x="8906" y="2834"/>
                  <a:pt x="8823" y="2477"/>
                  <a:pt x="8597" y="2215"/>
                </a:cubicBezTo>
                <a:cubicBezTo>
                  <a:pt x="8370" y="1941"/>
                  <a:pt x="8049" y="1774"/>
                  <a:pt x="7692" y="1774"/>
                </a:cubicBezTo>
                <a:cubicBezTo>
                  <a:pt x="7346" y="1774"/>
                  <a:pt x="7001" y="1929"/>
                  <a:pt x="6775" y="2215"/>
                </a:cubicBezTo>
                <a:cubicBezTo>
                  <a:pt x="6715" y="2286"/>
                  <a:pt x="6620" y="2334"/>
                  <a:pt x="6501" y="2334"/>
                </a:cubicBezTo>
                <a:lnTo>
                  <a:pt x="6144" y="2334"/>
                </a:lnTo>
                <a:cubicBezTo>
                  <a:pt x="6037" y="2334"/>
                  <a:pt x="5941" y="2238"/>
                  <a:pt x="5941" y="2131"/>
                </a:cubicBezTo>
                <a:lnTo>
                  <a:pt x="5941" y="1226"/>
                </a:lnTo>
                <a:cubicBezTo>
                  <a:pt x="5941" y="1143"/>
                  <a:pt x="5870" y="1060"/>
                  <a:pt x="5787" y="1060"/>
                </a:cubicBezTo>
                <a:cubicBezTo>
                  <a:pt x="5691" y="1060"/>
                  <a:pt x="5620" y="1143"/>
                  <a:pt x="5620" y="1226"/>
                </a:cubicBezTo>
                <a:lnTo>
                  <a:pt x="5620" y="2131"/>
                </a:lnTo>
                <a:cubicBezTo>
                  <a:pt x="5620" y="2429"/>
                  <a:pt x="5858" y="2667"/>
                  <a:pt x="6156" y="2667"/>
                </a:cubicBezTo>
                <a:lnTo>
                  <a:pt x="6513" y="2667"/>
                </a:lnTo>
                <a:cubicBezTo>
                  <a:pt x="6739" y="2667"/>
                  <a:pt x="6930" y="2584"/>
                  <a:pt x="7049" y="2429"/>
                </a:cubicBezTo>
                <a:cubicBezTo>
                  <a:pt x="7215" y="2238"/>
                  <a:pt x="7430" y="2131"/>
                  <a:pt x="7692" y="2131"/>
                </a:cubicBezTo>
                <a:cubicBezTo>
                  <a:pt x="7942" y="2131"/>
                  <a:pt x="8180" y="2250"/>
                  <a:pt x="8323" y="2453"/>
                </a:cubicBezTo>
                <a:cubicBezTo>
                  <a:pt x="8489" y="2643"/>
                  <a:pt x="8549" y="2893"/>
                  <a:pt x="8489" y="3143"/>
                </a:cubicBezTo>
                <a:cubicBezTo>
                  <a:pt x="8430" y="3465"/>
                  <a:pt x="8168" y="3715"/>
                  <a:pt x="7835" y="3786"/>
                </a:cubicBezTo>
                <a:cubicBezTo>
                  <a:pt x="7780" y="3797"/>
                  <a:pt x="7726" y="3802"/>
                  <a:pt x="7673" y="3802"/>
                </a:cubicBezTo>
                <a:cubicBezTo>
                  <a:pt x="7432" y="3802"/>
                  <a:pt x="7205" y="3695"/>
                  <a:pt x="7049" y="3501"/>
                </a:cubicBezTo>
                <a:cubicBezTo>
                  <a:pt x="6918" y="3346"/>
                  <a:pt x="6727" y="3250"/>
                  <a:pt x="6513" y="3250"/>
                </a:cubicBezTo>
                <a:lnTo>
                  <a:pt x="6144" y="3250"/>
                </a:lnTo>
                <a:cubicBezTo>
                  <a:pt x="5846" y="3250"/>
                  <a:pt x="5608" y="3489"/>
                  <a:pt x="5608" y="3786"/>
                </a:cubicBezTo>
                <a:lnTo>
                  <a:pt x="5608" y="5620"/>
                </a:lnTo>
                <a:lnTo>
                  <a:pt x="3775" y="5620"/>
                </a:lnTo>
                <a:cubicBezTo>
                  <a:pt x="3667" y="5620"/>
                  <a:pt x="3584" y="5525"/>
                  <a:pt x="3584" y="5429"/>
                </a:cubicBezTo>
                <a:lnTo>
                  <a:pt x="3584" y="5048"/>
                </a:lnTo>
                <a:cubicBezTo>
                  <a:pt x="3584" y="4953"/>
                  <a:pt x="3620" y="4846"/>
                  <a:pt x="3715" y="4774"/>
                </a:cubicBezTo>
                <a:cubicBezTo>
                  <a:pt x="4036" y="4501"/>
                  <a:pt x="4191" y="4084"/>
                  <a:pt x="4120" y="3655"/>
                </a:cubicBezTo>
                <a:cubicBezTo>
                  <a:pt x="4025" y="3191"/>
                  <a:pt x="3667" y="2834"/>
                  <a:pt x="3227" y="2727"/>
                </a:cubicBezTo>
                <a:cubicBezTo>
                  <a:pt x="3148" y="2711"/>
                  <a:pt x="3069" y="2703"/>
                  <a:pt x="2991" y="2703"/>
                </a:cubicBezTo>
                <a:cubicBezTo>
                  <a:pt x="2716" y="2703"/>
                  <a:pt x="2452" y="2798"/>
                  <a:pt x="2239" y="2965"/>
                </a:cubicBezTo>
                <a:cubicBezTo>
                  <a:pt x="1977" y="3191"/>
                  <a:pt x="1810" y="3524"/>
                  <a:pt x="1810" y="3882"/>
                </a:cubicBezTo>
                <a:cubicBezTo>
                  <a:pt x="1810" y="4215"/>
                  <a:pt x="1953" y="4560"/>
                  <a:pt x="2239" y="4786"/>
                </a:cubicBezTo>
                <a:cubicBezTo>
                  <a:pt x="2310" y="4846"/>
                  <a:pt x="2358" y="4953"/>
                  <a:pt x="2358" y="5072"/>
                </a:cubicBezTo>
                <a:lnTo>
                  <a:pt x="2358" y="5429"/>
                </a:lnTo>
                <a:cubicBezTo>
                  <a:pt x="2358" y="5525"/>
                  <a:pt x="2274" y="5620"/>
                  <a:pt x="2167" y="5620"/>
                </a:cubicBezTo>
                <a:lnTo>
                  <a:pt x="334" y="5620"/>
                </a:lnTo>
                <a:lnTo>
                  <a:pt x="334" y="881"/>
                </a:lnTo>
                <a:cubicBezTo>
                  <a:pt x="334" y="572"/>
                  <a:pt x="584" y="333"/>
                  <a:pt x="881" y="333"/>
                </a:cubicBezTo>
                <a:lnTo>
                  <a:pt x="5620" y="333"/>
                </a:lnTo>
                <a:lnTo>
                  <a:pt x="5620" y="524"/>
                </a:lnTo>
                <a:cubicBezTo>
                  <a:pt x="5620" y="619"/>
                  <a:pt x="5691" y="691"/>
                  <a:pt x="5787" y="691"/>
                </a:cubicBezTo>
                <a:cubicBezTo>
                  <a:pt x="5870" y="691"/>
                  <a:pt x="5941" y="619"/>
                  <a:pt x="5941" y="524"/>
                </a:cubicBezTo>
                <a:lnTo>
                  <a:pt x="5941" y="333"/>
                </a:lnTo>
                <a:close/>
                <a:moveTo>
                  <a:pt x="2976" y="3061"/>
                </a:moveTo>
                <a:cubicBezTo>
                  <a:pt x="3040" y="3061"/>
                  <a:pt x="3104" y="3069"/>
                  <a:pt x="3167" y="3084"/>
                </a:cubicBezTo>
                <a:cubicBezTo>
                  <a:pt x="3477" y="3143"/>
                  <a:pt x="3727" y="3417"/>
                  <a:pt x="3810" y="3739"/>
                </a:cubicBezTo>
                <a:cubicBezTo>
                  <a:pt x="3870" y="4036"/>
                  <a:pt x="3763" y="4334"/>
                  <a:pt x="3525" y="4536"/>
                </a:cubicBezTo>
                <a:cubicBezTo>
                  <a:pt x="3358" y="4667"/>
                  <a:pt x="3274" y="4858"/>
                  <a:pt x="3274" y="5072"/>
                </a:cubicBezTo>
                <a:lnTo>
                  <a:pt x="3274" y="5441"/>
                </a:lnTo>
                <a:cubicBezTo>
                  <a:pt x="3274" y="5739"/>
                  <a:pt x="3513" y="5977"/>
                  <a:pt x="3810" y="5977"/>
                </a:cubicBezTo>
                <a:lnTo>
                  <a:pt x="5632" y="5977"/>
                </a:lnTo>
                <a:lnTo>
                  <a:pt x="5632" y="7811"/>
                </a:lnTo>
                <a:cubicBezTo>
                  <a:pt x="5632" y="7918"/>
                  <a:pt x="5549" y="8001"/>
                  <a:pt x="5441" y="8001"/>
                </a:cubicBezTo>
                <a:lnTo>
                  <a:pt x="5072" y="8001"/>
                </a:lnTo>
                <a:cubicBezTo>
                  <a:pt x="4965" y="8001"/>
                  <a:pt x="4858" y="7953"/>
                  <a:pt x="4787" y="7870"/>
                </a:cubicBezTo>
                <a:cubicBezTo>
                  <a:pt x="4569" y="7593"/>
                  <a:pt x="4244" y="7447"/>
                  <a:pt x="3887" y="7447"/>
                </a:cubicBezTo>
                <a:cubicBezTo>
                  <a:pt x="3815" y="7447"/>
                  <a:pt x="3741" y="7453"/>
                  <a:pt x="3667" y="7465"/>
                </a:cubicBezTo>
                <a:cubicBezTo>
                  <a:pt x="3215" y="7561"/>
                  <a:pt x="2858" y="7918"/>
                  <a:pt x="2751" y="8358"/>
                </a:cubicBezTo>
                <a:cubicBezTo>
                  <a:pt x="2679" y="8715"/>
                  <a:pt x="2763" y="9073"/>
                  <a:pt x="2989" y="9346"/>
                </a:cubicBezTo>
                <a:cubicBezTo>
                  <a:pt x="3215" y="9608"/>
                  <a:pt x="3536" y="9775"/>
                  <a:pt x="3894" y="9775"/>
                </a:cubicBezTo>
                <a:cubicBezTo>
                  <a:pt x="4239" y="9775"/>
                  <a:pt x="4584" y="9620"/>
                  <a:pt x="4798" y="9346"/>
                </a:cubicBezTo>
                <a:cubicBezTo>
                  <a:pt x="4858" y="9263"/>
                  <a:pt x="4965" y="9227"/>
                  <a:pt x="5084" y="9227"/>
                </a:cubicBezTo>
                <a:lnTo>
                  <a:pt x="5441" y="9227"/>
                </a:lnTo>
                <a:cubicBezTo>
                  <a:pt x="5549" y="9227"/>
                  <a:pt x="5632" y="9311"/>
                  <a:pt x="5632" y="9418"/>
                </a:cubicBezTo>
                <a:lnTo>
                  <a:pt x="5632" y="11251"/>
                </a:lnTo>
                <a:lnTo>
                  <a:pt x="869" y="11251"/>
                </a:lnTo>
                <a:cubicBezTo>
                  <a:pt x="560" y="11251"/>
                  <a:pt x="322" y="10990"/>
                  <a:pt x="322" y="10692"/>
                </a:cubicBezTo>
                <a:lnTo>
                  <a:pt x="322" y="5965"/>
                </a:lnTo>
                <a:lnTo>
                  <a:pt x="2155" y="5965"/>
                </a:lnTo>
                <a:cubicBezTo>
                  <a:pt x="2453" y="5965"/>
                  <a:pt x="2691" y="5727"/>
                  <a:pt x="2691" y="5429"/>
                </a:cubicBezTo>
                <a:lnTo>
                  <a:pt x="2691" y="5072"/>
                </a:lnTo>
                <a:cubicBezTo>
                  <a:pt x="2691" y="4846"/>
                  <a:pt x="2596" y="4655"/>
                  <a:pt x="2453" y="4536"/>
                </a:cubicBezTo>
                <a:cubicBezTo>
                  <a:pt x="2262" y="4370"/>
                  <a:pt x="2155" y="4143"/>
                  <a:pt x="2155" y="3893"/>
                </a:cubicBezTo>
                <a:cubicBezTo>
                  <a:pt x="2155" y="3643"/>
                  <a:pt x="2274" y="3405"/>
                  <a:pt x="2465" y="3250"/>
                </a:cubicBezTo>
                <a:cubicBezTo>
                  <a:pt x="2607" y="3126"/>
                  <a:pt x="2789" y="3061"/>
                  <a:pt x="2976" y="3061"/>
                </a:cubicBezTo>
                <a:close/>
                <a:moveTo>
                  <a:pt x="893" y="0"/>
                </a:moveTo>
                <a:cubicBezTo>
                  <a:pt x="393" y="0"/>
                  <a:pt x="0" y="393"/>
                  <a:pt x="0" y="893"/>
                </a:cubicBezTo>
                <a:lnTo>
                  <a:pt x="0" y="10680"/>
                </a:lnTo>
                <a:cubicBezTo>
                  <a:pt x="0" y="11168"/>
                  <a:pt x="393" y="11573"/>
                  <a:pt x="893" y="11573"/>
                </a:cubicBezTo>
                <a:lnTo>
                  <a:pt x="10680" y="11573"/>
                </a:lnTo>
                <a:cubicBezTo>
                  <a:pt x="11168" y="11573"/>
                  <a:pt x="11573" y="11168"/>
                  <a:pt x="11573" y="10680"/>
                </a:cubicBezTo>
                <a:lnTo>
                  <a:pt x="11573" y="893"/>
                </a:lnTo>
                <a:cubicBezTo>
                  <a:pt x="11573" y="393"/>
                  <a:pt x="11168" y="0"/>
                  <a:pt x="1068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769" name="Google Shape;9769;p78"/>
          <p:cNvGrpSpPr/>
          <p:nvPr/>
        </p:nvGrpSpPr>
        <p:grpSpPr>
          <a:xfrm>
            <a:off x="2935741" y="2403113"/>
            <a:ext cx="466379" cy="465912"/>
            <a:chOff x="2201806" y="1976585"/>
            <a:chExt cx="349784" cy="349434"/>
          </a:xfrm>
          <a:solidFill>
            <a:schemeClr val="tx1"/>
          </a:solidFill>
        </p:grpSpPr>
        <p:sp>
          <p:nvSpPr>
            <p:cNvPr id="9770" name="Google Shape;9770;p78"/>
            <p:cNvSpPr/>
            <p:nvPr/>
          </p:nvSpPr>
          <p:spPr>
            <a:xfrm>
              <a:off x="2231755" y="2073373"/>
              <a:ext cx="319835" cy="252647"/>
            </a:xfrm>
            <a:custGeom>
              <a:avLst/>
              <a:gdLst/>
              <a:ahLst/>
              <a:cxnLst/>
              <a:rect l="l" t="t" r="r" b="b"/>
              <a:pathLst>
                <a:path w="10049" h="7938" extrusionOk="0">
                  <a:moveTo>
                    <a:pt x="9368" y="0"/>
                  </a:moveTo>
                  <a:cubicBezTo>
                    <a:pt x="9345" y="0"/>
                    <a:pt x="9322" y="6"/>
                    <a:pt x="9299" y="20"/>
                  </a:cubicBezTo>
                  <a:cubicBezTo>
                    <a:pt x="9227" y="67"/>
                    <a:pt x="9180" y="151"/>
                    <a:pt x="9227" y="234"/>
                  </a:cubicBezTo>
                  <a:cubicBezTo>
                    <a:pt x="9561" y="925"/>
                    <a:pt x="9716" y="1675"/>
                    <a:pt x="9716" y="2449"/>
                  </a:cubicBezTo>
                  <a:cubicBezTo>
                    <a:pt x="9716" y="3830"/>
                    <a:pt x="9180" y="5127"/>
                    <a:pt x="8203" y="6104"/>
                  </a:cubicBezTo>
                  <a:cubicBezTo>
                    <a:pt x="7215" y="7092"/>
                    <a:pt x="5917" y="7628"/>
                    <a:pt x="4536" y="7628"/>
                  </a:cubicBezTo>
                  <a:cubicBezTo>
                    <a:pt x="3715" y="7628"/>
                    <a:pt x="2929" y="7449"/>
                    <a:pt x="2203" y="7080"/>
                  </a:cubicBezTo>
                  <a:cubicBezTo>
                    <a:pt x="1596" y="6759"/>
                    <a:pt x="1060" y="6342"/>
                    <a:pt x="607" y="5830"/>
                  </a:cubicBezTo>
                  <a:lnTo>
                    <a:pt x="607" y="5830"/>
                  </a:lnTo>
                  <a:lnTo>
                    <a:pt x="1250" y="6032"/>
                  </a:lnTo>
                  <a:cubicBezTo>
                    <a:pt x="1272" y="6040"/>
                    <a:pt x="1293" y="6044"/>
                    <a:pt x="1312" y="6044"/>
                  </a:cubicBezTo>
                  <a:cubicBezTo>
                    <a:pt x="1380" y="6044"/>
                    <a:pt x="1434" y="5999"/>
                    <a:pt x="1453" y="5925"/>
                  </a:cubicBezTo>
                  <a:cubicBezTo>
                    <a:pt x="1488" y="5842"/>
                    <a:pt x="1441" y="5747"/>
                    <a:pt x="1357" y="5723"/>
                  </a:cubicBezTo>
                  <a:lnTo>
                    <a:pt x="202" y="5330"/>
                  </a:lnTo>
                  <a:cubicBezTo>
                    <a:pt x="191" y="5327"/>
                    <a:pt x="179" y="5325"/>
                    <a:pt x="167" y="5325"/>
                  </a:cubicBezTo>
                  <a:cubicBezTo>
                    <a:pt x="131" y="5325"/>
                    <a:pt x="95" y="5339"/>
                    <a:pt x="60" y="5366"/>
                  </a:cubicBezTo>
                  <a:cubicBezTo>
                    <a:pt x="12" y="5389"/>
                    <a:pt x="0" y="5449"/>
                    <a:pt x="0" y="5508"/>
                  </a:cubicBezTo>
                  <a:lnTo>
                    <a:pt x="191" y="6854"/>
                  </a:lnTo>
                  <a:cubicBezTo>
                    <a:pt x="214" y="6925"/>
                    <a:pt x="274" y="6985"/>
                    <a:pt x="357" y="6985"/>
                  </a:cubicBezTo>
                  <a:lnTo>
                    <a:pt x="393" y="6985"/>
                  </a:lnTo>
                  <a:cubicBezTo>
                    <a:pt x="476" y="6973"/>
                    <a:pt x="536" y="6890"/>
                    <a:pt x="524" y="6806"/>
                  </a:cubicBezTo>
                  <a:lnTo>
                    <a:pt x="417" y="6068"/>
                  </a:lnTo>
                  <a:lnTo>
                    <a:pt x="417" y="6068"/>
                  </a:lnTo>
                  <a:cubicBezTo>
                    <a:pt x="881" y="6604"/>
                    <a:pt x="1465" y="7044"/>
                    <a:pt x="2084" y="7354"/>
                  </a:cubicBezTo>
                  <a:cubicBezTo>
                    <a:pt x="2858" y="7747"/>
                    <a:pt x="3691" y="7937"/>
                    <a:pt x="4560" y="7937"/>
                  </a:cubicBezTo>
                  <a:cubicBezTo>
                    <a:pt x="6025" y="7937"/>
                    <a:pt x="7394" y="7366"/>
                    <a:pt x="8442" y="6330"/>
                  </a:cubicBezTo>
                  <a:cubicBezTo>
                    <a:pt x="9477" y="5282"/>
                    <a:pt x="10049" y="3913"/>
                    <a:pt x="10049" y="2449"/>
                  </a:cubicBezTo>
                  <a:cubicBezTo>
                    <a:pt x="10049" y="1627"/>
                    <a:pt x="9870" y="829"/>
                    <a:pt x="9513" y="91"/>
                  </a:cubicBezTo>
                  <a:cubicBezTo>
                    <a:pt x="9479" y="40"/>
                    <a:pt x="9426" y="0"/>
                    <a:pt x="93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1" name="Google Shape;9771;p78"/>
            <p:cNvSpPr/>
            <p:nvPr/>
          </p:nvSpPr>
          <p:spPr>
            <a:xfrm>
              <a:off x="2201806" y="1976585"/>
              <a:ext cx="319484" cy="252424"/>
            </a:xfrm>
            <a:custGeom>
              <a:avLst/>
              <a:gdLst/>
              <a:ahLst/>
              <a:cxnLst/>
              <a:rect l="l" t="t" r="r" b="b"/>
              <a:pathLst>
                <a:path w="10038" h="7931" extrusionOk="0">
                  <a:moveTo>
                    <a:pt x="5501" y="1"/>
                  </a:moveTo>
                  <a:cubicBezTo>
                    <a:pt x="4025" y="1"/>
                    <a:pt x="2656" y="560"/>
                    <a:pt x="1608" y="1608"/>
                  </a:cubicBezTo>
                  <a:cubicBezTo>
                    <a:pt x="572" y="2644"/>
                    <a:pt x="0" y="4013"/>
                    <a:pt x="0" y="5490"/>
                  </a:cubicBezTo>
                  <a:cubicBezTo>
                    <a:pt x="0" y="6311"/>
                    <a:pt x="179" y="7109"/>
                    <a:pt x="536" y="7835"/>
                  </a:cubicBezTo>
                  <a:cubicBezTo>
                    <a:pt x="572" y="7895"/>
                    <a:pt x="632" y="7930"/>
                    <a:pt x="691" y="7930"/>
                  </a:cubicBezTo>
                  <a:cubicBezTo>
                    <a:pt x="715" y="7930"/>
                    <a:pt x="739" y="7930"/>
                    <a:pt x="762" y="7918"/>
                  </a:cubicBezTo>
                  <a:cubicBezTo>
                    <a:pt x="834" y="7871"/>
                    <a:pt x="882" y="7776"/>
                    <a:pt x="834" y="7704"/>
                  </a:cubicBezTo>
                  <a:cubicBezTo>
                    <a:pt x="512" y="7002"/>
                    <a:pt x="346" y="6263"/>
                    <a:pt x="346" y="5490"/>
                  </a:cubicBezTo>
                  <a:cubicBezTo>
                    <a:pt x="346" y="4108"/>
                    <a:pt x="882" y="2811"/>
                    <a:pt x="1870" y="1822"/>
                  </a:cubicBezTo>
                  <a:cubicBezTo>
                    <a:pt x="2846" y="846"/>
                    <a:pt x="4144" y="310"/>
                    <a:pt x="5525" y="310"/>
                  </a:cubicBezTo>
                  <a:cubicBezTo>
                    <a:pt x="7049" y="310"/>
                    <a:pt x="8454" y="965"/>
                    <a:pt x="9454" y="2108"/>
                  </a:cubicBezTo>
                  <a:lnTo>
                    <a:pt x="8811" y="1906"/>
                  </a:lnTo>
                  <a:cubicBezTo>
                    <a:pt x="8792" y="1898"/>
                    <a:pt x="8772" y="1894"/>
                    <a:pt x="8753" y="1894"/>
                  </a:cubicBezTo>
                  <a:cubicBezTo>
                    <a:pt x="8688" y="1894"/>
                    <a:pt x="8627" y="1937"/>
                    <a:pt x="8609" y="2001"/>
                  </a:cubicBezTo>
                  <a:cubicBezTo>
                    <a:pt x="8573" y="2096"/>
                    <a:pt x="8621" y="2180"/>
                    <a:pt x="8716" y="2215"/>
                  </a:cubicBezTo>
                  <a:lnTo>
                    <a:pt x="9859" y="2596"/>
                  </a:lnTo>
                  <a:cubicBezTo>
                    <a:pt x="9871" y="2596"/>
                    <a:pt x="9883" y="2620"/>
                    <a:pt x="9906" y="2620"/>
                  </a:cubicBezTo>
                  <a:cubicBezTo>
                    <a:pt x="9930" y="2620"/>
                    <a:pt x="9978" y="2596"/>
                    <a:pt x="10002" y="2572"/>
                  </a:cubicBezTo>
                  <a:cubicBezTo>
                    <a:pt x="10026" y="2525"/>
                    <a:pt x="10037" y="2465"/>
                    <a:pt x="10037" y="2418"/>
                  </a:cubicBezTo>
                  <a:lnTo>
                    <a:pt x="9847" y="1084"/>
                  </a:lnTo>
                  <a:cubicBezTo>
                    <a:pt x="9827" y="1003"/>
                    <a:pt x="9772" y="948"/>
                    <a:pt x="9705" y="948"/>
                  </a:cubicBezTo>
                  <a:cubicBezTo>
                    <a:pt x="9693" y="948"/>
                    <a:pt x="9681" y="950"/>
                    <a:pt x="9668" y="953"/>
                  </a:cubicBezTo>
                  <a:cubicBezTo>
                    <a:pt x="9573" y="965"/>
                    <a:pt x="9514" y="1037"/>
                    <a:pt x="9525" y="1132"/>
                  </a:cubicBezTo>
                  <a:lnTo>
                    <a:pt x="9633" y="1870"/>
                  </a:lnTo>
                  <a:cubicBezTo>
                    <a:pt x="8597" y="667"/>
                    <a:pt x="7085" y="1"/>
                    <a:pt x="5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2" name="Google Shape;9772;p78"/>
            <p:cNvSpPr/>
            <p:nvPr/>
          </p:nvSpPr>
          <p:spPr>
            <a:xfrm>
              <a:off x="2331789" y="2068662"/>
              <a:ext cx="16709" cy="27340"/>
            </a:xfrm>
            <a:custGeom>
              <a:avLst/>
              <a:gdLst/>
              <a:ahLst/>
              <a:cxnLst/>
              <a:rect l="l" t="t" r="r" b="b"/>
              <a:pathLst>
                <a:path w="525" h="859" extrusionOk="0">
                  <a:moveTo>
                    <a:pt x="358" y="1"/>
                  </a:moveTo>
                  <a:cubicBezTo>
                    <a:pt x="262" y="1"/>
                    <a:pt x="191" y="84"/>
                    <a:pt x="191" y="168"/>
                  </a:cubicBezTo>
                  <a:lnTo>
                    <a:pt x="191" y="465"/>
                  </a:lnTo>
                  <a:lnTo>
                    <a:pt x="72" y="584"/>
                  </a:lnTo>
                  <a:cubicBezTo>
                    <a:pt x="12" y="644"/>
                    <a:pt x="0" y="751"/>
                    <a:pt x="72" y="811"/>
                  </a:cubicBezTo>
                  <a:cubicBezTo>
                    <a:pt x="96" y="834"/>
                    <a:pt x="143" y="858"/>
                    <a:pt x="191" y="858"/>
                  </a:cubicBezTo>
                  <a:cubicBezTo>
                    <a:pt x="238" y="858"/>
                    <a:pt x="262" y="834"/>
                    <a:pt x="298" y="811"/>
                  </a:cubicBezTo>
                  <a:lnTo>
                    <a:pt x="453" y="644"/>
                  </a:lnTo>
                  <a:cubicBezTo>
                    <a:pt x="488" y="620"/>
                    <a:pt x="500" y="572"/>
                    <a:pt x="500" y="525"/>
                  </a:cubicBezTo>
                  <a:lnTo>
                    <a:pt x="524" y="168"/>
                  </a:lnTo>
                  <a:cubicBezTo>
                    <a:pt x="524" y="84"/>
                    <a:pt x="441" y="1"/>
                    <a:pt x="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3" name="Google Shape;9773;p78"/>
            <p:cNvSpPr/>
            <p:nvPr/>
          </p:nvSpPr>
          <p:spPr>
            <a:xfrm>
              <a:off x="2243118" y="2021653"/>
              <a:ext cx="265664" cy="261908"/>
            </a:xfrm>
            <a:custGeom>
              <a:avLst/>
              <a:gdLst/>
              <a:ahLst/>
              <a:cxnLst/>
              <a:rect l="l" t="t" r="r" b="b"/>
              <a:pathLst>
                <a:path w="8347" h="8229" extrusionOk="0">
                  <a:moveTo>
                    <a:pt x="2751" y="3109"/>
                  </a:moveTo>
                  <a:lnTo>
                    <a:pt x="2977" y="3133"/>
                  </a:lnTo>
                  <a:lnTo>
                    <a:pt x="3084" y="3133"/>
                  </a:lnTo>
                  <a:lnTo>
                    <a:pt x="2917" y="3502"/>
                  </a:lnTo>
                  <a:lnTo>
                    <a:pt x="2643" y="3431"/>
                  </a:lnTo>
                  <a:lnTo>
                    <a:pt x="2751" y="3109"/>
                  </a:lnTo>
                  <a:close/>
                  <a:moveTo>
                    <a:pt x="3834" y="3026"/>
                  </a:moveTo>
                  <a:lnTo>
                    <a:pt x="4156" y="3419"/>
                  </a:lnTo>
                  <a:lnTo>
                    <a:pt x="4120" y="3526"/>
                  </a:lnTo>
                  <a:cubicBezTo>
                    <a:pt x="4096" y="3609"/>
                    <a:pt x="4144" y="3704"/>
                    <a:pt x="4227" y="3728"/>
                  </a:cubicBezTo>
                  <a:cubicBezTo>
                    <a:pt x="4239" y="3728"/>
                    <a:pt x="4263" y="3740"/>
                    <a:pt x="4275" y="3740"/>
                  </a:cubicBezTo>
                  <a:cubicBezTo>
                    <a:pt x="4346" y="3740"/>
                    <a:pt x="4406" y="3704"/>
                    <a:pt x="4417" y="3645"/>
                  </a:cubicBezTo>
                  <a:lnTo>
                    <a:pt x="4465" y="3526"/>
                  </a:lnTo>
                  <a:cubicBezTo>
                    <a:pt x="4501" y="3419"/>
                    <a:pt x="4477" y="3312"/>
                    <a:pt x="4417" y="3240"/>
                  </a:cubicBezTo>
                  <a:lnTo>
                    <a:pt x="4334" y="3133"/>
                  </a:lnTo>
                  <a:lnTo>
                    <a:pt x="4608" y="3359"/>
                  </a:lnTo>
                  <a:cubicBezTo>
                    <a:pt x="4638" y="3374"/>
                    <a:pt x="4673" y="3389"/>
                    <a:pt x="4710" y="3389"/>
                  </a:cubicBezTo>
                  <a:cubicBezTo>
                    <a:pt x="4731" y="3389"/>
                    <a:pt x="4753" y="3384"/>
                    <a:pt x="4775" y="3371"/>
                  </a:cubicBezTo>
                  <a:lnTo>
                    <a:pt x="4989" y="3288"/>
                  </a:lnTo>
                  <a:lnTo>
                    <a:pt x="5108" y="3419"/>
                  </a:lnTo>
                  <a:cubicBezTo>
                    <a:pt x="5132" y="3466"/>
                    <a:pt x="5191" y="3478"/>
                    <a:pt x="5239" y="3478"/>
                  </a:cubicBezTo>
                  <a:lnTo>
                    <a:pt x="5644" y="3442"/>
                  </a:lnTo>
                  <a:lnTo>
                    <a:pt x="5656" y="3526"/>
                  </a:lnTo>
                  <a:cubicBezTo>
                    <a:pt x="5668" y="3562"/>
                    <a:pt x="5644" y="3597"/>
                    <a:pt x="5644" y="3609"/>
                  </a:cubicBezTo>
                  <a:cubicBezTo>
                    <a:pt x="5620" y="3621"/>
                    <a:pt x="5608" y="3657"/>
                    <a:pt x="5560" y="3657"/>
                  </a:cubicBezTo>
                  <a:lnTo>
                    <a:pt x="4882" y="3716"/>
                  </a:lnTo>
                  <a:cubicBezTo>
                    <a:pt x="4787" y="3716"/>
                    <a:pt x="4715" y="3764"/>
                    <a:pt x="4668" y="3835"/>
                  </a:cubicBezTo>
                  <a:cubicBezTo>
                    <a:pt x="4644" y="3895"/>
                    <a:pt x="4608" y="3954"/>
                    <a:pt x="4632" y="4014"/>
                  </a:cubicBezTo>
                  <a:lnTo>
                    <a:pt x="4167" y="3859"/>
                  </a:lnTo>
                  <a:cubicBezTo>
                    <a:pt x="4156" y="3859"/>
                    <a:pt x="4156" y="3847"/>
                    <a:pt x="4156" y="3835"/>
                  </a:cubicBezTo>
                  <a:cubicBezTo>
                    <a:pt x="4120" y="3657"/>
                    <a:pt x="3977" y="3538"/>
                    <a:pt x="3798" y="3538"/>
                  </a:cubicBezTo>
                  <a:lnTo>
                    <a:pt x="3775" y="3538"/>
                  </a:lnTo>
                  <a:lnTo>
                    <a:pt x="3286" y="3550"/>
                  </a:lnTo>
                  <a:lnTo>
                    <a:pt x="3405" y="3204"/>
                  </a:lnTo>
                  <a:cubicBezTo>
                    <a:pt x="3429" y="3181"/>
                    <a:pt x="3453" y="3169"/>
                    <a:pt x="3489" y="3145"/>
                  </a:cubicBezTo>
                  <a:lnTo>
                    <a:pt x="3834" y="3026"/>
                  </a:lnTo>
                  <a:close/>
                  <a:moveTo>
                    <a:pt x="7561" y="3562"/>
                  </a:moveTo>
                  <a:cubicBezTo>
                    <a:pt x="7573" y="3562"/>
                    <a:pt x="7620" y="3562"/>
                    <a:pt x="7656" y="3597"/>
                  </a:cubicBezTo>
                  <a:lnTo>
                    <a:pt x="7977" y="3907"/>
                  </a:lnTo>
                  <a:cubicBezTo>
                    <a:pt x="7989" y="4026"/>
                    <a:pt x="7989" y="4133"/>
                    <a:pt x="7977" y="4216"/>
                  </a:cubicBezTo>
                  <a:cubicBezTo>
                    <a:pt x="7930" y="5169"/>
                    <a:pt x="7549" y="6086"/>
                    <a:pt x="6858" y="6752"/>
                  </a:cubicBezTo>
                  <a:cubicBezTo>
                    <a:pt x="6763" y="6860"/>
                    <a:pt x="6656" y="6943"/>
                    <a:pt x="6537" y="7050"/>
                  </a:cubicBezTo>
                  <a:cubicBezTo>
                    <a:pt x="6596" y="6955"/>
                    <a:pt x="6644" y="6871"/>
                    <a:pt x="6680" y="6776"/>
                  </a:cubicBezTo>
                  <a:lnTo>
                    <a:pt x="7430" y="5074"/>
                  </a:lnTo>
                  <a:cubicBezTo>
                    <a:pt x="7454" y="5026"/>
                    <a:pt x="7442" y="4966"/>
                    <a:pt x="7418" y="4907"/>
                  </a:cubicBezTo>
                  <a:cubicBezTo>
                    <a:pt x="7382" y="4859"/>
                    <a:pt x="7323" y="4836"/>
                    <a:pt x="7263" y="4836"/>
                  </a:cubicBezTo>
                  <a:lnTo>
                    <a:pt x="7192" y="4836"/>
                  </a:lnTo>
                  <a:lnTo>
                    <a:pt x="7596" y="4026"/>
                  </a:lnTo>
                  <a:cubicBezTo>
                    <a:pt x="7656" y="3895"/>
                    <a:pt x="7620" y="3728"/>
                    <a:pt x="7501" y="3657"/>
                  </a:cubicBezTo>
                  <a:lnTo>
                    <a:pt x="7477" y="3621"/>
                  </a:lnTo>
                  <a:lnTo>
                    <a:pt x="7489" y="3609"/>
                  </a:lnTo>
                  <a:cubicBezTo>
                    <a:pt x="7513" y="3562"/>
                    <a:pt x="7549" y="3562"/>
                    <a:pt x="7561" y="3562"/>
                  </a:cubicBezTo>
                  <a:close/>
                  <a:moveTo>
                    <a:pt x="4088" y="0"/>
                  </a:moveTo>
                  <a:cubicBezTo>
                    <a:pt x="4055" y="0"/>
                    <a:pt x="4022" y="1"/>
                    <a:pt x="3989" y="2"/>
                  </a:cubicBezTo>
                  <a:cubicBezTo>
                    <a:pt x="2953" y="49"/>
                    <a:pt x="1977" y="478"/>
                    <a:pt x="1250" y="1216"/>
                  </a:cubicBezTo>
                  <a:cubicBezTo>
                    <a:pt x="524" y="1942"/>
                    <a:pt x="96" y="2919"/>
                    <a:pt x="48" y="3954"/>
                  </a:cubicBezTo>
                  <a:cubicBezTo>
                    <a:pt x="0" y="4978"/>
                    <a:pt x="346" y="5979"/>
                    <a:pt x="1012" y="6764"/>
                  </a:cubicBezTo>
                  <a:cubicBezTo>
                    <a:pt x="1048" y="6812"/>
                    <a:pt x="1084" y="6824"/>
                    <a:pt x="1131" y="6824"/>
                  </a:cubicBezTo>
                  <a:cubicBezTo>
                    <a:pt x="1167" y="6824"/>
                    <a:pt x="1203" y="6812"/>
                    <a:pt x="1239" y="6776"/>
                  </a:cubicBezTo>
                  <a:cubicBezTo>
                    <a:pt x="1310" y="6717"/>
                    <a:pt x="1310" y="6610"/>
                    <a:pt x="1250" y="6550"/>
                  </a:cubicBezTo>
                  <a:cubicBezTo>
                    <a:pt x="643" y="5824"/>
                    <a:pt x="334" y="4907"/>
                    <a:pt x="369" y="3966"/>
                  </a:cubicBezTo>
                  <a:cubicBezTo>
                    <a:pt x="417" y="3014"/>
                    <a:pt x="810" y="2109"/>
                    <a:pt x="1489" y="1430"/>
                  </a:cubicBezTo>
                  <a:cubicBezTo>
                    <a:pt x="2155" y="764"/>
                    <a:pt x="3072" y="359"/>
                    <a:pt x="4025" y="323"/>
                  </a:cubicBezTo>
                  <a:cubicBezTo>
                    <a:pt x="4087" y="316"/>
                    <a:pt x="4150" y="313"/>
                    <a:pt x="4213" y="313"/>
                  </a:cubicBezTo>
                  <a:cubicBezTo>
                    <a:pt x="4363" y="313"/>
                    <a:pt x="4512" y="330"/>
                    <a:pt x="4656" y="347"/>
                  </a:cubicBezTo>
                  <a:lnTo>
                    <a:pt x="4882" y="621"/>
                  </a:lnTo>
                  <a:lnTo>
                    <a:pt x="4798" y="823"/>
                  </a:lnTo>
                  <a:lnTo>
                    <a:pt x="4656" y="585"/>
                  </a:lnTo>
                  <a:cubicBezTo>
                    <a:pt x="4632" y="537"/>
                    <a:pt x="4572" y="502"/>
                    <a:pt x="4525" y="502"/>
                  </a:cubicBezTo>
                  <a:lnTo>
                    <a:pt x="4025" y="502"/>
                  </a:lnTo>
                  <a:cubicBezTo>
                    <a:pt x="3965" y="502"/>
                    <a:pt x="3906" y="525"/>
                    <a:pt x="3870" y="585"/>
                  </a:cubicBezTo>
                  <a:lnTo>
                    <a:pt x="3513" y="1276"/>
                  </a:lnTo>
                  <a:cubicBezTo>
                    <a:pt x="3465" y="1359"/>
                    <a:pt x="3465" y="1478"/>
                    <a:pt x="3513" y="1573"/>
                  </a:cubicBezTo>
                  <a:cubicBezTo>
                    <a:pt x="3560" y="1657"/>
                    <a:pt x="3667" y="1716"/>
                    <a:pt x="3763" y="1728"/>
                  </a:cubicBezTo>
                  <a:lnTo>
                    <a:pt x="4048" y="1764"/>
                  </a:lnTo>
                  <a:cubicBezTo>
                    <a:pt x="4108" y="1764"/>
                    <a:pt x="4167" y="1752"/>
                    <a:pt x="4203" y="1692"/>
                  </a:cubicBezTo>
                  <a:lnTo>
                    <a:pt x="4298" y="1537"/>
                  </a:lnTo>
                  <a:lnTo>
                    <a:pt x="4358" y="1609"/>
                  </a:lnTo>
                  <a:lnTo>
                    <a:pt x="4310" y="1895"/>
                  </a:lnTo>
                  <a:lnTo>
                    <a:pt x="3822" y="1966"/>
                  </a:lnTo>
                  <a:cubicBezTo>
                    <a:pt x="3798" y="1966"/>
                    <a:pt x="3775" y="1990"/>
                    <a:pt x="3751" y="2002"/>
                  </a:cubicBezTo>
                  <a:lnTo>
                    <a:pt x="3108" y="2466"/>
                  </a:lnTo>
                  <a:cubicBezTo>
                    <a:pt x="3084" y="2490"/>
                    <a:pt x="3048" y="2526"/>
                    <a:pt x="3048" y="2550"/>
                  </a:cubicBezTo>
                  <a:lnTo>
                    <a:pt x="2977" y="2847"/>
                  </a:lnTo>
                  <a:lnTo>
                    <a:pt x="2751" y="2823"/>
                  </a:lnTo>
                  <a:cubicBezTo>
                    <a:pt x="2736" y="2821"/>
                    <a:pt x="2721" y="2819"/>
                    <a:pt x="2706" y="2819"/>
                  </a:cubicBezTo>
                  <a:cubicBezTo>
                    <a:pt x="2591" y="2819"/>
                    <a:pt x="2483" y="2898"/>
                    <a:pt x="2441" y="3014"/>
                  </a:cubicBezTo>
                  <a:lnTo>
                    <a:pt x="2310" y="3371"/>
                  </a:lnTo>
                  <a:cubicBezTo>
                    <a:pt x="2274" y="3442"/>
                    <a:pt x="2274" y="3538"/>
                    <a:pt x="2322" y="3609"/>
                  </a:cubicBezTo>
                  <a:cubicBezTo>
                    <a:pt x="2370" y="3681"/>
                    <a:pt x="2429" y="3740"/>
                    <a:pt x="2501" y="3752"/>
                  </a:cubicBezTo>
                  <a:cubicBezTo>
                    <a:pt x="2346" y="3812"/>
                    <a:pt x="2251" y="3978"/>
                    <a:pt x="2251" y="4145"/>
                  </a:cubicBezTo>
                  <a:lnTo>
                    <a:pt x="2251" y="4216"/>
                  </a:lnTo>
                  <a:lnTo>
                    <a:pt x="1798" y="4740"/>
                  </a:lnTo>
                  <a:cubicBezTo>
                    <a:pt x="1727" y="4812"/>
                    <a:pt x="1703" y="4919"/>
                    <a:pt x="1703" y="5026"/>
                  </a:cubicBezTo>
                  <a:lnTo>
                    <a:pt x="1703" y="5621"/>
                  </a:lnTo>
                  <a:cubicBezTo>
                    <a:pt x="1703" y="5764"/>
                    <a:pt x="1750" y="5919"/>
                    <a:pt x="1881" y="6038"/>
                  </a:cubicBezTo>
                  <a:lnTo>
                    <a:pt x="2310" y="6455"/>
                  </a:lnTo>
                  <a:cubicBezTo>
                    <a:pt x="2393" y="6538"/>
                    <a:pt x="2524" y="6598"/>
                    <a:pt x="2643" y="6610"/>
                  </a:cubicBezTo>
                  <a:lnTo>
                    <a:pt x="3917" y="6717"/>
                  </a:lnTo>
                  <a:lnTo>
                    <a:pt x="3917" y="6764"/>
                  </a:lnTo>
                  <a:cubicBezTo>
                    <a:pt x="3894" y="6907"/>
                    <a:pt x="3965" y="7074"/>
                    <a:pt x="4096" y="7169"/>
                  </a:cubicBezTo>
                  <a:lnTo>
                    <a:pt x="4310" y="7324"/>
                  </a:lnTo>
                  <a:lnTo>
                    <a:pt x="4298" y="7372"/>
                  </a:lnTo>
                  <a:cubicBezTo>
                    <a:pt x="4251" y="7538"/>
                    <a:pt x="4298" y="7717"/>
                    <a:pt x="4429" y="7836"/>
                  </a:cubicBezTo>
                  <a:lnTo>
                    <a:pt x="4489" y="7895"/>
                  </a:lnTo>
                  <a:cubicBezTo>
                    <a:pt x="4429" y="7895"/>
                    <a:pt x="4394" y="7907"/>
                    <a:pt x="4334" y="7907"/>
                  </a:cubicBezTo>
                  <a:cubicBezTo>
                    <a:pt x="4272" y="7910"/>
                    <a:pt x="4211" y="7912"/>
                    <a:pt x="4149" y="7912"/>
                  </a:cubicBezTo>
                  <a:cubicBezTo>
                    <a:pt x="3262" y="7912"/>
                    <a:pt x="2407" y="7593"/>
                    <a:pt x="1739" y="7014"/>
                  </a:cubicBezTo>
                  <a:cubicBezTo>
                    <a:pt x="1708" y="6989"/>
                    <a:pt x="1672" y="6976"/>
                    <a:pt x="1637" y="6976"/>
                  </a:cubicBezTo>
                  <a:cubicBezTo>
                    <a:pt x="1591" y="6976"/>
                    <a:pt x="1546" y="6998"/>
                    <a:pt x="1512" y="7038"/>
                  </a:cubicBezTo>
                  <a:cubicBezTo>
                    <a:pt x="1453" y="7110"/>
                    <a:pt x="1477" y="7193"/>
                    <a:pt x="1536" y="7252"/>
                  </a:cubicBezTo>
                  <a:cubicBezTo>
                    <a:pt x="2274" y="7883"/>
                    <a:pt x="3215" y="8229"/>
                    <a:pt x="4179" y="8229"/>
                  </a:cubicBezTo>
                  <a:lnTo>
                    <a:pt x="4346" y="8229"/>
                  </a:lnTo>
                  <a:cubicBezTo>
                    <a:pt x="5382" y="8181"/>
                    <a:pt x="6358" y="7753"/>
                    <a:pt x="7084" y="7014"/>
                  </a:cubicBezTo>
                  <a:cubicBezTo>
                    <a:pt x="7811" y="6288"/>
                    <a:pt x="8239" y="5312"/>
                    <a:pt x="8287" y="4276"/>
                  </a:cubicBezTo>
                  <a:cubicBezTo>
                    <a:pt x="8347" y="3204"/>
                    <a:pt x="8001" y="2216"/>
                    <a:pt x="7335" y="1418"/>
                  </a:cubicBezTo>
                  <a:cubicBezTo>
                    <a:pt x="7303" y="1381"/>
                    <a:pt x="7259" y="1363"/>
                    <a:pt x="7216" y="1363"/>
                  </a:cubicBezTo>
                  <a:cubicBezTo>
                    <a:pt x="7176" y="1363"/>
                    <a:pt x="7137" y="1378"/>
                    <a:pt x="7108" y="1407"/>
                  </a:cubicBezTo>
                  <a:cubicBezTo>
                    <a:pt x="7037" y="1466"/>
                    <a:pt x="7037" y="1573"/>
                    <a:pt x="7096" y="1633"/>
                  </a:cubicBezTo>
                  <a:cubicBezTo>
                    <a:pt x="7525" y="2157"/>
                    <a:pt x="7823" y="2776"/>
                    <a:pt x="7930" y="3431"/>
                  </a:cubicBezTo>
                  <a:lnTo>
                    <a:pt x="7894" y="3383"/>
                  </a:lnTo>
                  <a:cubicBezTo>
                    <a:pt x="7809" y="3308"/>
                    <a:pt x="7694" y="3262"/>
                    <a:pt x="7577" y="3262"/>
                  </a:cubicBezTo>
                  <a:cubicBezTo>
                    <a:pt x="7564" y="3262"/>
                    <a:pt x="7550" y="3263"/>
                    <a:pt x="7537" y="3264"/>
                  </a:cubicBezTo>
                  <a:cubicBezTo>
                    <a:pt x="7394" y="3288"/>
                    <a:pt x="7275" y="3359"/>
                    <a:pt x="7215" y="3466"/>
                  </a:cubicBezTo>
                  <a:lnTo>
                    <a:pt x="7192" y="3502"/>
                  </a:lnTo>
                  <a:cubicBezTo>
                    <a:pt x="7108" y="3502"/>
                    <a:pt x="7037" y="3538"/>
                    <a:pt x="6977" y="3585"/>
                  </a:cubicBezTo>
                  <a:lnTo>
                    <a:pt x="6775" y="3323"/>
                  </a:lnTo>
                  <a:cubicBezTo>
                    <a:pt x="6744" y="3286"/>
                    <a:pt x="6700" y="3268"/>
                    <a:pt x="6656" y="3268"/>
                  </a:cubicBezTo>
                  <a:cubicBezTo>
                    <a:pt x="6616" y="3268"/>
                    <a:pt x="6577" y="3283"/>
                    <a:pt x="6549" y="3312"/>
                  </a:cubicBezTo>
                  <a:cubicBezTo>
                    <a:pt x="6477" y="3371"/>
                    <a:pt x="6477" y="3478"/>
                    <a:pt x="6537" y="3538"/>
                  </a:cubicBezTo>
                  <a:lnTo>
                    <a:pt x="6858" y="3919"/>
                  </a:lnTo>
                  <a:cubicBezTo>
                    <a:pt x="6894" y="3954"/>
                    <a:pt x="6942" y="3978"/>
                    <a:pt x="6977" y="3978"/>
                  </a:cubicBezTo>
                  <a:cubicBezTo>
                    <a:pt x="7025" y="3978"/>
                    <a:pt x="7073" y="3966"/>
                    <a:pt x="7096" y="3943"/>
                  </a:cubicBezTo>
                  <a:lnTo>
                    <a:pt x="7204" y="3835"/>
                  </a:lnTo>
                  <a:lnTo>
                    <a:pt x="7335" y="3919"/>
                  </a:lnTo>
                  <a:lnTo>
                    <a:pt x="6858" y="4871"/>
                  </a:lnTo>
                  <a:lnTo>
                    <a:pt x="6834" y="4871"/>
                  </a:lnTo>
                  <a:cubicBezTo>
                    <a:pt x="6799" y="4871"/>
                    <a:pt x="6763" y="4859"/>
                    <a:pt x="6739" y="4836"/>
                  </a:cubicBezTo>
                  <a:lnTo>
                    <a:pt x="6096" y="4062"/>
                  </a:lnTo>
                  <a:cubicBezTo>
                    <a:pt x="6069" y="4014"/>
                    <a:pt x="6023" y="3994"/>
                    <a:pt x="5977" y="3994"/>
                  </a:cubicBezTo>
                  <a:cubicBezTo>
                    <a:pt x="5942" y="3994"/>
                    <a:pt x="5908" y="4005"/>
                    <a:pt x="5882" y="4026"/>
                  </a:cubicBezTo>
                  <a:cubicBezTo>
                    <a:pt x="5799" y="4085"/>
                    <a:pt x="5799" y="4193"/>
                    <a:pt x="5846" y="4252"/>
                  </a:cubicBezTo>
                  <a:lnTo>
                    <a:pt x="6489" y="5026"/>
                  </a:lnTo>
                  <a:cubicBezTo>
                    <a:pt x="6584" y="5133"/>
                    <a:pt x="6715" y="5193"/>
                    <a:pt x="6858" y="5193"/>
                  </a:cubicBezTo>
                  <a:lnTo>
                    <a:pt x="7073" y="5169"/>
                  </a:lnTo>
                  <a:lnTo>
                    <a:pt x="6430" y="6645"/>
                  </a:lnTo>
                  <a:cubicBezTo>
                    <a:pt x="6382" y="6752"/>
                    <a:pt x="6322" y="6848"/>
                    <a:pt x="6251" y="6943"/>
                  </a:cubicBezTo>
                  <a:lnTo>
                    <a:pt x="5751" y="7550"/>
                  </a:lnTo>
                  <a:cubicBezTo>
                    <a:pt x="5489" y="7657"/>
                    <a:pt x="5227" y="7753"/>
                    <a:pt x="4953" y="7812"/>
                  </a:cubicBezTo>
                  <a:lnTo>
                    <a:pt x="4679" y="7562"/>
                  </a:lnTo>
                  <a:cubicBezTo>
                    <a:pt x="4644" y="7538"/>
                    <a:pt x="4632" y="7491"/>
                    <a:pt x="4644" y="7443"/>
                  </a:cubicBezTo>
                  <a:lnTo>
                    <a:pt x="4691" y="7288"/>
                  </a:lnTo>
                  <a:cubicBezTo>
                    <a:pt x="4703" y="7229"/>
                    <a:pt x="4691" y="7145"/>
                    <a:pt x="4632" y="7110"/>
                  </a:cubicBezTo>
                  <a:lnTo>
                    <a:pt x="4322" y="6871"/>
                  </a:lnTo>
                  <a:cubicBezTo>
                    <a:pt x="4287" y="6836"/>
                    <a:pt x="4275" y="6812"/>
                    <a:pt x="4275" y="6764"/>
                  </a:cubicBezTo>
                  <a:lnTo>
                    <a:pt x="4298" y="6550"/>
                  </a:lnTo>
                  <a:cubicBezTo>
                    <a:pt x="4298" y="6514"/>
                    <a:pt x="4298" y="6467"/>
                    <a:pt x="4275" y="6431"/>
                  </a:cubicBezTo>
                  <a:cubicBezTo>
                    <a:pt x="4239" y="6407"/>
                    <a:pt x="4203" y="6371"/>
                    <a:pt x="4167" y="6371"/>
                  </a:cubicBezTo>
                  <a:lnTo>
                    <a:pt x="2679" y="6264"/>
                  </a:lnTo>
                  <a:cubicBezTo>
                    <a:pt x="2620" y="6264"/>
                    <a:pt x="2572" y="6229"/>
                    <a:pt x="2536" y="6181"/>
                  </a:cubicBezTo>
                  <a:lnTo>
                    <a:pt x="2096" y="5764"/>
                  </a:lnTo>
                  <a:cubicBezTo>
                    <a:pt x="2060" y="5728"/>
                    <a:pt x="2024" y="5645"/>
                    <a:pt x="2024" y="5586"/>
                  </a:cubicBezTo>
                  <a:lnTo>
                    <a:pt x="2024" y="4990"/>
                  </a:lnTo>
                  <a:cubicBezTo>
                    <a:pt x="2024" y="4966"/>
                    <a:pt x="2036" y="4931"/>
                    <a:pt x="2060" y="4919"/>
                  </a:cubicBezTo>
                  <a:lnTo>
                    <a:pt x="2548" y="4359"/>
                  </a:lnTo>
                  <a:cubicBezTo>
                    <a:pt x="2572" y="4324"/>
                    <a:pt x="2596" y="4300"/>
                    <a:pt x="2596" y="4252"/>
                  </a:cubicBezTo>
                  <a:lnTo>
                    <a:pt x="2596" y="4121"/>
                  </a:lnTo>
                  <a:cubicBezTo>
                    <a:pt x="2596" y="4074"/>
                    <a:pt x="2620" y="4038"/>
                    <a:pt x="2655" y="4014"/>
                  </a:cubicBezTo>
                  <a:lnTo>
                    <a:pt x="3036" y="3847"/>
                  </a:lnTo>
                  <a:lnTo>
                    <a:pt x="3751" y="3835"/>
                  </a:lnTo>
                  <a:cubicBezTo>
                    <a:pt x="3763" y="3835"/>
                    <a:pt x="3786" y="3847"/>
                    <a:pt x="3786" y="3859"/>
                  </a:cubicBezTo>
                  <a:cubicBezTo>
                    <a:pt x="3798" y="3990"/>
                    <a:pt x="3906" y="4097"/>
                    <a:pt x="4025" y="4145"/>
                  </a:cubicBezTo>
                  <a:lnTo>
                    <a:pt x="4537" y="4324"/>
                  </a:lnTo>
                  <a:cubicBezTo>
                    <a:pt x="4569" y="4331"/>
                    <a:pt x="4601" y="4335"/>
                    <a:pt x="4633" y="4335"/>
                  </a:cubicBezTo>
                  <a:cubicBezTo>
                    <a:pt x="4705" y="4335"/>
                    <a:pt x="4772" y="4314"/>
                    <a:pt x="4822" y="4264"/>
                  </a:cubicBezTo>
                  <a:cubicBezTo>
                    <a:pt x="4882" y="4204"/>
                    <a:pt x="4918" y="4121"/>
                    <a:pt x="4918" y="4026"/>
                  </a:cubicBezTo>
                  <a:lnTo>
                    <a:pt x="5549" y="3978"/>
                  </a:lnTo>
                  <a:cubicBezTo>
                    <a:pt x="5668" y="3966"/>
                    <a:pt x="5787" y="3907"/>
                    <a:pt x="5870" y="3812"/>
                  </a:cubicBezTo>
                  <a:cubicBezTo>
                    <a:pt x="5941" y="3728"/>
                    <a:pt x="5965" y="3597"/>
                    <a:pt x="5941" y="3478"/>
                  </a:cubicBezTo>
                  <a:lnTo>
                    <a:pt x="5930" y="3383"/>
                  </a:lnTo>
                  <a:cubicBezTo>
                    <a:pt x="5896" y="3247"/>
                    <a:pt x="5776" y="3144"/>
                    <a:pt x="5632" y="3144"/>
                  </a:cubicBezTo>
                  <a:cubicBezTo>
                    <a:pt x="5624" y="3144"/>
                    <a:pt x="5616" y="3144"/>
                    <a:pt x="5608" y="3145"/>
                  </a:cubicBezTo>
                  <a:lnTo>
                    <a:pt x="5275" y="3181"/>
                  </a:lnTo>
                  <a:lnTo>
                    <a:pt x="5227" y="3121"/>
                  </a:lnTo>
                  <a:lnTo>
                    <a:pt x="5668" y="2669"/>
                  </a:lnTo>
                  <a:cubicBezTo>
                    <a:pt x="5727" y="2609"/>
                    <a:pt x="5727" y="2502"/>
                    <a:pt x="5668" y="2442"/>
                  </a:cubicBezTo>
                  <a:cubicBezTo>
                    <a:pt x="5638" y="2413"/>
                    <a:pt x="5599" y="2398"/>
                    <a:pt x="5560" y="2398"/>
                  </a:cubicBezTo>
                  <a:cubicBezTo>
                    <a:pt x="5522" y="2398"/>
                    <a:pt x="5483" y="2413"/>
                    <a:pt x="5453" y="2442"/>
                  </a:cubicBezTo>
                  <a:lnTo>
                    <a:pt x="4918" y="2978"/>
                  </a:lnTo>
                  <a:lnTo>
                    <a:pt x="4739" y="3061"/>
                  </a:lnTo>
                  <a:lnTo>
                    <a:pt x="4227" y="2669"/>
                  </a:lnTo>
                  <a:cubicBezTo>
                    <a:pt x="4193" y="2652"/>
                    <a:pt x="4166" y="2635"/>
                    <a:pt x="4131" y="2635"/>
                  </a:cubicBezTo>
                  <a:cubicBezTo>
                    <a:pt x="4117" y="2635"/>
                    <a:pt x="4102" y="2638"/>
                    <a:pt x="4084" y="2645"/>
                  </a:cubicBezTo>
                  <a:lnTo>
                    <a:pt x="3382" y="2859"/>
                  </a:lnTo>
                  <a:cubicBezTo>
                    <a:pt x="3370" y="2859"/>
                    <a:pt x="3334" y="2883"/>
                    <a:pt x="3322" y="2895"/>
                  </a:cubicBezTo>
                  <a:lnTo>
                    <a:pt x="3370" y="2680"/>
                  </a:lnTo>
                  <a:lnTo>
                    <a:pt x="3917" y="2288"/>
                  </a:lnTo>
                  <a:lnTo>
                    <a:pt x="4501" y="2192"/>
                  </a:lnTo>
                  <a:cubicBezTo>
                    <a:pt x="4572" y="2180"/>
                    <a:pt x="4620" y="2133"/>
                    <a:pt x="4632" y="2061"/>
                  </a:cubicBezTo>
                  <a:lnTo>
                    <a:pt x="4691" y="1597"/>
                  </a:lnTo>
                  <a:cubicBezTo>
                    <a:pt x="4691" y="1549"/>
                    <a:pt x="4691" y="1514"/>
                    <a:pt x="4656" y="1478"/>
                  </a:cubicBezTo>
                  <a:lnTo>
                    <a:pt x="4417" y="1180"/>
                  </a:lnTo>
                  <a:cubicBezTo>
                    <a:pt x="4394" y="1133"/>
                    <a:pt x="4346" y="1121"/>
                    <a:pt x="4287" y="1121"/>
                  </a:cubicBezTo>
                  <a:cubicBezTo>
                    <a:pt x="4239" y="1121"/>
                    <a:pt x="4179" y="1156"/>
                    <a:pt x="4156" y="1192"/>
                  </a:cubicBezTo>
                  <a:lnTo>
                    <a:pt x="3977" y="1454"/>
                  </a:lnTo>
                  <a:lnTo>
                    <a:pt x="3786" y="1430"/>
                  </a:lnTo>
                  <a:lnTo>
                    <a:pt x="4096" y="835"/>
                  </a:lnTo>
                  <a:lnTo>
                    <a:pt x="4417" y="835"/>
                  </a:lnTo>
                  <a:lnTo>
                    <a:pt x="4656" y="1287"/>
                  </a:lnTo>
                  <a:cubicBezTo>
                    <a:pt x="4691" y="1347"/>
                    <a:pt x="4751" y="1371"/>
                    <a:pt x="4810" y="1371"/>
                  </a:cubicBezTo>
                  <a:cubicBezTo>
                    <a:pt x="4870" y="1371"/>
                    <a:pt x="4929" y="1335"/>
                    <a:pt x="4941" y="1276"/>
                  </a:cubicBezTo>
                  <a:lnTo>
                    <a:pt x="5168" y="740"/>
                  </a:lnTo>
                  <a:cubicBezTo>
                    <a:pt x="5215" y="645"/>
                    <a:pt x="5191" y="525"/>
                    <a:pt x="5132" y="454"/>
                  </a:cubicBezTo>
                  <a:lnTo>
                    <a:pt x="5132" y="454"/>
                  </a:lnTo>
                  <a:cubicBezTo>
                    <a:pt x="5668" y="597"/>
                    <a:pt x="6168" y="859"/>
                    <a:pt x="6596" y="1216"/>
                  </a:cubicBezTo>
                  <a:cubicBezTo>
                    <a:pt x="6625" y="1240"/>
                    <a:pt x="6658" y="1250"/>
                    <a:pt x="6691" y="1250"/>
                  </a:cubicBezTo>
                  <a:cubicBezTo>
                    <a:pt x="6739" y="1250"/>
                    <a:pt x="6787" y="1228"/>
                    <a:pt x="6823" y="1192"/>
                  </a:cubicBezTo>
                  <a:cubicBezTo>
                    <a:pt x="6882" y="1121"/>
                    <a:pt x="6858" y="1037"/>
                    <a:pt x="6799" y="978"/>
                  </a:cubicBezTo>
                  <a:cubicBezTo>
                    <a:pt x="6038" y="344"/>
                    <a:pt x="5077" y="0"/>
                    <a:pt x="4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74" name="Google Shape;9774;p78"/>
          <p:cNvGrpSpPr/>
          <p:nvPr/>
        </p:nvGrpSpPr>
        <p:grpSpPr>
          <a:xfrm>
            <a:off x="4125623" y="2403114"/>
            <a:ext cx="466931" cy="467397"/>
            <a:chOff x="3094217" y="1976585"/>
            <a:chExt cx="350198" cy="350548"/>
          </a:xfrm>
          <a:solidFill>
            <a:schemeClr val="tx1"/>
          </a:solidFill>
        </p:grpSpPr>
        <p:sp>
          <p:nvSpPr>
            <p:cNvPr id="9775" name="Google Shape;9775;p78"/>
            <p:cNvSpPr/>
            <p:nvPr/>
          </p:nvSpPr>
          <p:spPr>
            <a:xfrm>
              <a:off x="3094217" y="2129039"/>
              <a:ext cx="131543" cy="197362"/>
            </a:xfrm>
            <a:custGeom>
              <a:avLst/>
              <a:gdLst/>
              <a:ahLst/>
              <a:cxnLst/>
              <a:rect l="l" t="t" r="r" b="b"/>
              <a:pathLst>
                <a:path w="4133" h="6201" extrusionOk="0">
                  <a:moveTo>
                    <a:pt x="2072" y="345"/>
                  </a:moveTo>
                  <a:cubicBezTo>
                    <a:pt x="2117" y="345"/>
                    <a:pt x="2162" y="348"/>
                    <a:pt x="2203" y="354"/>
                  </a:cubicBezTo>
                  <a:cubicBezTo>
                    <a:pt x="2906" y="414"/>
                    <a:pt x="3454" y="1045"/>
                    <a:pt x="3454" y="1759"/>
                  </a:cubicBezTo>
                  <a:cubicBezTo>
                    <a:pt x="3454" y="2438"/>
                    <a:pt x="3620" y="3069"/>
                    <a:pt x="3751" y="3402"/>
                  </a:cubicBezTo>
                  <a:lnTo>
                    <a:pt x="3751" y="3426"/>
                  </a:lnTo>
                  <a:cubicBezTo>
                    <a:pt x="3608" y="3509"/>
                    <a:pt x="3299" y="3688"/>
                    <a:pt x="2763" y="3807"/>
                  </a:cubicBezTo>
                  <a:lnTo>
                    <a:pt x="2763" y="3759"/>
                  </a:lnTo>
                  <a:lnTo>
                    <a:pt x="2763" y="3438"/>
                  </a:lnTo>
                  <a:cubicBezTo>
                    <a:pt x="2965" y="3319"/>
                    <a:pt x="3144" y="3140"/>
                    <a:pt x="3263" y="2926"/>
                  </a:cubicBezTo>
                  <a:cubicBezTo>
                    <a:pt x="3489" y="2533"/>
                    <a:pt x="3418" y="2021"/>
                    <a:pt x="3073" y="1712"/>
                  </a:cubicBezTo>
                  <a:cubicBezTo>
                    <a:pt x="2834" y="1485"/>
                    <a:pt x="2418" y="1235"/>
                    <a:pt x="1727" y="1235"/>
                  </a:cubicBezTo>
                  <a:cubicBezTo>
                    <a:pt x="1691" y="1235"/>
                    <a:pt x="1644" y="1247"/>
                    <a:pt x="1608" y="1283"/>
                  </a:cubicBezTo>
                  <a:lnTo>
                    <a:pt x="1275" y="1616"/>
                  </a:lnTo>
                  <a:cubicBezTo>
                    <a:pt x="1215" y="1676"/>
                    <a:pt x="1215" y="1783"/>
                    <a:pt x="1275" y="1843"/>
                  </a:cubicBezTo>
                  <a:cubicBezTo>
                    <a:pt x="1304" y="1872"/>
                    <a:pt x="1343" y="1887"/>
                    <a:pt x="1382" y="1887"/>
                  </a:cubicBezTo>
                  <a:cubicBezTo>
                    <a:pt x="1421" y="1887"/>
                    <a:pt x="1459" y="1872"/>
                    <a:pt x="1489" y="1843"/>
                  </a:cubicBezTo>
                  <a:lnTo>
                    <a:pt x="1787" y="1545"/>
                  </a:lnTo>
                  <a:cubicBezTo>
                    <a:pt x="2227" y="1557"/>
                    <a:pt x="2584" y="1700"/>
                    <a:pt x="2846" y="1938"/>
                  </a:cubicBezTo>
                  <a:cubicBezTo>
                    <a:pt x="3073" y="2140"/>
                    <a:pt x="3132" y="2485"/>
                    <a:pt x="2977" y="2747"/>
                  </a:cubicBezTo>
                  <a:cubicBezTo>
                    <a:pt x="2799" y="3081"/>
                    <a:pt x="2441" y="3283"/>
                    <a:pt x="2072" y="3283"/>
                  </a:cubicBezTo>
                  <a:cubicBezTo>
                    <a:pt x="1489" y="3283"/>
                    <a:pt x="1037" y="2831"/>
                    <a:pt x="1037" y="2247"/>
                  </a:cubicBezTo>
                  <a:cubicBezTo>
                    <a:pt x="1037" y="2152"/>
                    <a:pt x="953" y="2081"/>
                    <a:pt x="870" y="2081"/>
                  </a:cubicBezTo>
                  <a:cubicBezTo>
                    <a:pt x="775" y="2081"/>
                    <a:pt x="703" y="2152"/>
                    <a:pt x="703" y="2247"/>
                  </a:cubicBezTo>
                  <a:cubicBezTo>
                    <a:pt x="703" y="2747"/>
                    <a:pt x="989" y="3200"/>
                    <a:pt x="1394" y="3438"/>
                  </a:cubicBezTo>
                  <a:lnTo>
                    <a:pt x="1394" y="3759"/>
                  </a:lnTo>
                  <a:lnTo>
                    <a:pt x="1394" y="3807"/>
                  </a:lnTo>
                  <a:cubicBezTo>
                    <a:pt x="858" y="3688"/>
                    <a:pt x="525" y="3509"/>
                    <a:pt x="394" y="3426"/>
                  </a:cubicBezTo>
                  <a:cubicBezTo>
                    <a:pt x="394" y="3426"/>
                    <a:pt x="382" y="3426"/>
                    <a:pt x="394" y="3402"/>
                  </a:cubicBezTo>
                  <a:cubicBezTo>
                    <a:pt x="525" y="3081"/>
                    <a:pt x="691" y="2438"/>
                    <a:pt x="691" y="1759"/>
                  </a:cubicBezTo>
                  <a:cubicBezTo>
                    <a:pt x="691" y="1045"/>
                    <a:pt x="1239" y="414"/>
                    <a:pt x="1941" y="354"/>
                  </a:cubicBezTo>
                  <a:cubicBezTo>
                    <a:pt x="1983" y="348"/>
                    <a:pt x="2028" y="345"/>
                    <a:pt x="2072" y="345"/>
                  </a:cubicBezTo>
                  <a:close/>
                  <a:moveTo>
                    <a:pt x="2430" y="3581"/>
                  </a:moveTo>
                  <a:lnTo>
                    <a:pt x="2430" y="3783"/>
                  </a:lnTo>
                  <a:cubicBezTo>
                    <a:pt x="2430" y="3974"/>
                    <a:pt x="2537" y="4152"/>
                    <a:pt x="2715" y="4224"/>
                  </a:cubicBezTo>
                  <a:lnTo>
                    <a:pt x="2822" y="4271"/>
                  </a:lnTo>
                  <a:cubicBezTo>
                    <a:pt x="2656" y="4509"/>
                    <a:pt x="2370" y="4676"/>
                    <a:pt x="2072" y="4676"/>
                  </a:cubicBezTo>
                  <a:cubicBezTo>
                    <a:pt x="1775" y="4676"/>
                    <a:pt x="1489" y="4509"/>
                    <a:pt x="1334" y="4271"/>
                  </a:cubicBezTo>
                  <a:lnTo>
                    <a:pt x="1429" y="4224"/>
                  </a:lnTo>
                  <a:cubicBezTo>
                    <a:pt x="1608" y="4140"/>
                    <a:pt x="1715" y="3974"/>
                    <a:pt x="1715" y="3783"/>
                  </a:cubicBezTo>
                  <a:lnTo>
                    <a:pt x="1715" y="3581"/>
                  </a:lnTo>
                  <a:cubicBezTo>
                    <a:pt x="1834" y="3617"/>
                    <a:pt x="1953" y="3628"/>
                    <a:pt x="2072" y="3628"/>
                  </a:cubicBezTo>
                  <a:cubicBezTo>
                    <a:pt x="2191" y="3628"/>
                    <a:pt x="2311" y="3617"/>
                    <a:pt x="2430" y="3581"/>
                  </a:cubicBezTo>
                  <a:close/>
                  <a:moveTo>
                    <a:pt x="2065" y="0"/>
                  </a:moveTo>
                  <a:cubicBezTo>
                    <a:pt x="2010" y="0"/>
                    <a:pt x="1953" y="3"/>
                    <a:pt x="1894" y="9"/>
                  </a:cubicBezTo>
                  <a:cubicBezTo>
                    <a:pt x="1037" y="92"/>
                    <a:pt x="346" y="842"/>
                    <a:pt x="346" y="1735"/>
                  </a:cubicBezTo>
                  <a:cubicBezTo>
                    <a:pt x="346" y="2378"/>
                    <a:pt x="203" y="2962"/>
                    <a:pt x="60" y="3271"/>
                  </a:cubicBezTo>
                  <a:cubicBezTo>
                    <a:pt x="1" y="3426"/>
                    <a:pt x="48" y="3581"/>
                    <a:pt x="179" y="3676"/>
                  </a:cubicBezTo>
                  <a:cubicBezTo>
                    <a:pt x="310" y="3759"/>
                    <a:pt x="584" y="3926"/>
                    <a:pt x="1013" y="4045"/>
                  </a:cubicBezTo>
                  <a:lnTo>
                    <a:pt x="382" y="4379"/>
                  </a:lnTo>
                  <a:cubicBezTo>
                    <a:pt x="144" y="4498"/>
                    <a:pt x="1" y="4712"/>
                    <a:pt x="1" y="4986"/>
                  </a:cubicBezTo>
                  <a:lnTo>
                    <a:pt x="1" y="6045"/>
                  </a:lnTo>
                  <a:cubicBezTo>
                    <a:pt x="1" y="6129"/>
                    <a:pt x="84" y="6200"/>
                    <a:pt x="167" y="6200"/>
                  </a:cubicBezTo>
                  <a:cubicBezTo>
                    <a:pt x="263" y="6200"/>
                    <a:pt x="334" y="6129"/>
                    <a:pt x="334" y="6045"/>
                  </a:cubicBezTo>
                  <a:lnTo>
                    <a:pt x="334" y="4974"/>
                  </a:lnTo>
                  <a:cubicBezTo>
                    <a:pt x="334" y="4831"/>
                    <a:pt x="406" y="4712"/>
                    <a:pt x="525" y="4652"/>
                  </a:cubicBezTo>
                  <a:lnTo>
                    <a:pt x="1037" y="4402"/>
                  </a:lnTo>
                  <a:cubicBezTo>
                    <a:pt x="1239" y="4760"/>
                    <a:pt x="1644" y="4986"/>
                    <a:pt x="2060" y="4986"/>
                  </a:cubicBezTo>
                  <a:cubicBezTo>
                    <a:pt x="2489" y="4986"/>
                    <a:pt x="2882" y="4760"/>
                    <a:pt x="3084" y="4402"/>
                  </a:cubicBezTo>
                  <a:lnTo>
                    <a:pt x="3596" y="4652"/>
                  </a:lnTo>
                  <a:cubicBezTo>
                    <a:pt x="3704" y="4712"/>
                    <a:pt x="3787" y="4831"/>
                    <a:pt x="3787" y="4974"/>
                  </a:cubicBezTo>
                  <a:lnTo>
                    <a:pt x="3787" y="6022"/>
                  </a:lnTo>
                  <a:cubicBezTo>
                    <a:pt x="3787" y="6117"/>
                    <a:pt x="3858" y="6188"/>
                    <a:pt x="3954" y="6188"/>
                  </a:cubicBezTo>
                  <a:cubicBezTo>
                    <a:pt x="4037" y="6188"/>
                    <a:pt x="4108" y="6117"/>
                    <a:pt x="4108" y="6022"/>
                  </a:cubicBezTo>
                  <a:lnTo>
                    <a:pt x="4108" y="4974"/>
                  </a:lnTo>
                  <a:cubicBezTo>
                    <a:pt x="4132" y="4712"/>
                    <a:pt x="3977" y="4474"/>
                    <a:pt x="3739" y="4379"/>
                  </a:cubicBezTo>
                  <a:lnTo>
                    <a:pt x="3096" y="4045"/>
                  </a:lnTo>
                  <a:cubicBezTo>
                    <a:pt x="3537" y="3926"/>
                    <a:pt x="3799" y="3759"/>
                    <a:pt x="3930" y="3676"/>
                  </a:cubicBezTo>
                  <a:cubicBezTo>
                    <a:pt x="4073" y="3581"/>
                    <a:pt x="4108" y="3426"/>
                    <a:pt x="4049" y="3271"/>
                  </a:cubicBezTo>
                  <a:cubicBezTo>
                    <a:pt x="3918" y="2962"/>
                    <a:pt x="3775" y="2378"/>
                    <a:pt x="3775" y="1735"/>
                  </a:cubicBezTo>
                  <a:cubicBezTo>
                    <a:pt x="3775" y="866"/>
                    <a:pt x="3084" y="104"/>
                    <a:pt x="2227" y="9"/>
                  </a:cubicBezTo>
                  <a:cubicBezTo>
                    <a:pt x="2174" y="3"/>
                    <a:pt x="2120" y="0"/>
                    <a:pt x="2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6" name="Google Shape;9776;p78"/>
            <p:cNvSpPr/>
            <p:nvPr/>
          </p:nvSpPr>
          <p:spPr>
            <a:xfrm>
              <a:off x="3116592" y="2293778"/>
              <a:ext cx="10630" cy="32241"/>
            </a:xfrm>
            <a:custGeom>
              <a:avLst/>
              <a:gdLst/>
              <a:ahLst/>
              <a:cxnLst/>
              <a:rect l="l" t="t" r="r" b="b"/>
              <a:pathLst>
                <a:path w="334" h="10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46"/>
                  </a:lnTo>
                  <a:cubicBezTo>
                    <a:pt x="0" y="941"/>
                    <a:pt x="72" y="1012"/>
                    <a:pt x="167" y="1012"/>
                  </a:cubicBezTo>
                  <a:cubicBezTo>
                    <a:pt x="250" y="1012"/>
                    <a:pt x="334" y="941"/>
                    <a:pt x="334" y="846"/>
                  </a:cubicBezTo>
                  <a:lnTo>
                    <a:pt x="334" y="167"/>
                  </a:lnTo>
                  <a:cubicBezTo>
                    <a:pt x="310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7" name="Google Shape;9777;p78"/>
            <p:cNvSpPr/>
            <p:nvPr/>
          </p:nvSpPr>
          <p:spPr>
            <a:xfrm>
              <a:off x="3193519" y="2293778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46"/>
                  </a:lnTo>
                  <a:cubicBezTo>
                    <a:pt x="0" y="941"/>
                    <a:pt x="72" y="1012"/>
                    <a:pt x="155" y="1012"/>
                  </a:cubicBezTo>
                  <a:cubicBezTo>
                    <a:pt x="250" y="1012"/>
                    <a:pt x="322" y="941"/>
                    <a:pt x="322" y="846"/>
                  </a:cubicBezTo>
                  <a:lnTo>
                    <a:pt x="322" y="167"/>
                  </a:lnTo>
                  <a:cubicBezTo>
                    <a:pt x="310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8" name="Google Shape;9778;p78"/>
            <p:cNvSpPr/>
            <p:nvPr/>
          </p:nvSpPr>
          <p:spPr>
            <a:xfrm>
              <a:off x="3346227" y="2166755"/>
              <a:ext cx="54966" cy="18301"/>
            </a:xfrm>
            <a:custGeom>
              <a:avLst/>
              <a:gdLst/>
              <a:ahLst/>
              <a:cxnLst/>
              <a:rect l="l" t="t" r="r" b="b"/>
              <a:pathLst>
                <a:path w="1727" h="575" extrusionOk="0">
                  <a:moveTo>
                    <a:pt x="646" y="0"/>
                  </a:moveTo>
                  <a:cubicBezTo>
                    <a:pt x="494" y="0"/>
                    <a:pt x="326" y="15"/>
                    <a:pt x="143" y="50"/>
                  </a:cubicBezTo>
                  <a:cubicBezTo>
                    <a:pt x="60" y="62"/>
                    <a:pt x="0" y="122"/>
                    <a:pt x="0" y="217"/>
                  </a:cubicBezTo>
                  <a:lnTo>
                    <a:pt x="0" y="396"/>
                  </a:lnTo>
                  <a:cubicBezTo>
                    <a:pt x="0" y="479"/>
                    <a:pt x="84" y="550"/>
                    <a:pt x="167" y="550"/>
                  </a:cubicBezTo>
                  <a:cubicBezTo>
                    <a:pt x="262" y="550"/>
                    <a:pt x="334" y="479"/>
                    <a:pt x="334" y="396"/>
                  </a:cubicBezTo>
                  <a:lnTo>
                    <a:pt x="334" y="360"/>
                  </a:lnTo>
                  <a:cubicBezTo>
                    <a:pt x="445" y="344"/>
                    <a:pt x="549" y="338"/>
                    <a:pt x="645" y="338"/>
                  </a:cubicBezTo>
                  <a:cubicBezTo>
                    <a:pt x="845" y="338"/>
                    <a:pt x="1007" y="367"/>
                    <a:pt x="1120" y="407"/>
                  </a:cubicBezTo>
                  <a:cubicBezTo>
                    <a:pt x="1334" y="467"/>
                    <a:pt x="1453" y="538"/>
                    <a:pt x="1453" y="538"/>
                  </a:cubicBezTo>
                  <a:cubicBezTo>
                    <a:pt x="1477" y="550"/>
                    <a:pt x="1512" y="574"/>
                    <a:pt x="1536" y="574"/>
                  </a:cubicBezTo>
                  <a:cubicBezTo>
                    <a:pt x="1584" y="574"/>
                    <a:pt x="1643" y="538"/>
                    <a:pt x="1667" y="491"/>
                  </a:cubicBezTo>
                  <a:cubicBezTo>
                    <a:pt x="1727" y="396"/>
                    <a:pt x="1715" y="288"/>
                    <a:pt x="1643" y="241"/>
                  </a:cubicBezTo>
                  <a:cubicBezTo>
                    <a:pt x="1615" y="231"/>
                    <a:pt x="1258" y="0"/>
                    <a:pt x="6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9" name="Google Shape;9779;p78"/>
            <p:cNvSpPr/>
            <p:nvPr/>
          </p:nvSpPr>
          <p:spPr>
            <a:xfrm>
              <a:off x="3302655" y="2134991"/>
              <a:ext cx="141760" cy="192143"/>
            </a:xfrm>
            <a:custGeom>
              <a:avLst/>
              <a:gdLst/>
              <a:ahLst/>
              <a:cxnLst/>
              <a:rect l="l" t="t" r="r" b="b"/>
              <a:pathLst>
                <a:path w="4454" h="6037" extrusionOk="0">
                  <a:moveTo>
                    <a:pt x="3453" y="334"/>
                  </a:moveTo>
                  <a:lnTo>
                    <a:pt x="3453" y="1132"/>
                  </a:lnTo>
                  <a:cubicBezTo>
                    <a:pt x="3453" y="1263"/>
                    <a:pt x="3429" y="1405"/>
                    <a:pt x="3370" y="1525"/>
                  </a:cubicBezTo>
                  <a:lnTo>
                    <a:pt x="3310" y="1644"/>
                  </a:lnTo>
                  <a:cubicBezTo>
                    <a:pt x="3298" y="1667"/>
                    <a:pt x="3298" y="1691"/>
                    <a:pt x="3298" y="1715"/>
                  </a:cubicBezTo>
                  <a:lnTo>
                    <a:pt x="3298" y="2060"/>
                  </a:lnTo>
                  <a:cubicBezTo>
                    <a:pt x="3274" y="2346"/>
                    <a:pt x="3155" y="2608"/>
                    <a:pt x="2953" y="2799"/>
                  </a:cubicBezTo>
                  <a:cubicBezTo>
                    <a:pt x="2739" y="3001"/>
                    <a:pt x="2477" y="3096"/>
                    <a:pt x="2191" y="3096"/>
                  </a:cubicBezTo>
                  <a:cubicBezTo>
                    <a:pt x="1643" y="3084"/>
                    <a:pt x="1179" y="2596"/>
                    <a:pt x="1179" y="2013"/>
                  </a:cubicBezTo>
                  <a:lnTo>
                    <a:pt x="1179" y="1715"/>
                  </a:lnTo>
                  <a:cubicBezTo>
                    <a:pt x="1179" y="1691"/>
                    <a:pt x="1179" y="1667"/>
                    <a:pt x="1167" y="1644"/>
                  </a:cubicBezTo>
                  <a:lnTo>
                    <a:pt x="1107" y="1525"/>
                  </a:lnTo>
                  <a:cubicBezTo>
                    <a:pt x="1048" y="1405"/>
                    <a:pt x="1012" y="1275"/>
                    <a:pt x="1012" y="1132"/>
                  </a:cubicBezTo>
                  <a:cubicBezTo>
                    <a:pt x="1012" y="691"/>
                    <a:pt x="1369" y="334"/>
                    <a:pt x="1822" y="334"/>
                  </a:cubicBezTo>
                  <a:close/>
                  <a:moveTo>
                    <a:pt x="2762" y="3310"/>
                  </a:moveTo>
                  <a:lnTo>
                    <a:pt x="2762" y="3537"/>
                  </a:lnTo>
                  <a:cubicBezTo>
                    <a:pt x="2762" y="3572"/>
                    <a:pt x="2774" y="3620"/>
                    <a:pt x="2774" y="3680"/>
                  </a:cubicBezTo>
                  <a:lnTo>
                    <a:pt x="2239" y="4096"/>
                  </a:lnTo>
                  <a:lnTo>
                    <a:pt x="1691" y="3680"/>
                  </a:lnTo>
                  <a:cubicBezTo>
                    <a:pt x="1703" y="3632"/>
                    <a:pt x="1703" y="3584"/>
                    <a:pt x="1703" y="3537"/>
                  </a:cubicBezTo>
                  <a:lnTo>
                    <a:pt x="1703" y="3310"/>
                  </a:lnTo>
                  <a:cubicBezTo>
                    <a:pt x="1846" y="3370"/>
                    <a:pt x="2012" y="3406"/>
                    <a:pt x="2191" y="3406"/>
                  </a:cubicBezTo>
                  <a:lnTo>
                    <a:pt x="2239" y="3406"/>
                  </a:lnTo>
                  <a:cubicBezTo>
                    <a:pt x="2417" y="3406"/>
                    <a:pt x="2596" y="3382"/>
                    <a:pt x="2762" y="3310"/>
                  </a:cubicBezTo>
                  <a:close/>
                  <a:moveTo>
                    <a:pt x="1822" y="1"/>
                  </a:moveTo>
                  <a:cubicBezTo>
                    <a:pt x="1191" y="1"/>
                    <a:pt x="703" y="513"/>
                    <a:pt x="703" y="1120"/>
                  </a:cubicBezTo>
                  <a:cubicBezTo>
                    <a:pt x="703" y="1298"/>
                    <a:pt x="750" y="1489"/>
                    <a:pt x="822" y="1656"/>
                  </a:cubicBezTo>
                  <a:lnTo>
                    <a:pt x="869" y="1751"/>
                  </a:lnTo>
                  <a:lnTo>
                    <a:pt x="869" y="2001"/>
                  </a:lnTo>
                  <a:cubicBezTo>
                    <a:pt x="869" y="2441"/>
                    <a:pt x="1072" y="2846"/>
                    <a:pt x="1381" y="3096"/>
                  </a:cubicBezTo>
                  <a:lnTo>
                    <a:pt x="1381" y="3537"/>
                  </a:lnTo>
                  <a:cubicBezTo>
                    <a:pt x="1381" y="3608"/>
                    <a:pt x="1346" y="3680"/>
                    <a:pt x="1274" y="3703"/>
                  </a:cubicBezTo>
                  <a:lnTo>
                    <a:pt x="453" y="4025"/>
                  </a:lnTo>
                  <a:cubicBezTo>
                    <a:pt x="179" y="4132"/>
                    <a:pt x="0" y="4382"/>
                    <a:pt x="0" y="4668"/>
                  </a:cubicBezTo>
                  <a:lnTo>
                    <a:pt x="0" y="5858"/>
                  </a:lnTo>
                  <a:cubicBezTo>
                    <a:pt x="0" y="5942"/>
                    <a:pt x="83" y="6013"/>
                    <a:pt x="167" y="6013"/>
                  </a:cubicBezTo>
                  <a:cubicBezTo>
                    <a:pt x="262" y="6013"/>
                    <a:pt x="334" y="5942"/>
                    <a:pt x="334" y="5858"/>
                  </a:cubicBezTo>
                  <a:lnTo>
                    <a:pt x="334" y="4668"/>
                  </a:lnTo>
                  <a:cubicBezTo>
                    <a:pt x="334" y="4513"/>
                    <a:pt x="417" y="4382"/>
                    <a:pt x="560" y="4334"/>
                  </a:cubicBezTo>
                  <a:lnTo>
                    <a:pt x="1369" y="4025"/>
                  </a:lnTo>
                  <a:cubicBezTo>
                    <a:pt x="1417" y="4001"/>
                    <a:pt x="1465" y="3977"/>
                    <a:pt x="1488" y="3965"/>
                  </a:cubicBezTo>
                  <a:lnTo>
                    <a:pt x="2060" y="4394"/>
                  </a:lnTo>
                  <a:lnTo>
                    <a:pt x="2060" y="5870"/>
                  </a:lnTo>
                  <a:cubicBezTo>
                    <a:pt x="2060" y="5954"/>
                    <a:pt x="2131" y="6037"/>
                    <a:pt x="2215" y="6037"/>
                  </a:cubicBezTo>
                  <a:cubicBezTo>
                    <a:pt x="2310" y="6037"/>
                    <a:pt x="2381" y="5954"/>
                    <a:pt x="2381" y="5870"/>
                  </a:cubicBezTo>
                  <a:lnTo>
                    <a:pt x="2381" y="4394"/>
                  </a:lnTo>
                  <a:lnTo>
                    <a:pt x="2953" y="3965"/>
                  </a:lnTo>
                  <a:cubicBezTo>
                    <a:pt x="2977" y="3989"/>
                    <a:pt x="3024" y="4013"/>
                    <a:pt x="3072" y="4025"/>
                  </a:cubicBezTo>
                  <a:lnTo>
                    <a:pt x="3882" y="4334"/>
                  </a:lnTo>
                  <a:cubicBezTo>
                    <a:pt x="4024" y="4382"/>
                    <a:pt x="4108" y="4513"/>
                    <a:pt x="4108" y="4668"/>
                  </a:cubicBezTo>
                  <a:lnTo>
                    <a:pt x="4108" y="5858"/>
                  </a:lnTo>
                  <a:cubicBezTo>
                    <a:pt x="4108" y="5942"/>
                    <a:pt x="4179" y="6013"/>
                    <a:pt x="4274" y="6013"/>
                  </a:cubicBezTo>
                  <a:cubicBezTo>
                    <a:pt x="4358" y="6013"/>
                    <a:pt x="4441" y="5942"/>
                    <a:pt x="4441" y="5858"/>
                  </a:cubicBezTo>
                  <a:lnTo>
                    <a:pt x="4441" y="4668"/>
                  </a:lnTo>
                  <a:cubicBezTo>
                    <a:pt x="4453" y="4382"/>
                    <a:pt x="4274" y="4108"/>
                    <a:pt x="4024" y="4025"/>
                  </a:cubicBezTo>
                  <a:lnTo>
                    <a:pt x="3203" y="3703"/>
                  </a:lnTo>
                  <a:cubicBezTo>
                    <a:pt x="3131" y="3680"/>
                    <a:pt x="3084" y="3620"/>
                    <a:pt x="3084" y="3537"/>
                  </a:cubicBezTo>
                  <a:lnTo>
                    <a:pt x="3084" y="3108"/>
                  </a:lnTo>
                  <a:cubicBezTo>
                    <a:pt x="3120" y="3084"/>
                    <a:pt x="3155" y="3060"/>
                    <a:pt x="3191" y="3025"/>
                  </a:cubicBezTo>
                  <a:cubicBezTo>
                    <a:pt x="3453" y="2775"/>
                    <a:pt x="3608" y="2418"/>
                    <a:pt x="3608" y="2037"/>
                  </a:cubicBezTo>
                  <a:lnTo>
                    <a:pt x="3608" y="1727"/>
                  </a:lnTo>
                  <a:lnTo>
                    <a:pt x="3655" y="1644"/>
                  </a:lnTo>
                  <a:cubicBezTo>
                    <a:pt x="3739" y="1477"/>
                    <a:pt x="3774" y="1298"/>
                    <a:pt x="3774" y="1108"/>
                  </a:cubicBezTo>
                  <a:lnTo>
                    <a:pt x="3774" y="167"/>
                  </a:lnTo>
                  <a:cubicBezTo>
                    <a:pt x="3774" y="84"/>
                    <a:pt x="3691" y="1"/>
                    <a:pt x="3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0" name="Google Shape;9780;p78"/>
            <p:cNvSpPr/>
            <p:nvPr/>
          </p:nvSpPr>
          <p:spPr>
            <a:xfrm>
              <a:off x="3330313" y="2288463"/>
              <a:ext cx="10248" cy="37938"/>
            </a:xfrm>
            <a:custGeom>
              <a:avLst/>
              <a:gdLst/>
              <a:ahLst/>
              <a:cxnLst/>
              <a:rect l="l" t="t" r="r" b="b"/>
              <a:pathLst>
                <a:path w="322" h="1192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1036"/>
                  </a:lnTo>
                  <a:cubicBezTo>
                    <a:pt x="0" y="1120"/>
                    <a:pt x="72" y="1191"/>
                    <a:pt x="167" y="1191"/>
                  </a:cubicBezTo>
                  <a:cubicBezTo>
                    <a:pt x="250" y="1191"/>
                    <a:pt x="322" y="1120"/>
                    <a:pt x="322" y="1036"/>
                  </a:cubicBezTo>
                  <a:lnTo>
                    <a:pt x="322" y="167"/>
                  </a:lnTo>
                  <a:cubicBezTo>
                    <a:pt x="310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1" name="Google Shape;9781;p78"/>
            <p:cNvSpPr/>
            <p:nvPr/>
          </p:nvSpPr>
          <p:spPr>
            <a:xfrm>
              <a:off x="3406859" y="2288463"/>
              <a:ext cx="10630" cy="37938"/>
            </a:xfrm>
            <a:custGeom>
              <a:avLst/>
              <a:gdLst/>
              <a:ahLst/>
              <a:cxnLst/>
              <a:rect l="l" t="t" r="r" b="b"/>
              <a:pathLst>
                <a:path w="334" h="1192" extrusionOk="0">
                  <a:moveTo>
                    <a:pt x="167" y="1"/>
                  </a:moveTo>
                  <a:cubicBezTo>
                    <a:pt x="84" y="1"/>
                    <a:pt x="0" y="84"/>
                    <a:pt x="0" y="167"/>
                  </a:cubicBezTo>
                  <a:lnTo>
                    <a:pt x="0" y="1036"/>
                  </a:lnTo>
                  <a:cubicBezTo>
                    <a:pt x="0" y="1120"/>
                    <a:pt x="84" y="1191"/>
                    <a:pt x="167" y="1191"/>
                  </a:cubicBezTo>
                  <a:cubicBezTo>
                    <a:pt x="262" y="1191"/>
                    <a:pt x="334" y="1120"/>
                    <a:pt x="334" y="1036"/>
                  </a:cubicBezTo>
                  <a:lnTo>
                    <a:pt x="334" y="167"/>
                  </a:lnTo>
                  <a:cubicBezTo>
                    <a:pt x="322" y="84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2" name="Google Shape;9782;p78"/>
            <p:cNvSpPr/>
            <p:nvPr/>
          </p:nvSpPr>
          <p:spPr>
            <a:xfrm>
              <a:off x="3149183" y="1976585"/>
              <a:ext cx="219419" cy="183072"/>
            </a:xfrm>
            <a:custGeom>
              <a:avLst/>
              <a:gdLst/>
              <a:ahLst/>
              <a:cxnLst/>
              <a:rect l="l" t="t" r="r" b="b"/>
              <a:pathLst>
                <a:path w="6894" h="5752" extrusionOk="0">
                  <a:moveTo>
                    <a:pt x="2369" y="4108"/>
                  </a:moveTo>
                  <a:lnTo>
                    <a:pt x="2286" y="4466"/>
                  </a:lnTo>
                  <a:lnTo>
                    <a:pt x="2060" y="4466"/>
                  </a:lnTo>
                  <a:cubicBezTo>
                    <a:pt x="1869" y="4466"/>
                    <a:pt x="1703" y="4299"/>
                    <a:pt x="1703" y="4108"/>
                  </a:cubicBezTo>
                  <a:close/>
                  <a:moveTo>
                    <a:pt x="5513" y="310"/>
                  </a:moveTo>
                  <a:cubicBezTo>
                    <a:pt x="5703" y="310"/>
                    <a:pt x="5870" y="477"/>
                    <a:pt x="5870" y="667"/>
                  </a:cubicBezTo>
                  <a:lnTo>
                    <a:pt x="5870" y="3418"/>
                  </a:lnTo>
                  <a:cubicBezTo>
                    <a:pt x="5870" y="3608"/>
                    <a:pt x="5703" y="3775"/>
                    <a:pt x="5513" y="3775"/>
                  </a:cubicBezTo>
                  <a:lnTo>
                    <a:pt x="4132" y="3775"/>
                  </a:lnTo>
                  <a:cubicBezTo>
                    <a:pt x="4096" y="3775"/>
                    <a:pt x="4048" y="3787"/>
                    <a:pt x="4036" y="3811"/>
                  </a:cubicBezTo>
                  <a:lnTo>
                    <a:pt x="2500" y="4918"/>
                  </a:lnTo>
                  <a:lnTo>
                    <a:pt x="2739" y="3966"/>
                  </a:lnTo>
                  <a:cubicBezTo>
                    <a:pt x="2762" y="3930"/>
                    <a:pt x="2739" y="3870"/>
                    <a:pt x="2715" y="3835"/>
                  </a:cubicBezTo>
                  <a:cubicBezTo>
                    <a:pt x="2679" y="3787"/>
                    <a:pt x="2643" y="3775"/>
                    <a:pt x="2584" y="3775"/>
                  </a:cubicBezTo>
                  <a:lnTo>
                    <a:pt x="691" y="3775"/>
                  </a:lnTo>
                  <a:cubicBezTo>
                    <a:pt x="500" y="3775"/>
                    <a:pt x="333" y="3608"/>
                    <a:pt x="333" y="3418"/>
                  </a:cubicBezTo>
                  <a:lnTo>
                    <a:pt x="333" y="667"/>
                  </a:lnTo>
                  <a:cubicBezTo>
                    <a:pt x="333" y="477"/>
                    <a:pt x="500" y="310"/>
                    <a:pt x="691" y="310"/>
                  </a:cubicBezTo>
                  <a:close/>
                  <a:moveTo>
                    <a:pt x="6215" y="989"/>
                  </a:moveTo>
                  <a:cubicBezTo>
                    <a:pt x="6406" y="989"/>
                    <a:pt x="6572" y="1156"/>
                    <a:pt x="6572" y="1346"/>
                  </a:cubicBezTo>
                  <a:lnTo>
                    <a:pt x="6572" y="4108"/>
                  </a:lnTo>
                  <a:lnTo>
                    <a:pt x="6549" y="4108"/>
                  </a:lnTo>
                  <a:cubicBezTo>
                    <a:pt x="6549" y="4299"/>
                    <a:pt x="6394" y="4466"/>
                    <a:pt x="6191" y="4466"/>
                  </a:cubicBezTo>
                  <a:lnTo>
                    <a:pt x="4810" y="4466"/>
                  </a:lnTo>
                  <a:cubicBezTo>
                    <a:pt x="4763" y="4466"/>
                    <a:pt x="4727" y="4477"/>
                    <a:pt x="4691" y="4513"/>
                  </a:cubicBezTo>
                  <a:cubicBezTo>
                    <a:pt x="4667" y="4549"/>
                    <a:pt x="4644" y="4608"/>
                    <a:pt x="4667" y="4656"/>
                  </a:cubicBezTo>
                  <a:lnTo>
                    <a:pt x="4763" y="5323"/>
                  </a:lnTo>
                  <a:lnTo>
                    <a:pt x="3596" y="4537"/>
                  </a:lnTo>
                  <a:lnTo>
                    <a:pt x="4191" y="4096"/>
                  </a:lnTo>
                  <a:lnTo>
                    <a:pt x="5513" y="4096"/>
                  </a:lnTo>
                  <a:cubicBezTo>
                    <a:pt x="5882" y="4096"/>
                    <a:pt x="6191" y="3799"/>
                    <a:pt x="6191" y="3418"/>
                  </a:cubicBezTo>
                  <a:lnTo>
                    <a:pt x="6191" y="989"/>
                  </a:lnTo>
                  <a:close/>
                  <a:moveTo>
                    <a:pt x="691" y="1"/>
                  </a:moveTo>
                  <a:cubicBezTo>
                    <a:pt x="322" y="1"/>
                    <a:pt x="0" y="298"/>
                    <a:pt x="0" y="679"/>
                  </a:cubicBezTo>
                  <a:lnTo>
                    <a:pt x="0" y="3430"/>
                  </a:lnTo>
                  <a:cubicBezTo>
                    <a:pt x="0" y="3811"/>
                    <a:pt x="298" y="4120"/>
                    <a:pt x="691" y="4120"/>
                  </a:cubicBezTo>
                  <a:lnTo>
                    <a:pt x="1393" y="4120"/>
                  </a:lnTo>
                  <a:lnTo>
                    <a:pt x="1393" y="4132"/>
                  </a:lnTo>
                  <a:cubicBezTo>
                    <a:pt x="1393" y="4501"/>
                    <a:pt x="1691" y="4823"/>
                    <a:pt x="2072" y="4823"/>
                  </a:cubicBezTo>
                  <a:lnTo>
                    <a:pt x="2203" y="4823"/>
                  </a:lnTo>
                  <a:lnTo>
                    <a:pt x="2143" y="5073"/>
                  </a:lnTo>
                  <a:cubicBezTo>
                    <a:pt x="2119" y="5180"/>
                    <a:pt x="2167" y="5275"/>
                    <a:pt x="2250" y="5335"/>
                  </a:cubicBezTo>
                  <a:cubicBezTo>
                    <a:pt x="2298" y="5370"/>
                    <a:pt x="2346" y="5382"/>
                    <a:pt x="2381" y="5382"/>
                  </a:cubicBezTo>
                  <a:cubicBezTo>
                    <a:pt x="2429" y="5382"/>
                    <a:pt x="2489" y="5370"/>
                    <a:pt x="2536" y="5335"/>
                  </a:cubicBezTo>
                  <a:lnTo>
                    <a:pt x="3251" y="4823"/>
                  </a:lnTo>
                  <a:lnTo>
                    <a:pt x="3417" y="4823"/>
                  </a:lnTo>
                  <a:lnTo>
                    <a:pt x="4751" y="5716"/>
                  </a:lnTo>
                  <a:cubicBezTo>
                    <a:pt x="4798" y="5740"/>
                    <a:pt x="4846" y="5751"/>
                    <a:pt x="4882" y="5751"/>
                  </a:cubicBezTo>
                  <a:cubicBezTo>
                    <a:pt x="4929" y="5751"/>
                    <a:pt x="4977" y="5740"/>
                    <a:pt x="5025" y="5716"/>
                  </a:cubicBezTo>
                  <a:cubicBezTo>
                    <a:pt x="5108" y="5656"/>
                    <a:pt x="5144" y="5561"/>
                    <a:pt x="5120" y="5454"/>
                  </a:cubicBezTo>
                  <a:lnTo>
                    <a:pt x="5025" y="4799"/>
                  </a:lnTo>
                  <a:lnTo>
                    <a:pt x="6215" y="4799"/>
                  </a:lnTo>
                  <a:cubicBezTo>
                    <a:pt x="6584" y="4799"/>
                    <a:pt x="6894" y="4501"/>
                    <a:pt x="6894" y="4120"/>
                  </a:cubicBezTo>
                  <a:lnTo>
                    <a:pt x="6894" y="1370"/>
                  </a:lnTo>
                  <a:cubicBezTo>
                    <a:pt x="6870" y="977"/>
                    <a:pt x="6572" y="679"/>
                    <a:pt x="6191" y="679"/>
                  </a:cubicBezTo>
                  <a:cubicBezTo>
                    <a:pt x="6179" y="298"/>
                    <a:pt x="5882" y="1"/>
                    <a:pt x="5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3" name="Google Shape;9783;p78"/>
            <p:cNvSpPr/>
            <p:nvPr/>
          </p:nvSpPr>
          <p:spPr>
            <a:xfrm>
              <a:off x="3187822" y="2009177"/>
              <a:ext cx="26926" cy="10280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55" y="322"/>
                  </a:cubicBezTo>
                  <a:lnTo>
                    <a:pt x="679" y="322"/>
                  </a:lnTo>
                  <a:cubicBezTo>
                    <a:pt x="774" y="322"/>
                    <a:pt x="846" y="251"/>
                    <a:pt x="846" y="167"/>
                  </a:cubicBezTo>
                  <a:cubicBezTo>
                    <a:pt x="846" y="72"/>
                    <a:pt x="774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4" name="Google Shape;9784;p78"/>
            <p:cNvSpPr/>
            <p:nvPr/>
          </p:nvSpPr>
          <p:spPr>
            <a:xfrm>
              <a:off x="3226110" y="2009177"/>
              <a:ext cx="81478" cy="10280"/>
            </a:xfrm>
            <a:custGeom>
              <a:avLst/>
              <a:gdLst/>
              <a:ahLst/>
              <a:cxnLst/>
              <a:rect l="l" t="t" r="r" b="b"/>
              <a:pathLst>
                <a:path w="2560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2393" y="322"/>
                  </a:lnTo>
                  <a:cubicBezTo>
                    <a:pt x="2488" y="322"/>
                    <a:pt x="2560" y="251"/>
                    <a:pt x="2560" y="167"/>
                  </a:cubicBezTo>
                  <a:cubicBezTo>
                    <a:pt x="2560" y="72"/>
                    <a:pt x="2488" y="1"/>
                    <a:pt x="23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5" name="Google Shape;9785;p78"/>
            <p:cNvSpPr/>
            <p:nvPr/>
          </p:nvSpPr>
          <p:spPr>
            <a:xfrm>
              <a:off x="3187822" y="2036453"/>
              <a:ext cx="119767" cy="10662"/>
            </a:xfrm>
            <a:custGeom>
              <a:avLst/>
              <a:gdLst/>
              <a:ahLst/>
              <a:cxnLst/>
              <a:rect l="l" t="t" r="r" b="b"/>
              <a:pathLst>
                <a:path w="3763" h="335" extrusionOk="0">
                  <a:moveTo>
                    <a:pt x="155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5" y="334"/>
                  </a:cubicBezTo>
                  <a:lnTo>
                    <a:pt x="3596" y="334"/>
                  </a:lnTo>
                  <a:cubicBezTo>
                    <a:pt x="3691" y="334"/>
                    <a:pt x="3763" y="263"/>
                    <a:pt x="3763" y="168"/>
                  </a:cubicBezTo>
                  <a:cubicBezTo>
                    <a:pt x="3763" y="84"/>
                    <a:pt x="3691" y="1"/>
                    <a:pt x="3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6" name="Google Shape;9786;p78"/>
            <p:cNvSpPr/>
            <p:nvPr/>
          </p:nvSpPr>
          <p:spPr>
            <a:xfrm>
              <a:off x="3187822" y="2064143"/>
              <a:ext cx="81510" cy="10248"/>
            </a:xfrm>
            <a:custGeom>
              <a:avLst/>
              <a:gdLst/>
              <a:ahLst/>
              <a:cxnLst/>
              <a:rect l="l" t="t" r="r" b="b"/>
              <a:pathLst>
                <a:path w="2561" h="322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2394" y="322"/>
                  </a:lnTo>
                  <a:cubicBezTo>
                    <a:pt x="2477" y="322"/>
                    <a:pt x="2560" y="250"/>
                    <a:pt x="2560" y="167"/>
                  </a:cubicBezTo>
                  <a:cubicBezTo>
                    <a:pt x="2560" y="72"/>
                    <a:pt x="2477" y="0"/>
                    <a:pt x="2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7" name="Google Shape;9787;p78"/>
            <p:cNvSpPr/>
            <p:nvPr/>
          </p:nvSpPr>
          <p:spPr>
            <a:xfrm>
              <a:off x="3280663" y="2064143"/>
              <a:ext cx="26926" cy="10248"/>
            </a:xfrm>
            <a:custGeom>
              <a:avLst/>
              <a:gdLst/>
              <a:ahLst/>
              <a:cxnLst/>
              <a:rect l="l" t="t" r="r" b="b"/>
              <a:pathLst>
                <a:path w="846" h="322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679" y="322"/>
                  </a:lnTo>
                  <a:cubicBezTo>
                    <a:pt x="774" y="322"/>
                    <a:pt x="846" y="250"/>
                    <a:pt x="846" y="167"/>
                  </a:cubicBezTo>
                  <a:cubicBezTo>
                    <a:pt x="846" y="72"/>
                    <a:pt x="774" y="0"/>
                    <a:pt x="6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788" name="Google Shape;9788;p78"/>
          <p:cNvSpPr/>
          <p:nvPr/>
        </p:nvSpPr>
        <p:spPr>
          <a:xfrm>
            <a:off x="1701386" y="2383423"/>
            <a:ext cx="553289" cy="505293"/>
          </a:xfrm>
          <a:custGeom>
            <a:avLst/>
            <a:gdLst/>
            <a:ahLst/>
            <a:cxnLst/>
            <a:rect l="l" t="t" r="r" b="b"/>
            <a:pathLst>
              <a:path w="13038" h="11907" extrusionOk="0">
                <a:moveTo>
                  <a:pt x="6632" y="369"/>
                </a:moveTo>
                <a:cubicBezTo>
                  <a:pt x="6680" y="369"/>
                  <a:pt x="6704" y="405"/>
                  <a:pt x="6704" y="441"/>
                </a:cubicBezTo>
                <a:lnTo>
                  <a:pt x="6704" y="881"/>
                </a:lnTo>
                <a:cubicBezTo>
                  <a:pt x="6644" y="864"/>
                  <a:pt x="6582" y="855"/>
                  <a:pt x="6519" y="855"/>
                </a:cubicBezTo>
                <a:cubicBezTo>
                  <a:pt x="6457" y="855"/>
                  <a:pt x="6394" y="864"/>
                  <a:pt x="6335" y="881"/>
                </a:cubicBezTo>
                <a:lnTo>
                  <a:pt x="6335" y="441"/>
                </a:lnTo>
                <a:lnTo>
                  <a:pt x="6323" y="441"/>
                </a:lnTo>
                <a:cubicBezTo>
                  <a:pt x="6323" y="405"/>
                  <a:pt x="6347" y="369"/>
                  <a:pt x="6394" y="369"/>
                </a:cubicBezTo>
                <a:close/>
                <a:moveTo>
                  <a:pt x="6501" y="1251"/>
                </a:moveTo>
                <a:cubicBezTo>
                  <a:pt x="7061" y="1251"/>
                  <a:pt x="7275" y="2013"/>
                  <a:pt x="6763" y="2286"/>
                </a:cubicBezTo>
                <a:cubicBezTo>
                  <a:pt x="6692" y="2322"/>
                  <a:pt x="6585" y="2346"/>
                  <a:pt x="6501" y="2346"/>
                </a:cubicBezTo>
                <a:cubicBezTo>
                  <a:pt x="6204" y="2346"/>
                  <a:pt x="5954" y="2096"/>
                  <a:pt x="5954" y="1798"/>
                </a:cubicBezTo>
                <a:cubicBezTo>
                  <a:pt x="5954" y="1489"/>
                  <a:pt x="6204" y="1251"/>
                  <a:pt x="6501" y="1251"/>
                </a:cubicBezTo>
                <a:close/>
                <a:moveTo>
                  <a:pt x="2382" y="2429"/>
                </a:moveTo>
                <a:cubicBezTo>
                  <a:pt x="2560" y="2429"/>
                  <a:pt x="2703" y="2572"/>
                  <a:pt x="2703" y="2751"/>
                </a:cubicBezTo>
                <a:cubicBezTo>
                  <a:pt x="2703" y="2929"/>
                  <a:pt x="2560" y="3084"/>
                  <a:pt x="2382" y="3084"/>
                </a:cubicBezTo>
                <a:cubicBezTo>
                  <a:pt x="2215" y="3084"/>
                  <a:pt x="2048" y="2941"/>
                  <a:pt x="2048" y="2751"/>
                </a:cubicBezTo>
                <a:cubicBezTo>
                  <a:pt x="2048" y="2560"/>
                  <a:pt x="2203" y="2429"/>
                  <a:pt x="2382" y="2429"/>
                </a:cubicBezTo>
                <a:close/>
                <a:moveTo>
                  <a:pt x="10657" y="2429"/>
                </a:moveTo>
                <a:cubicBezTo>
                  <a:pt x="10835" y="2429"/>
                  <a:pt x="10978" y="2572"/>
                  <a:pt x="10978" y="2751"/>
                </a:cubicBezTo>
                <a:cubicBezTo>
                  <a:pt x="10978" y="2929"/>
                  <a:pt x="10835" y="3084"/>
                  <a:pt x="10657" y="3084"/>
                </a:cubicBezTo>
                <a:cubicBezTo>
                  <a:pt x="10478" y="3084"/>
                  <a:pt x="10323" y="2941"/>
                  <a:pt x="10323" y="2751"/>
                </a:cubicBezTo>
                <a:cubicBezTo>
                  <a:pt x="10323" y="2560"/>
                  <a:pt x="10478" y="2429"/>
                  <a:pt x="10657" y="2429"/>
                </a:cubicBezTo>
                <a:close/>
                <a:moveTo>
                  <a:pt x="2477" y="3441"/>
                </a:moveTo>
                <a:lnTo>
                  <a:pt x="3715" y="6025"/>
                </a:lnTo>
                <a:lnTo>
                  <a:pt x="1024" y="6025"/>
                </a:lnTo>
                <a:lnTo>
                  <a:pt x="2239" y="3441"/>
                </a:lnTo>
                <a:cubicBezTo>
                  <a:pt x="2275" y="3447"/>
                  <a:pt x="2316" y="3450"/>
                  <a:pt x="2358" y="3450"/>
                </a:cubicBezTo>
                <a:cubicBezTo>
                  <a:pt x="2400" y="3450"/>
                  <a:pt x="2441" y="3447"/>
                  <a:pt x="2477" y="3441"/>
                </a:cubicBezTo>
                <a:close/>
                <a:moveTo>
                  <a:pt x="10776" y="3441"/>
                </a:moveTo>
                <a:lnTo>
                  <a:pt x="11990" y="6025"/>
                </a:lnTo>
                <a:lnTo>
                  <a:pt x="9299" y="6025"/>
                </a:lnTo>
                <a:lnTo>
                  <a:pt x="10538" y="3441"/>
                </a:lnTo>
                <a:cubicBezTo>
                  <a:pt x="10573" y="3447"/>
                  <a:pt x="10612" y="3450"/>
                  <a:pt x="10652" y="3450"/>
                </a:cubicBezTo>
                <a:cubicBezTo>
                  <a:pt x="10692" y="3450"/>
                  <a:pt x="10734" y="3447"/>
                  <a:pt x="10776" y="3441"/>
                </a:cubicBezTo>
                <a:close/>
                <a:moveTo>
                  <a:pt x="4251" y="6418"/>
                </a:moveTo>
                <a:cubicBezTo>
                  <a:pt x="4322" y="6418"/>
                  <a:pt x="4382" y="6477"/>
                  <a:pt x="4382" y="6549"/>
                </a:cubicBezTo>
                <a:lnTo>
                  <a:pt x="4382" y="6668"/>
                </a:lnTo>
                <a:cubicBezTo>
                  <a:pt x="4382" y="6739"/>
                  <a:pt x="4322" y="6799"/>
                  <a:pt x="4251" y="6799"/>
                </a:cubicBezTo>
                <a:lnTo>
                  <a:pt x="501" y="6799"/>
                </a:lnTo>
                <a:cubicBezTo>
                  <a:pt x="429" y="6799"/>
                  <a:pt x="370" y="6739"/>
                  <a:pt x="370" y="6668"/>
                </a:cubicBezTo>
                <a:lnTo>
                  <a:pt x="370" y="6549"/>
                </a:lnTo>
                <a:cubicBezTo>
                  <a:pt x="370" y="6477"/>
                  <a:pt x="429" y="6418"/>
                  <a:pt x="501" y="6418"/>
                </a:cubicBezTo>
                <a:close/>
                <a:moveTo>
                  <a:pt x="12526" y="6418"/>
                </a:moveTo>
                <a:cubicBezTo>
                  <a:pt x="12597" y="6418"/>
                  <a:pt x="12657" y="6477"/>
                  <a:pt x="12657" y="6549"/>
                </a:cubicBezTo>
                <a:lnTo>
                  <a:pt x="12657" y="6668"/>
                </a:lnTo>
                <a:cubicBezTo>
                  <a:pt x="12657" y="6739"/>
                  <a:pt x="12597" y="6799"/>
                  <a:pt x="12526" y="6799"/>
                </a:cubicBezTo>
                <a:lnTo>
                  <a:pt x="8775" y="6799"/>
                </a:lnTo>
                <a:cubicBezTo>
                  <a:pt x="8704" y="6799"/>
                  <a:pt x="8644" y="6739"/>
                  <a:pt x="8644" y="6668"/>
                </a:cubicBezTo>
                <a:lnTo>
                  <a:pt x="8644" y="6549"/>
                </a:lnTo>
                <a:cubicBezTo>
                  <a:pt x="8644" y="6477"/>
                  <a:pt x="8704" y="6418"/>
                  <a:pt x="8775" y="6418"/>
                </a:cubicBezTo>
                <a:close/>
                <a:moveTo>
                  <a:pt x="3715" y="7168"/>
                </a:moveTo>
                <a:cubicBezTo>
                  <a:pt x="3525" y="7787"/>
                  <a:pt x="2953" y="8228"/>
                  <a:pt x="2298" y="8228"/>
                </a:cubicBezTo>
                <a:cubicBezTo>
                  <a:pt x="1644" y="8228"/>
                  <a:pt x="1084" y="7799"/>
                  <a:pt x="905" y="7168"/>
                </a:cubicBezTo>
                <a:close/>
                <a:moveTo>
                  <a:pt x="12145" y="7168"/>
                </a:moveTo>
                <a:cubicBezTo>
                  <a:pt x="11942" y="7787"/>
                  <a:pt x="11383" y="8228"/>
                  <a:pt x="10728" y="8228"/>
                </a:cubicBezTo>
                <a:cubicBezTo>
                  <a:pt x="10073" y="8228"/>
                  <a:pt x="9502" y="7799"/>
                  <a:pt x="9323" y="7168"/>
                </a:cubicBezTo>
                <a:close/>
                <a:moveTo>
                  <a:pt x="7942" y="10371"/>
                </a:moveTo>
                <a:cubicBezTo>
                  <a:pt x="8013" y="10371"/>
                  <a:pt x="8073" y="10430"/>
                  <a:pt x="8073" y="10502"/>
                </a:cubicBezTo>
                <a:lnTo>
                  <a:pt x="8073" y="10764"/>
                </a:lnTo>
                <a:lnTo>
                  <a:pt x="4918" y="10764"/>
                </a:lnTo>
                <a:lnTo>
                  <a:pt x="4918" y="10502"/>
                </a:lnTo>
                <a:cubicBezTo>
                  <a:pt x="4918" y="10430"/>
                  <a:pt x="4977" y="10371"/>
                  <a:pt x="5049" y="10371"/>
                </a:cubicBezTo>
                <a:close/>
                <a:moveTo>
                  <a:pt x="6382" y="0"/>
                </a:moveTo>
                <a:cubicBezTo>
                  <a:pt x="6132" y="0"/>
                  <a:pt x="5930" y="203"/>
                  <a:pt x="5930" y="441"/>
                </a:cubicBezTo>
                <a:lnTo>
                  <a:pt x="5930" y="1060"/>
                </a:lnTo>
                <a:cubicBezTo>
                  <a:pt x="5692" y="1251"/>
                  <a:pt x="5549" y="1536"/>
                  <a:pt x="5561" y="1858"/>
                </a:cubicBezTo>
                <a:lnTo>
                  <a:pt x="3703" y="2370"/>
                </a:lnTo>
                <a:cubicBezTo>
                  <a:pt x="3477" y="2429"/>
                  <a:pt x="3251" y="2465"/>
                  <a:pt x="3037" y="2501"/>
                </a:cubicBezTo>
                <a:cubicBezTo>
                  <a:pt x="2929" y="2227"/>
                  <a:pt x="2679" y="2036"/>
                  <a:pt x="2382" y="2036"/>
                </a:cubicBezTo>
                <a:cubicBezTo>
                  <a:pt x="1989" y="2036"/>
                  <a:pt x="1679" y="2346"/>
                  <a:pt x="1679" y="2739"/>
                </a:cubicBezTo>
                <a:cubicBezTo>
                  <a:pt x="1679" y="2941"/>
                  <a:pt x="1763" y="3132"/>
                  <a:pt x="1917" y="3275"/>
                </a:cubicBezTo>
                <a:lnTo>
                  <a:pt x="608" y="6025"/>
                </a:lnTo>
                <a:lnTo>
                  <a:pt x="501" y="6025"/>
                </a:lnTo>
                <a:cubicBezTo>
                  <a:pt x="215" y="6025"/>
                  <a:pt x="1" y="6251"/>
                  <a:pt x="1" y="6525"/>
                </a:cubicBezTo>
                <a:lnTo>
                  <a:pt x="1" y="6644"/>
                </a:lnTo>
                <a:cubicBezTo>
                  <a:pt x="1" y="6930"/>
                  <a:pt x="215" y="7156"/>
                  <a:pt x="501" y="7156"/>
                </a:cubicBezTo>
                <a:cubicBezTo>
                  <a:pt x="691" y="7989"/>
                  <a:pt x="1441" y="8585"/>
                  <a:pt x="2298" y="8585"/>
                </a:cubicBezTo>
                <a:cubicBezTo>
                  <a:pt x="3168" y="8585"/>
                  <a:pt x="3906" y="7978"/>
                  <a:pt x="4108" y="7156"/>
                </a:cubicBezTo>
                <a:lnTo>
                  <a:pt x="4251" y="7156"/>
                </a:lnTo>
                <a:cubicBezTo>
                  <a:pt x="4537" y="7156"/>
                  <a:pt x="4763" y="6930"/>
                  <a:pt x="4763" y="6644"/>
                </a:cubicBezTo>
                <a:lnTo>
                  <a:pt x="4763" y="6525"/>
                </a:lnTo>
                <a:cubicBezTo>
                  <a:pt x="4763" y="6251"/>
                  <a:pt x="4537" y="6025"/>
                  <a:pt x="4251" y="6025"/>
                </a:cubicBezTo>
                <a:lnTo>
                  <a:pt x="4144" y="6025"/>
                </a:lnTo>
                <a:lnTo>
                  <a:pt x="2834" y="3275"/>
                </a:lnTo>
                <a:cubicBezTo>
                  <a:pt x="2953" y="3167"/>
                  <a:pt x="3037" y="3036"/>
                  <a:pt x="3060" y="2870"/>
                </a:cubicBezTo>
                <a:cubicBezTo>
                  <a:pt x="3310" y="2846"/>
                  <a:pt x="3549" y="2798"/>
                  <a:pt x="3787" y="2727"/>
                </a:cubicBezTo>
                <a:lnTo>
                  <a:pt x="5656" y="2215"/>
                </a:lnTo>
                <a:cubicBezTo>
                  <a:pt x="5716" y="2346"/>
                  <a:pt x="5811" y="2453"/>
                  <a:pt x="5918" y="2548"/>
                </a:cubicBezTo>
                <a:lnTo>
                  <a:pt x="5918" y="10002"/>
                </a:lnTo>
                <a:lnTo>
                  <a:pt x="5037" y="10002"/>
                </a:lnTo>
                <a:cubicBezTo>
                  <a:pt x="4763" y="10002"/>
                  <a:pt x="4537" y="10228"/>
                  <a:pt x="4537" y="10502"/>
                </a:cubicBezTo>
                <a:lnTo>
                  <a:pt x="4537" y="10776"/>
                </a:lnTo>
                <a:cubicBezTo>
                  <a:pt x="4299" y="10823"/>
                  <a:pt x="4120" y="11026"/>
                  <a:pt x="4120" y="11276"/>
                </a:cubicBezTo>
                <a:lnTo>
                  <a:pt x="4120" y="11395"/>
                </a:lnTo>
                <a:cubicBezTo>
                  <a:pt x="4120" y="11680"/>
                  <a:pt x="4346" y="11907"/>
                  <a:pt x="4620" y="11907"/>
                </a:cubicBezTo>
                <a:lnTo>
                  <a:pt x="6049" y="11907"/>
                </a:lnTo>
                <a:cubicBezTo>
                  <a:pt x="6156" y="11907"/>
                  <a:pt x="6251" y="11811"/>
                  <a:pt x="6251" y="11704"/>
                </a:cubicBezTo>
                <a:cubicBezTo>
                  <a:pt x="6251" y="11609"/>
                  <a:pt x="6156" y="11514"/>
                  <a:pt x="6049" y="11514"/>
                </a:cubicBezTo>
                <a:lnTo>
                  <a:pt x="4620" y="11514"/>
                </a:lnTo>
                <a:cubicBezTo>
                  <a:pt x="4549" y="11514"/>
                  <a:pt x="4489" y="11454"/>
                  <a:pt x="4489" y="11383"/>
                </a:cubicBezTo>
                <a:lnTo>
                  <a:pt x="4489" y="11264"/>
                </a:lnTo>
                <a:cubicBezTo>
                  <a:pt x="4489" y="11192"/>
                  <a:pt x="4549" y="11133"/>
                  <a:pt x="4620" y="11133"/>
                </a:cubicBezTo>
                <a:lnTo>
                  <a:pt x="8371" y="11133"/>
                </a:lnTo>
                <a:cubicBezTo>
                  <a:pt x="8454" y="11133"/>
                  <a:pt x="8513" y="11192"/>
                  <a:pt x="8513" y="11264"/>
                </a:cubicBezTo>
                <a:lnTo>
                  <a:pt x="8513" y="11383"/>
                </a:lnTo>
                <a:cubicBezTo>
                  <a:pt x="8513" y="11454"/>
                  <a:pt x="8454" y="11514"/>
                  <a:pt x="8371" y="11514"/>
                </a:cubicBezTo>
                <a:lnTo>
                  <a:pt x="6930" y="11514"/>
                </a:lnTo>
                <a:cubicBezTo>
                  <a:pt x="6823" y="11514"/>
                  <a:pt x="6739" y="11609"/>
                  <a:pt x="6739" y="11704"/>
                </a:cubicBezTo>
                <a:cubicBezTo>
                  <a:pt x="6739" y="11811"/>
                  <a:pt x="6823" y="11907"/>
                  <a:pt x="6930" y="11907"/>
                </a:cubicBezTo>
                <a:lnTo>
                  <a:pt x="8371" y="11907"/>
                </a:lnTo>
                <a:cubicBezTo>
                  <a:pt x="8656" y="11907"/>
                  <a:pt x="8883" y="11680"/>
                  <a:pt x="8883" y="11395"/>
                </a:cubicBezTo>
                <a:lnTo>
                  <a:pt x="8883" y="11276"/>
                </a:lnTo>
                <a:cubicBezTo>
                  <a:pt x="8883" y="11026"/>
                  <a:pt x="8692" y="10799"/>
                  <a:pt x="8454" y="10776"/>
                </a:cubicBezTo>
                <a:lnTo>
                  <a:pt x="8454" y="10502"/>
                </a:lnTo>
                <a:cubicBezTo>
                  <a:pt x="8454" y="10228"/>
                  <a:pt x="8228" y="10002"/>
                  <a:pt x="7942" y="10002"/>
                </a:cubicBezTo>
                <a:lnTo>
                  <a:pt x="7061" y="10002"/>
                </a:lnTo>
                <a:lnTo>
                  <a:pt x="7061" y="7049"/>
                </a:lnTo>
                <a:cubicBezTo>
                  <a:pt x="7061" y="6954"/>
                  <a:pt x="6978" y="6858"/>
                  <a:pt x="6870" y="6858"/>
                </a:cubicBezTo>
                <a:cubicBezTo>
                  <a:pt x="6763" y="6858"/>
                  <a:pt x="6680" y="6954"/>
                  <a:pt x="6680" y="7049"/>
                </a:cubicBezTo>
                <a:lnTo>
                  <a:pt x="6680" y="10002"/>
                </a:lnTo>
                <a:lnTo>
                  <a:pt x="6311" y="10002"/>
                </a:lnTo>
                <a:lnTo>
                  <a:pt x="6311" y="2727"/>
                </a:lnTo>
                <a:cubicBezTo>
                  <a:pt x="6370" y="2739"/>
                  <a:pt x="6430" y="2745"/>
                  <a:pt x="6491" y="2745"/>
                </a:cubicBezTo>
                <a:cubicBezTo>
                  <a:pt x="6552" y="2745"/>
                  <a:pt x="6614" y="2739"/>
                  <a:pt x="6680" y="2727"/>
                </a:cubicBezTo>
                <a:lnTo>
                  <a:pt x="6680" y="6156"/>
                </a:lnTo>
                <a:cubicBezTo>
                  <a:pt x="6680" y="6263"/>
                  <a:pt x="6763" y="6358"/>
                  <a:pt x="6870" y="6358"/>
                </a:cubicBezTo>
                <a:cubicBezTo>
                  <a:pt x="6978" y="6358"/>
                  <a:pt x="7061" y="6263"/>
                  <a:pt x="7061" y="6156"/>
                </a:cubicBezTo>
                <a:lnTo>
                  <a:pt x="7061" y="2548"/>
                </a:lnTo>
                <a:cubicBezTo>
                  <a:pt x="7180" y="2453"/>
                  <a:pt x="7275" y="2346"/>
                  <a:pt x="7335" y="2215"/>
                </a:cubicBezTo>
                <a:lnTo>
                  <a:pt x="9228" y="2739"/>
                </a:lnTo>
                <a:cubicBezTo>
                  <a:pt x="9466" y="2798"/>
                  <a:pt x="9716" y="2858"/>
                  <a:pt x="9954" y="2882"/>
                </a:cubicBezTo>
                <a:cubicBezTo>
                  <a:pt x="9978" y="3048"/>
                  <a:pt x="10073" y="3179"/>
                  <a:pt x="10180" y="3287"/>
                </a:cubicBezTo>
                <a:lnTo>
                  <a:pt x="8871" y="6037"/>
                </a:lnTo>
                <a:lnTo>
                  <a:pt x="8764" y="6037"/>
                </a:lnTo>
                <a:cubicBezTo>
                  <a:pt x="8478" y="6037"/>
                  <a:pt x="8252" y="6263"/>
                  <a:pt x="8252" y="6549"/>
                </a:cubicBezTo>
                <a:lnTo>
                  <a:pt x="8252" y="6668"/>
                </a:lnTo>
                <a:cubicBezTo>
                  <a:pt x="8252" y="6954"/>
                  <a:pt x="8478" y="7168"/>
                  <a:pt x="8764" y="7168"/>
                </a:cubicBezTo>
                <a:lnTo>
                  <a:pt x="8906" y="7168"/>
                </a:lnTo>
                <a:cubicBezTo>
                  <a:pt x="9109" y="8001"/>
                  <a:pt x="9847" y="8597"/>
                  <a:pt x="10716" y="8597"/>
                </a:cubicBezTo>
                <a:cubicBezTo>
                  <a:pt x="11573" y="8597"/>
                  <a:pt x="12323" y="7989"/>
                  <a:pt x="12514" y="7168"/>
                </a:cubicBezTo>
                <a:cubicBezTo>
                  <a:pt x="12800" y="7168"/>
                  <a:pt x="13014" y="6954"/>
                  <a:pt x="13014" y="6668"/>
                </a:cubicBezTo>
                <a:lnTo>
                  <a:pt x="13014" y="6549"/>
                </a:lnTo>
                <a:cubicBezTo>
                  <a:pt x="13038" y="6263"/>
                  <a:pt x="12812" y="6025"/>
                  <a:pt x="12526" y="6025"/>
                </a:cubicBezTo>
                <a:lnTo>
                  <a:pt x="12419" y="6025"/>
                </a:lnTo>
                <a:lnTo>
                  <a:pt x="11109" y="3275"/>
                </a:lnTo>
                <a:cubicBezTo>
                  <a:pt x="11264" y="3144"/>
                  <a:pt x="11347" y="2965"/>
                  <a:pt x="11347" y="2739"/>
                </a:cubicBezTo>
                <a:cubicBezTo>
                  <a:pt x="11347" y="2346"/>
                  <a:pt x="11038" y="2036"/>
                  <a:pt x="10657" y="2036"/>
                </a:cubicBezTo>
                <a:cubicBezTo>
                  <a:pt x="10359" y="2036"/>
                  <a:pt x="10097" y="2227"/>
                  <a:pt x="10002" y="2501"/>
                </a:cubicBezTo>
                <a:cubicBezTo>
                  <a:pt x="9776" y="2465"/>
                  <a:pt x="9549" y="2429"/>
                  <a:pt x="9323" y="2370"/>
                </a:cubicBezTo>
                <a:lnTo>
                  <a:pt x="7442" y="1846"/>
                </a:lnTo>
                <a:cubicBezTo>
                  <a:pt x="7454" y="1536"/>
                  <a:pt x="7323" y="1239"/>
                  <a:pt x="7061" y="1060"/>
                </a:cubicBezTo>
                <a:lnTo>
                  <a:pt x="7061" y="441"/>
                </a:lnTo>
                <a:cubicBezTo>
                  <a:pt x="7061" y="191"/>
                  <a:pt x="6859" y="0"/>
                  <a:pt x="662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789" name="Google Shape;9789;p78"/>
          <p:cNvGrpSpPr/>
          <p:nvPr/>
        </p:nvGrpSpPr>
        <p:grpSpPr>
          <a:xfrm>
            <a:off x="5305914" y="2403113"/>
            <a:ext cx="460353" cy="466464"/>
            <a:chOff x="3979435" y="1976585"/>
            <a:chExt cx="345265" cy="349848"/>
          </a:xfrm>
          <a:solidFill>
            <a:schemeClr val="tx1"/>
          </a:solidFill>
        </p:grpSpPr>
        <p:sp>
          <p:nvSpPr>
            <p:cNvPr id="9790" name="Google Shape;9790;p78"/>
            <p:cNvSpPr/>
            <p:nvPr/>
          </p:nvSpPr>
          <p:spPr>
            <a:xfrm>
              <a:off x="3979435" y="1976585"/>
              <a:ext cx="345265" cy="349848"/>
            </a:xfrm>
            <a:custGeom>
              <a:avLst/>
              <a:gdLst/>
              <a:ahLst/>
              <a:cxnLst/>
              <a:rect l="l" t="t" r="r" b="b"/>
              <a:pathLst>
                <a:path w="10848" h="10992" extrusionOk="0">
                  <a:moveTo>
                    <a:pt x="6632" y="322"/>
                  </a:moveTo>
                  <a:cubicBezTo>
                    <a:pt x="6859" y="322"/>
                    <a:pt x="7013" y="501"/>
                    <a:pt x="7013" y="715"/>
                  </a:cubicBezTo>
                  <a:cubicBezTo>
                    <a:pt x="7013" y="929"/>
                    <a:pt x="6835" y="1096"/>
                    <a:pt x="6632" y="1096"/>
                  </a:cubicBezTo>
                  <a:lnTo>
                    <a:pt x="4906" y="1096"/>
                  </a:lnTo>
                  <a:cubicBezTo>
                    <a:pt x="4680" y="1096"/>
                    <a:pt x="4513" y="918"/>
                    <a:pt x="4513" y="715"/>
                  </a:cubicBezTo>
                  <a:cubicBezTo>
                    <a:pt x="4513" y="489"/>
                    <a:pt x="4692" y="322"/>
                    <a:pt x="4906" y="322"/>
                  </a:cubicBezTo>
                  <a:close/>
                  <a:moveTo>
                    <a:pt x="5966" y="1429"/>
                  </a:moveTo>
                  <a:lnTo>
                    <a:pt x="5966" y="1965"/>
                  </a:lnTo>
                  <a:lnTo>
                    <a:pt x="5561" y="1965"/>
                  </a:lnTo>
                  <a:lnTo>
                    <a:pt x="5561" y="1429"/>
                  </a:lnTo>
                  <a:close/>
                  <a:moveTo>
                    <a:pt x="5775" y="2289"/>
                  </a:moveTo>
                  <a:cubicBezTo>
                    <a:pt x="6988" y="2289"/>
                    <a:pt x="8193" y="2825"/>
                    <a:pt x="9026" y="3835"/>
                  </a:cubicBezTo>
                  <a:cubicBezTo>
                    <a:pt x="10466" y="5620"/>
                    <a:pt x="10204" y="8276"/>
                    <a:pt x="8407" y="9728"/>
                  </a:cubicBezTo>
                  <a:cubicBezTo>
                    <a:pt x="7623" y="10362"/>
                    <a:pt x="6686" y="10670"/>
                    <a:pt x="5757" y="10670"/>
                  </a:cubicBezTo>
                  <a:cubicBezTo>
                    <a:pt x="4540" y="10670"/>
                    <a:pt x="3337" y="10141"/>
                    <a:pt x="2513" y="9121"/>
                  </a:cubicBezTo>
                  <a:cubicBezTo>
                    <a:pt x="429" y="6561"/>
                    <a:pt x="2001" y="2715"/>
                    <a:pt x="5251" y="2322"/>
                  </a:cubicBezTo>
                  <a:cubicBezTo>
                    <a:pt x="5425" y="2300"/>
                    <a:pt x="5601" y="2289"/>
                    <a:pt x="5775" y="2289"/>
                  </a:cubicBezTo>
                  <a:close/>
                  <a:moveTo>
                    <a:pt x="4906" y="1"/>
                  </a:moveTo>
                  <a:cubicBezTo>
                    <a:pt x="4501" y="1"/>
                    <a:pt x="4192" y="322"/>
                    <a:pt x="4192" y="715"/>
                  </a:cubicBezTo>
                  <a:cubicBezTo>
                    <a:pt x="4192" y="1108"/>
                    <a:pt x="4513" y="1429"/>
                    <a:pt x="4906" y="1429"/>
                  </a:cubicBezTo>
                  <a:lnTo>
                    <a:pt x="5239" y="1429"/>
                  </a:lnTo>
                  <a:lnTo>
                    <a:pt x="5239" y="1989"/>
                  </a:lnTo>
                  <a:cubicBezTo>
                    <a:pt x="1727" y="2394"/>
                    <a:pt x="1" y="6561"/>
                    <a:pt x="2263" y="9323"/>
                  </a:cubicBezTo>
                  <a:cubicBezTo>
                    <a:pt x="3160" y="10423"/>
                    <a:pt x="4463" y="10991"/>
                    <a:pt x="5774" y="10991"/>
                  </a:cubicBezTo>
                  <a:cubicBezTo>
                    <a:pt x="6777" y="10991"/>
                    <a:pt x="7785" y="10659"/>
                    <a:pt x="8621" y="9978"/>
                  </a:cubicBezTo>
                  <a:cubicBezTo>
                    <a:pt x="10550" y="8407"/>
                    <a:pt x="10847" y="5549"/>
                    <a:pt x="9264" y="3632"/>
                  </a:cubicBezTo>
                  <a:cubicBezTo>
                    <a:pt x="8490" y="2680"/>
                    <a:pt x="7406" y="2120"/>
                    <a:pt x="6287" y="1989"/>
                  </a:cubicBezTo>
                  <a:lnTo>
                    <a:pt x="6287" y="1429"/>
                  </a:lnTo>
                  <a:lnTo>
                    <a:pt x="6632" y="1429"/>
                  </a:lnTo>
                  <a:cubicBezTo>
                    <a:pt x="7037" y="1429"/>
                    <a:pt x="7347" y="1096"/>
                    <a:pt x="7347" y="715"/>
                  </a:cubicBezTo>
                  <a:cubicBezTo>
                    <a:pt x="7347" y="310"/>
                    <a:pt x="7013" y="1"/>
                    <a:pt x="6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1" name="Google Shape;9791;p78"/>
            <p:cNvSpPr/>
            <p:nvPr/>
          </p:nvSpPr>
          <p:spPr>
            <a:xfrm>
              <a:off x="4044236" y="2176685"/>
              <a:ext cx="144783" cy="123077"/>
            </a:xfrm>
            <a:custGeom>
              <a:avLst/>
              <a:gdLst/>
              <a:ahLst/>
              <a:cxnLst/>
              <a:rect l="l" t="t" r="r" b="b"/>
              <a:pathLst>
                <a:path w="4549" h="3867" extrusionOk="0">
                  <a:moveTo>
                    <a:pt x="203" y="0"/>
                  </a:moveTo>
                  <a:cubicBezTo>
                    <a:pt x="108" y="0"/>
                    <a:pt x="36" y="84"/>
                    <a:pt x="36" y="167"/>
                  </a:cubicBezTo>
                  <a:cubicBezTo>
                    <a:pt x="36" y="215"/>
                    <a:pt x="1" y="977"/>
                    <a:pt x="405" y="1822"/>
                  </a:cubicBezTo>
                  <a:cubicBezTo>
                    <a:pt x="667" y="2346"/>
                    <a:pt x="1048" y="2798"/>
                    <a:pt x="1525" y="3143"/>
                  </a:cubicBezTo>
                  <a:cubicBezTo>
                    <a:pt x="2186" y="3633"/>
                    <a:pt x="2944" y="3867"/>
                    <a:pt x="3694" y="3867"/>
                  </a:cubicBezTo>
                  <a:cubicBezTo>
                    <a:pt x="3929" y="3867"/>
                    <a:pt x="4164" y="3844"/>
                    <a:pt x="4394" y="3798"/>
                  </a:cubicBezTo>
                  <a:cubicBezTo>
                    <a:pt x="4489" y="3786"/>
                    <a:pt x="4549" y="3691"/>
                    <a:pt x="4537" y="3608"/>
                  </a:cubicBezTo>
                  <a:cubicBezTo>
                    <a:pt x="4526" y="3543"/>
                    <a:pt x="4446" y="3487"/>
                    <a:pt x="4368" y="3487"/>
                  </a:cubicBezTo>
                  <a:cubicBezTo>
                    <a:pt x="4361" y="3487"/>
                    <a:pt x="4354" y="3488"/>
                    <a:pt x="4346" y="3489"/>
                  </a:cubicBezTo>
                  <a:cubicBezTo>
                    <a:pt x="4139" y="3526"/>
                    <a:pt x="3932" y="3545"/>
                    <a:pt x="3725" y="3545"/>
                  </a:cubicBezTo>
                  <a:cubicBezTo>
                    <a:pt x="3018" y="3545"/>
                    <a:pt x="2326" y="3324"/>
                    <a:pt x="1727" y="2882"/>
                  </a:cubicBezTo>
                  <a:cubicBezTo>
                    <a:pt x="275" y="1810"/>
                    <a:pt x="370" y="167"/>
                    <a:pt x="370" y="167"/>
                  </a:cubicBezTo>
                  <a:cubicBezTo>
                    <a:pt x="370" y="84"/>
                    <a:pt x="298" y="0"/>
                    <a:pt x="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2" name="Google Shape;9792;p78"/>
            <p:cNvSpPr/>
            <p:nvPr/>
          </p:nvSpPr>
          <p:spPr>
            <a:xfrm>
              <a:off x="4046910" y="2065957"/>
              <a:ext cx="204269" cy="100893"/>
            </a:xfrm>
            <a:custGeom>
              <a:avLst/>
              <a:gdLst/>
              <a:ahLst/>
              <a:cxnLst/>
              <a:rect l="l" t="t" r="r" b="b"/>
              <a:pathLst>
                <a:path w="6418" h="3170" extrusionOk="0">
                  <a:moveTo>
                    <a:pt x="3655" y="1"/>
                  </a:moveTo>
                  <a:cubicBezTo>
                    <a:pt x="1971" y="1"/>
                    <a:pt x="367" y="1170"/>
                    <a:pt x="12" y="3003"/>
                  </a:cubicBezTo>
                  <a:cubicBezTo>
                    <a:pt x="0" y="3086"/>
                    <a:pt x="71" y="3170"/>
                    <a:pt x="179" y="3170"/>
                  </a:cubicBezTo>
                  <a:cubicBezTo>
                    <a:pt x="250" y="3170"/>
                    <a:pt x="333" y="3110"/>
                    <a:pt x="345" y="3039"/>
                  </a:cubicBezTo>
                  <a:cubicBezTo>
                    <a:pt x="667" y="1358"/>
                    <a:pt x="2122" y="299"/>
                    <a:pt x="3652" y="299"/>
                  </a:cubicBezTo>
                  <a:cubicBezTo>
                    <a:pt x="4332" y="299"/>
                    <a:pt x="5027" y="509"/>
                    <a:pt x="5644" y="967"/>
                  </a:cubicBezTo>
                  <a:cubicBezTo>
                    <a:pt x="5822" y="1098"/>
                    <a:pt x="5965" y="1241"/>
                    <a:pt x="6120" y="1396"/>
                  </a:cubicBezTo>
                  <a:cubicBezTo>
                    <a:pt x="6155" y="1431"/>
                    <a:pt x="6208" y="1454"/>
                    <a:pt x="6257" y="1454"/>
                  </a:cubicBezTo>
                  <a:cubicBezTo>
                    <a:pt x="6290" y="1454"/>
                    <a:pt x="6322" y="1443"/>
                    <a:pt x="6346" y="1419"/>
                  </a:cubicBezTo>
                  <a:cubicBezTo>
                    <a:pt x="6406" y="1360"/>
                    <a:pt x="6417" y="1253"/>
                    <a:pt x="6358" y="1193"/>
                  </a:cubicBezTo>
                  <a:cubicBezTo>
                    <a:pt x="6191" y="1027"/>
                    <a:pt x="6025" y="860"/>
                    <a:pt x="5834" y="729"/>
                  </a:cubicBezTo>
                  <a:cubicBezTo>
                    <a:pt x="5159" y="229"/>
                    <a:pt x="4399" y="1"/>
                    <a:pt x="36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3" name="Google Shape;9793;p78"/>
            <p:cNvSpPr/>
            <p:nvPr/>
          </p:nvSpPr>
          <p:spPr>
            <a:xfrm>
              <a:off x="4195735" y="2118027"/>
              <a:ext cx="84247" cy="174224"/>
            </a:xfrm>
            <a:custGeom>
              <a:avLst/>
              <a:gdLst/>
              <a:ahLst/>
              <a:cxnLst/>
              <a:rect l="l" t="t" r="r" b="b"/>
              <a:pathLst>
                <a:path w="2647" h="5474" extrusionOk="0">
                  <a:moveTo>
                    <a:pt x="1952" y="0"/>
                  </a:moveTo>
                  <a:cubicBezTo>
                    <a:pt x="1920" y="0"/>
                    <a:pt x="1888" y="11"/>
                    <a:pt x="1861" y="33"/>
                  </a:cubicBezTo>
                  <a:cubicBezTo>
                    <a:pt x="1789" y="81"/>
                    <a:pt x="1753" y="176"/>
                    <a:pt x="1813" y="260"/>
                  </a:cubicBezTo>
                  <a:cubicBezTo>
                    <a:pt x="2158" y="795"/>
                    <a:pt x="2325" y="1403"/>
                    <a:pt x="2325" y="2046"/>
                  </a:cubicBezTo>
                  <a:cubicBezTo>
                    <a:pt x="2325" y="3451"/>
                    <a:pt x="1432" y="4689"/>
                    <a:pt x="182" y="5165"/>
                  </a:cubicBezTo>
                  <a:cubicBezTo>
                    <a:pt x="1" y="5229"/>
                    <a:pt x="67" y="5474"/>
                    <a:pt x="237" y="5474"/>
                  </a:cubicBezTo>
                  <a:cubicBezTo>
                    <a:pt x="257" y="5474"/>
                    <a:pt x="278" y="5470"/>
                    <a:pt x="301" y="5463"/>
                  </a:cubicBezTo>
                  <a:cubicBezTo>
                    <a:pt x="1682" y="4927"/>
                    <a:pt x="2646" y="3593"/>
                    <a:pt x="2646" y="2022"/>
                  </a:cubicBezTo>
                  <a:cubicBezTo>
                    <a:pt x="2646" y="1343"/>
                    <a:pt x="2456" y="653"/>
                    <a:pt x="2087" y="81"/>
                  </a:cubicBezTo>
                  <a:cubicBezTo>
                    <a:pt x="2057" y="29"/>
                    <a:pt x="2004" y="0"/>
                    <a:pt x="19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4" name="Google Shape;9794;p78"/>
            <p:cNvSpPr/>
            <p:nvPr/>
          </p:nvSpPr>
          <p:spPr>
            <a:xfrm>
              <a:off x="4109037" y="2161153"/>
              <a:ext cx="81510" cy="55348"/>
            </a:xfrm>
            <a:custGeom>
              <a:avLst/>
              <a:gdLst/>
              <a:ahLst/>
              <a:cxnLst/>
              <a:rect l="l" t="t" r="r" b="b"/>
              <a:pathLst>
                <a:path w="2561" h="1739" extrusionOk="0">
                  <a:moveTo>
                    <a:pt x="1691" y="333"/>
                  </a:moveTo>
                  <a:cubicBezTo>
                    <a:pt x="1965" y="333"/>
                    <a:pt x="2144" y="655"/>
                    <a:pt x="1965" y="881"/>
                  </a:cubicBezTo>
                  <a:cubicBezTo>
                    <a:pt x="1900" y="968"/>
                    <a:pt x="1790" y="1020"/>
                    <a:pt x="1682" y="1020"/>
                  </a:cubicBezTo>
                  <a:cubicBezTo>
                    <a:pt x="1613" y="1020"/>
                    <a:pt x="1545" y="999"/>
                    <a:pt x="1489" y="953"/>
                  </a:cubicBezTo>
                  <a:cubicBezTo>
                    <a:pt x="1215" y="762"/>
                    <a:pt x="1370" y="333"/>
                    <a:pt x="1691" y="333"/>
                  </a:cubicBezTo>
                  <a:close/>
                  <a:moveTo>
                    <a:pt x="1691" y="0"/>
                  </a:moveTo>
                  <a:cubicBezTo>
                    <a:pt x="1584" y="0"/>
                    <a:pt x="1334" y="36"/>
                    <a:pt x="1156" y="274"/>
                  </a:cubicBezTo>
                  <a:cubicBezTo>
                    <a:pt x="1025" y="453"/>
                    <a:pt x="989" y="655"/>
                    <a:pt x="1048" y="845"/>
                  </a:cubicBezTo>
                  <a:lnTo>
                    <a:pt x="132" y="1441"/>
                  </a:lnTo>
                  <a:cubicBezTo>
                    <a:pt x="1" y="1536"/>
                    <a:pt x="60" y="1738"/>
                    <a:pt x="215" y="1738"/>
                  </a:cubicBezTo>
                  <a:cubicBezTo>
                    <a:pt x="310" y="1738"/>
                    <a:pt x="263" y="1726"/>
                    <a:pt x="1215" y="1131"/>
                  </a:cubicBezTo>
                  <a:cubicBezTo>
                    <a:pt x="1347" y="1275"/>
                    <a:pt x="1521" y="1344"/>
                    <a:pt x="1693" y="1344"/>
                  </a:cubicBezTo>
                  <a:cubicBezTo>
                    <a:pt x="1893" y="1344"/>
                    <a:pt x="2093" y="1251"/>
                    <a:pt x="2227" y="1072"/>
                  </a:cubicBezTo>
                  <a:cubicBezTo>
                    <a:pt x="2560" y="631"/>
                    <a:pt x="2251" y="0"/>
                    <a:pt x="1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5" name="Google Shape;9795;p78"/>
            <p:cNvSpPr/>
            <p:nvPr/>
          </p:nvSpPr>
          <p:spPr>
            <a:xfrm>
              <a:off x="4157160" y="2083080"/>
              <a:ext cx="10662" cy="29218"/>
            </a:xfrm>
            <a:custGeom>
              <a:avLst/>
              <a:gdLst/>
              <a:ahLst/>
              <a:cxnLst/>
              <a:rect l="l" t="t" r="r" b="b"/>
              <a:pathLst>
                <a:path w="335" h="918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762"/>
                  </a:lnTo>
                  <a:cubicBezTo>
                    <a:pt x="1" y="846"/>
                    <a:pt x="72" y="917"/>
                    <a:pt x="167" y="917"/>
                  </a:cubicBezTo>
                  <a:cubicBezTo>
                    <a:pt x="275" y="917"/>
                    <a:pt x="334" y="846"/>
                    <a:pt x="334" y="762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6" name="Google Shape;9796;p78"/>
            <p:cNvSpPr/>
            <p:nvPr/>
          </p:nvSpPr>
          <p:spPr>
            <a:xfrm>
              <a:off x="4109419" y="2096034"/>
              <a:ext cx="21261" cy="26862"/>
            </a:xfrm>
            <a:custGeom>
              <a:avLst/>
              <a:gdLst/>
              <a:ahLst/>
              <a:cxnLst/>
              <a:rect l="l" t="t" r="r" b="b"/>
              <a:pathLst>
                <a:path w="668" h="844" extrusionOk="0">
                  <a:moveTo>
                    <a:pt x="183" y="0"/>
                  </a:moveTo>
                  <a:cubicBezTo>
                    <a:pt x="156" y="0"/>
                    <a:pt x="130" y="7"/>
                    <a:pt x="108" y="22"/>
                  </a:cubicBezTo>
                  <a:cubicBezTo>
                    <a:pt x="36" y="70"/>
                    <a:pt x="1" y="177"/>
                    <a:pt x="48" y="248"/>
                  </a:cubicBezTo>
                  <a:lnTo>
                    <a:pt x="346" y="772"/>
                  </a:lnTo>
                  <a:cubicBezTo>
                    <a:pt x="393" y="808"/>
                    <a:pt x="429" y="844"/>
                    <a:pt x="489" y="844"/>
                  </a:cubicBezTo>
                  <a:cubicBezTo>
                    <a:pt x="524" y="844"/>
                    <a:pt x="548" y="844"/>
                    <a:pt x="572" y="832"/>
                  </a:cubicBezTo>
                  <a:cubicBezTo>
                    <a:pt x="643" y="784"/>
                    <a:pt x="667" y="677"/>
                    <a:pt x="632" y="605"/>
                  </a:cubicBezTo>
                  <a:lnTo>
                    <a:pt x="334" y="82"/>
                  </a:lnTo>
                  <a:cubicBezTo>
                    <a:pt x="301" y="33"/>
                    <a:pt x="241" y="0"/>
                    <a:pt x="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7" name="Google Shape;9797;p78"/>
            <p:cNvSpPr/>
            <p:nvPr/>
          </p:nvSpPr>
          <p:spPr>
            <a:xfrm>
              <a:off x="4074950" y="2130121"/>
              <a:ext cx="28454" cy="19669"/>
            </a:xfrm>
            <a:custGeom>
              <a:avLst/>
              <a:gdLst/>
              <a:ahLst/>
              <a:cxnLst/>
              <a:rect l="l" t="t" r="r" b="b"/>
              <a:pathLst>
                <a:path w="894" h="618" extrusionOk="0">
                  <a:moveTo>
                    <a:pt x="188" y="1"/>
                  </a:moveTo>
                  <a:cubicBezTo>
                    <a:pt x="130" y="1"/>
                    <a:pt x="72" y="33"/>
                    <a:pt x="48" y="82"/>
                  </a:cubicBezTo>
                  <a:cubicBezTo>
                    <a:pt x="0" y="154"/>
                    <a:pt x="24" y="261"/>
                    <a:pt x="107" y="308"/>
                  </a:cubicBezTo>
                  <a:lnTo>
                    <a:pt x="619" y="606"/>
                  </a:lnTo>
                  <a:cubicBezTo>
                    <a:pt x="655" y="618"/>
                    <a:pt x="679" y="618"/>
                    <a:pt x="703" y="618"/>
                  </a:cubicBezTo>
                  <a:cubicBezTo>
                    <a:pt x="762" y="618"/>
                    <a:pt x="798" y="594"/>
                    <a:pt x="834" y="546"/>
                  </a:cubicBezTo>
                  <a:cubicBezTo>
                    <a:pt x="893" y="475"/>
                    <a:pt x="881" y="368"/>
                    <a:pt x="786" y="320"/>
                  </a:cubicBezTo>
                  <a:lnTo>
                    <a:pt x="262" y="23"/>
                  </a:lnTo>
                  <a:cubicBezTo>
                    <a:pt x="240" y="8"/>
                    <a:pt x="214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8" name="Google Shape;9798;p78"/>
            <p:cNvSpPr/>
            <p:nvPr/>
          </p:nvSpPr>
          <p:spPr>
            <a:xfrm>
              <a:off x="4063555" y="2177067"/>
              <a:ext cx="29218" cy="10630"/>
            </a:xfrm>
            <a:custGeom>
              <a:avLst/>
              <a:gdLst/>
              <a:ahLst/>
              <a:cxnLst/>
              <a:rect l="l" t="t" r="r" b="b"/>
              <a:pathLst>
                <a:path w="918" h="334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763" y="334"/>
                  </a:lnTo>
                  <a:cubicBezTo>
                    <a:pt x="846" y="334"/>
                    <a:pt x="918" y="262"/>
                    <a:pt x="918" y="167"/>
                  </a:cubicBezTo>
                  <a:cubicBezTo>
                    <a:pt x="918" y="83"/>
                    <a:pt x="846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9" name="Google Shape;9799;p78"/>
            <p:cNvSpPr/>
            <p:nvPr/>
          </p:nvSpPr>
          <p:spPr>
            <a:xfrm>
              <a:off x="4073804" y="2215005"/>
              <a:ext cx="29600" cy="20051"/>
            </a:xfrm>
            <a:custGeom>
              <a:avLst/>
              <a:gdLst/>
              <a:ahLst/>
              <a:cxnLst/>
              <a:rect l="l" t="t" r="r" b="b"/>
              <a:pathLst>
                <a:path w="930" h="630" extrusionOk="0">
                  <a:moveTo>
                    <a:pt x="735" y="1"/>
                  </a:moveTo>
                  <a:cubicBezTo>
                    <a:pt x="709" y="1"/>
                    <a:pt x="681" y="8"/>
                    <a:pt x="655" y="23"/>
                  </a:cubicBezTo>
                  <a:lnTo>
                    <a:pt x="143" y="320"/>
                  </a:lnTo>
                  <a:cubicBezTo>
                    <a:pt x="0" y="404"/>
                    <a:pt x="60" y="630"/>
                    <a:pt x="227" y="630"/>
                  </a:cubicBezTo>
                  <a:cubicBezTo>
                    <a:pt x="298" y="630"/>
                    <a:pt x="298" y="606"/>
                    <a:pt x="822" y="308"/>
                  </a:cubicBezTo>
                  <a:cubicBezTo>
                    <a:pt x="893" y="261"/>
                    <a:pt x="929" y="154"/>
                    <a:pt x="881" y="82"/>
                  </a:cubicBezTo>
                  <a:cubicBezTo>
                    <a:pt x="849" y="33"/>
                    <a:pt x="794" y="1"/>
                    <a:pt x="7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0" name="Google Shape;9800;p78"/>
            <p:cNvSpPr/>
            <p:nvPr/>
          </p:nvSpPr>
          <p:spPr>
            <a:xfrm>
              <a:off x="4109419" y="2242472"/>
              <a:ext cx="21261" cy="26703"/>
            </a:xfrm>
            <a:custGeom>
              <a:avLst/>
              <a:gdLst/>
              <a:ahLst/>
              <a:cxnLst/>
              <a:rect l="l" t="t" r="r" b="b"/>
              <a:pathLst>
                <a:path w="668" h="839" extrusionOk="0">
                  <a:moveTo>
                    <a:pt x="496" y="0"/>
                  </a:moveTo>
                  <a:cubicBezTo>
                    <a:pt x="441" y="0"/>
                    <a:pt x="391" y="27"/>
                    <a:pt x="358" y="76"/>
                  </a:cubicBezTo>
                  <a:lnTo>
                    <a:pt x="60" y="600"/>
                  </a:lnTo>
                  <a:cubicBezTo>
                    <a:pt x="1" y="707"/>
                    <a:pt x="72" y="838"/>
                    <a:pt x="191" y="838"/>
                  </a:cubicBezTo>
                  <a:cubicBezTo>
                    <a:pt x="251" y="838"/>
                    <a:pt x="298" y="815"/>
                    <a:pt x="334" y="767"/>
                  </a:cubicBezTo>
                  <a:lnTo>
                    <a:pt x="632" y="243"/>
                  </a:lnTo>
                  <a:cubicBezTo>
                    <a:pt x="667" y="172"/>
                    <a:pt x="643" y="64"/>
                    <a:pt x="572" y="17"/>
                  </a:cubicBezTo>
                  <a:cubicBezTo>
                    <a:pt x="546" y="6"/>
                    <a:pt x="520" y="0"/>
                    <a:pt x="4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1" name="Google Shape;9801;p78"/>
            <p:cNvSpPr/>
            <p:nvPr/>
          </p:nvSpPr>
          <p:spPr>
            <a:xfrm>
              <a:off x="4157924" y="2252466"/>
              <a:ext cx="10248" cy="29600"/>
            </a:xfrm>
            <a:custGeom>
              <a:avLst/>
              <a:gdLst/>
              <a:ahLst/>
              <a:cxnLst/>
              <a:rect l="l" t="t" r="r" b="b"/>
              <a:pathLst>
                <a:path w="322" h="930" extrusionOk="0">
                  <a:moveTo>
                    <a:pt x="155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762"/>
                  </a:lnTo>
                  <a:cubicBezTo>
                    <a:pt x="1" y="858"/>
                    <a:pt x="72" y="929"/>
                    <a:pt x="155" y="929"/>
                  </a:cubicBezTo>
                  <a:cubicBezTo>
                    <a:pt x="251" y="929"/>
                    <a:pt x="322" y="858"/>
                    <a:pt x="322" y="762"/>
                  </a:cubicBezTo>
                  <a:lnTo>
                    <a:pt x="322" y="167"/>
                  </a:lnTo>
                  <a:cubicBezTo>
                    <a:pt x="322" y="84"/>
                    <a:pt x="25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2" name="Google Shape;9802;p78"/>
            <p:cNvSpPr/>
            <p:nvPr/>
          </p:nvSpPr>
          <p:spPr>
            <a:xfrm>
              <a:off x="4194685" y="2242472"/>
              <a:ext cx="21261" cy="27022"/>
            </a:xfrm>
            <a:custGeom>
              <a:avLst/>
              <a:gdLst/>
              <a:ahLst/>
              <a:cxnLst/>
              <a:rect l="l" t="t" r="r" b="b"/>
              <a:pathLst>
                <a:path w="668" h="849" extrusionOk="0">
                  <a:moveTo>
                    <a:pt x="181" y="0"/>
                  </a:moveTo>
                  <a:cubicBezTo>
                    <a:pt x="155" y="0"/>
                    <a:pt x="130" y="6"/>
                    <a:pt x="108" y="17"/>
                  </a:cubicBezTo>
                  <a:cubicBezTo>
                    <a:pt x="36" y="64"/>
                    <a:pt x="0" y="172"/>
                    <a:pt x="48" y="243"/>
                  </a:cubicBezTo>
                  <a:lnTo>
                    <a:pt x="346" y="767"/>
                  </a:lnTo>
                  <a:cubicBezTo>
                    <a:pt x="378" y="816"/>
                    <a:pt x="428" y="848"/>
                    <a:pt x="487" y="848"/>
                  </a:cubicBezTo>
                  <a:cubicBezTo>
                    <a:pt x="513" y="848"/>
                    <a:pt x="542" y="841"/>
                    <a:pt x="572" y="826"/>
                  </a:cubicBezTo>
                  <a:cubicBezTo>
                    <a:pt x="643" y="779"/>
                    <a:pt x="667" y="672"/>
                    <a:pt x="631" y="600"/>
                  </a:cubicBezTo>
                  <a:lnTo>
                    <a:pt x="334" y="76"/>
                  </a:lnTo>
                  <a:cubicBezTo>
                    <a:pt x="301" y="27"/>
                    <a:pt x="240" y="0"/>
                    <a:pt x="1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3" name="Google Shape;9803;p78"/>
            <p:cNvSpPr/>
            <p:nvPr/>
          </p:nvSpPr>
          <p:spPr>
            <a:xfrm>
              <a:off x="4222343" y="2215387"/>
              <a:ext cx="27690" cy="19669"/>
            </a:xfrm>
            <a:custGeom>
              <a:avLst/>
              <a:gdLst/>
              <a:ahLst/>
              <a:cxnLst/>
              <a:rect l="l" t="t" r="r" b="b"/>
              <a:pathLst>
                <a:path w="870" h="618" extrusionOk="0">
                  <a:moveTo>
                    <a:pt x="176" y="1"/>
                  </a:moveTo>
                  <a:cubicBezTo>
                    <a:pt x="118" y="1"/>
                    <a:pt x="57" y="33"/>
                    <a:pt x="24" y="82"/>
                  </a:cubicBezTo>
                  <a:cubicBezTo>
                    <a:pt x="1" y="142"/>
                    <a:pt x="13" y="249"/>
                    <a:pt x="96" y="296"/>
                  </a:cubicBezTo>
                  <a:cubicBezTo>
                    <a:pt x="632" y="594"/>
                    <a:pt x="620" y="618"/>
                    <a:pt x="691" y="618"/>
                  </a:cubicBezTo>
                  <a:cubicBezTo>
                    <a:pt x="751" y="618"/>
                    <a:pt x="798" y="594"/>
                    <a:pt x="834" y="546"/>
                  </a:cubicBezTo>
                  <a:cubicBezTo>
                    <a:pt x="870" y="475"/>
                    <a:pt x="846" y="368"/>
                    <a:pt x="775" y="320"/>
                  </a:cubicBezTo>
                  <a:lnTo>
                    <a:pt x="251" y="22"/>
                  </a:lnTo>
                  <a:cubicBezTo>
                    <a:pt x="228" y="8"/>
                    <a:pt x="202" y="1"/>
                    <a:pt x="1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4" name="Google Shape;9804;p78"/>
            <p:cNvSpPr/>
            <p:nvPr/>
          </p:nvSpPr>
          <p:spPr>
            <a:xfrm>
              <a:off x="4232941" y="2177067"/>
              <a:ext cx="29600" cy="10630"/>
            </a:xfrm>
            <a:custGeom>
              <a:avLst/>
              <a:gdLst/>
              <a:ahLst/>
              <a:cxnLst/>
              <a:rect l="l" t="t" r="r" b="b"/>
              <a:pathLst>
                <a:path w="930" h="334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763" y="334"/>
                  </a:lnTo>
                  <a:cubicBezTo>
                    <a:pt x="858" y="334"/>
                    <a:pt x="930" y="262"/>
                    <a:pt x="930" y="167"/>
                  </a:cubicBezTo>
                  <a:cubicBezTo>
                    <a:pt x="930" y="83"/>
                    <a:pt x="858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5" name="Google Shape;9805;p78"/>
            <p:cNvSpPr/>
            <p:nvPr/>
          </p:nvSpPr>
          <p:spPr>
            <a:xfrm>
              <a:off x="4221579" y="2130694"/>
              <a:ext cx="28454" cy="19478"/>
            </a:xfrm>
            <a:custGeom>
              <a:avLst/>
              <a:gdLst/>
              <a:ahLst/>
              <a:cxnLst/>
              <a:rect l="l" t="t" r="r" b="b"/>
              <a:pathLst>
                <a:path w="894" h="612" extrusionOk="0">
                  <a:moveTo>
                    <a:pt x="706" y="0"/>
                  </a:moveTo>
                  <a:cubicBezTo>
                    <a:pt x="679" y="0"/>
                    <a:pt x="654" y="5"/>
                    <a:pt x="632" y="16"/>
                  </a:cubicBezTo>
                  <a:lnTo>
                    <a:pt x="108" y="314"/>
                  </a:lnTo>
                  <a:cubicBezTo>
                    <a:pt x="37" y="362"/>
                    <a:pt x="1" y="469"/>
                    <a:pt x="48" y="540"/>
                  </a:cubicBezTo>
                  <a:cubicBezTo>
                    <a:pt x="96" y="588"/>
                    <a:pt x="144" y="612"/>
                    <a:pt x="203" y="612"/>
                  </a:cubicBezTo>
                  <a:cubicBezTo>
                    <a:pt x="227" y="612"/>
                    <a:pt x="263" y="612"/>
                    <a:pt x="275" y="600"/>
                  </a:cubicBezTo>
                  <a:lnTo>
                    <a:pt x="799" y="302"/>
                  </a:lnTo>
                  <a:cubicBezTo>
                    <a:pt x="870" y="255"/>
                    <a:pt x="894" y="159"/>
                    <a:pt x="858" y="76"/>
                  </a:cubicBezTo>
                  <a:cubicBezTo>
                    <a:pt x="825" y="27"/>
                    <a:pt x="764" y="0"/>
                    <a:pt x="7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6" name="Google Shape;9806;p78"/>
            <p:cNvSpPr/>
            <p:nvPr/>
          </p:nvSpPr>
          <p:spPr>
            <a:xfrm>
              <a:off x="4194685" y="2095652"/>
              <a:ext cx="20879" cy="26862"/>
            </a:xfrm>
            <a:custGeom>
              <a:avLst/>
              <a:gdLst/>
              <a:ahLst/>
              <a:cxnLst/>
              <a:rect l="l" t="t" r="r" b="b"/>
              <a:pathLst>
                <a:path w="656" h="844" extrusionOk="0">
                  <a:moveTo>
                    <a:pt x="479" y="0"/>
                  </a:moveTo>
                  <a:cubicBezTo>
                    <a:pt x="428" y="0"/>
                    <a:pt x="378" y="33"/>
                    <a:pt x="346" y="82"/>
                  </a:cubicBezTo>
                  <a:lnTo>
                    <a:pt x="48" y="606"/>
                  </a:lnTo>
                  <a:cubicBezTo>
                    <a:pt x="0" y="677"/>
                    <a:pt x="36" y="784"/>
                    <a:pt x="108" y="820"/>
                  </a:cubicBezTo>
                  <a:cubicBezTo>
                    <a:pt x="131" y="844"/>
                    <a:pt x="167" y="844"/>
                    <a:pt x="179" y="844"/>
                  </a:cubicBezTo>
                  <a:cubicBezTo>
                    <a:pt x="239" y="844"/>
                    <a:pt x="286" y="808"/>
                    <a:pt x="310" y="760"/>
                  </a:cubicBezTo>
                  <a:lnTo>
                    <a:pt x="608" y="248"/>
                  </a:lnTo>
                  <a:cubicBezTo>
                    <a:pt x="655" y="165"/>
                    <a:pt x="631" y="70"/>
                    <a:pt x="548" y="22"/>
                  </a:cubicBezTo>
                  <a:cubicBezTo>
                    <a:pt x="526" y="7"/>
                    <a:pt x="502" y="0"/>
                    <a:pt x="4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07" name="Google Shape;9807;p78"/>
          <p:cNvGrpSpPr/>
          <p:nvPr/>
        </p:nvGrpSpPr>
        <p:grpSpPr>
          <a:xfrm>
            <a:off x="4721348" y="1779125"/>
            <a:ext cx="466888" cy="465912"/>
            <a:chOff x="3541011" y="1508594"/>
            <a:chExt cx="350166" cy="349434"/>
          </a:xfrm>
          <a:solidFill>
            <a:schemeClr val="tx1"/>
          </a:solidFill>
        </p:grpSpPr>
        <p:sp>
          <p:nvSpPr>
            <p:cNvPr id="9808" name="Google Shape;9808;p78"/>
            <p:cNvSpPr/>
            <p:nvPr/>
          </p:nvSpPr>
          <p:spPr>
            <a:xfrm>
              <a:off x="3600879" y="1568270"/>
              <a:ext cx="230049" cy="289758"/>
            </a:xfrm>
            <a:custGeom>
              <a:avLst/>
              <a:gdLst/>
              <a:ahLst/>
              <a:cxnLst/>
              <a:rect l="l" t="t" r="r" b="b"/>
              <a:pathLst>
                <a:path w="7228" h="9104" extrusionOk="0">
                  <a:moveTo>
                    <a:pt x="3810" y="3781"/>
                  </a:moveTo>
                  <a:cubicBezTo>
                    <a:pt x="4001" y="3781"/>
                    <a:pt x="4156" y="3936"/>
                    <a:pt x="4156" y="4138"/>
                  </a:cubicBezTo>
                  <a:lnTo>
                    <a:pt x="4156" y="4472"/>
                  </a:lnTo>
                  <a:cubicBezTo>
                    <a:pt x="4144" y="4757"/>
                    <a:pt x="3906" y="4995"/>
                    <a:pt x="3632" y="4995"/>
                  </a:cubicBezTo>
                  <a:cubicBezTo>
                    <a:pt x="3334" y="4995"/>
                    <a:pt x="3108" y="4757"/>
                    <a:pt x="3108" y="4472"/>
                  </a:cubicBezTo>
                  <a:lnTo>
                    <a:pt x="3108" y="4138"/>
                  </a:lnTo>
                  <a:cubicBezTo>
                    <a:pt x="3108" y="3936"/>
                    <a:pt x="3275" y="3781"/>
                    <a:pt x="3465" y="3781"/>
                  </a:cubicBezTo>
                  <a:close/>
                  <a:moveTo>
                    <a:pt x="3787" y="5329"/>
                  </a:moveTo>
                  <a:lnTo>
                    <a:pt x="3787" y="5400"/>
                  </a:lnTo>
                  <a:cubicBezTo>
                    <a:pt x="3810" y="5460"/>
                    <a:pt x="3822" y="5519"/>
                    <a:pt x="3846" y="5567"/>
                  </a:cubicBezTo>
                  <a:lnTo>
                    <a:pt x="3632" y="5781"/>
                  </a:lnTo>
                  <a:lnTo>
                    <a:pt x="3596" y="5781"/>
                  </a:lnTo>
                  <a:lnTo>
                    <a:pt x="3370" y="5567"/>
                  </a:lnTo>
                  <a:cubicBezTo>
                    <a:pt x="3406" y="5519"/>
                    <a:pt x="3417" y="5460"/>
                    <a:pt x="3417" y="5400"/>
                  </a:cubicBezTo>
                  <a:lnTo>
                    <a:pt x="3417" y="5329"/>
                  </a:lnTo>
                  <a:close/>
                  <a:moveTo>
                    <a:pt x="3617" y="361"/>
                  </a:moveTo>
                  <a:cubicBezTo>
                    <a:pt x="4471" y="361"/>
                    <a:pt x="5286" y="670"/>
                    <a:pt x="5918" y="1257"/>
                  </a:cubicBezTo>
                  <a:cubicBezTo>
                    <a:pt x="6573" y="1888"/>
                    <a:pt x="6942" y="2733"/>
                    <a:pt x="6942" y="3638"/>
                  </a:cubicBezTo>
                  <a:cubicBezTo>
                    <a:pt x="6906" y="4281"/>
                    <a:pt x="6692" y="4936"/>
                    <a:pt x="6323" y="5484"/>
                  </a:cubicBezTo>
                  <a:cubicBezTo>
                    <a:pt x="5953" y="6019"/>
                    <a:pt x="5430" y="6436"/>
                    <a:pt x="4822" y="6674"/>
                  </a:cubicBezTo>
                  <a:cubicBezTo>
                    <a:pt x="4620" y="6758"/>
                    <a:pt x="4501" y="6948"/>
                    <a:pt x="4501" y="7139"/>
                  </a:cubicBezTo>
                  <a:lnTo>
                    <a:pt x="4501" y="7591"/>
                  </a:lnTo>
                  <a:cubicBezTo>
                    <a:pt x="4501" y="7662"/>
                    <a:pt x="4489" y="7722"/>
                    <a:pt x="4441" y="7781"/>
                  </a:cubicBezTo>
                  <a:lnTo>
                    <a:pt x="4287" y="8032"/>
                  </a:lnTo>
                  <a:cubicBezTo>
                    <a:pt x="4263" y="8043"/>
                    <a:pt x="4251" y="8079"/>
                    <a:pt x="4251" y="8091"/>
                  </a:cubicBezTo>
                  <a:lnTo>
                    <a:pt x="3025" y="8091"/>
                  </a:lnTo>
                  <a:cubicBezTo>
                    <a:pt x="3013" y="8079"/>
                    <a:pt x="3013" y="8043"/>
                    <a:pt x="3001" y="8032"/>
                  </a:cubicBezTo>
                  <a:lnTo>
                    <a:pt x="2834" y="7781"/>
                  </a:lnTo>
                  <a:cubicBezTo>
                    <a:pt x="2786" y="7722"/>
                    <a:pt x="2775" y="7651"/>
                    <a:pt x="2775" y="7591"/>
                  </a:cubicBezTo>
                  <a:lnTo>
                    <a:pt x="2775" y="6067"/>
                  </a:lnTo>
                  <a:cubicBezTo>
                    <a:pt x="2775" y="5996"/>
                    <a:pt x="2822" y="5936"/>
                    <a:pt x="2882" y="5900"/>
                  </a:cubicBezTo>
                  <a:lnTo>
                    <a:pt x="3167" y="5769"/>
                  </a:lnTo>
                  <a:lnTo>
                    <a:pt x="3417" y="6019"/>
                  </a:lnTo>
                  <a:cubicBezTo>
                    <a:pt x="3477" y="6079"/>
                    <a:pt x="3560" y="6127"/>
                    <a:pt x="3656" y="6127"/>
                  </a:cubicBezTo>
                  <a:cubicBezTo>
                    <a:pt x="3751" y="6127"/>
                    <a:pt x="3834" y="6103"/>
                    <a:pt x="3894" y="6019"/>
                  </a:cubicBezTo>
                  <a:lnTo>
                    <a:pt x="4144" y="5769"/>
                  </a:lnTo>
                  <a:lnTo>
                    <a:pt x="4429" y="5900"/>
                  </a:lnTo>
                  <a:cubicBezTo>
                    <a:pt x="4489" y="5936"/>
                    <a:pt x="4537" y="5996"/>
                    <a:pt x="4537" y="6067"/>
                  </a:cubicBezTo>
                  <a:lnTo>
                    <a:pt x="4537" y="6198"/>
                  </a:lnTo>
                  <a:cubicBezTo>
                    <a:pt x="4537" y="6293"/>
                    <a:pt x="4608" y="6365"/>
                    <a:pt x="4703" y="6365"/>
                  </a:cubicBezTo>
                  <a:cubicBezTo>
                    <a:pt x="4787" y="6365"/>
                    <a:pt x="4858" y="6293"/>
                    <a:pt x="4858" y="6198"/>
                  </a:cubicBezTo>
                  <a:lnTo>
                    <a:pt x="4858" y="6067"/>
                  </a:lnTo>
                  <a:cubicBezTo>
                    <a:pt x="4858" y="5877"/>
                    <a:pt x="4763" y="5698"/>
                    <a:pt x="4584" y="5626"/>
                  </a:cubicBezTo>
                  <a:lnTo>
                    <a:pt x="4179" y="5412"/>
                  </a:lnTo>
                  <a:lnTo>
                    <a:pt x="4179" y="5400"/>
                  </a:lnTo>
                  <a:lnTo>
                    <a:pt x="4179" y="5162"/>
                  </a:lnTo>
                  <a:cubicBezTo>
                    <a:pt x="4382" y="5007"/>
                    <a:pt x="4525" y="4757"/>
                    <a:pt x="4525" y="4472"/>
                  </a:cubicBezTo>
                  <a:lnTo>
                    <a:pt x="4525" y="4138"/>
                  </a:lnTo>
                  <a:cubicBezTo>
                    <a:pt x="4525" y="3757"/>
                    <a:pt x="4227" y="3448"/>
                    <a:pt x="3834" y="3448"/>
                  </a:cubicBezTo>
                  <a:lnTo>
                    <a:pt x="3489" y="3448"/>
                  </a:lnTo>
                  <a:cubicBezTo>
                    <a:pt x="3120" y="3448"/>
                    <a:pt x="2810" y="3745"/>
                    <a:pt x="2810" y="4138"/>
                  </a:cubicBezTo>
                  <a:lnTo>
                    <a:pt x="2810" y="4472"/>
                  </a:lnTo>
                  <a:cubicBezTo>
                    <a:pt x="2810" y="4757"/>
                    <a:pt x="2941" y="4995"/>
                    <a:pt x="3156" y="5162"/>
                  </a:cubicBezTo>
                  <a:lnTo>
                    <a:pt x="3156" y="5400"/>
                  </a:lnTo>
                  <a:lnTo>
                    <a:pt x="3156" y="5412"/>
                  </a:lnTo>
                  <a:lnTo>
                    <a:pt x="2751" y="5626"/>
                  </a:lnTo>
                  <a:cubicBezTo>
                    <a:pt x="2572" y="5710"/>
                    <a:pt x="2465" y="5877"/>
                    <a:pt x="2465" y="6067"/>
                  </a:cubicBezTo>
                  <a:lnTo>
                    <a:pt x="2465" y="6674"/>
                  </a:lnTo>
                  <a:cubicBezTo>
                    <a:pt x="1882" y="6460"/>
                    <a:pt x="1381" y="6055"/>
                    <a:pt x="1012" y="5567"/>
                  </a:cubicBezTo>
                  <a:cubicBezTo>
                    <a:pt x="572" y="4984"/>
                    <a:pt x="369" y="4281"/>
                    <a:pt x="381" y="3567"/>
                  </a:cubicBezTo>
                  <a:cubicBezTo>
                    <a:pt x="393" y="2745"/>
                    <a:pt x="727" y="1959"/>
                    <a:pt x="1310" y="1364"/>
                  </a:cubicBezTo>
                  <a:cubicBezTo>
                    <a:pt x="1882" y="769"/>
                    <a:pt x="2655" y="412"/>
                    <a:pt x="3477" y="364"/>
                  </a:cubicBezTo>
                  <a:cubicBezTo>
                    <a:pt x="3524" y="362"/>
                    <a:pt x="3571" y="361"/>
                    <a:pt x="3617" y="361"/>
                  </a:cubicBezTo>
                  <a:close/>
                  <a:moveTo>
                    <a:pt x="4144" y="8424"/>
                  </a:moveTo>
                  <a:lnTo>
                    <a:pt x="4144" y="8782"/>
                  </a:lnTo>
                  <a:lnTo>
                    <a:pt x="3108" y="8794"/>
                  </a:lnTo>
                  <a:cubicBezTo>
                    <a:pt x="3108" y="8794"/>
                    <a:pt x="3096" y="8794"/>
                    <a:pt x="3096" y="8782"/>
                  </a:cubicBezTo>
                  <a:lnTo>
                    <a:pt x="3096" y="8424"/>
                  </a:lnTo>
                  <a:close/>
                  <a:moveTo>
                    <a:pt x="3635" y="0"/>
                  </a:moveTo>
                  <a:cubicBezTo>
                    <a:pt x="3563" y="0"/>
                    <a:pt x="3490" y="2"/>
                    <a:pt x="3417" y="7"/>
                  </a:cubicBezTo>
                  <a:cubicBezTo>
                    <a:pt x="2513" y="54"/>
                    <a:pt x="1667" y="435"/>
                    <a:pt x="1024" y="1114"/>
                  </a:cubicBezTo>
                  <a:cubicBezTo>
                    <a:pt x="381" y="1769"/>
                    <a:pt x="24" y="2626"/>
                    <a:pt x="12" y="3531"/>
                  </a:cubicBezTo>
                  <a:cubicBezTo>
                    <a:pt x="0" y="4341"/>
                    <a:pt x="238" y="5103"/>
                    <a:pt x="691" y="5734"/>
                  </a:cubicBezTo>
                  <a:cubicBezTo>
                    <a:pt x="1131" y="6317"/>
                    <a:pt x="1739" y="6781"/>
                    <a:pt x="2405" y="7019"/>
                  </a:cubicBezTo>
                  <a:lnTo>
                    <a:pt x="2405" y="7603"/>
                  </a:lnTo>
                  <a:cubicBezTo>
                    <a:pt x="2405" y="7734"/>
                    <a:pt x="2453" y="7865"/>
                    <a:pt x="2524" y="7972"/>
                  </a:cubicBezTo>
                  <a:lnTo>
                    <a:pt x="2691" y="8222"/>
                  </a:lnTo>
                  <a:cubicBezTo>
                    <a:pt x="2739" y="8282"/>
                    <a:pt x="2751" y="8353"/>
                    <a:pt x="2751" y="8413"/>
                  </a:cubicBezTo>
                  <a:lnTo>
                    <a:pt x="2751" y="8770"/>
                  </a:lnTo>
                  <a:cubicBezTo>
                    <a:pt x="2751" y="8948"/>
                    <a:pt x="2894" y="9103"/>
                    <a:pt x="3072" y="9103"/>
                  </a:cubicBezTo>
                  <a:lnTo>
                    <a:pt x="4108" y="9103"/>
                  </a:lnTo>
                  <a:cubicBezTo>
                    <a:pt x="4287" y="9103"/>
                    <a:pt x="4429" y="8948"/>
                    <a:pt x="4429" y="8770"/>
                  </a:cubicBezTo>
                  <a:lnTo>
                    <a:pt x="4429" y="8413"/>
                  </a:lnTo>
                  <a:cubicBezTo>
                    <a:pt x="4429" y="8341"/>
                    <a:pt x="4441" y="8282"/>
                    <a:pt x="4489" y="8222"/>
                  </a:cubicBezTo>
                  <a:lnTo>
                    <a:pt x="4656" y="7972"/>
                  </a:lnTo>
                  <a:cubicBezTo>
                    <a:pt x="4727" y="7865"/>
                    <a:pt x="4775" y="7734"/>
                    <a:pt x="4775" y="7603"/>
                  </a:cubicBezTo>
                  <a:lnTo>
                    <a:pt x="4775" y="7150"/>
                  </a:lnTo>
                  <a:cubicBezTo>
                    <a:pt x="4775" y="7079"/>
                    <a:pt x="4822" y="7008"/>
                    <a:pt x="4894" y="6984"/>
                  </a:cubicBezTo>
                  <a:cubicBezTo>
                    <a:pt x="5561" y="6734"/>
                    <a:pt x="6132" y="6269"/>
                    <a:pt x="6549" y="5698"/>
                  </a:cubicBezTo>
                  <a:cubicBezTo>
                    <a:pt x="6966" y="5079"/>
                    <a:pt x="7180" y="4388"/>
                    <a:pt x="7180" y="3638"/>
                  </a:cubicBezTo>
                  <a:cubicBezTo>
                    <a:pt x="7227" y="2614"/>
                    <a:pt x="6823" y="1674"/>
                    <a:pt x="6096" y="995"/>
                  </a:cubicBezTo>
                  <a:cubicBezTo>
                    <a:pt x="5422" y="354"/>
                    <a:pt x="4564" y="0"/>
                    <a:pt x="36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9" name="Google Shape;9809;p78"/>
            <p:cNvSpPr/>
            <p:nvPr/>
          </p:nvSpPr>
          <p:spPr>
            <a:xfrm>
              <a:off x="3541011" y="1677980"/>
              <a:ext cx="48919" cy="10630"/>
            </a:xfrm>
            <a:custGeom>
              <a:avLst/>
              <a:gdLst/>
              <a:ahLst/>
              <a:cxnLst/>
              <a:rect l="l" t="t" r="r" b="b"/>
              <a:pathLst>
                <a:path w="1537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1369" y="334"/>
                  </a:lnTo>
                  <a:cubicBezTo>
                    <a:pt x="1465" y="334"/>
                    <a:pt x="1536" y="251"/>
                    <a:pt x="1536" y="167"/>
                  </a:cubicBezTo>
                  <a:cubicBezTo>
                    <a:pt x="1536" y="72"/>
                    <a:pt x="1465" y="1"/>
                    <a:pt x="13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0" name="Google Shape;9810;p78"/>
            <p:cNvSpPr/>
            <p:nvPr/>
          </p:nvSpPr>
          <p:spPr>
            <a:xfrm>
              <a:off x="3842259" y="1677980"/>
              <a:ext cx="48919" cy="10630"/>
            </a:xfrm>
            <a:custGeom>
              <a:avLst/>
              <a:gdLst/>
              <a:ahLst/>
              <a:cxnLst/>
              <a:rect l="l" t="t" r="r" b="b"/>
              <a:pathLst>
                <a:path w="1537" h="334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7" y="334"/>
                  </a:cubicBezTo>
                  <a:lnTo>
                    <a:pt x="1370" y="334"/>
                  </a:lnTo>
                  <a:cubicBezTo>
                    <a:pt x="1465" y="334"/>
                    <a:pt x="1537" y="251"/>
                    <a:pt x="1537" y="167"/>
                  </a:cubicBezTo>
                  <a:cubicBezTo>
                    <a:pt x="1537" y="72"/>
                    <a:pt x="1465" y="1"/>
                    <a:pt x="1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1" name="Google Shape;9811;p78"/>
            <p:cNvSpPr/>
            <p:nvPr/>
          </p:nvSpPr>
          <p:spPr>
            <a:xfrm>
              <a:off x="3711161" y="1508594"/>
              <a:ext cx="10248" cy="48537"/>
            </a:xfrm>
            <a:custGeom>
              <a:avLst/>
              <a:gdLst/>
              <a:ahLst/>
              <a:cxnLst/>
              <a:rect l="l" t="t" r="r" b="b"/>
              <a:pathLst>
                <a:path w="322" h="1525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1370"/>
                  </a:lnTo>
                  <a:cubicBezTo>
                    <a:pt x="0" y="1453"/>
                    <a:pt x="72" y="1525"/>
                    <a:pt x="167" y="1525"/>
                  </a:cubicBezTo>
                  <a:cubicBezTo>
                    <a:pt x="250" y="1525"/>
                    <a:pt x="322" y="1453"/>
                    <a:pt x="322" y="1370"/>
                  </a:cubicBezTo>
                  <a:lnTo>
                    <a:pt x="322" y="155"/>
                  </a:lnTo>
                  <a:cubicBezTo>
                    <a:pt x="310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2" name="Google Shape;9812;p78"/>
            <p:cNvSpPr/>
            <p:nvPr/>
          </p:nvSpPr>
          <p:spPr>
            <a:xfrm>
              <a:off x="3633470" y="1792018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525" y="1"/>
                  </a:moveTo>
                  <a:cubicBezTo>
                    <a:pt x="470" y="1"/>
                    <a:pt x="413" y="30"/>
                    <a:pt x="381" y="85"/>
                  </a:cubicBezTo>
                  <a:lnTo>
                    <a:pt x="48" y="680"/>
                  </a:lnTo>
                  <a:cubicBezTo>
                    <a:pt x="0" y="751"/>
                    <a:pt x="24" y="859"/>
                    <a:pt x="107" y="894"/>
                  </a:cubicBezTo>
                  <a:cubicBezTo>
                    <a:pt x="131" y="918"/>
                    <a:pt x="167" y="918"/>
                    <a:pt x="179" y="918"/>
                  </a:cubicBezTo>
                  <a:cubicBezTo>
                    <a:pt x="238" y="918"/>
                    <a:pt x="286" y="882"/>
                    <a:pt x="310" y="835"/>
                  </a:cubicBezTo>
                  <a:lnTo>
                    <a:pt x="655" y="240"/>
                  </a:lnTo>
                  <a:cubicBezTo>
                    <a:pt x="715" y="156"/>
                    <a:pt x="679" y="61"/>
                    <a:pt x="608" y="25"/>
                  </a:cubicBezTo>
                  <a:cubicBezTo>
                    <a:pt x="583" y="9"/>
                    <a:pt x="554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3" name="Google Shape;9813;p78"/>
            <p:cNvSpPr/>
            <p:nvPr/>
          </p:nvSpPr>
          <p:spPr>
            <a:xfrm>
              <a:off x="3775962" y="1545195"/>
              <a:ext cx="22757" cy="28995"/>
            </a:xfrm>
            <a:custGeom>
              <a:avLst/>
              <a:gdLst/>
              <a:ahLst/>
              <a:cxnLst/>
              <a:rect l="l" t="t" r="r" b="b"/>
              <a:pathLst>
                <a:path w="715" h="911" extrusionOk="0">
                  <a:moveTo>
                    <a:pt x="534" y="1"/>
                  </a:moveTo>
                  <a:cubicBezTo>
                    <a:pt x="476" y="1"/>
                    <a:pt x="418" y="28"/>
                    <a:pt x="393" y="77"/>
                  </a:cubicBezTo>
                  <a:lnTo>
                    <a:pt x="48" y="672"/>
                  </a:lnTo>
                  <a:cubicBezTo>
                    <a:pt x="0" y="744"/>
                    <a:pt x="36" y="851"/>
                    <a:pt x="107" y="898"/>
                  </a:cubicBezTo>
                  <a:cubicBezTo>
                    <a:pt x="131" y="910"/>
                    <a:pt x="167" y="910"/>
                    <a:pt x="179" y="910"/>
                  </a:cubicBezTo>
                  <a:cubicBezTo>
                    <a:pt x="238" y="910"/>
                    <a:pt x="286" y="887"/>
                    <a:pt x="310" y="839"/>
                  </a:cubicBezTo>
                  <a:lnTo>
                    <a:pt x="655" y="244"/>
                  </a:lnTo>
                  <a:cubicBezTo>
                    <a:pt x="714" y="172"/>
                    <a:pt x="691" y="65"/>
                    <a:pt x="607" y="17"/>
                  </a:cubicBezTo>
                  <a:cubicBezTo>
                    <a:pt x="585" y="6"/>
                    <a:pt x="560" y="1"/>
                    <a:pt x="5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4" name="Google Shape;9814;p78"/>
            <p:cNvSpPr/>
            <p:nvPr/>
          </p:nvSpPr>
          <p:spPr>
            <a:xfrm>
              <a:off x="3577390" y="160149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199" y="1"/>
                  </a:moveTo>
                  <a:cubicBezTo>
                    <a:pt x="141" y="1"/>
                    <a:pt x="80" y="33"/>
                    <a:pt x="48" y="82"/>
                  </a:cubicBezTo>
                  <a:cubicBezTo>
                    <a:pt x="0" y="153"/>
                    <a:pt x="36" y="261"/>
                    <a:pt x="107" y="308"/>
                  </a:cubicBezTo>
                  <a:lnTo>
                    <a:pt x="703" y="642"/>
                  </a:lnTo>
                  <a:cubicBezTo>
                    <a:pt x="738" y="665"/>
                    <a:pt x="762" y="665"/>
                    <a:pt x="774" y="665"/>
                  </a:cubicBezTo>
                  <a:cubicBezTo>
                    <a:pt x="834" y="665"/>
                    <a:pt x="881" y="630"/>
                    <a:pt x="917" y="594"/>
                  </a:cubicBezTo>
                  <a:cubicBezTo>
                    <a:pt x="976" y="499"/>
                    <a:pt x="941" y="415"/>
                    <a:pt x="869" y="368"/>
                  </a:cubicBezTo>
                  <a:lnTo>
                    <a:pt x="274" y="22"/>
                  </a:lnTo>
                  <a:cubicBezTo>
                    <a:pt x="252" y="7"/>
                    <a:pt x="226" y="1"/>
                    <a:pt x="1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5" name="Google Shape;9815;p78"/>
            <p:cNvSpPr/>
            <p:nvPr/>
          </p:nvSpPr>
          <p:spPr>
            <a:xfrm>
              <a:off x="3823703" y="174360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199" y="1"/>
                  </a:moveTo>
                  <a:cubicBezTo>
                    <a:pt x="141" y="1"/>
                    <a:pt x="81" y="33"/>
                    <a:pt x="48" y="82"/>
                  </a:cubicBezTo>
                  <a:cubicBezTo>
                    <a:pt x="0" y="153"/>
                    <a:pt x="36" y="260"/>
                    <a:pt x="107" y="308"/>
                  </a:cubicBezTo>
                  <a:lnTo>
                    <a:pt x="703" y="641"/>
                  </a:lnTo>
                  <a:cubicBezTo>
                    <a:pt x="738" y="665"/>
                    <a:pt x="762" y="665"/>
                    <a:pt x="774" y="665"/>
                  </a:cubicBezTo>
                  <a:cubicBezTo>
                    <a:pt x="834" y="665"/>
                    <a:pt x="881" y="629"/>
                    <a:pt x="917" y="594"/>
                  </a:cubicBezTo>
                  <a:cubicBezTo>
                    <a:pt x="977" y="510"/>
                    <a:pt x="953" y="415"/>
                    <a:pt x="869" y="368"/>
                  </a:cubicBezTo>
                  <a:lnTo>
                    <a:pt x="274" y="22"/>
                  </a:lnTo>
                  <a:cubicBezTo>
                    <a:pt x="252" y="7"/>
                    <a:pt x="226" y="1"/>
                    <a:pt x="1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6" name="Google Shape;9816;p78"/>
            <p:cNvSpPr/>
            <p:nvPr/>
          </p:nvSpPr>
          <p:spPr>
            <a:xfrm>
              <a:off x="3775962" y="1792018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190" y="1"/>
                  </a:moveTo>
                  <a:cubicBezTo>
                    <a:pt x="160" y="1"/>
                    <a:pt x="132" y="9"/>
                    <a:pt x="107" y="25"/>
                  </a:cubicBezTo>
                  <a:cubicBezTo>
                    <a:pt x="36" y="61"/>
                    <a:pt x="0" y="168"/>
                    <a:pt x="48" y="240"/>
                  </a:cubicBezTo>
                  <a:lnTo>
                    <a:pt x="393" y="835"/>
                  </a:lnTo>
                  <a:cubicBezTo>
                    <a:pt x="417" y="882"/>
                    <a:pt x="476" y="918"/>
                    <a:pt x="524" y="918"/>
                  </a:cubicBezTo>
                  <a:cubicBezTo>
                    <a:pt x="548" y="918"/>
                    <a:pt x="583" y="918"/>
                    <a:pt x="595" y="894"/>
                  </a:cubicBezTo>
                  <a:cubicBezTo>
                    <a:pt x="691" y="859"/>
                    <a:pt x="714" y="751"/>
                    <a:pt x="667" y="680"/>
                  </a:cubicBezTo>
                  <a:lnTo>
                    <a:pt x="333" y="85"/>
                  </a:lnTo>
                  <a:cubicBezTo>
                    <a:pt x="302" y="30"/>
                    <a:pt x="245" y="1"/>
                    <a:pt x="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7" name="Google Shape;9817;p78"/>
            <p:cNvSpPr/>
            <p:nvPr/>
          </p:nvSpPr>
          <p:spPr>
            <a:xfrm>
              <a:off x="3633470" y="1545195"/>
              <a:ext cx="22757" cy="28995"/>
            </a:xfrm>
            <a:custGeom>
              <a:avLst/>
              <a:gdLst/>
              <a:ahLst/>
              <a:cxnLst/>
              <a:rect l="l" t="t" r="r" b="b"/>
              <a:pathLst>
                <a:path w="715" h="911" extrusionOk="0">
                  <a:moveTo>
                    <a:pt x="181" y="1"/>
                  </a:moveTo>
                  <a:cubicBezTo>
                    <a:pt x="155" y="1"/>
                    <a:pt x="130" y="6"/>
                    <a:pt x="107" y="17"/>
                  </a:cubicBezTo>
                  <a:cubicBezTo>
                    <a:pt x="24" y="65"/>
                    <a:pt x="0" y="172"/>
                    <a:pt x="48" y="244"/>
                  </a:cubicBezTo>
                  <a:lnTo>
                    <a:pt x="381" y="839"/>
                  </a:lnTo>
                  <a:cubicBezTo>
                    <a:pt x="417" y="887"/>
                    <a:pt x="477" y="910"/>
                    <a:pt x="524" y="910"/>
                  </a:cubicBezTo>
                  <a:cubicBezTo>
                    <a:pt x="548" y="910"/>
                    <a:pt x="584" y="910"/>
                    <a:pt x="596" y="898"/>
                  </a:cubicBezTo>
                  <a:cubicBezTo>
                    <a:pt x="679" y="851"/>
                    <a:pt x="715" y="744"/>
                    <a:pt x="667" y="672"/>
                  </a:cubicBezTo>
                  <a:lnTo>
                    <a:pt x="322" y="77"/>
                  </a:lnTo>
                  <a:cubicBezTo>
                    <a:pt x="297" y="28"/>
                    <a:pt x="238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8" name="Google Shape;9818;p78"/>
            <p:cNvSpPr/>
            <p:nvPr/>
          </p:nvSpPr>
          <p:spPr>
            <a:xfrm>
              <a:off x="3823703" y="160149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778" y="1"/>
                  </a:moveTo>
                  <a:cubicBezTo>
                    <a:pt x="751" y="1"/>
                    <a:pt x="725" y="7"/>
                    <a:pt x="703" y="22"/>
                  </a:cubicBezTo>
                  <a:lnTo>
                    <a:pt x="107" y="368"/>
                  </a:lnTo>
                  <a:cubicBezTo>
                    <a:pt x="36" y="415"/>
                    <a:pt x="0" y="511"/>
                    <a:pt x="48" y="594"/>
                  </a:cubicBezTo>
                  <a:cubicBezTo>
                    <a:pt x="84" y="630"/>
                    <a:pt x="143" y="665"/>
                    <a:pt x="179" y="665"/>
                  </a:cubicBezTo>
                  <a:cubicBezTo>
                    <a:pt x="215" y="665"/>
                    <a:pt x="238" y="665"/>
                    <a:pt x="262" y="653"/>
                  </a:cubicBezTo>
                  <a:lnTo>
                    <a:pt x="857" y="308"/>
                  </a:lnTo>
                  <a:cubicBezTo>
                    <a:pt x="953" y="249"/>
                    <a:pt x="977" y="153"/>
                    <a:pt x="929" y="82"/>
                  </a:cubicBezTo>
                  <a:cubicBezTo>
                    <a:pt x="896" y="33"/>
                    <a:pt x="836" y="1"/>
                    <a:pt x="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9" name="Google Shape;9819;p78"/>
            <p:cNvSpPr/>
            <p:nvPr/>
          </p:nvSpPr>
          <p:spPr>
            <a:xfrm>
              <a:off x="3577390" y="174360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778" y="1"/>
                  </a:moveTo>
                  <a:cubicBezTo>
                    <a:pt x="751" y="1"/>
                    <a:pt x="725" y="7"/>
                    <a:pt x="703" y="22"/>
                  </a:cubicBezTo>
                  <a:lnTo>
                    <a:pt x="107" y="368"/>
                  </a:lnTo>
                  <a:cubicBezTo>
                    <a:pt x="36" y="415"/>
                    <a:pt x="0" y="510"/>
                    <a:pt x="48" y="594"/>
                  </a:cubicBezTo>
                  <a:cubicBezTo>
                    <a:pt x="84" y="629"/>
                    <a:pt x="143" y="665"/>
                    <a:pt x="179" y="665"/>
                  </a:cubicBezTo>
                  <a:cubicBezTo>
                    <a:pt x="214" y="665"/>
                    <a:pt x="238" y="665"/>
                    <a:pt x="262" y="653"/>
                  </a:cubicBezTo>
                  <a:lnTo>
                    <a:pt x="857" y="308"/>
                  </a:lnTo>
                  <a:cubicBezTo>
                    <a:pt x="941" y="260"/>
                    <a:pt x="976" y="153"/>
                    <a:pt x="929" y="82"/>
                  </a:cubicBezTo>
                  <a:cubicBezTo>
                    <a:pt x="896" y="33"/>
                    <a:pt x="835" y="1"/>
                    <a:pt x="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20" name="Google Shape;9820;p78"/>
            <p:cNvSpPr/>
            <p:nvPr/>
          </p:nvSpPr>
          <p:spPr>
            <a:xfrm>
              <a:off x="3732358" y="1593032"/>
              <a:ext cx="71294" cy="62255"/>
            </a:xfrm>
            <a:custGeom>
              <a:avLst/>
              <a:gdLst/>
              <a:ahLst/>
              <a:cxnLst/>
              <a:rect l="l" t="t" r="r" b="b"/>
              <a:pathLst>
                <a:path w="2240" h="1956" extrusionOk="0">
                  <a:moveTo>
                    <a:pt x="186" y="1"/>
                  </a:moveTo>
                  <a:cubicBezTo>
                    <a:pt x="103" y="1"/>
                    <a:pt x="34" y="47"/>
                    <a:pt x="13" y="122"/>
                  </a:cubicBezTo>
                  <a:cubicBezTo>
                    <a:pt x="1" y="217"/>
                    <a:pt x="48" y="300"/>
                    <a:pt x="132" y="324"/>
                  </a:cubicBezTo>
                  <a:cubicBezTo>
                    <a:pt x="930" y="527"/>
                    <a:pt x="1584" y="1098"/>
                    <a:pt x="1894" y="1848"/>
                  </a:cubicBezTo>
                  <a:cubicBezTo>
                    <a:pt x="1918" y="1908"/>
                    <a:pt x="1977" y="1955"/>
                    <a:pt x="2037" y="1955"/>
                  </a:cubicBezTo>
                  <a:cubicBezTo>
                    <a:pt x="2061" y="1955"/>
                    <a:pt x="2084" y="1955"/>
                    <a:pt x="2096" y="1943"/>
                  </a:cubicBezTo>
                  <a:cubicBezTo>
                    <a:pt x="2192" y="1908"/>
                    <a:pt x="2239" y="1824"/>
                    <a:pt x="2192" y="1729"/>
                  </a:cubicBezTo>
                  <a:cubicBezTo>
                    <a:pt x="1846" y="884"/>
                    <a:pt x="1108" y="229"/>
                    <a:pt x="215" y="3"/>
                  </a:cubicBezTo>
                  <a:cubicBezTo>
                    <a:pt x="205" y="1"/>
                    <a:pt x="196" y="1"/>
                    <a:pt x="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21" name="Google Shape;9821;p78"/>
          <p:cNvGrpSpPr/>
          <p:nvPr/>
        </p:nvGrpSpPr>
        <p:grpSpPr>
          <a:xfrm>
            <a:off x="4768836" y="2402095"/>
            <a:ext cx="379001" cy="468925"/>
            <a:chOff x="3576626" y="1975821"/>
            <a:chExt cx="284251" cy="351694"/>
          </a:xfrm>
          <a:solidFill>
            <a:schemeClr val="tx1"/>
          </a:solidFill>
        </p:grpSpPr>
        <p:sp>
          <p:nvSpPr>
            <p:cNvPr id="9822" name="Google Shape;9822;p78"/>
            <p:cNvSpPr/>
            <p:nvPr/>
          </p:nvSpPr>
          <p:spPr>
            <a:xfrm>
              <a:off x="3576626" y="2145971"/>
              <a:ext cx="284251" cy="181544"/>
            </a:xfrm>
            <a:custGeom>
              <a:avLst/>
              <a:gdLst/>
              <a:ahLst/>
              <a:cxnLst/>
              <a:rect l="l" t="t" r="r" b="b"/>
              <a:pathLst>
                <a:path w="8931" h="5704" extrusionOk="0">
                  <a:moveTo>
                    <a:pt x="3001" y="346"/>
                  </a:moveTo>
                  <a:cubicBezTo>
                    <a:pt x="3096" y="346"/>
                    <a:pt x="3179" y="370"/>
                    <a:pt x="3263" y="453"/>
                  </a:cubicBezTo>
                  <a:cubicBezTo>
                    <a:pt x="3334" y="525"/>
                    <a:pt x="3358" y="608"/>
                    <a:pt x="3358" y="703"/>
                  </a:cubicBezTo>
                  <a:lnTo>
                    <a:pt x="3358" y="1132"/>
                  </a:lnTo>
                  <a:cubicBezTo>
                    <a:pt x="3358" y="1311"/>
                    <a:pt x="3263" y="1477"/>
                    <a:pt x="3096" y="1584"/>
                  </a:cubicBezTo>
                  <a:cubicBezTo>
                    <a:pt x="3048" y="1608"/>
                    <a:pt x="3025" y="1656"/>
                    <a:pt x="3025" y="1715"/>
                  </a:cubicBezTo>
                  <a:lnTo>
                    <a:pt x="3025" y="1894"/>
                  </a:lnTo>
                  <a:lnTo>
                    <a:pt x="2644" y="1894"/>
                  </a:lnTo>
                  <a:lnTo>
                    <a:pt x="2644" y="1715"/>
                  </a:lnTo>
                  <a:cubicBezTo>
                    <a:pt x="2644" y="1656"/>
                    <a:pt x="2620" y="1608"/>
                    <a:pt x="2572" y="1584"/>
                  </a:cubicBezTo>
                  <a:cubicBezTo>
                    <a:pt x="2405" y="1489"/>
                    <a:pt x="2310" y="1311"/>
                    <a:pt x="2310" y="1132"/>
                  </a:cubicBezTo>
                  <a:lnTo>
                    <a:pt x="2310" y="703"/>
                  </a:lnTo>
                  <a:cubicBezTo>
                    <a:pt x="2310" y="513"/>
                    <a:pt x="2465" y="346"/>
                    <a:pt x="2667" y="346"/>
                  </a:cubicBezTo>
                  <a:close/>
                  <a:moveTo>
                    <a:pt x="6096" y="346"/>
                  </a:moveTo>
                  <a:cubicBezTo>
                    <a:pt x="6192" y="346"/>
                    <a:pt x="6275" y="370"/>
                    <a:pt x="6358" y="453"/>
                  </a:cubicBezTo>
                  <a:cubicBezTo>
                    <a:pt x="6430" y="525"/>
                    <a:pt x="6454" y="608"/>
                    <a:pt x="6454" y="703"/>
                  </a:cubicBezTo>
                  <a:lnTo>
                    <a:pt x="6454" y="1132"/>
                  </a:lnTo>
                  <a:cubicBezTo>
                    <a:pt x="6454" y="1311"/>
                    <a:pt x="6370" y="1477"/>
                    <a:pt x="6192" y="1584"/>
                  </a:cubicBezTo>
                  <a:cubicBezTo>
                    <a:pt x="6144" y="1608"/>
                    <a:pt x="6120" y="1656"/>
                    <a:pt x="6120" y="1715"/>
                  </a:cubicBezTo>
                  <a:lnTo>
                    <a:pt x="6120" y="1894"/>
                  </a:lnTo>
                  <a:lnTo>
                    <a:pt x="5739" y="1894"/>
                  </a:lnTo>
                  <a:lnTo>
                    <a:pt x="5739" y="1715"/>
                  </a:lnTo>
                  <a:cubicBezTo>
                    <a:pt x="5739" y="1656"/>
                    <a:pt x="5715" y="1608"/>
                    <a:pt x="5668" y="1584"/>
                  </a:cubicBezTo>
                  <a:cubicBezTo>
                    <a:pt x="5501" y="1489"/>
                    <a:pt x="5406" y="1311"/>
                    <a:pt x="5406" y="1132"/>
                  </a:cubicBezTo>
                  <a:lnTo>
                    <a:pt x="5406" y="703"/>
                  </a:lnTo>
                  <a:cubicBezTo>
                    <a:pt x="5406" y="513"/>
                    <a:pt x="5561" y="346"/>
                    <a:pt x="5763" y="346"/>
                  </a:cubicBezTo>
                  <a:close/>
                  <a:moveTo>
                    <a:pt x="1453" y="2061"/>
                  </a:moveTo>
                  <a:cubicBezTo>
                    <a:pt x="1548" y="2061"/>
                    <a:pt x="1632" y="2084"/>
                    <a:pt x="1715" y="2156"/>
                  </a:cubicBezTo>
                  <a:cubicBezTo>
                    <a:pt x="1786" y="2239"/>
                    <a:pt x="1810" y="2323"/>
                    <a:pt x="1810" y="2418"/>
                  </a:cubicBezTo>
                  <a:lnTo>
                    <a:pt x="1810" y="2846"/>
                  </a:lnTo>
                  <a:cubicBezTo>
                    <a:pt x="1810" y="3037"/>
                    <a:pt x="1715" y="3204"/>
                    <a:pt x="1548" y="3287"/>
                  </a:cubicBezTo>
                  <a:cubicBezTo>
                    <a:pt x="1501" y="3323"/>
                    <a:pt x="1477" y="3370"/>
                    <a:pt x="1477" y="3430"/>
                  </a:cubicBezTo>
                  <a:lnTo>
                    <a:pt x="1477" y="3608"/>
                  </a:lnTo>
                  <a:lnTo>
                    <a:pt x="1096" y="3608"/>
                  </a:lnTo>
                  <a:lnTo>
                    <a:pt x="1096" y="3430"/>
                  </a:lnTo>
                  <a:cubicBezTo>
                    <a:pt x="1096" y="3370"/>
                    <a:pt x="1072" y="3323"/>
                    <a:pt x="1024" y="3287"/>
                  </a:cubicBezTo>
                  <a:cubicBezTo>
                    <a:pt x="858" y="3204"/>
                    <a:pt x="762" y="3025"/>
                    <a:pt x="762" y="2846"/>
                  </a:cubicBezTo>
                  <a:lnTo>
                    <a:pt x="762" y="2418"/>
                  </a:lnTo>
                  <a:cubicBezTo>
                    <a:pt x="762" y="2215"/>
                    <a:pt x="917" y="2061"/>
                    <a:pt x="1120" y="2061"/>
                  </a:cubicBezTo>
                  <a:close/>
                  <a:moveTo>
                    <a:pt x="4549" y="2061"/>
                  </a:moveTo>
                  <a:cubicBezTo>
                    <a:pt x="4644" y="2061"/>
                    <a:pt x="4727" y="2084"/>
                    <a:pt x="4810" y="2156"/>
                  </a:cubicBezTo>
                  <a:cubicBezTo>
                    <a:pt x="4882" y="2239"/>
                    <a:pt x="4906" y="2323"/>
                    <a:pt x="4906" y="2418"/>
                  </a:cubicBezTo>
                  <a:lnTo>
                    <a:pt x="4906" y="2846"/>
                  </a:lnTo>
                  <a:cubicBezTo>
                    <a:pt x="4906" y="3025"/>
                    <a:pt x="4810" y="3204"/>
                    <a:pt x="4644" y="3287"/>
                  </a:cubicBezTo>
                  <a:cubicBezTo>
                    <a:pt x="4596" y="3323"/>
                    <a:pt x="4572" y="3370"/>
                    <a:pt x="4572" y="3430"/>
                  </a:cubicBezTo>
                  <a:lnTo>
                    <a:pt x="4572" y="3608"/>
                  </a:lnTo>
                  <a:lnTo>
                    <a:pt x="4191" y="3608"/>
                  </a:lnTo>
                  <a:lnTo>
                    <a:pt x="4191" y="3430"/>
                  </a:lnTo>
                  <a:cubicBezTo>
                    <a:pt x="4191" y="3370"/>
                    <a:pt x="4168" y="3323"/>
                    <a:pt x="4120" y="3287"/>
                  </a:cubicBezTo>
                  <a:cubicBezTo>
                    <a:pt x="3953" y="3204"/>
                    <a:pt x="3858" y="3025"/>
                    <a:pt x="3858" y="2846"/>
                  </a:cubicBezTo>
                  <a:lnTo>
                    <a:pt x="3858" y="2418"/>
                  </a:lnTo>
                  <a:cubicBezTo>
                    <a:pt x="3858" y="2215"/>
                    <a:pt x="4013" y="2061"/>
                    <a:pt x="4215" y="2061"/>
                  </a:cubicBezTo>
                  <a:close/>
                  <a:moveTo>
                    <a:pt x="7668" y="2061"/>
                  </a:moveTo>
                  <a:cubicBezTo>
                    <a:pt x="7751" y="2061"/>
                    <a:pt x="7847" y="2084"/>
                    <a:pt x="7918" y="2156"/>
                  </a:cubicBezTo>
                  <a:cubicBezTo>
                    <a:pt x="7989" y="2239"/>
                    <a:pt x="8025" y="2323"/>
                    <a:pt x="8025" y="2418"/>
                  </a:cubicBezTo>
                  <a:lnTo>
                    <a:pt x="8025" y="2846"/>
                  </a:lnTo>
                  <a:cubicBezTo>
                    <a:pt x="8001" y="3025"/>
                    <a:pt x="7918" y="3204"/>
                    <a:pt x="7751" y="3287"/>
                  </a:cubicBezTo>
                  <a:cubicBezTo>
                    <a:pt x="7704" y="3323"/>
                    <a:pt x="7680" y="3370"/>
                    <a:pt x="7680" y="3430"/>
                  </a:cubicBezTo>
                  <a:lnTo>
                    <a:pt x="7680" y="3608"/>
                  </a:lnTo>
                  <a:lnTo>
                    <a:pt x="7311" y="3608"/>
                  </a:lnTo>
                  <a:lnTo>
                    <a:pt x="7311" y="3430"/>
                  </a:lnTo>
                  <a:cubicBezTo>
                    <a:pt x="7311" y="3370"/>
                    <a:pt x="7275" y="3323"/>
                    <a:pt x="7227" y="3287"/>
                  </a:cubicBezTo>
                  <a:cubicBezTo>
                    <a:pt x="7073" y="3204"/>
                    <a:pt x="6966" y="3025"/>
                    <a:pt x="6966" y="2846"/>
                  </a:cubicBezTo>
                  <a:lnTo>
                    <a:pt x="6966" y="2418"/>
                  </a:lnTo>
                  <a:cubicBezTo>
                    <a:pt x="6966" y="2215"/>
                    <a:pt x="7132" y="2061"/>
                    <a:pt x="7323" y="2061"/>
                  </a:cubicBezTo>
                  <a:close/>
                  <a:moveTo>
                    <a:pt x="5787" y="1"/>
                  </a:moveTo>
                  <a:cubicBezTo>
                    <a:pt x="5418" y="1"/>
                    <a:pt x="5120" y="310"/>
                    <a:pt x="5120" y="691"/>
                  </a:cubicBezTo>
                  <a:lnTo>
                    <a:pt x="5120" y="1120"/>
                  </a:lnTo>
                  <a:cubicBezTo>
                    <a:pt x="5120" y="1382"/>
                    <a:pt x="5251" y="1644"/>
                    <a:pt x="5465" y="1799"/>
                  </a:cubicBezTo>
                  <a:lnTo>
                    <a:pt x="5465" y="1953"/>
                  </a:lnTo>
                  <a:lnTo>
                    <a:pt x="5180" y="2073"/>
                  </a:lnTo>
                  <a:cubicBezTo>
                    <a:pt x="5144" y="2025"/>
                    <a:pt x="5120" y="1977"/>
                    <a:pt x="5072" y="1942"/>
                  </a:cubicBezTo>
                  <a:cubicBezTo>
                    <a:pt x="4941" y="1799"/>
                    <a:pt x="4775" y="1739"/>
                    <a:pt x="4596" y="1739"/>
                  </a:cubicBezTo>
                  <a:lnTo>
                    <a:pt x="4251" y="1739"/>
                  </a:lnTo>
                  <a:cubicBezTo>
                    <a:pt x="4001" y="1739"/>
                    <a:pt x="3798" y="1882"/>
                    <a:pt x="3679" y="2073"/>
                  </a:cubicBezTo>
                  <a:lnTo>
                    <a:pt x="3394" y="1953"/>
                  </a:lnTo>
                  <a:lnTo>
                    <a:pt x="3394" y="1799"/>
                  </a:lnTo>
                  <a:cubicBezTo>
                    <a:pt x="3596" y="1644"/>
                    <a:pt x="3739" y="1382"/>
                    <a:pt x="3739" y="1120"/>
                  </a:cubicBezTo>
                  <a:lnTo>
                    <a:pt x="3739" y="691"/>
                  </a:lnTo>
                  <a:cubicBezTo>
                    <a:pt x="3739" y="513"/>
                    <a:pt x="3656" y="334"/>
                    <a:pt x="3537" y="215"/>
                  </a:cubicBezTo>
                  <a:cubicBezTo>
                    <a:pt x="3406" y="72"/>
                    <a:pt x="3239" y="13"/>
                    <a:pt x="3060" y="13"/>
                  </a:cubicBezTo>
                  <a:lnTo>
                    <a:pt x="2727" y="13"/>
                  </a:lnTo>
                  <a:cubicBezTo>
                    <a:pt x="2346" y="13"/>
                    <a:pt x="2048" y="334"/>
                    <a:pt x="2048" y="703"/>
                  </a:cubicBezTo>
                  <a:lnTo>
                    <a:pt x="2048" y="1132"/>
                  </a:lnTo>
                  <a:cubicBezTo>
                    <a:pt x="2048" y="1406"/>
                    <a:pt x="2191" y="1656"/>
                    <a:pt x="2394" y="1822"/>
                  </a:cubicBezTo>
                  <a:lnTo>
                    <a:pt x="2394" y="1965"/>
                  </a:lnTo>
                  <a:lnTo>
                    <a:pt x="2108" y="2084"/>
                  </a:lnTo>
                  <a:cubicBezTo>
                    <a:pt x="2084" y="2037"/>
                    <a:pt x="2048" y="2001"/>
                    <a:pt x="2013" y="1953"/>
                  </a:cubicBezTo>
                  <a:cubicBezTo>
                    <a:pt x="1870" y="1822"/>
                    <a:pt x="1715" y="1763"/>
                    <a:pt x="1536" y="1763"/>
                  </a:cubicBezTo>
                  <a:lnTo>
                    <a:pt x="1191" y="1763"/>
                  </a:lnTo>
                  <a:cubicBezTo>
                    <a:pt x="822" y="1763"/>
                    <a:pt x="524" y="2073"/>
                    <a:pt x="524" y="2442"/>
                  </a:cubicBezTo>
                  <a:lnTo>
                    <a:pt x="524" y="2870"/>
                  </a:lnTo>
                  <a:cubicBezTo>
                    <a:pt x="524" y="3144"/>
                    <a:pt x="655" y="3394"/>
                    <a:pt x="858" y="3561"/>
                  </a:cubicBezTo>
                  <a:lnTo>
                    <a:pt x="858" y="3704"/>
                  </a:lnTo>
                  <a:lnTo>
                    <a:pt x="429" y="3882"/>
                  </a:lnTo>
                  <a:cubicBezTo>
                    <a:pt x="179" y="3989"/>
                    <a:pt x="0" y="4239"/>
                    <a:pt x="0" y="4513"/>
                  </a:cubicBezTo>
                  <a:lnTo>
                    <a:pt x="0" y="5537"/>
                  </a:lnTo>
                  <a:cubicBezTo>
                    <a:pt x="0" y="5632"/>
                    <a:pt x="72" y="5704"/>
                    <a:pt x="167" y="5704"/>
                  </a:cubicBezTo>
                  <a:cubicBezTo>
                    <a:pt x="250" y="5704"/>
                    <a:pt x="322" y="5632"/>
                    <a:pt x="322" y="5537"/>
                  </a:cubicBezTo>
                  <a:lnTo>
                    <a:pt x="322" y="4513"/>
                  </a:lnTo>
                  <a:cubicBezTo>
                    <a:pt x="322" y="4358"/>
                    <a:pt x="417" y="4228"/>
                    <a:pt x="548" y="4180"/>
                  </a:cubicBezTo>
                  <a:lnTo>
                    <a:pt x="1060" y="3977"/>
                  </a:lnTo>
                  <a:lnTo>
                    <a:pt x="1679" y="3977"/>
                  </a:lnTo>
                  <a:lnTo>
                    <a:pt x="2191" y="4180"/>
                  </a:lnTo>
                  <a:cubicBezTo>
                    <a:pt x="2322" y="4239"/>
                    <a:pt x="2405" y="4358"/>
                    <a:pt x="2405" y="4513"/>
                  </a:cubicBezTo>
                  <a:lnTo>
                    <a:pt x="2405" y="5537"/>
                  </a:lnTo>
                  <a:cubicBezTo>
                    <a:pt x="2405" y="5632"/>
                    <a:pt x="2489" y="5704"/>
                    <a:pt x="2572" y="5704"/>
                  </a:cubicBezTo>
                  <a:cubicBezTo>
                    <a:pt x="2667" y="5704"/>
                    <a:pt x="2739" y="5632"/>
                    <a:pt x="2739" y="5537"/>
                  </a:cubicBezTo>
                  <a:lnTo>
                    <a:pt x="2739" y="4513"/>
                  </a:lnTo>
                  <a:cubicBezTo>
                    <a:pt x="2739" y="4228"/>
                    <a:pt x="2572" y="3989"/>
                    <a:pt x="2310" y="3882"/>
                  </a:cubicBezTo>
                  <a:lnTo>
                    <a:pt x="1870" y="3704"/>
                  </a:lnTo>
                  <a:lnTo>
                    <a:pt x="1870" y="3561"/>
                  </a:lnTo>
                  <a:cubicBezTo>
                    <a:pt x="2084" y="3394"/>
                    <a:pt x="2215" y="3144"/>
                    <a:pt x="2215" y="2870"/>
                  </a:cubicBezTo>
                  <a:lnTo>
                    <a:pt x="2215" y="2442"/>
                  </a:lnTo>
                  <a:lnTo>
                    <a:pt x="2215" y="2418"/>
                  </a:lnTo>
                  <a:lnTo>
                    <a:pt x="2608" y="2263"/>
                  </a:lnTo>
                  <a:lnTo>
                    <a:pt x="3227" y="2263"/>
                  </a:lnTo>
                  <a:lnTo>
                    <a:pt x="3620" y="2418"/>
                  </a:lnTo>
                  <a:lnTo>
                    <a:pt x="3620" y="2442"/>
                  </a:lnTo>
                  <a:lnTo>
                    <a:pt x="3620" y="2870"/>
                  </a:lnTo>
                  <a:cubicBezTo>
                    <a:pt x="3620" y="3144"/>
                    <a:pt x="3751" y="3394"/>
                    <a:pt x="3953" y="3561"/>
                  </a:cubicBezTo>
                  <a:lnTo>
                    <a:pt x="3953" y="3704"/>
                  </a:lnTo>
                  <a:lnTo>
                    <a:pt x="3525" y="3882"/>
                  </a:lnTo>
                  <a:cubicBezTo>
                    <a:pt x="3275" y="3989"/>
                    <a:pt x="3096" y="4239"/>
                    <a:pt x="3096" y="4513"/>
                  </a:cubicBezTo>
                  <a:lnTo>
                    <a:pt x="3096" y="5537"/>
                  </a:lnTo>
                  <a:cubicBezTo>
                    <a:pt x="3096" y="5632"/>
                    <a:pt x="3167" y="5704"/>
                    <a:pt x="3263" y="5704"/>
                  </a:cubicBezTo>
                  <a:cubicBezTo>
                    <a:pt x="3346" y="5704"/>
                    <a:pt x="3417" y="5632"/>
                    <a:pt x="3417" y="5537"/>
                  </a:cubicBezTo>
                  <a:lnTo>
                    <a:pt x="3417" y="4513"/>
                  </a:lnTo>
                  <a:cubicBezTo>
                    <a:pt x="3417" y="4358"/>
                    <a:pt x="3513" y="4228"/>
                    <a:pt x="3644" y="4180"/>
                  </a:cubicBezTo>
                  <a:lnTo>
                    <a:pt x="4156" y="3977"/>
                  </a:lnTo>
                  <a:lnTo>
                    <a:pt x="4775" y="3977"/>
                  </a:lnTo>
                  <a:lnTo>
                    <a:pt x="5287" y="4180"/>
                  </a:lnTo>
                  <a:cubicBezTo>
                    <a:pt x="5418" y="4239"/>
                    <a:pt x="5501" y="4358"/>
                    <a:pt x="5501" y="4513"/>
                  </a:cubicBezTo>
                  <a:lnTo>
                    <a:pt x="5501" y="5537"/>
                  </a:lnTo>
                  <a:cubicBezTo>
                    <a:pt x="5501" y="5632"/>
                    <a:pt x="5584" y="5704"/>
                    <a:pt x="5668" y="5704"/>
                  </a:cubicBezTo>
                  <a:cubicBezTo>
                    <a:pt x="5763" y="5704"/>
                    <a:pt x="5834" y="5632"/>
                    <a:pt x="5834" y="5537"/>
                  </a:cubicBezTo>
                  <a:lnTo>
                    <a:pt x="5834" y="4513"/>
                  </a:lnTo>
                  <a:cubicBezTo>
                    <a:pt x="5834" y="4228"/>
                    <a:pt x="5668" y="3989"/>
                    <a:pt x="5406" y="3882"/>
                  </a:cubicBezTo>
                  <a:lnTo>
                    <a:pt x="4965" y="3704"/>
                  </a:lnTo>
                  <a:lnTo>
                    <a:pt x="4965" y="3561"/>
                  </a:lnTo>
                  <a:cubicBezTo>
                    <a:pt x="5180" y="3394"/>
                    <a:pt x="5311" y="3144"/>
                    <a:pt x="5311" y="2870"/>
                  </a:cubicBezTo>
                  <a:lnTo>
                    <a:pt x="5311" y="2442"/>
                  </a:lnTo>
                  <a:lnTo>
                    <a:pt x="5311" y="2418"/>
                  </a:lnTo>
                  <a:lnTo>
                    <a:pt x="5703" y="2263"/>
                  </a:lnTo>
                  <a:lnTo>
                    <a:pt x="6323" y="2263"/>
                  </a:lnTo>
                  <a:lnTo>
                    <a:pt x="6715" y="2418"/>
                  </a:lnTo>
                  <a:lnTo>
                    <a:pt x="6715" y="2442"/>
                  </a:lnTo>
                  <a:lnTo>
                    <a:pt x="6715" y="2870"/>
                  </a:lnTo>
                  <a:cubicBezTo>
                    <a:pt x="6715" y="3144"/>
                    <a:pt x="6846" y="3394"/>
                    <a:pt x="7049" y="3561"/>
                  </a:cubicBezTo>
                  <a:lnTo>
                    <a:pt x="7049" y="3704"/>
                  </a:lnTo>
                  <a:lnTo>
                    <a:pt x="6620" y="3882"/>
                  </a:lnTo>
                  <a:cubicBezTo>
                    <a:pt x="6370" y="3989"/>
                    <a:pt x="6192" y="4239"/>
                    <a:pt x="6192" y="4513"/>
                  </a:cubicBezTo>
                  <a:lnTo>
                    <a:pt x="6192" y="5537"/>
                  </a:lnTo>
                  <a:cubicBezTo>
                    <a:pt x="6192" y="5632"/>
                    <a:pt x="6263" y="5704"/>
                    <a:pt x="6358" y="5704"/>
                  </a:cubicBezTo>
                  <a:cubicBezTo>
                    <a:pt x="6442" y="5704"/>
                    <a:pt x="6513" y="5632"/>
                    <a:pt x="6513" y="5537"/>
                  </a:cubicBezTo>
                  <a:lnTo>
                    <a:pt x="6513" y="4513"/>
                  </a:lnTo>
                  <a:cubicBezTo>
                    <a:pt x="6513" y="4358"/>
                    <a:pt x="6608" y="4228"/>
                    <a:pt x="6739" y="4180"/>
                  </a:cubicBezTo>
                  <a:lnTo>
                    <a:pt x="7251" y="3977"/>
                  </a:lnTo>
                  <a:lnTo>
                    <a:pt x="7870" y="3977"/>
                  </a:lnTo>
                  <a:lnTo>
                    <a:pt x="8382" y="4180"/>
                  </a:lnTo>
                  <a:cubicBezTo>
                    <a:pt x="8513" y="4239"/>
                    <a:pt x="8597" y="4358"/>
                    <a:pt x="8597" y="4513"/>
                  </a:cubicBezTo>
                  <a:lnTo>
                    <a:pt x="8597" y="5537"/>
                  </a:lnTo>
                  <a:cubicBezTo>
                    <a:pt x="8597" y="5632"/>
                    <a:pt x="8680" y="5704"/>
                    <a:pt x="8763" y="5704"/>
                  </a:cubicBezTo>
                  <a:cubicBezTo>
                    <a:pt x="8859" y="5704"/>
                    <a:pt x="8930" y="5632"/>
                    <a:pt x="8930" y="5537"/>
                  </a:cubicBezTo>
                  <a:lnTo>
                    <a:pt x="8930" y="4513"/>
                  </a:lnTo>
                  <a:cubicBezTo>
                    <a:pt x="8859" y="4204"/>
                    <a:pt x="8680" y="3942"/>
                    <a:pt x="8418" y="3847"/>
                  </a:cubicBezTo>
                  <a:lnTo>
                    <a:pt x="7989" y="3668"/>
                  </a:lnTo>
                  <a:lnTo>
                    <a:pt x="7989" y="3513"/>
                  </a:lnTo>
                  <a:cubicBezTo>
                    <a:pt x="8204" y="3346"/>
                    <a:pt x="8335" y="3096"/>
                    <a:pt x="8335" y="2835"/>
                  </a:cubicBezTo>
                  <a:lnTo>
                    <a:pt x="8335" y="2394"/>
                  </a:lnTo>
                  <a:cubicBezTo>
                    <a:pt x="8335" y="2215"/>
                    <a:pt x="8263" y="2037"/>
                    <a:pt x="8144" y="1918"/>
                  </a:cubicBezTo>
                  <a:cubicBezTo>
                    <a:pt x="8001" y="1787"/>
                    <a:pt x="7847" y="1727"/>
                    <a:pt x="7668" y="1727"/>
                  </a:cubicBezTo>
                  <a:lnTo>
                    <a:pt x="7323" y="1727"/>
                  </a:lnTo>
                  <a:cubicBezTo>
                    <a:pt x="7073" y="1727"/>
                    <a:pt x="6858" y="1858"/>
                    <a:pt x="6739" y="2061"/>
                  </a:cubicBezTo>
                  <a:lnTo>
                    <a:pt x="6454" y="1942"/>
                  </a:lnTo>
                  <a:lnTo>
                    <a:pt x="6454" y="1787"/>
                  </a:lnTo>
                  <a:cubicBezTo>
                    <a:pt x="6668" y="1620"/>
                    <a:pt x="6799" y="1370"/>
                    <a:pt x="6799" y="1108"/>
                  </a:cubicBezTo>
                  <a:lnTo>
                    <a:pt x="6799" y="668"/>
                  </a:lnTo>
                  <a:cubicBezTo>
                    <a:pt x="6799" y="489"/>
                    <a:pt x="6727" y="310"/>
                    <a:pt x="6608" y="191"/>
                  </a:cubicBezTo>
                  <a:cubicBezTo>
                    <a:pt x="6477" y="60"/>
                    <a:pt x="6311" y="1"/>
                    <a:pt x="61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23" name="Google Shape;9823;p78"/>
            <p:cNvSpPr/>
            <p:nvPr/>
          </p:nvSpPr>
          <p:spPr>
            <a:xfrm>
              <a:off x="3656195" y="1975821"/>
              <a:ext cx="120149" cy="164134"/>
            </a:xfrm>
            <a:custGeom>
              <a:avLst/>
              <a:gdLst/>
              <a:ahLst/>
              <a:cxnLst/>
              <a:rect l="l" t="t" r="r" b="b"/>
              <a:pathLst>
                <a:path w="3775" h="5157" extrusionOk="0">
                  <a:moveTo>
                    <a:pt x="2049" y="334"/>
                  </a:moveTo>
                  <a:cubicBezTo>
                    <a:pt x="2239" y="334"/>
                    <a:pt x="2406" y="501"/>
                    <a:pt x="2406" y="691"/>
                  </a:cubicBezTo>
                  <a:lnTo>
                    <a:pt x="2406" y="1037"/>
                  </a:lnTo>
                  <a:cubicBezTo>
                    <a:pt x="2406" y="1334"/>
                    <a:pt x="2168" y="1549"/>
                    <a:pt x="1882" y="1549"/>
                  </a:cubicBezTo>
                  <a:cubicBezTo>
                    <a:pt x="1869" y="1550"/>
                    <a:pt x="1855" y="1550"/>
                    <a:pt x="1842" y="1550"/>
                  </a:cubicBezTo>
                  <a:cubicBezTo>
                    <a:pt x="1575" y="1550"/>
                    <a:pt x="1358" y="1321"/>
                    <a:pt x="1358" y="1037"/>
                  </a:cubicBezTo>
                  <a:lnTo>
                    <a:pt x="1358" y="691"/>
                  </a:lnTo>
                  <a:cubicBezTo>
                    <a:pt x="1358" y="501"/>
                    <a:pt x="1513" y="334"/>
                    <a:pt x="1715" y="334"/>
                  </a:cubicBezTo>
                  <a:close/>
                  <a:moveTo>
                    <a:pt x="2049" y="1870"/>
                  </a:moveTo>
                  <a:lnTo>
                    <a:pt x="2049" y="1965"/>
                  </a:lnTo>
                  <a:cubicBezTo>
                    <a:pt x="2072" y="2025"/>
                    <a:pt x="2084" y="2073"/>
                    <a:pt x="2108" y="2132"/>
                  </a:cubicBezTo>
                  <a:lnTo>
                    <a:pt x="1894" y="2358"/>
                  </a:lnTo>
                  <a:lnTo>
                    <a:pt x="1870" y="2358"/>
                  </a:lnTo>
                  <a:lnTo>
                    <a:pt x="1656" y="2132"/>
                  </a:lnTo>
                  <a:cubicBezTo>
                    <a:pt x="1679" y="2085"/>
                    <a:pt x="1691" y="2025"/>
                    <a:pt x="1691" y="1965"/>
                  </a:cubicBezTo>
                  <a:lnTo>
                    <a:pt x="1691" y="1870"/>
                  </a:lnTo>
                  <a:cubicBezTo>
                    <a:pt x="1751" y="1882"/>
                    <a:pt x="1810" y="1882"/>
                    <a:pt x="1870" y="1882"/>
                  </a:cubicBezTo>
                  <a:cubicBezTo>
                    <a:pt x="1929" y="1882"/>
                    <a:pt x="1989" y="1882"/>
                    <a:pt x="2049" y="1870"/>
                  </a:cubicBezTo>
                  <a:close/>
                  <a:moveTo>
                    <a:pt x="2382" y="2323"/>
                  </a:moveTo>
                  <a:lnTo>
                    <a:pt x="2668" y="2454"/>
                  </a:lnTo>
                  <a:cubicBezTo>
                    <a:pt x="2727" y="2489"/>
                    <a:pt x="2763" y="2549"/>
                    <a:pt x="2763" y="2620"/>
                  </a:cubicBezTo>
                  <a:lnTo>
                    <a:pt x="2763" y="2942"/>
                  </a:lnTo>
                  <a:lnTo>
                    <a:pt x="1025" y="2942"/>
                  </a:lnTo>
                  <a:lnTo>
                    <a:pt x="1025" y="2620"/>
                  </a:lnTo>
                  <a:lnTo>
                    <a:pt x="1013" y="2620"/>
                  </a:lnTo>
                  <a:cubicBezTo>
                    <a:pt x="1013" y="2549"/>
                    <a:pt x="1060" y="2489"/>
                    <a:pt x="1120" y="2454"/>
                  </a:cubicBezTo>
                  <a:lnTo>
                    <a:pt x="1394" y="2323"/>
                  </a:lnTo>
                  <a:lnTo>
                    <a:pt x="1656" y="2585"/>
                  </a:lnTo>
                  <a:cubicBezTo>
                    <a:pt x="1715" y="2632"/>
                    <a:pt x="1799" y="2680"/>
                    <a:pt x="1894" y="2680"/>
                  </a:cubicBezTo>
                  <a:cubicBezTo>
                    <a:pt x="1977" y="2680"/>
                    <a:pt x="2049" y="2656"/>
                    <a:pt x="2132" y="2585"/>
                  </a:cubicBezTo>
                  <a:lnTo>
                    <a:pt x="2382" y="2323"/>
                  </a:lnTo>
                  <a:close/>
                  <a:moveTo>
                    <a:pt x="3334" y="3263"/>
                  </a:moveTo>
                  <a:lnTo>
                    <a:pt x="3156" y="3632"/>
                  </a:lnTo>
                  <a:lnTo>
                    <a:pt x="596" y="3632"/>
                  </a:lnTo>
                  <a:lnTo>
                    <a:pt x="417" y="3263"/>
                  </a:lnTo>
                  <a:close/>
                  <a:moveTo>
                    <a:pt x="1715" y="1"/>
                  </a:moveTo>
                  <a:cubicBezTo>
                    <a:pt x="1334" y="1"/>
                    <a:pt x="1025" y="299"/>
                    <a:pt x="1025" y="691"/>
                  </a:cubicBezTo>
                  <a:lnTo>
                    <a:pt x="1025" y="1025"/>
                  </a:lnTo>
                  <a:cubicBezTo>
                    <a:pt x="1025" y="1311"/>
                    <a:pt x="1156" y="1549"/>
                    <a:pt x="1370" y="1715"/>
                  </a:cubicBezTo>
                  <a:lnTo>
                    <a:pt x="1370" y="1954"/>
                  </a:lnTo>
                  <a:lnTo>
                    <a:pt x="1370" y="1965"/>
                  </a:lnTo>
                  <a:lnTo>
                    <a:pt x="965" y="2180"/>
                  </a:lnTo>
                  <a:cubicBezTo>
                    <a:pt x="786" y="2263"/>
                    <a:pt x="679" y="2430"/>
                    <a:pt x="679" y="2620"/>
                  </a:cubicBezTo>
                  <a:lnTo>
                    <a:pt x="679" y="2942"/>
                  </a:lnTo>
                  <a:lnTo>
                    <a:pt x="155" y="2942"/>
                  </a:lnTo>
                  <a:cubicBezTo>
                    <a:pt x="96" y="2942"/>
                    <a:pt x="60" y="2966"/>
                    <a:pt x="24" y="3013"/>
                  </a:cubicBezTo>
                  <a:cubicBezTo>
                    <a:pt x="1" y="3061"/>
                    <a:pt x="1" y="3120"/>
                    <a:pt x="24" y="3180"/>
                  </a:cubicBezTo>
                  <a:lnTo>
                    <a:pt x="370" y="3859"/>
                  </a:lnTo>
                  <a:cubicBezTo>
                    <a:pt x="394" y="3918"/>
                    <a:pt x="453" y="3954"/>
                    <a:pt x="513" y="3954"/>
                  </a:cubicBezTo>
                  <a:lnTo>
                    <a:pt x="691" y="3954"/>
                  </a:lnTo>
                  <a:lnTo>
                    <a:pt x="691" y="4990"/>
                  </a:lnTo>
                  <a:cubicBezTo>
                    <a:pt x="691" y="5085"/>
                    <a:pt x="775" y="5156"/>
                    <a:pt x="858" y="5156"/>
                  </a:cubicBezTo>
                  <a:cubicBezTo>
                    <a:pt x="953" y="5156"/>
                    <a:pt x="1025" y="5085"/>
                    <a:pt x="1025" y="4990"/>
                  </a:cubicBezTo>
                  <a:lnTo>
                    <a:pt x="1025" y="3954"/>
                  </a:lnTo>
                  <a:lnTo>
                    <a:pt x="2763" y="3954"/>
                  </a:lnTo>
                  <a:lnTo>
                    <a:pt x="2763" y="4990"/>
                  </a:lnTo>
                  <a:cubicBezTo>
                    <a:pt x="2763" y="5085"/>
                    <a:pt x="2846" y="5156"/>
                    <a:pt x="2930" y="5156"/>
                  </a:cubicBezTo>
                  <a:cubicBezTo>
                    <a:pt x="3025" y="5156"/>
                    <a:pt x="3096" y="5085"/>
                    <a:pt x="3096" y="4990"/>
                  </a:cubicBezTo>
                  <a:lnTo>
                    <a:pt x="3096" y="3954"/>
                  </a:lnTo>
                  <a:lnTo>
                    <a:pt x="3275" y="3954"/>
                  </a:lnTo>
                  <a:cubicBezTo>
                    <a:pt x="3334" y="3954"/>
                    <a:pt x="3394" y="3918"/>
                    <a:pt x="3418" y="3859"/>
                  </a:cubicBezTo>
                  <a:lnTo>
                    <a:pt x="3763" y="3180"/>
                  </a:lnTo>
                  <a:cubicBezTo>
                    <a:pt x="3775" y="3132"/>
                    <a:pt x="3763" y="3073"/>
                    <a:pt x="3751" y="3013"/>
                  </a:cubicBezTo>
                  <a:cubicBezTo>
                    <a:pt x="3715" y="2966"/>
                    <a:pt x="3680" y="2942"/>
                    <a:pt x="3620" y="2942"/>
                  </a:cubicBezTo>
                  <a:lnTo>
                    <a:pt x="3084" y="2942"/>
                  </a:lnTo>
                  <a:lnTo>
                    <a:pt x="3084" y="2620"/>
                  </a:lnTo>
                  <a:cubicBezTo>
                    <a:pt x="3084" y="2430"/>
                    <a:pt x="2977" y="2251"/>
                    <a:pt x="2799" y="2180"/>
                  </a:cubicBezTo>
                  <a:lnTo>
                    <a:pt x="2394" y="1965"/>
                  </a:lnTo>
                  <a:lnTo>
                    <a:pt x="2394" y="1954"/>
                  </a:lnTo>
                  <a:lnTo>
                    <a:pt x="2394" y="1715"/>
                  </a:lnTo>
                  <a:cubicBezTo>
                    <a:pt x="2608" y="1561"/>
                    <a:pt x="2739" y="1311"/>
                    <a:pt x="2739" y="1025"/>
                  </a:cubicBezTo>
                  <a:lnTo>
                    <a:pt x="2739" y="691"/>
                  </a:lnTo>
                  <a:cubicBezTo>
                    <a:pt x="2739" y="310"/>
                    <a:pt x="2441" y="1"/>
                    <a:pt x="20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24" name="Google Shape;9824;p78"/>
            <p:cNvSpPr/>
            <p:nvPr/>
          </p:nvSpPr>
          <p:spPr>
            <a:xfrm>
              <a:off x="3700149" y="2113380"/>
              <a:ext cx="32241" cy="10280"/>
            </a:xfrm>
            <a:custGeom>
              <a:avLst/>
              <a:gdLst/>
              <a:ahLst/>
              <a:cxnLst/>
              <a:rect l="l" t="t" r="r" b="b"/>
              <a:pathLst>
                <a:path w="1013" h="323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846" y="322"/>
                  </a:lnTo>
                  <a:cubicBezTo>
                    <a:pt x="941" y="322"/>
                    <a:pt x="1013" y="251"/>
                    <a:pt x="1013" y="168"/>
                  </a:cubicBezTo>
                  <a:cubicBezTo>
                    <a:pt x="1013" y="72"/>
                    <a:pt x="941" y="1"/>
                    <a:pt x="8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25" name="Google Shape;9825;p78"/>
          <p:cNvGrpSpPr/>
          <p:nvPr/>
        </p:nvGrpSpPr>
        <p:grpSpPr>
          <a:xfrm>
            <a:off x="3629453" y="3621217"/>
            <a:ext cx="318360" cy="495788"/>
            <a:chOff x="2722090" y="2890162"/>
            <a:chExt cx="238770" cy="371841"/>
          </a:xfrm>
          <a:solidFill>
            <a:schemeClr val="tx1"/>
          </a:solidFill>
        </p:grpSpPr>
        <p:sp>
          <p:nvSpPr>
            <p:cNvPr id="9826" name="Google Shape;9826;p78"/>
            <p:cNvSpPr/>
            <p:nvPr/>
          </p:nvSpPr>
          <p:spPr>
            <a:xfrm>
              <a:off x="2722090" y="2890162"/>
              <a:ext cx="238770" cy="371841"/>
            </a:xfrm>
            <a:custGeom>
              <a:avLst/>
              <a:gdLst/>
              <a:ahLst/>
              <a:cxnLst/>
              <a:rect l="l" t="t" r="r" b="b"/>
              <a:pathLst>
                <a:path w="7502" h="11683" extrusionOk="0">
                  <a:moveTo>
                    <a:pt x="3835" y="372"/>
                  </a:moveTo>
                  <a:lnTo>
                    <a:pt x="3966" y="419"/>
                  </a:lnTo>
                  <a:cubicBezTo>
                    <a:pt x="4132" y="491"/>
                    <a:pt x="4251" y="634"/>
                    <a:pt x="4347" y="848"/>
                  </a:cubicBezTo>
                  <a:cubicBezTo>
                    <a:pt x="4168" y="812"/>
                    <a:pt x="4001" y="788"/>
                    <a:pt x="3835" y="777"/>
                  </a:cubicBezTo>
                  <a:lnTo>
                    <a:pt x="3835" y="372"/>
                  </a:lnTo>
                  <a:close/>
                  <a:moveTo>
                    <a:pt x="6609" y="9135"/>
                  </a:moveTo>
                  <a:cubicBezTo>
                    <a:pt x="6716" y="9135"/>
                    <a:pt x="6799" y="9230"/>
                    <a:pt x="6799" y="9337"/>
                  </a:cubicBezTo>
                  <a:lnTo>
                    <a:pt x="6799" y="9528"/>
                  </a:lnTo>
                  <a:lnTo>
                    <a:pt x="6609" y="9528"/>
                  </a:lnTo>
                  <a:cubicBezTo>
                    <a:pt x="6513" y="9528"/>
                    <a:pt x="6442" y="9599"/>
                    <a:pt x="6442" y="9694"/>
                  </a:cubicBezTo>
                  <a:cubicBezTo>
                    <a:pt x="6442" y="9778"/>
                    <a:pt x="6513" y="9849"/>
                    <a:pt x="6609" y="9849"/>
                  </a:cubicBezTo>
                  <a:lnTo>
                    <a:pt x="6978" y="9849"/>
                  </a:lnTo>
                  <a:cubicBezTo>
                    <a:pt x="7085" y="9849"/>
                    <a:pt x="7168" y="9944"/>
                    <a:pt x="7168" y="10040"/>
                  </a:cubicBezTo>
                  <a:lnTo>
                    <a:pt x="7168" y="11147"/>
                  </a:lnTo>
                  <a:cubicBezTo>
                    <a:pt x="7156" y="11266"/>
                    <a:pt x="7073" y="11361"/>
                    <a:pt x="6966" y="11361"/>
                  </a:cubicBezTo>
                  <a:lnTo>
                    <a:pt x="1477" y="11361"/>
                  </a:lnTo>
                  <a:cubicBezTo>
                    <a:pt x="1370" y="11361"/>
                    <a:pt x="1275" y="11266"/>
                    <a:pt x="1275" y="11159"/>
                  </a:cubicBezTo>
                  <a:lnTo>
                    <a:pt x="1275" y="10063"/>
                  </a:lnTo>
                  <a:cubicBezTo>
                    <a:pt x="1275" y="9956"/>
                    <a:pt x="1370" y="9873"/>
                    <a:pt x="1477" y="9873"/>
                  </a:cubicBezTo>
                  <a:lnTo>
                    <a:pt x="5859" y="9873"/>
                  </a:lnTo>
                  <a:cubicBezTo>
                    <a:pt x="5954" y="9873"/>
                    <a:pt x="6025" y="9790"/>
                    <a:pt x="6025" y="9706"/>
                  </a:cubicBezTo>
                  <a:cubicBezTo>
                    <a:pt x="6025" y="9611"/>
                    <a:pt x="5954" y="9540"/>
                    <a:pt x="5859" y="9540"/>
                  </a:cubicBezTo>
                  <a:lnTo>
                    <a:pt x="1656" y="9540"/>
                  </a:lnTo>
                  <a:lnTo>
                    <a:pt x="1656" y="9337"/>
                  </a:lnTo>
                  <a:cubicBezTo>
                    <a:pt x="1656" y="9230"/>
                    <a:pt x="1739" y="9135"/>
                    <a:pt x="1846" y="9135"/>
                  </a:cubicBezTo>
                  <a:close/>
                  <a:moveTo>
                    <a:pt x="3739" y="1"/>
                  </a:moveTo>
                  <a:cubicBezTo>
                    <a:pt x="3703" y="1"/>
                    <a:pt x="3678" y="3"/>
                    <a:pt x="3668" y="3"/>
                  </a:cubicBezTo>
                  <a:cubicBezTo>
                    <a:pt x="3585" y="15"/>
                    <a:pt x="3513" y="74"/>
                    <a:pt x="3513" y="157"/>
                  </a:cubicBezTo>
                  <a:lnTo>
                    <a:pt x="3513" y="729"/>
                  </a:lnTo>
                  <a:cubicBezTo>
                    <a:pt x="3438" y="725"/>
                    <a:pt x="3373" y="724"/>
                    <a:pt x="3319" y="724"/>
                  </a:cubicBezTo>
                  <a:cubicBezTo>
                    <a:pt x="3210" y="724"/>
                    <a:pt x="3144" y="729"/>
                    <a:pt x="3120" y="729"/>
                  </a:cubicBezTo>
                  <a:cubicBezTo>
                    <a:pt x="3037" y="729"/>
                    <a:pt x="2954" y="812"/>
                    <a:pt x="2954" y="908"/>
                  </a:cubicBezTo>
                  <a:cubicBezTo>
                    <a:pt x="2954" y="991"/>
                    <a:pt x="3049" y="1074"/>
                    <a:pt x="3132" y="1074"/>
                  </a:cubicBezTo>
                  <a:cubicBezTo>
                    <a:pt x="3135" y="1074"/>
                    <a:pt x="3172" y="1073"/>
                    <a:pt x="3236" y="1073"/>
                  </a:cubicBezTo>
                  <a:cubicBezTo>
                    <a:pt x="3649" y="1073"/>
                    <a:pt x="5188" y="1135"/>
                    <a:pt x="6156" y="2062"/>
                  </a:cubicBezTo>
                  <a:cubicBezTo>
                    <a:pt x="6704" y="2586"/>
                    <a:pt x="6978" y="3301"/>
                    <a:pt x="6978" y="4194"/>
                  </a:cubicBezTo>
                  <a:cubicBezTo>
                    <a:pt x="6978" y="5158"/>
                    <a:pt x="6764" y="5753"/>
                    <a:pt x="6549" y="6408"/>
                  </a:cubicBezTo>
                  <a:cubicBezTo>
                    <a:pt x="6323" y="7063"/>
                    <a:pt x="6085" y="7742"/>
                    <a:pt x="6073" y="8778"/>
                  </a:cubicBezTo>
                  <a:lnTo>
                    <a:pt x="2120" y="8778"/>
                  </a:lnTo>
                  <a:cubicBezTo>
                    <a:pt x="2084" y="8694"/>
                    <a:pt x="2025" y="8492"/>
                    <a:pt x="2025" y="8218"/>
                  </a:cubicBezTo>
                  <a:cubicBezTo>
                    <a:pt x="2025" y="7766"/>
                    <a:pt x="2299" y="6730"/>
                    <a:pt x="4168" y="4860"/>
                  </a:cubicBezTo>
                  <a:cubicBezTo>
                    <a:pt x="4227" y="4801"/>
                    <a:pt x="4227" y="4729"/>
                    <a:pt x="4192" y="4658"/>
                  </a:cubicBezTo>
                  <a:cubicBezTo>
                    <a:pt x="4157" y="4606"/>
                    <a:pt x="4109" y="4573"/>
                    <a:pt x="4058" y="4573"/>
                  </a:cubicBezTo>
                  <a:cubicBezTo>
                    <a:pt x="4040" y="4573"/>
                    <a:pt x="4020" y="4577"/>
                    <a:pt x="4001" y="4587"/>
                  </a:cubicBezTo>
                  <a:cubicBezTo>
                    <a:pt x="4001" y="4587"/>
                    <a:pt x="3902" y="4611"/>
                    <a:pt x="3741" y="4611"/>
                  </a:cubicBezTo>
                  <a:cubicBezTo>
                    <a:pt x="3530" y="4611"/>
                    <a:pt x="3214" y="4569"/>
                    <a:pt x="2882" y="4372"/>
                  </a:cubicBezTo>
                  <a:cubicBezTo>
                    <a:pt x="2803" y="4328"/>
                    <a:pt x="2715" y="4306"/>
                    <a:pt x="2627" y="4306"/>
                  </a:cubicBezTo>
                  <a:cubicBezTo>
                    <a:pt x="2503" y="4306"/>
                    <a:pt x="2379" y="4348"/>
                    <a:pt x="2275" y="4432"/>
                  </a:cubicBezTo>
                  <a:cubicBezTo>
                    <a:pt x="2058" y="4611"/>
                    <a:pt x="1655" y="4842"/>
                    <a:pt x="1053" y="4842"/>
                  </a:cubicBezTo>
                  <a:cubicBezTo>
                    <a:pt x="895" y="4842"/>
                    <a:pt x="723" y="4826"/>
                    <a:pt x="537" y="4789"/>
                  </a:cubicBezTo>
                  <a:lnTo>
                    <a:pt x="382" y="4075"/>
                  </a:lnTo>
                  <a:lnTo>
                    <a:pt x="2156" y="2301"/>
                  </a:lnTo>
                  <a:cubicBezTo>
                    <a:pt x="2180" y="2277"/>
                    <a:pt x="2203" y="2229"/>
                    <a:pt x="2203" y="2193"/>
                  </a:cubicBezTo>
                  <a:lnTo>
                    <a:pt x="2203" y="1967"/>
                  </a:lnTo>
                  <a:cubicBezTo>
                    <a:pt x="2203" y="1860"/>
                    <a:pt x="2275" y="1789"/>
                    <a:pt x="2382" y="1777"/>
                  </a:cubicBezTo>
                  <a:cubicBezTo>
                    <a:pt x="2501" y="1764"/>
                    <a:pt x="2692" y="1750"/>
                    <a:pt x="2929" y="1750"/>
                  </a:cubicBezTo>
                  <a:cubicBezTo>
                    <a:pt x="3355" y="1750"/>
                    <a:pt x="3928" y="1796"/>
                    <a:pt x="4501" y="1979"/>
                  </a:cubicBezTo>
                  <a:cubicBezTo>
                    <a:pt x="4522" y="1987"/>
                    <a:pt x="4544" y="1991"/>
                    <a:pt x="4565" y="1991"/>
                  </a:cubicBezTo>
                  <a:cubicBezTo>
                    <a:pt x="4639" y="1991"/>
                    <a:pt x="4706" y="1943"/>
                    <a:pt x="4716" y="1860"/>
                  </a:cubicBezTo>
                  <a:cubicBezTo>
                    <a:pt x="4739" y="1777"/>
                    <a:pt x="4704" y="1670"/>
                    <a:pt x="4597" y="1658"/>
                  </a:cubicBezTo>
                  <a:cubicBezTo>
                    <a:pt x="3956" y="1457"/>
                    <a:pt x="3315" y="1408"/>
                    <a:pt x="2856" y="1408"/>
                  </a:cubicBezTo>
                  <a:cubicBezTo>
                    <a:pt x="2632" y="1408"/>
                    <a:pt x="2451" y="1420"/>
                    <a:pt x="2334" y="1431"/>
                  </a:cubicBezTo>
                  <a:cubicBezTo>
                    <a:pt x="2049" y="1455"/>
                    <a:pt x="1846" y="1681"/>
                    <a:pt x="1846" y="1967"/>
                  </a:cubicBezTo>
                  <a:lnTo>
                    <a:pt x="1846" y="2110"/>
                  </a:lnTo>
                  <a:lnTo>
                    <a:pt x="60" y="3896"/>
                  </a:lnTo>
                  <a:cubicBezTo>
                    <a:pt x="13" y="3944"/>
                    <a:pt x="1" y="4003"/>
                    <a:pt x="13" y="4051"/>
                  </a:cubicBezTo>
                  <a:lnTo>
                    <a:pt x="191" y="4956"/>
                  </a:lnTo>
                  <a:cubicBezTo>
                    <a:pt x="203" y="5015"/>
                    <a:pt x="251" y="5075"/>
                    <a:pt x="310" y="5087"/>
                  </a:cubicBezTo>
                  <a:cubicBezTo>
                    <a:pt x="569" y="5151"/>
                    <a:pt x="806" y="5178"/>
                    <a:pt x="1022" y="5178"/>
                  </a:cubicBezTo>
                  <a:cubicBezTo>
                    <a:pt x="1722" y="5178"/>
                    <a:pt x="2199" y="4897"/>
                    <a:pt x="2453" y="4706"/>
                  </a:cubicBezTo>
                  <a:cubicBezTo>
                    <a:pt x="2497" y="4669"/>
                    <a:pt x="2550" y="4655"/>
                    <a:pt x="2598" y="4655"/>
                  </a:cubicBezTo>
                  <a:cubicBezTo>
                    <a:pt x="2628" y="4655"/>
                    <a:pt x="2657" y="4661"/>
                    <a:pt x="2680" y="4670"/>
                  </a:cubicBezTo>
                  <a:cubicBezTo>
                    <a:pt x="3001" y="4872"/>
                    <a:pt x="3335" y="4932"/>
                    <a:pt x="3573" y="4944"/>
                  </a:cubicBezTo>
                  <a:cubicBezTo>
                    <a:pt x="1977" y="6611"/>
                    <a:pt x="1632" y="7635"/>
                    <a:pt x="1632" y="8218"/>
                  </a:cubicBezTo>
                  <a:cubicBezTo>
                    <a:pt x="1632" y="8456"/>
                    <a:pt x="1680" y="8647"/>
                    <a:pt x="1727" y="8778"/>
                  </a:cubicBezTo>
                  <a:cubicBezTo>
                    <a:pt x="1465" y="8825"/>
                    <a:pt x="1275" y="9051"/>
                    <a:pt x="1275" y="9313"/>
                  </a:cubicBezTo>
                  <a:lnTo>
                    <a:pt x="1275" y="9540"/>
                  </a:lnTo>
                  <a:cubicBezTo>
                    <a:pt x="1072" y="9611"/>
                    <a:pt x="906" y="9801"/>
                    <a:pt x="906" y="10040"/>
                  </a:cubicBezTo>
                  <a:lnTo>
                    <a:pt x="906" y="11147"/>
                  </a:lnTo>
                  <a:cubicBezTo>
                    <a:pt x="906" y="11445"/>
                    <a:pt x="1144" y="11683"/>
                    <a:pt x="1441" y="11683"/>
                  </a:cubicBezTo>
                  <a:lnTo>
                    <a:pt x="6930" y="11683"/>
                  </a:lnTo>
                  <a:cubicBezTo>
                    <a:pt x="7228" y="11683"/>
                    <a:pt x="7466" y="11445"/>
                    <a:pt x="7466" y="11147"/>
                  </a:cubicBezTo>
                  <a:lnTo>
                    <a:pt x="7466" y="10040"/>
                  </a:lnTo>
                  <a:cubicBezTo>
                    <a:pt x="7502" y="9825"/>
                    <a:pt x="7347" y="9611"/>
                    <a:pt x="7145" y="9551"/>
                  </a:cubicBezTo>
                  <a:lnTo>
                    <a:pt x="7145" y="9337"/>
                  </a:lnTo>
                  <a:cubicBezTo>
                    <a:pt x="7145" y="9039"/>
                    <a:pt x="6906" y="8801"/>
                    <a:pt x="6609" y="8801"/>
                  </a:cubicBezTo>
                  <a:lnTo>
                    <a:pt x="6418" y="8801"/>
                  </a:lnTo>
                  <a:cubicBezTo>
                    <a:pt x="6442" y="7801"/>
                    <a:pt x="6656" y="7158"/>
                    <a:pt x="6871" y="6527"/>
                  </a:cubicBezTo>
                  <a:cubicBezTo>
                    <a:pt x="7097" y="5896"/>
                    <a:pt x="7323" y="5229"/>
                    <a:pt x="7323" y="4206"/>
                  </a:cubicBezTo>
                  <a:cubicBezTo>
                    <a:pt x="7323" y="3229"/>
                    <a:pt x="7014" y="2420"/>
                    <a:pt x="6394" y="1824"/>
                  </a:cubicBezTo>
                  <a:cubicBezTo>
                    <a:pt x="5906" y="1372"/>
                    <a:pt x="5299" y="1098"/>
                    <a:pt x="4751" y="931"/>
                  </a:cubicBezTo>
                  <a:cubicBezTo>
                    <a:pt x="4632" y="431"/>
                    <a:pt x="4358" y="205"/>
                    <a:pt x="4156" y="98"/>
                  </a:cubicBezTo>
                  <a:cubicBezTo>
                    <a:pt x="3986" y="13"/>
                    <a:pt x="3828" y="1"/>
                    <a:pt x="3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27" name="Google Shape;9827;p78"/>
            <p:cNvSpPr/>
            <p:nvPr/>
          </p:nvSpPr>
          <p:spPr>
            <a:xfrm>
              <a:off x="2882023" y="2951111"/>
              <a:ext cx="21993" cy="16837"/>
            </a:xfrm>
            <a:custGeom>
              <a:avLst/>
              <a:gdLst/>
              <a:ahLst/>
              <a:cxnLst/>
              <a:rect l="l" t="t" r="r" b="b"/>
              <a:pathLst>
                <a:path w="691" h="529" extrusionOk="0">
                  <a:moveTo>
                    <a:pt x="202" y="0"/>
                  </a:moveTo>
                  <a:cubicBezTo>
                    <a:pt x="138" y="0"/>
                    <a:pt x="81" y="30"/>
                    <a:pt x="48" y="88"/>
                  </a:cubicBezTo>
                  <a:cubicBezTo>
                    <a:pt x="0" y="183"/>
                    <a:pt x="36" y="290"/>
                    <a:pt x="119" y="338"/>
                  </a:cubicBezTo>
                  <a:cubicBezTo>
                    <a:pt x="215" y="374"/>
                    <a:pt x="298" y="433"/>
                    <a:pt x="393" y="493"/>
                  </a:cubicBezTo>
                  <a:cubicBezTo>
                    <a:pt x="417" y="517"/>
                    <a:pt x="453" y="528"/>
                    <a:pt x="476" y="528"/>
                  </a:cubicBezTo>
                  <a:cubicBezTo>
                    <a:pt x="536" y="528"/>
                    <a:pt x="584" y="493"/>
                    <a:pt x="631" y="457"/>
                  </a:cubicBezTo>
                  <a:cubicBezTo>
                    <a:pt x="691" y="362"/>
                    <a:pt x="655" y="255"/>
                    <a:pt x="584" y="195"/>
                  </a:cubicBezTo>
                  <a:cubicBezTo>
                    <a:pt x="488" y="136"/>
                    <a:pt x="393" y="76"/>
                    <a:pt x="286" y="16"/>
                  </a:cubicBezTo>
                  <a:cubicBezTo>
                    <a:pt x="257" y="6"/>
                    <a:pt x="229" y="0"/>
                    <a:pt x="2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28" name="Google Shape;9828;p78"/>
            <p:cNvSpPr/>
            <p:nvPr/>
          </p:nvSpPr>
          <p:spPr>
            <a:xfrm>
              <a:off x="2804332" y="2960341"/>
              <a:ext cx="11012" cy="15946"/>
            </a:xfrm>
            <a:custGeom>
              <a:avLst/>
              <a:gdLst/>
              <a:ahLst/>
              <a:cxnLst/>
              <a:rect l="l" t="t" r="r" b="b"/>
              <a:pathLst>
                <a:path w="346" h="501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00"/>
                    <a:pt x="167" y="500"/>
                  </a:cubicBezTo>
                  <a:cubicBezTo>
                    <a:pt x="262" y="500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46" y="72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829" name="Google Shape;9829;p78"/>
          <p:cNvSpPr/>
          <p:nvPr/>
        </p:nvSpPr>
        <p:spPr>
          <a:xfrm>
            <a:off x="7700870" y="2393523"/>
            <a:ext cx="481529" cy="481063"/>
          </a:xfrm>
          <a:custGeom>
            <a:avLst/>
            <a:gdLst/>
            <a:ahLst/>
            <a:cxnLst/>
            <a:rect l="l" t="t" r="r" b="b"/>
            <a:pathLst>
              <a:path w="11347" h="11336" extrusionOk="0">
                <a:moveTo>
                  <a:pt x="2948" y="2991"/>
                </a:moveTo>
                <a:cubicBezTo>
                  <a:pt x="2993" y="2991"/>
                  <a:pt x="3039" y="2994"/>
                  <a:pt x="3084" y="3001"/>
                </a:cubicBezTo>
                <a:cubicBezTo>
                  <a:pt x="3394" y="3060"/>
                  <a:pt x="3656" y="3334"/>
                  <a:pt x="3715" y="3644"/>
                </a:cubicBezTo>
                <a:cubicBezTo>
                  <a:pt x="3775" y="3941"/>
                  <a:pt x="3667" y="4227"/>
                  <a:pt x="3441" y="4418"/>
                </a:cubicBezTo>
                <a:cubicBezTo>
                  <a:pt x="3298" y="4549"/>
                  <a:pt x="3203" y="4739"/>
                  <a:pt x="3203" y="4954"/>
                </a:cubicBezTo>
                <a:lnTo>
                  <a:pt x="3203" y="5311"/>
                </a:lnTo>
                <a:cubicBezTo>
                  <a:pt x="3203" y="5596"/>
                  <a:pt x="3441" y="5835"/>
                  <a:pt x="3727" y="5835"/>
                </a:cubicBezTo>
                <a:lnTo>
                  <a:pt x="5513" y="5835"/>
                </a:lnTo>
                <a:lnTo>
                  <a:pt x="5513" y="7621"/>
                </a:lnTo>
                <a:cubicBezTo>
                  <a:pt x="5513" y="7716"/>
                  <a:pt x="5430" y="7811"/>
                  <a:pt x="5322" y="7811"/>
                </a:cubicBezTo>
                <a:lnTo>
                  <a:pt x="4965" y="7811"/>
                </a:lnTo>
                <a:cubicBezTo>
                  <a:pt x="4858" y="7811"/>
                  <a:pt x="4751" y="7763"/>
                  <a:pt x="4691" y="7692"/>
                </a:cubicBezTo>
                <a:cubicBezTo>
                  <a:pt x="4472" y="7433"/>
                  <a:pt x="4152" y="7282"/>
                  <a:pt x="3809" y="7282"/>
                </a:cubicBezTo>
                <a:cubicBezTo>
                  <a:pt x="3743" y="7282"/>
                  <a:pt x="3675" y="7287"/>
                  <a:pt x="3608" y="7299"/>
                </a:cubicBezTo>
                <a:cubicBezTo>
                  <a:pt x="3167" y="7394"/>
                  <a:pt x="2810" y="7740"/>
                  <a:pt x="2715" y="8180"/>
                </a:cubicBezTo>
                <a:cubicBezTo>
                  <a:pt x="2644" y="8525"/>
                  <a:pt x="2727" y="8883"/>
                  <a:pt x="2941" y="9144"/>
                </a:cubicBezTo>
                <a:cubicBezTo>
                  <a:pt x="3167" y="9418"/>
                  <a:pt x="3477" y="9561"/>
                  <a:pt x="3834" y="9561"/>
                </a:cubicBezTo>
                <a:cubicBezTo>
                  <a:pt x="4179" y="9561"/>
                  <a:pt x="4501" y="9418"/>
                  <a:pt x="4715" y="9144"/>
                </a:cubicBezTo>
                <a:cubicBezTo>
                  <a:pt x="4775" y="9073"/>
                  <a:pt x="4870" y="9025"/>
                  <a:pt x="4977" y="9025"/>
                </a:cubicBezTo>
                <a:lnTo>
                  <a:pt x="5334" y="9025"/>
                </a:lnTo>
                <a:cubicBezTo>
                  <a:pt x="5441" y="9025"/>
                  <a:pt x="5525" y="9121"/>
                  <a:pt x="5525" y="9228"/>
                </a:cubicBezTo>
                <a:lnTo>
                  <a:pt x="5525" y="11014"/>
                </a:lnTo>
                <a:lnTo>
                  <a:pt x="881" y="11014"/>
                </a:lnTo>
                <a:cubicBezTo>
                  <a:pt x="584" y="11014"/>
                  <a:pt x="334" y="10776"/>
                  <a:pt x="334" y="10466"/>
                </a:cubicBezTo>
                <a:lnTo>
                  <a:pt x="334" y="5835"/>
                </a:lnTo>
                <a:lnTo>
                  <a:pt x="2120" y="5835"/>
                </a:lnTo>
                <a:cubicBezTo>
                  <a:pt x="2405" y="5835"/>
                  <a:pt x="2644" y="5596"/>
                  <a:pt x="2644" y="5311"/>
                </a:cubicBezTo>
                <a:lnTo>
                  <a:pt x="2644" y="4954"/>
                </a:lnTo>
                <a:cubicBezTo>
                  <a:pt x="2644" y="4751"/>
                  <a:pt x="2548" y="4549"/>
                  <a:pt x="2405" y="4418"/>
                </a:cubicBezTo>
                <a:cubicBezTo>
                  <a:pt x="2215" y="4275"/>
                  <a:pt x="2108" y="4025"/>
                  <a:pt x="2108" y="3799"/>
                </a:cubicBezTo>
                <a:cubicBezTo>
                  <a:pt x="2108" y="3549"/>
                  <a:pt x="2215" y="3322"/>
                  <a:pt x="2405" y="3168"/>
                </a:cubicBezTo>
                <a:cubicBezTo>
                  <a:pt x="2560" y="3052"/>
                  <a:pt x="2753" y="2991"/>
                  <a:pt x="2948" y="2991"/>
                </a:cubicBezTo>
                <a:close/>
                <a:moveTo>
                  <a:pt x="10418" y="322"/>
                </a:moveTo>
                <a:cubicBezTo>
                  <a:pt x="10716" y="322"/>
                  <a:pt x="10978" y="560"/>
                  <a:pt x="10978" y="882"/>
                </a:cubicBezTo>
                <a:lnTo>
                  <a:pt x="10978" y="5501"/>
                </a:lnTo>
                <a:lnTo>
                  <a:pt x="10811" y="5501"/>
                </a:lnTo>
                <a:cubicBezTo>
                  <a:pt x="10728" y="5501"/>
                  <a:pt x="10645" y="5585"/>
                  <a:pt x="10645" y="5668"/>
                </a:cubicBezTo>
                <a:cubicBezTo>
                  <a:pt x="10645" y="5763"/>
                  <a:pt x="10728" y="5835"/>
                  <a:pt x="10811" y="5835"/>
                </a:cubicBezTo>
                <a:lnTo>
                  <a:pt x="11002" y="5835"/>
                </a:lnTo>
                <a:lnTo>
                  <a:pt x="11002" y="10466"/>
                </a:lnTo>
                <a:cubicBezTo>
                  <a:pt x="11002" y="10764"/>
                  <a:pt x="10764" y="11014"/>
                  <a:pt x="10454" y="11014"/>
                </a:cubicBezTo>
                <a:lnTo>
                  <a:pt x="5846" y="11014"/>
                </a:lnTo>
                <a:lnTo>
                  <a:pt x="5846" y="9228"/>
                </a:lnTo>
                <a:cubicBezTo>
                  <a:pt x="5846" y="8942"/>
                  <a:pt x="5608" y="8704"/>
                  <a:pt x="5322" y="8704"/>
                </a:cubicBezTo>
                <a:lnTo>
                  <a:pt x="4965" y="8704"/>
                </a:lnTo>
                <a:cubicBezTo>
                  <a:pt x="4751" y="8704"/>
                  <a:pt x="4560" y="8799"/>
                  <a:pt x="4429" y="8942"/>
                </a:cubicBezTo>
                <a:cubicBezTo>
                  <a:pt x="4275" y="9133"/>
                  <a:pt x="4037" y="9240"/>
                  <a:pt x="3798" y="9240"/>
                </a:cubicBezTo>
                <a:cubicBezTo>
                  <a:pt x="3560" y="9240"/>
                  <a:pt x="3322" y="9133"/>
                  <a:pt x="3179" y="8942"/>
                </a:cubicBezTo>
                <a:cubicBezTo>
                  <a:pt x="3025" y="8752"/>
                  <a:pt x="2965" y="8502"/>
                  <a:pt x="3013" y="8263"/>
                </a:cubicBezTo>
                <a:cubicBezTo>
                  <a:pt x="3072" y="7942"/>
                  <a:pt x="3346" y="7692"/>
                  <a:pt x="3656" y="7632"/>
                </a:cubicBezTo>
                <a:cubicBezTo>
                  <a:pt x="3710" y="7621"/>
                  <a:pt x="3764" y="7616"/>
                  <a:pt x="3818" y="7616"/>
                </a:cubicBezTo>
                <a:cubicBezTo>
                  <a:pt x="4055" y="7616"/>
                  <a:pt x="4274" y="7722"/>
                  <a:pt x="4429" y="7906"/>
                </a:cubicBezTo>
                <a:cubicBezTo>
                  <a:pt x="4560" y="8049"/>
                  <a:pt x="4751" y="8144"/>
                  <a:pt x="4953" y="8144"/>
                </a:cubicBezTo>
                <a:lnTo>
                  <a:pt x="5311" y="8144"/>
                </a:lnTo>
                <a:cubicBezTo>
                  <a:pt x="5584" y="8144"/>
                  <a:pt x="5822" y="7906"/>
                  <a:pt x="5822" y="7621"/>
                </a:cubicBezTo>
                <a:lnTo>
                  <a:pt x="5822" y="5835"/>
                </a:lnTo>
                <a:lnTo>
                  <a:pt x="7608" y="5835"/>
                </a:lnTo>
                <a:cubicBezTo>
                  <a:pt x="7716" y="5835"/>
                  <a:pt x="7811" y="5918"/>
                  <a:pt x="7811" y="6025"/>
                </a:cubicBezTo>
                <a:lnTo>
                  <a:pt x="7811" y="6382"/>
                </a:lnTo>
                <a:cubicBezTo>
                  <a:pt x="7811" y="6489"/>
                  <a:pt x="7763" y="6597"/>
                  <a:pt x="7692" y="6656"/>
                </a:cubicBezTo>
                <a:cubicBezTo>
                  <a:pt x="7370" y="6918"/>
                  <a:pt x="7227" y="7323"/>
                  <a:pt x="7299" y="7740"/>
                </a:cubicBezTo>
                <a:cubicBezTo>
                  <a:pt x="7394" y="8180"/>
                  <a:pt x="7727" y="8537"/>
                  <a:pt x="8180" y="8633"/>
                </a:cubicBezTo>
                <a:cubicBezTo>
                  <a:pt x="8251" y="8644"/>
                  <a:pt x="8347" y="8656"/>
                  <a:pt x="8418" y="8656"/>
                </a:cubicBezTo>
                <a:cubicBezTo>
                  <a:pt x="8680" y="8656"/>
                  <a:pt x="8942" y="8573"/>
                  <a:pt x="9132" y="8406"/>
                </a:cubicBezTo>
                <a:cubicBezTo>
                  <a:pt x="9394" y="8180"/>
                  <a:pt x="9549" y="7871"/>
                  <a:pt x="9549" y="7513"/>
                </a:cubicBezTo>
                <a:cubicBezTo>
                  <a:pt x="9549" y="7168"/>
                  <a:pt x="9394" y="6847"/>
                  <a:pt x="9132" y="6632"/>
                </a:cubicBezTo>
                <a:cubicBezTo>
                  <a:pt x="9061" y="6573"/>
                  <a:pt x="9013" y="6478"/>
                  <a:pt x="9013" y="6370"/>
                </a:cubicBezTo>
                <a:lnTo>
                  <a:pt x="9013" y="6013"/>
                </a:lnTo>
                <a:cubicBezTo>
                  <a:pt x="9013" y="5906"/>
                  <a:pt x="9097" y="5823"/>
                  <a:pt x="9204" y="5823"/>
                </a:cubicBezTo>
                <a:lnTo>
                  <a:pt x="10097" y="5823"/>
                </a:lnTo>
                <a:cubicBezTo>
                  <a:pt x="10192" y="5823"/>
                  <a:pt x="10264" y="5739"/>
                  <a:pt x="10264" y="5656"/>
                </a:cubicBezTo>
                <a:cubicBezTo>
                  <a:pt x="10264" y="5561"/>
                  <a:pt x="10192" y="5489"/>
                  <a:pt x="10097" y="5489"/>
                </a:cubicBezTo>
                <a:lnTo>
                  <a:pt x="9204" y="5489"/>
                </a:lnTo>
                <a:cubicBezTo>
                  <a:pt x="8918" y="5489"/>
                  <a:pt x="8680" y="5727"/>
                  <a:pt x="8680" y="6013"/>
                </a:cubicBezTo>
                <a:lnTo>
                  <a:pt x="8680" y="6370"/>
                </a:lnTo>
                <a:cubicBezTo>
                  <a:pt x="8680" y="6573"/>
                  <a:pt x="8775" y="6775"/>
                  <a:pt x="8918" y="6906"/>
                </a:cubicBezTo>
                <a:cubicBezTo>
                  <a:pt x="9121" y="7049"/>
                  <a:pt x="9216" y="7287"/>
                  <a:pt x="9216" y="7525"/>
                </a:cubicBezTo>
                <a:cubicBezTo>
                  <a:pt x="9216" y="7763"/>
                  <a:pt x="9121" y="8002"/>
                  <a:pt x="8918" y="8156"/>
                </a:cubicBezTo>
                <a:cubicBezTo>
                  <a:pt x="8764" y="8272"/>
                  <a:pt x="8570" y="8333"/>
                  <a:pt x="8376" y="8333"/>
                </a:cubicBezTo>
                <a:cubicBezTo>
                  <a:pt x="8330" y="8333"/>
                  <a:pt x="8285" y="8330"/>
                  <a:pt x="8239" y="8323"/>
                </a:cubicBezTo>
                <a:cubicBezTo>
                  <a:pt x="7930" y="8263"/>
                  <a:pt x="7668" y="7990"/>
                  <a:pt x="7608" y="7680"/>
                </a:cubicBezTo>
                <a:cubicBezTo>
                  <a:pt x="7549" y="7382"/>
                  <a:pt x="7656" y="7097"/>
                  <a:pt x="7882" y="6906"/>
                </a:cubicBezTo>
                <a:cubicBezTo>
                  <a:pt x="8025" y="6775"/>
                  <a:pt x="8120" y="6573"/>
                  <a:pt x="8120" y="6370"/>
                </a:cubicBezTo>
                <a:lnTo>
                  <a:pt x="8120" y="6013"/>
                </a:lnTo>
                <a:cubicBezTo>
                  <a:pt x="8120" y="5727"/>
                  <a:pt x="7882" y="5489"/>
                  <a:pt x="7597" y="5489"/>
                </a:cubicBezTo>
                <a:lnTo>
                  <a:pt x="5811" y="5489"/>
                </a:lnTo>
                <a:lnTo>
                  <a:pt x="5811" y="3703"/>
                </a:lnTo>
                <a:cubicBezTo>
                  <a:pt x="5811" y="3596"/>
                  <a:pt x="5894" y="3513"/>
                  <a:pt x="6001" y="3513"/>
                </a:cubicBezTo>
                <a:lnTo>
                  <a:pt x="6358" y="3513"/>
                </a:lnTo>
                <a:cubicBezTo>
                  <a:pt x="6465" y="3513"/>
                  <a:pt x="6573" y="3560"/>
                  <a:pt x="6632" y="3632"/>
                </a:cubicBezTo>
                <a:cubicBezTo>
                  <a:pt x="6847" y="3886"/>
                  <a:pt x="7157" y="4035"/>
                  <a:pt x="7492" y="4035"/>
                </a:cubicBezTo>
                <a:cubicBezTo>
                  <a:pt x="7565" y="4035"/>
                  <a:pt x="7640" y="4028"/>
                  <a:pt x="7716" y="4013"/>
                </a:cubicBezTo>
                <a:cubicBezTo>
                  <a:pt x="8156" y="3930"/>
                  <a:pt x="8525" y="3584"/>
                  <a:pt x="8609" y="3144"/>
                </a:cubicBezTo>
                <a:cubicBezTo>
                  <a:pt x="8680" y="2798"/>
                  <a:pt x="8597" y="2441"/>
                  <a:pt x="8382" y="2167"/>
                </a:cubicBezTo>
                <a:cubicBezTo>
                  <a:pt x="8156" y="1906"/>
                  <a:pt x="7847" y="1751"/>
                  <a:pt x="7489" y="1751"/>
                </a:cubicBezTo>
                <a:cubicBezTo>
                  <a:pt x="7156" y="1751"/>
                  <a:pt x="6823" y="1906"/>
                  <a:pt x="6608" y="2167"/>
                </a:cubicBezTo>
                <a:cubicBezTo>
                  <a:pt x="6549" y="2251"/>
                  <a:pt x="6454" y="2287"/>
                  <a:pt x="6346" y="2287"/>
                </a:cubicBezTo>
                <a:lnTo>
                  <a:pt x="5989" y="2287"/>
                </a:lnTo>
                <a:cubicBezTo>
                  <a:pt x="5882" y="2287"/>
                  <a:pt x="5799" y="2203"/>
                  <a:pt x="5799" y="2096"/>
                </a:cubicBezTo>
                <a:lnTo>
                  <a:pt x="5799" y="1203"/>
                </a:lnTo>
                <a:cubicBezTo>
                  <a:pt x="5799" y="1120"/>
                  <a:pt x="5715" y="1036"/>
                  <a:pt x="5632" y="1036"/>
                </a:cubicBezTo>
                <a:cubicBezTo>
                  <a:pt x="5549" y="1036"/>
                  <a:pt x="5465" y="1120"/>
                  <a:pt x="5465" y="1203"/>
                </a:cubicBezTo>
                <a:lnTo>
                  <a:pt x="5465" y="2096"/>
                </a:lnTo>
                <a:cubicBezTo>
                  <a:pt x="5465" y="2382"/>
                  <a:pt x="5703" y="2620"/>
                  <a:pt x="5989" y="2620"/>
                </a:cubicBezTo>
                <a:lnTo>
                  <a:pt x="6346" y="2620"/>
                </a:lnTo>
                <a:cubicBezTo>
                  <a:pt x="6561" y="2620"/>
                  <a:pt x="6751" y="2525"/>
                  <a:pt x="6882" y="2382"/>
                </a:cubicBezTo>
                <a:cubicBezTo>
                  <a:pt x="7037" y="2191"/>
                  <a:pt x="7263" y="2084"/>
                  <a:pt x="7513" y="2084"/>
                </a:cubicBezTo>
                <a:cubicBezTo>
                  <a:pt x="7751" y="2084"/>
                  <a:pt x="7989" y="2191"/>
                  <a:pt x="8132" y="2382"/>
                </a:cubicBezTo>
                <a:cubicBezTo>
                  <a:pt x="8287" y="2572"/>
                  <a:pt x="8347" y="2822"/>
                  <a:pt x="8299" y="3060"/>
                </a:cubicBezTo>
                <a:cubicBezTo>
                  <a:pt x="8239" y="3382"/>
                  <a:pt x="7966" y="3632"/>
                  <a:pt x="7656" y="3691"/>
                </a:cubicBezTo>
                <a:cubicBezTo>
                  <a:pt x="7601" y="3702"/>
                  <a:pt x="7547" y="3708"/>
                  <a:pt x="7494" y="3708"/>
                </a:cubicBezTo>
                <a:cubicBezTo>
                  <a:pt x="7257" y="3708"/>
                  <a:pt x="7038" y="3602"/>
                  <a:pt x="6882" y="3418"/>
                </a:cubicBezTo>
                <a:cubicBezTo>
                  <a:pt x="6751" y="3275"/>
                  <a:pt x="6561" y="3179"/>
                  <a:pt x="6346" y="3179"/>
                </a:cubicBezTo>
                <a:lnTo>
                  <a:pt x="5989" y="3179"/>
                </a:lnTo>
                <a:cubicBezTo>
                  <a:pt x="5703" y="3179"/>
                  <a:pt x="5465" y="3418"/>
                  <a:pt x="5465" y="3703"/>
                </a:cubicBezTo>
                <a:lnTo>
                  <a:pt x="5465" y="5489"/>
                </a:lnTo>
                <a:lnTo>
                  <a:pt x="3679" y="5489"/>
                </a:lnTo>
                <a:cubicBezTo>
                  <a:pt x="3584" y="5489"/>
                  <a:pt x="3489" y="5406"/>
                  <a:pt x="3489" y="5299"/>
                </a:cubicBezTo>
                <a:lnTo>
                  <a:pt x="3489" y="4942"/>
                </a:lnTo>
                <a:cubicBezTo>
                  <a:pt x="3489" y="4834"/>
                  <a:pt x="3536" y="4727"/>
                  <a:pt x="3608" y="4668"/>
                </a:cubicBezTo>
                <a:cubicBezTo>
                  <a:pt x="3917" y="4406"/>
                  <a:pt x="4072" y="4001"/>
                  <a:pt x="3989" y="3584"/>
                </a:cubicBezTo>
                <a:cubicBezTo>
                  <a:pt x="3906" y="3144"/>
                  <a:pt x="3560" y="2787"/>
                  <a:pt x="3120" y="2691"/>
                </a:cubicBezTo>
                <a:cubicBezTo>
                  <a:pt x="3039" y="2675"/>
                  <a:pt x="2957" y="2666"/>
                  <a:pt x="2876" y="2666"/>
                </a:cubicBezTo>
                <a:cubicBezTo>
                  <a:pt x="2611" y="2666"/>
                  <a:pt x="2353" y="2754"/>
                  <a:pt x="2143" y="2918"/>
                </a:cubicBezTo>
                <a:cubicBezTo>
                  <a:pt x="1882" y="3144"/>
                  <a:pt x="1727" y="3453"/>
                  <a:pt x="1727" y="3811"/>
                </a:cubicBezTo>
                <a:cubicBezTo>
                  <a:pt x="1727" y="4156"/>
                  <a:pt x="1882" y="4477"/>
                  <a:pt x="2143" y="4692"/>
                </a:cubicBezTo>
                <a:cubicBezTo>
                  <a:pt x="2227" y="4751"/>
                  <a:pt x="2263" y="4846"/>
                  <a:pt x="2263" y="4954"/>
                </a:cubicBezTo>
                <a:lnTo>
                  <a:pt x="2263" y="5311"/>
                </a:lnTo>
                <a:cubicBezTo>
                  <a:pt x="2263" y="5418"/>
                  <a:pt x="2179" y="5501"/>
                  <a:pt x="2072" y="5501"/>
                </a:cubicBezTo>
                <a:lnTo>
                  <a:pt x="286" y="5501"/>
                </a:lnTo>
                <a:lnTo>
                  <a:pt x="286" y="882"/>
                </a:lnTo>
                <a:cubicBezTo>
                  <a:pt x="286" y="584"/>
                  <a:pt x="524" y="322"/>
                  <a:pt x="834" y="322"/>
                </a:cubicBezTo>
                <a:lnTo>
                  <a:pt x="5465" y="322"/>
                </a:lnTo>
                <a:lnTo>
                  <a:pt x="5465" y="524"/>
                </a:lnTo>
                <a:cubicBezTo>
                  <a:pt x="5465" y="608"/>
                  <a:pt x="5537" y="679"/>
                  <a:pt x="5632" y="679"/>
                </a:cubicBezTo>
                <a:cubicBezTo>
                  <a:pt x="5715" y="679"/>
                  <a:pt x="5799" y="608"/>
                  <a:pt x="5799" y="524"/>
                </a:cubicBezTo>
                <a:lnTo>
                  <a:pt x="5799" y="322"/>
                </a:lnTo>
                <a:close/>
                <a:moveTo>
                  <a:pt x="881" y="1"/>
                </a:moveTo>
                <a:cubicBezTo>
                  <a:pt x="405" y="1"/>
                  <a:pt x="0" y="382"/>
                  <a:pt x="0" y="870"/>
                </a:cubicBezTo>
                <a:lnTo>
                  <a:pt x="0" y="10454"/>
                </a:lnTo>
                <a:cubicBezTo>
                  <a:pt x="0" y="10930"/>
                  <a:pt x="393" y="11335"/>
                  <a:pt x="881" y="11335"/>
                </a:cubicBezTo>
                <a:lnTo>
                  <a:pt x="10466" y="11335"/>
                </a:lnTo>
                <a:cubicBezTo>
                  <a:pt x="10942" y="11335"/>
                  <a:pt x="11347" y="10954"/>
                  <a:pt x="11347" y="10454"/>
                </a:cubicBezTo>
                <a:lnTo>
                  <a:pt x="11347" y="870"/>
                </a:lnTo>
                <a:cubicBezTo>
                  <a:pt x="11347" y="405"/>
                  <a:pt x="10942" y="1"/>
                  <a:pt x="10466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830" name="Google Shape;9830;p78"/>
          <p:cNvGrpSpPr/>
          <p:nvPr/>
        </p:nvGrpSpPr>
        <p:grpSpPr>
          <a:xfrm>
            <a:off x="8288490" y="2394542"/>
            <a:ext cx="481529" cy="481529"/>
            <a:chOff x="6216367" y="1970156"/>
            <a:chExt cx="361147" cy="361147"/>
          </a:xfrm>
          <a:solidFill>
            <a:schemeClr val="tx1"/>
          </a:solidFill>
        </p:grpSpPr>
        <p:sp>
          <p:nvSpPr>
            <p:cNvPr id="9831" name="Google Shape;9831;p78"/>
            <p:cNvSpPr/>
            <p:nvPr/>
          </p:nvSpPr>
          <p:spPr>
            <a:xfrm>
              <a:off x="6247813" y="2069522"/>
              <a:ext cx="329701" cy="261781"/>
            </a:xfrm>
            <a:custGeom>
              <a:avLst/>
              <a:gdLst/>
              <a:ahLst/>
              <a:cxnLst/>
              <a:rect l="l" t="t" r="r" b="b"/>
              <a:pathLst>
                <a:path w="10359" h="8225" extrusionOk="0">
                  <a:moveTo>
                    <a:pt x="9663" y="0"/>
                  </a:moveTo>
                  <a:cubicBezTo>
                    <a:pt x="9637" y="0"/>
                    <a:pt x="9611" y="7"/>
                    <a:pt x="9585" y="22"/>
                  </a:cubicBezTo>
                  <a:cubicBezTo>
                    <a:pt x="9490" y="69"/>
                    <a:pt x="9466" y="153"/>
                    <a:pt x="9502" y="248"/>
                  </a:cubicBezTo>
                  <a:cubicBezTo>
                    <a:pt x="9847" y="962"/>
                    <a:pt x="10026" y="1736"/>
                    <a:pt x="10026" y="2534"/>
                  </a:cubicBezTo>
                  <a:cubicBezTo>
                    <a:pt x="10026" y="3963"/>
                    <a:pt x="9478" y="5308"/>
                    <a:pt x="8466" y="6320"/>
                  </a:cubicBezTo>
                  <a:cubicBezTo>
                    <a:pt x="7454" y="7332"/>
                    <a:pt x="6108" y="7880"/>
                    <a:pt x="4680" y="7880"/>
                  </a:cubicBezTo>
                  <a:cubicBezTo>
                    <a:pt x="3834" y="7880"/>
                    <a:pt x="3037" y="7689"/>
                    <a:pt x="2287" y="7308"/>
                  </a:cubicBezTo>
                  <a:cubicBezTo>
                    <a:pt x="1667" y="6999"/>
                    <a:pt x="1096" y="6558"/>
                    <a:pt x="632" y="6022"/>
                  </a:cubicBezTo>
                  <a:lnTo>
                    <a:pt x="632" y="6022"/>
                  </a:lnTo>
                  <a:lnTo>
                    <a:pt x="1286" y="6237"/>
                  </a:lnTo>
                  <a:cubicBezTo>
                    <a:pt x="1308" y="6245"/>
                    <a:pt x="1329" y="6249"/>
                    <a:pt x="1350" y="6249"/>
                  </a:cubicBezTo>
                  <a:cubicBezTo>
                    <a:pt x="1417" y="6249"/>
                    <a:pt x="1473" y="6206"/>
                    <a:pt x="1501" y="6141"/>
                  </a:cubicBezTo>
                  <a:cubicBezTo>
                    <a:pt x="1525" y="6046"/>
                    <a:pt x="1489" y="5963"/>
                    <a:pt x="1394" y="5927"/>
                  </a:cubicBezTo>
                  <a:lnTo>
                    <a:pt x="215" y="5546"/>
                  </a:lnTo>
                  <a:cubicBezTo>
                    <a:pt x="197" y="5539"/>
                    <a:pt x="180" y="5536"/>
                    <a:pt x="163" y="5536"/>
                  </a:cubicBezTo>
                  <a:cubicBezTo>
                    <a:pt x="122" y="5536"/>
                    <a:pt x="85" y="5553"/>
                    <a:pt x="60" y="5570"/>
                  </a:cubicBezTo>
                  <a:cubicBezTo>
                    <a:pt x="12" y="5606"/>
                    <a:pt x="1" y="5665"/>
                    <a:pt x="1" y="5725"/>
                  </a:cubicBezTo>
                  <a:lnTo>
                    <a:pt x="191" y="7094"/>
                  </a:lnTo>
                  <a:cubicBezTo>
                    <a:pt x="203" y="7177"/>
                    <a:pt x="274" y="7237"/>
                    <a:pt x="358" y="7237"/>
                  </a:cubicBezTo>
                  <a:lnTo>
                    <a:pt x="382" y="7237"/>
                  </a:lnTo>
                  <a:cubicBezTo>
                    <a:pt x="477" y="7225"/>
                    <a:pt x="536" y="7130"/>
                    <a:pt x="512" y="7046"/>
                  </a:cubicBezTo>
                  <a:lnTo>
                    <a:pt x="417" y="6272"/>
                  </a:lnTo>
                  <a:lnTo>
                    <a:pt x="417" y="6272"/>
                  </a:lnTo>
                  <a:cubicBezTo>
                    <a:pt x="893" y="6820"/>
                    <a:pt x="1489" y="7284"/>
                    <a:pt x="2120" y="7606"/>
                  </a:cubicBezTo>
                  <a:cubicBezTo>
                    <a:pt x="2918" y="8011"/>
                    <a:pt x="3775" y="8225"/>
                    <a:pt x="4680" y="8225"/>
                  </a:cubicBezTo>
                  <a:cubicBezTo>
                    <a:pt x="6204" y="8225"/>
                    <a:pt x="7621" y="7630"/>
                    <a:pt x="8692" y="6558"/>
                  </a:cubicBezTo>
                  <a:cubicBezTo>
                    <a:pt x="9764" y="5487"/>
                    <a:pt x="10359" y="4058"/>
                    <a:pt x="10359" y="2558"/>
                  </a:cubicBezTo>
                  <a:cubicBezTo>
                    <a:pt x="10359" y="1677"/>
                    <a:pt x="10157" y="855"/>
                    <a:pt x="9799" y="93"/>
                  </a:cubicBezTo>
                  <a:cubicBezTo>
                    <a:pt x="9775" y="35"/>
                    <a:pt x="9721" y="0"/>
                    <a:pt x="96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32" name="Google Shape;9832;p78"/>
            <p:cNvSpPr/>
            <p:nvPr/>
          </p:nvSpPr>
          <p:spPr>
            <a:xfrm>
              <a:off x="6216367" y="1970156"/>
              <a:ext cx="329701" cy="260731"/>
            </a:xfrm>
            <a:custGeom>
              <a:avLst/>
              <a:gdLst/>
              <a:ahLst/>
              <a:cxnLst/>
              <a:rect l="l" t="t" r="r" b="b"/>
              <a:pathLst>
                <a:path w="10359" h="8192" extrusionOk="0">
                  <a:moveTo>
                    <a:pt x="5668" y="0"/>
                  </a:moveTo>
                  <a:cubicBezTo>
                    <a:pt x="4156" y="0"/>
                    <a:pt x="2739" y="596"/>
                    <a:pt x="1667" y="1667"/>
                  </a:cubicBezTo>
                  <a:cubicBezTo>
                    <a:pt x="596" y="2739"/>
                    <a:pt x="0" y="4168"/>
                    <a:pt x="0" y="5680"/>
                  </a:cubicBezTo>
                  <a:cubicBezTo>
                    <a:pt x="0" y="6525"/>
                    <a:pt x="179" y="7346"/>
                    <a:pt x="548" y="8097"/>
                  </a:cubicBezTo>
                  <a:cubicBezTo>
                    <a:pt x="584" y="8156"/>
                    <a:pt x="643" y="8192"/>
                    <a:pt x="703" y="8192"/>
                  </a:cubicBezTo>
                  <a:cubicBezTo>
                    <a:pt x="727" y="8192"/>
                    <a:pt x="750" y="8192"/>
                    <a:pt x="774" y="8180"/>
                  </a:cubicBezTo>
                  <a:cubicBezTo>
                    <a:pt x="858" y="8132"/>
                    <a:pt x="893" y="8037"/>
                    <a:pt x="846" y="7954"/>
                  </a:cubicBezTo>
                  <a:cubicBezTo>
                    <a:pt x="512" y="7239"/>
                    <a:pt x="334" y="6465"/>
                    <a:pt x="334" y="5656"/>
                  </a:cubicBezTo>
                  <a:cubicBezTo>
                    <a:pt x="334" y="4227"/>
                    <a:pt x="881" y="2894"/>
                    <a:pt x="1893" y="1882"/>
                  </a:cubicBezTo>
                  <a:cubicBezTo>
                    <a:pt x="2905" y="869"/>
                    <a:pt x="4239" y="322"/>
                    <a:pt x="5668" y="322"/>
                  </a:cubicBezTo>
                  <a:cubicBezTo>
                    <a:pt x="7239" y="322"/>
                    <a:pt x="8704" y="989"/>
                    <a:pt x="9716" y="2179"/>
                  </a:cubicBezTo>
                  <a:lnTo>
                    <a:pt x="9061" y="1953"/>
                  </a:lnTo>
                  <a:cubicBezTo>
                    <a:pt x="9044" y="1948"/>
                    <a:pt x="9027" y="1946"/>
                    <a:pt x="9010" y="1946"/>
                  </a:cubicBezTo>
                  <a:cubicBezTo>
                    <a:pt x="8942" y="1946"/>
                    <a:pt x="8878" y="1984"/>
                    <a:pt x="8859" y="2060"/>
                  </a:cubicBezTo>
                  <a:cubicBezTo>
                    <a:pt x="8823" y="2143"/>
                    <a:pt x="8870" y="2239"/>
                    <a:pt x="8966" y="2263"/>
                  </a:cubicBezTo>
                  <a:lnTo>
                    <a:pt x="10133" y="2655"/>
                  </a:lnTo>
                  <a:cubicBezTo>
                    <a:pt x="10156" y="2655"/>
                    <a:pt x="10168" y="2667"/>
                    <a:pt x="10192" y="2667"/>
                  </a:cubicBezTo>
                  <a:cubicBezTo>
                    <a:pt x="10240" y="2667"/>
                    <a:pt x="10275" y="2655"/>
                    <a:pt x="10299" y="2620"/>
                  </a:cubicBezTo>
                  <a:cubicBezTo>
                    <a:pt x="10347" y="2596"/>
                    <a:pt x="10359" y="2536"/>
                    <a:pt x="10359" y="2477"/>
                  </a:cubicBezTo>
                  <a:lnTo>
                    <a:pt x="10168" y="1108"/>
                  </a:lnTo>
                  <a:cubicBezTo>
                    <a:pt x="10158" y="1027"/>
                    <a:pt x="10088" y="971"/>
                    <a:pt x="10016" y="971"/>
                  </a:cubicBezTo>
                  <a:cubicBezTo>
                    <a:pt x="10003" y="971"/>
                    <a:pt x="9990" y="973"/>
                    <a:pt x="9978" y="977"/>
                  </a:cubicBezTo>
                  <a:cubicBezTo>
                    <a:pt x="9882" y="989"/>
                    <a:pt x="9823" y="1072"/>
                    <a:pt x="9835" y="1167"/>
                  </a:cubicBezTo>
                  <a:lnTo>
                    <a:pt x="9942" y="1941"/>
                  </a:lnTo>
                  <a:cubicBezTo>
                    <a:pt x="8870" y="703"/>
                    <a:pt x="7323" y="0"/>
                    <a:pt x="5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33" name="Google Shape;9833;p78"/>
            <p:cNvSpPr/>
            <p:nvPr/>
          </p:nvSpPr>
          <p:spPr>
            <a:xfrm>
              <a:off x="6351252" y="2064875"/>
              <a:ext cx="17855" cy="28072"/>
            </a:xfrm>
            <a:custGeom>
              <a:avLst/>
              <a:gdLst/>
              <a:ahLst/>
              <a:cxnLst/>
              <a:rect l="l" t="t" r="r" b="b"/>
              <a:pathLst>
                <a:path w="561" h="882" extrusionOk="0">
                  <a:moveTo>
                    <a:pt x="358" y="1"/>
                  </a:moveTo>
                  <a:cubicBezTo>
                    <a:pt x="275" y="1"/>
                    <a:pt x="203" y="84"/>
                    <a:pt x="203" y="168"/>
                  </a:cubicBezTo>
                  <a:lnTo>
                    <a:pt x="203" y="477"/>
                  </a:lnTo>
                  <a:lnTo>
                    <a:pt x="84" y="596"/>
                  </a:lnTo>
                  <a:cubicBezTo>
                    <a:pt x="25" y="656"/>
                    <a:pt x="1" y="763"/>
                    <a:pt x="84" y="834"/>
                  </a:cubicBezTo>
                  <a:cubicBezTo>
                    <a:pt x="108" y="870"/>
                    <a:pt x="156" y="882"/>
                    <a:pt x="203" y="882"/>
                  </a:cubicBezTo>
                  <a:cubicBezTo>
                    <a:pt x="239" y="882"/>
                    <a:pt x="287" y="870"/>
                    <a:pt x="322" y="834"/>
                  </a:cubicBezTo>
                  <a:lnTo>
                    <a:pt x="501" y="680"/>
                  </a:lnTo>
                  <a:cubicBezTo>
                    <a:pt x="525" y="644"/>
                    <a:pt x="561" y="596"/>
                    <a:pt x="537" y="560"/>
                  </a:cubicBezTo>
                  <a:lnTo>
                    <a:pt x="525" y="168"/>
                  </a:lnTo>
                  <a:cubicBezTo>
                    <a:pt x="525" y="84"/>
                    <a:pt x="453" y="1"/>
                    <a:pt x="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34" name="Google Shape;9834;p78"/>
            <p:cNvSpPr/>
            <p:nvPr/>
          </p:nvSpPr>
          <p:spPr>
            <a:xfrm>
              <a:off x="6260321" y="2016688"/>
              <a:ext cx="272857" cy="269929"/>
            </a:xfrm>
            <a:custGeom>
              <a:avLst/>
              <a:gdLst/>
              <a:ahLst/>
              <a:cxnLst/>
              <a:rect l="l" t="t" r="r" b="b"/>
              <a:pathLst>
                <a:path w="8573" h="8481" extrusionOk="0">
                  <a:moveTo>
                    <a:pt x="2822" y="3182"/>
                  </a:moveTo>
                  <a:lnTo>
                    <a:pt x="3037" y="3217"/>
                  </a:lnTo>
                  <a:lnTo>
                    <a:pt x="3144" y="3217"/>
                  </a:lnTo>
                  <a:lnTo>
                    <a:pt x="2965" y="3598"/>
                  </a:lnTo>
                  <a:lnTo>
                    <a:pt x="2679" y="3527"/>
                  </a:lnTo>
                  <a:lnTo>
                    <a:pt x="2822" y="3182"/>
                  </a:lnTo>
                  <a:close/>
                  <a:moveTo>
                    <a:pt x="3918" y="3110"/>
                  </a:moveTo>
                  <a:lnTo>
                    <a:pt x="4251" y="3515"/>
                  </a:lnTo>
                  <a:lnTo>
                    <a:pt x="4203" y="3634"/>
                  </a:lnTo>
                  <a:cubicBezTo>
                    <a:pt x="4168" y="3718"/>
                    <a:pt x="4215" y="3813"/>
                    <a:pt x="4310" y="3837"/>
                  </a:cubicBezTo>
                  <a:cubicBezTo>
                    <a:pt x="4322" y="3837"/>
                    <a:pt x="4334" y="3860"/>
                    <a:pt x="4370" y="3860"/>
                  </a:cubicBezTo>
                  <a:cubicBezTo>
                    <a:pt x="4441" y="3860"/>
                    <a:pt x="4501" y="3813"/>
                    <a:pt x="4525" y="3741"/>
                  </a:cubicBezTo>
                  <a:lnTo>
                    <a:pt x="4572" y="3622"/>
                  </a:lnTo>
                  <a:cubicBezTo>
                    <a:pt x="4608" y="3515"/>
                    <a:pt x="4584" y="3408"/>
                    <a:pt x="4513" y="3325"/>
                  </a:cubicBezTo>
                  <a:lnTo>
                    <a:pt x="4430" y="3217"/>
                  </a:lnTo>
                  <a:lnTo>
                    <a:pt x="4727" y="3444"/>
                  </a:lnTo>
                  <a:cubicBezTo>
                    <a:pt x="4749" y="3458"/>
                    <a:pt x="4780" y="3469"/>
                    <a:pt x="4815" y="3469"/>
                  </a:cubicBezTo>
                  <a:cubicBezTo>
                    <a:pt x="4836" y="3469"/>
                    <a:pt x="4859" y="3465"/>
                    <a:pt x="4882" y="3456"/>
                  </a:cubicBezTo>
                  <a:lnTo>
                    <a:pt x="5096" y="3360"/>
                  </a:lnTo>
                  <a:lnTo>
                    <a:pt x="5227" y="3515"/>
                  </a:lnTo>
                  <a:cubicBezTo>
                    <a:pt x="5263" y="3563"/>
                    <a:pt x="5323" y="3575"/>
                    <a:pt x="5358" y="3575"/>
                  </a:cubicBezTo>
                  <a:lnTo>
                    <a:pt x="5775" y="3539"/>
                  </a:lnTo>
                  <a:lnTo>
                    <a:pt x="5799" y="3622"/>
                  </a:lnTo>
                  <a:cubicBezTo>
                    <a:pt x="5811" y="3658"/>
                    <a:pt x="5775" y="3694"/>
                    <a:pt x="5775" y="3706"/>
                  </a:cubicBezTo>
                  <a:cubicBezTo>
                    <a:pt x="5763" y="3718"/>
                    <a:pt x="5739" y="3753"/>
                    <a:pt x="5692" y="3753"/>
                  </a:cubicBezTo>
                  <a:lnTo>
                    <a:pt x="4977" y="3813"/>
                  </a:lnTo>
                  <a:cubicBezTo>
                    <a:pt x="4882" y="3813"/>
                    <a:pt x="4811" y="3872"/>
                    <a:pt x="4751" y="3944"/>
                  </a:cubicBezTo>
                  <a:cubicBezTo>
                    <a:pt x="4727" y="4003"/>
                    <a:pt x="4691" y="4063"/>
                    <a:pt x="4703" y="4122"/>
                  </a:cubicBezTo>
                  <a:lnTo>
                    <a:pt x="4227" y="3956"/>
                  </a:lnTo>
                  <a:cubicBezTo>
                    <a:pt x="4215" y="3956"/>
                    <a:pt x="4215" y="3944"/>
                    <a:pt x="4203" y="3932"/>
                  </a:cubicBezTo>
                  <a:cubicBezTo>
                    <a:pt x="4168" y="3753"/>
                    <a:pt x="4025" y="3610"/>
                    <a:pt x="3846" y="3610"/>
                  </a:cubicBezTo>
                  <a:lnTo>
                    <a:pt x="3834" y="3610"/>
                  </a:lnTo>
                  <a:lnTo>
                    <a:pt x="3322" y="3634"/>
                  </a:lnTo>
                  <a:lnTo>
                    <a:pt x="3477" y="3289"/>
                  </a:lnTo>
                  <a:cubicBezTo>
                    <a:pt x="3489" y="3265"/>
                    <a:pt x="3513" y="3229"/>
                    <a:pt x="3548" y="3229"/>
                  </a:cubicBezTo>
                  <a:lnTo>
                    <a:pt x="3918" y="3110"/>
                  </a:lnTo>
                  <a:close/>
                  <a:moveTo>
                    <a:pt x="7775" y="3646"/>
                  </a:moveTo>
                  <a:cubicBezTo>
                    <a:pt x="7787" y="3646"/>
                    <a:pt x="7835" y="3646"/>
                    <a:pt x="7859" y="3682"/>
                  </a:cubicBezTo>
                  <a:lnTo>
                    <a:pt x="8204" y="4003"/>
                  </a:lnTo>
                  <a:lnTo>
                    <a:pt x="8204" y="4349"/>
                  </a:lnTo>
                  <a:cubicBezTo>
                    <a:pt x="8156" y="5325"/>
                    <a:pt x="7763" y="6254"/>
                    <a:pt x="7061" y="6956"/>
                  </a:cubicBezTo>
                  <a:cubicBezTo>
                    <a:pt x="6954" y="7051"/>
                    <a:pt x="6835" y="7158"/>
                    <a:pt x="6716" y="7254"/>
                  </a:cubicBezTo>
                  <a:cubicBezTo>
                    <a:pt x="6775" y="7158"/>
                    <a:pt x="6835" y="7075"/>
                    <a:pt x="6870" y="6968"/>
                  </a:cubicBezTo>
                  <a:lnTo>
                    <a:pt x="7620" y="5194"/>
                  </a:lnTo>
                  <a:cubicBezTo>
                    <a:pt x="7656" y="5134"/>
                    <a:pt x="7644" y="5075"/>
                    <a:pt x="7609" y="5027"/>
                  </a:cubicBezTo>
                  <a:cubicBezTo>
                    <a:pt x="7585" y="4992"/>
                    <a:pt x="7525" y="4956"/>
                    <a:pt x="7466" y="4956"/>
                  </a:cubicBezTo>
                  <a:lnTo>
                    <a:pt x="7382" y="4956"/>
                  </a:lnTo>
                  <a:lnTo>
                    <a:pt x="7799" y="4134"/>
                  </a:lnTo>
                  <a:cubicBezTo>
                    <a:pt x="7882" y="4003"/>
                    <a:pt x="7835" y="3837"/>
                    <a:pt x="7704" y="3753"/>
                  </a:cubicBezTo>
                  <a:lnTo>
                    <a:pt x="7668" y="3718"/>
                  </a:lnTo>
                  <a:lnTo>
                    <a:pt x="7680" y="3706"/>
                  </a:lnTo>
                  <a:cubicBezTo>
                    <a:pt x="7716" y="3658"/>
                    <a:pt x="7739" y="3658"/>
                    <a:pt x="7775" y="3646"/>
                  </a:cubicBezTo>
                  <a:close/>
                  <a:moveTo>
                    <a:pt x="4257" y="0"/>
                  </a:moveTo>
                  <a:cubicBezTo>
                    <a:pt x="4208" y="0"/>
                    <a:pt x="4158" y="1"/>
                    <a:pt x="4108" y="3"/>
                  </a:cubicBezTo>
                  <a:cubicBezTo>
                    <a:pt x="3037" y="50"/>
                    <a:pt x="2048" y="491"/>
                    <a:pt x="1286" y="1241"/>
                  </a:cubicBezTo>
                  <a:cubicBezTo>
                    <a:pt x="524" y="1991"/>
                    <a:pt x="96" y="2991"/>
                    <a:pt x="48" y="4063"/>
                  </a:cubicBezTo>
                  <a:cubicBezTo>
                    <a:pt x="0" y="5122"/>
                    <a:pt x="358" y="6158"/>
                    <a:pt x="1048" y="6968"/>
                  </a:cubicBezTo>
                  <a:cubicBezTo>
                    <a:pt x="1072" y="7016"/>
                    <a:pt x="1120" y="7027"/>
                    <a:pt x="1179" y="7027"/>
                  </a:cubicBezTo>
                  <a:cubicBezTo>
                    <a:pt x="1227" y="7027"/>
                    <a:pt x="1251" y="7016"/>
                    <a:pt x="1286" y="6980"/>
                  </a:cubicBezTo>
                  <a:cubicBezTo>
                    <a:pt x="1358" y="6920"/>
                    <a:pt x="1358" y="6813"/>
                    <a:pt x="1298" y="6742"/>
                  </a:cubicBezTo>
                  <a:cubicBezTo>
                    <a:pt x="679" y="6004"/>
                    <a:pt x="346" y="5051"/>
                    <a:pt x="393" y="4063"/>
                  </a:cubicBezTo>
                  <a:cubicBezTo>
                    <a:pt x="441" y="3087"/>
                    <a:pt x="834" y="2158"/>
                    <a:pt x="1536" y="1455"/>
                  </a:cubicBezTo>
                  <a:cubicBezTo>
                    <a:pt x="2239" y="765"/>
                    <a:pt x="3156" y="360"/>
                    <a:pt x="4144" y="312"/>
                  </a:cubicBezTo>
                  <a:cubicBezTo>
                    <a:pt x="4200" y="309"/>
                    <a:pt x="4256" y="308"/>
                    <a:pt x="4312" y="308"/>
                  </a:cubicBezTo>
                  <a:cubicBezTo>
                    <a:pt x="4478" y="308"/>
                    <a:pt x="4641" y="321"/>
                    <a:pt x="4811" y="348"/>
                  </a:cubicBezTo>
                  <a:lnTo>
                    <a:pt x="5037" y="622"/>
                  </a:lnTo>
                  <a:lnTo>
                    <a:pt x="4942" y="848"/>
                  </a:lnTo>
                  <a:lnTo>
                    <a:pt x="4811" y="610"/>
                  </a:lnTo>
                  <a:cubicBezTo>
                    <a:pt x="4787" y="550"/>
                    <a:pt x="4727" y="527"/>
                    <a:pt x="4668" y="527"/>
                  </a:cubicBezTo>
                  <a:lnTo>
                    <a:pt x="4132" y="527"/>
                  </a:lnTo>
                  <a:cubicBezTo>
                    <a:pt x="4072" y="527"/>
                    <a:pt x="4013" y="550"/>
                    <a:pt x="3977" y="610"/>
                  </a:cubicBezTo>
                  <a:lnTo>
                    <a:pt x="3608" y="1324"/>
                  </a:lnTo>
                  <a:cubicBezTo>
                    <a:pt x="3560" y="1432"/>
                    <a:pt x="3560" y="1539"/>
                    <a:pt x="3608" y="1634"/>
                  </a:cubicBezTo>
                  <a:cubicBezTo>
                    <a:pt x="3668" y="1729"/>
                    <a:pt x="3751" y="1801"/>
                    <a:pt x="3858" y="1801"/>
                  </a:cubicBezTo>
                  <a:lnTo>
                    <a:pt x="4156" y="1836"/>
                  </a:lnTo>
                  <a:cubicBezTo>
                    <a:pt x="4215" y="1836"/>
                    <a:pt x="4275" y="1813"/>
                    <a:pt x="4310" y="1753"/>
                  </a:cubicBezTo>
                  <a:lnTo>
                    <a:pt x="4430" y="1598"/>
                  </a:lnTo>
                  <a:lnTo>
                    <a:pt x="4489" y="1670"/>
                  </a:lnTo>
                  <a:lnTo>
                    <a:pt x="4441" y="1955"/>
                  </a:lnTo>
                  <a:lnTo>
                    <a:pt x="3929" y="2027"/>
                  </a:lnTo>
                  <a:cubicBezTo>
                    <a:pt x="3906" y="2027"/>
                    <a:pt x="3894" y="2039"/>
                    <a:pt x="3858" y="2051"/>
                  </a:cubicBezTo>
                  <a:lnTo>
                    <a:pt x="3203" y="2527"/>
                  </a:lnTo>
                  <a:cubicBezTo>
                    <a:pt x="3179" y="2563"/>
                    <a:pt x="3144" y="2586"/>
                    <a:pt x="3144" y="2622"/>
                  </a:cubicBezTo>
                  <a:lnTo>
                    <a:pt x="3072" y="2920"/>
                  </a:lnTo>
                  <a:lnTo>
                    <a:pt x="2846" y="2884"/>
                  </a:lnTo>
                  <a:cubicBezTo>
                    <a:pt x="2836" y="2883"/>
                    <a:pt x="2826" y="2883"/>
                    <a:pt x="2816" y="2883"/>
                  </a:cubicBezTo>
                  <a:cubicBezTo>
                    <a:pt x="2686" y="2883"/>
                    <a:pt x="2580" y="2954"/>
                    <a:pt x="2525" y="3087"/>
                  </a:cubicBezTo>
                  <a:lnTo>
                    <a:pt x="2382" y="3456"/>
                  </a:lnTo>
                  <a:cubicBezTo>
                    <a:pt x="2358" y="3527"/>
                    <a:pt x="2358" y="3622"/>
                    <a:pt x="2405" y="3694"/>
                  </a:cubicBezTo>
                  <a:cubicBezTo>
                    <a:pt x="2441" y="3765"/>
                    <a:pt x="2501" y="3825"/>
                    <a:pt x="2596" y="3860"/>
                  </a:cubicBezTo>
                  <a:cubicBezTo>
                    <a:pt x="2441" y="3932"/>
                    <a:pt x="2322" y="4075"/>
                    <a:pt x="2322" y="4241"/>
                  </a:cubicBezTo>
                  <a:lnTo>
                    <a:pt x="2322" y="4313"/>
                  </a:lnTo>
                  <a:lnTo>
                    <a:pt x="1870" y="4849"/>
                  </a:lnTo>
                  <a:cubicBezTo>
                    <a:pt x="1786" y="4932"/>
                    <a:pt x="1763" y="5051"/>
                    <a:pt x="1763" y="5146"/>
                  </a:cubicBezTo>
                  <a:lnTo>
                    <a:pt x="1763" y="5777"/>
                  </a:lnTo>
                  <a:cubicBezTo>
                    <a:pt x="1763" y="5944"/>
                    <a:pt x="1822" y="6087"/>
                    <a:pt x="1941" y="6194"/>
                  </a:cubicBezTo>
                  <a:lnTo>
                    <a:pt x="2382" y="6623"/>
                  </a:lnTo>
                  <a:cubicBezTo>
                    <a:pt x="2489" y="6718"/>
                    <a:pt x="2608" y="6777"/>
                    <a:pt x="2739" y="6789"/>
                  </a:cubicBezTo>
                  <a:lnTo>
                    <a:pt x="4049" y="6908"/>
                  </a:lnTo>
                  <a:lnTo>
                    <a:pt x="4049" y="6956"/>
                  </a:lnTo>
                  <a:cubicBezTo>
                    <a:pt x="4037" y="7111"/>
                    <a:pt x="4096" y="7266"/>
                    <a:pt x="4227" y="7373"/>
                  </a:cubicBezTo>
                  <a:lnTo>
                    <a:pt x="4465" y="7551"/>
                  </a:lnTo>
                  <a:lnTo>
                    <a:pt x="4453" y="7587"/>
                  </a:lnTo>
                  <a:cubicBezTo>
                    <a:pt x="4394" y="7766"/>
                    <a:pt x="4453" y="7944"/>
                    <a:pt x="4584" y="8063"/>
                  </a:cubicBezTo>
                  <a:lnTo>
                    <a:pt x="4668" y="8123"/>
                  </a:lnTo>
                  <a:cubicBezTo>
                    <a:pt x="4608" y="8123"/>
                    <a:pt x="4561" y="8147"/>
                    <a:pt x="4501" y="8147"/>
                  </a:cubicBezTo>
                  <a:cubicBezTo>
                    <a:pt x="4451" y="8148"/>
                    <a:pt x="4402" y="8149"/>
                    <a:pt x="4353" y="8149"/>
                  </a:cubicBezTo>
                  <a:cubicBezTo>
                    <a:pt x="3418" y="8149"/>
                    <a:pt x="2523" y="7829"/>
                    <a:pt x="1822" y="7230"/>
                  </a:cubicBezTo>
                  <a:cubicBezTo>
                    <a:pt x="1793" y="7206"/>
                    <a:pt x="1759" y="7195"/>
                    <a:pt x="1724" y="7195"/>
                  </a:cubicBezTo>
                  <a:cubicBezTo>
                    <a:pt x="1672" y="7195"/>
                    <a:pt x="1619" y="7218"/>
                    <a:pt x="1584" y="7254"/>
                  </a:cubicBezTo>
                  <a:cubicBezTo>
                    <a:pt x="1524" y="7325"/>
                    <a:pt x="1536" y="7432"/>
                    <a:pt x="1596" y="7492"/>
                  </a:cubicBezTo>
                  <a:cubicBezTo>
                    <a:pt x="2358" y="8123"/>
                    <a:pt x="3322" y="8480"/>
                    <a:pt x="4322" y="8480"/>
                  </a:cubicBezTo>
                  <a:lnTo>
                    <a:pt x="4501" y="8480"/>
                  </a:lnTo>
                  <a:cubicBezTo>
                    <a:pt x="5573" y="8444"/>
                    <a:pt x="6573" y="7992"/>
                    <a:pt x="7323" y="7254"/>
                  </a:cubicBezTo>
                  <a:cubicBezTo>
                    <a:pt x="8085" y="6492"/>
                    <a:pt x="8513" y="5492"/>
                    <a:pt x="8561" y="4420"/>
                  </a:cubicBezTo>
                  <a:cubicBezTo>
                    <a:pt x="8573" y="3289"/>
                    <a:pt x="8216" y="2265"/>
                    <a:pt x="7537" y="1455"/>
                  </a:cubicBezTo>
                  <a:cubicBezTo>
                    <a:pt x="7506" y="1418"/>
                    <a:pt x="7462" y="1400"/>
                    <a:pt x="7417" y="1400"/>
                  </a:cubicBezTo>
                  <a:cubicBezTo>
                    <a:pt x="7375" y="1400"/>
                    <a:pt x="7333" y="1415"/>
                    <a:pt x="7299" y="1443"/>
                  </a:cubicBezTo>
                  <a:cubicBezTo>
                    <a:pt x="7228" y="1503"/>
                    <a:pt x="7228" y="1610"/>
                    <a:pt x="7287" y="1682"/>
                  </a:cubicBezTo>
                  <a:cubicBezTo>
                    <a:pt x="7728" y="2217"/>
                    <a:pt x="8025" y="2860"/>
                    <a:pt x="8144" y="3539"/>
                  </a:cubicBezTo>
                  <a:lnTo>
                    <a:pt x="8097" y="3503"/>
                  </a:lnTo>
                  <a:cubicBezTo>
                    <a:pt x="8018" y="3424"/>
                    <a:pt x="7923" y="3378"/>
                    <a:pt x="7804" y="3378"/>
                  </a:cubicBezTo>
                  <a:cubicBezTo>
                    <a:pt x="7780" y="3378"/>
                    <a:pt x="7754" y="3380"/>
                    <a:pt x="7728" y="3384"/>
                  </a:cubicBezTo>
                  <a:cubicBezTo>
                    <a:pt x="7597" y="3396"/>
                    <a:pt x="7478" y="3468"/>
                    <a:pt x="7406" y="3587"/>
                  </a:cubicBezTo>
                  <a:lnTo>
                    <a:pt x="7370" y="3634"/>
                  </a:lnTo>
                  <a:cubicBezTo>
                    <a:pt x="7299" y="3634"/>
                    <a:pt x="7228" y="3658"/>
                    <a:pt x="7168" y="3718"/>
                  </a:cubicBezTo>
                  <a:lnTo>
                    <a:pt x="6942" y="3468"/>
                  </a:lnTo>
                  <a:cubicBezTo>
                    <a:pt x="6911" y="3430"/>
                    <a:pt x="6866" y="3412"/>
                    <a:pt x="6821" y="3412"/>
                  </a:cubicBezTo>
                  <a:cubicBezTo>
                    <a:pt x="6780" y="3412"/>
                    <a:pt x="6738" y="3427"/>
                    <a:pt x="6704" y="3456"/>
                  </a:cubicBezTo>
                  <a:cubicBezTo>
                    <a:pt x="6632" y="3515"/>
                    <a:pt x="6632" y="3622"/>
                    <a:pt x="6692" y="3694"/>
                  </a:cubicBezTo>
                  <a:lnTo>
                    <a:pt x="7013" y="4099"/>
                  </a:lnTo>
                  <a:cubicBezTo>
                    <a:pt x="7049" y="4122"/>
                    <a:pt x="7085" y="4146"/>
                    <a:pt x="7132" y="4146"/>
                  </a:cubicBezTo>
                  <a:cubicBezTo>
                    <a:pt x="7180" y="4146"/>
                    <a:pt x="7228" y="4134"/>
                    <a:pt x="7251" y="4110"/>
                  </a:cubicBezTo>
                  <a:lnTo>
                    <a:pt x="7358" y="4003"/>
                  </a:lnTo>
                  <a:lnTo>
                    <a:pt x="7489" y="4099"/>
                  </a:lnTo>
                  <a:lnTo>
                    <a:pt x="7001" y="5075"/>
                  </a:lnTo>
                  <a:lnTo>
                    <a:pt x="6966" y="5075"/>
                  </a:lnTo>
                  <a:cubicBezTo>
                    <a:pt x="6930" y="5075"/>
                    <a:pt x="6894" y="5063"/>
                    <a:pt x="6870" y="5027"/>
                  </a:cubicBezTo>
                  <a:lnTo>
                    <a:pt x="6215" y="4230"/>
                  </a:lnTo>
                  <a:cubicBezTo>
                    <a:pt x="6181" y="4188"/>
                    <a:pt x="6129" y="4170"/>
                    <a:pt x="6079" y="4170"/>
                  </a:cubicBezTo>
                  <a:cubicBezTo>
                    <a:pt x="6043" y="4170"/>
                    <a:pt x="6007" y="4179"/>
                    <a:pt x="5977" y="4194"/>
                  </a:cubicBezTo>
                  <a:cubicBezTo>
                    <a:pt x="5894" y="4253"/>
                    <a:pt x="5894" y="4360"/>
                    <a:pt x="5942" y="4432"/>
                  </a:cubicBezTo>
                  <a:lnTo>
                    <a:pt x="6596" y="5242"/>
                  </a:lnTo>
                  <a:cubicBezTo>
                    <a:pt x="6684" y="5351"/>
                    <a:pt x="6811" y="5410"/>
                    <a:pt x="6932" y="5410"/>
                  </a:cubicBezTo>
                  <a:cubicBezTo>
                    <a:pt x="6944" y="5410"/>
                    <a:pt x="6955" y="5409"/>
                    <a:pt x="6966" y="5408"/>
                  </a:cubicBezTo>
                  <a:lnTo>
                    <a:pt x="7180" y="5384"/>
                  </a:lnTo>
                  <a:lnTo>
                    <a:pt x="6525" y="6908"/>
                  </a:lnTo>
                  <a:cubicBezTo>
                    <a:pt x="6477" y="7016"/>
                    <a:pt x="6418" y="7111"/>
                    <a:pt x="6335" y="7206"/>
                  </a:cubicBezTo>
                  <a:lnTo>
                    <a:pt x="5811" y="7825"/>
                  </a:lnTo>
                  <a:cubicBezTo>
                    <a:pt x="5537" y="7944"/>
                    <a:pt x="5275" y="8028"/>
                    <a:pt x="4989" y="8087"/>
                  </a:cubicBezTo>
                  <a:lnTo>
                    <a:pt x="4703" y="7825"/>
                  </a:lnTo>
                  <a:cubicBezTo>
                    <a:pt x="4680" y="7801"/>
                    <a:pt x="4668" y="7754"/>
                    <a:pt x="4680" y="7706"/>
                  </a:cubicBezTo>
                  <a:lnTo>
                    <a:pt x="4727" y="7551"/>
                  </a:lnTo>
                  <a:cubicBezTo>
                    <a:pt x="4739" y="7468"/>
                    <a:pt x="4727" y="7408"/>
                    <a:pt x="4668" y="7373"/>
                  </a:cubicBezTo>
                  <a:lnTo>
                    <a:pt x="4334" y="7123"/>
                  </a:lnTo>
                  <a:cubicBezTo>
                    <a:pt x="4310" y="7099"/>
                    <a:pt x="4287" y="7075"/>
                    <a:pt x="4287" y="7027"/>
                  </a:cubicBezTo>
                  <a:lnTo>
                    <a:pt x="4322" y="6813"/>
                  </a:lnTo>
                  <a:cubicBezTo>
                    <a:pt x="4322" y="6777"/>
                    <a:pt x="4322" y="6730"/>
                    <a:pt x="4287" y="6694"/>
                  </a:cubicBezTo>
                  <a:cubicBezTo>
                    <a:pt x="4263" y="6670"/>
                    <a:pt x="4215" y="6635"/>
                    <a:pt x="4168" y="6635"/>
                  </a:cubicBezTo>
                  <a:lnTo>
                    <a:pt x="2679" y="6504"/>
                  </a:lnTo>
                  <a:cubicBezTo>
                    <a:pt x="2620" y="6504"/>
                    <a:pt x="2560" y="6480"/>
                    <a:pt x="2536" y="6432"/>
                  </a:cubicBezTo>
                  <a:lnTo>
                    <a:pt x="2084" y="6004"/>
                  </a:lnTo>
                  <a:cubicBezTo>
                    <a:pt x="2048" y="5956"/>
                    <a:pt x="2013" y="5884"/>
                    <a:pt x="2013" y="5825"/>
                  </a:cubicBezTo>
                  <a:lnTo>
                    <a:pt x="2013" y="5194"/>
                  </a:lnTo>
                  <a:cubicBezTo>
                    <a:pt x="2013" y="5170"/>
                    <a:pt x="2024" y="5134"/>
                    <a:pt x="2048" y="5122"/>
                  </a:cubicBezTo>
                  <a:lnTo>
                    <a:pt x="2548" y="4539"/>
                  </a:lnTo>
                  <a:cubicBezTo>
                    <a:pt x="2584" y="4515"/>
                    <a:pt x="2596" y="4480"/>
                    <a:pt x="2596" y="4432"/>
                  </a:cubicBezTo>
                  <a:lnTo>
                    <a:pt x="2596" y="4301"/>
                  </a:lnTo>
                  <a:cubicBezTo>
                    <a:pt x="2596" y="4253"/>
                    <a:pt x="2620" y="4218"/>
                    <a:pt x="2667" y="4194"/>
                  </a:cubicBezTo>
                  <a:lnTo>
                    <a:pt x="3072" y="4015"/>
                  </a:lnTo>
                  <a:lnTo>
                    <a:pt x="3810" y="4003"/>
                  </a:lnTo>
                  <a:cubicBezTo>
                    <a:pt x="3834" y="4003"/>
                    <a:pt x="3846" y="4015"/>
                    <a:pt x="3846" y="4039"/>
                  </a:cubicBezTo>
                  <a:cubicBezTo>
                    <a:pt x="3858" y="4170"/>
                    <a:pt x="3965" y="4289"/>
                    <a:pt x="4096" y="4313"/>
                  </a:cubicBezTo>
                  <a:lnTo>
                    <a:pt x="4632" y="4491"/>
                  </a:lnTo>
                  <a:cubicBezTo>
                    <a:pt x="4668" y="4503"/>
                    <a:pt x="4705" y="4510"/>
                    <a:pt x="4741" y="4510"/>
                  </a:cubicBezTo>
                  <a:cubicBezTo>
                    <a:pt x="4813" y="4510"/>
                    <a:pt x="4882" y="4484"/>
                    <a:pt x="4930" y="4420"/>
                  </a:cubicBezTo>
                  <a:cubicBezTo>
                    <a:pt x="5001" y="4360"/>
                    <a:pt x="5037" y="4253"/>
                    <a:pt x="5025" y="4170"/>
                  </a:cubicBezTo>
                  <a:lnTo>
                    <a:pt x="5692" y="4110"/>
                  </a:lnTo>
                  <a:cubicBezTo>
                    <a:pt x="5823" y="4099"/>
                    <a:pt x="5930" y="4039"/>
                    <a:pt x="6013" y="3932"/>
                  </a:cubicBezTo>
                  <a:cubicBezTo>
                    <a:pt x="6096" y="3825"/>
                    <a:pt x="6120" y="3694"/>
                    <a:pt x="6096" y="3575"/>
                  </a:cubicBezTo>
                  <a:lnTo>
                    <a:pt x="6073" y="3479"/>
                  </a:lnTo>
                  <a:cubicBezTo>
                    <a:pt x="6050" y="3344"/>
                    <a:pt x="5931" y="3240"/>
                    <a:pt x="5776" y="3240"/>
                  </a:cubicBezTo>
                  <a:cubicBezTo>
                    <a:pt x="5768" y="3240"/>
                    <a:pt x="5760" y="3241"/>
                    <a:pt x="5751" y="3241"/>
                  </a:cubicBezTo>
                  <a:lnTo>
                    <a:pt x="5406" y="3277"/>
                  </a:lnTo>
                  <a:lnTo>
                    <a:pt x="5346" y="3217"/>
                  </a:lnTo>
                  <a:lnTo>
                    <a:pt x="5811" y="2753"/>
                  </a:lnTo>
                  <a:cubicBezTo>
                    <a:pt x="5870" y="2694"/>
                    <a:pt x="5870" y="2586"/>
                    <a:pt x="5811" y="2515"/>
                  </a:cubicBezTo>
                  <a:cubicBezTo>
                    <a:pt x="5781" y="2485"/>
                    <a:pt x="5739" y="2470"/>
                    <a:pt x="5696" y="2470"/>
                  </a:cubicBezTo>
                  <a:cubicBezTo>
                    <a:pt x="5653" y="2470"/>
                    <a:pt x="5608" y="2485"/>
                    <a:pt x="5573" y="2515"/>
                  </a:cubicBezTo>
                  <a:lnTo>
                    <a:pt x="5001" y="3063"/>
                  </a:lnTo>
                  <a:lnTo>
                    <a:pt x="4811" y="3146"/>
                  </a:lnTo>
                  <a:lnTo>
                    <a:pt x="4287" y="2741"/>
                  </a:lnTo>
                  <a:cubicBezTo>
                    <a:pt x="4260" y="2714"/>
                    <a:pt x="4220" y="2701"/>
                    <a:pt x="4181" y="2701"/>
                  </a:cubicBezTo>
                  <a:cubicBezTo>
                    <a:pt x="4168" y="2701"/>
                    <a:pt x="4156" y="2703"/>
                    <a:pt x="4144" y="2706"/>
                  </a:cubicBezTo>
                  <a:lnTo>
                    <a:pt x="3418" y="2944"/>
                  </a:lnTo>
                  <a:cubicBezTo>
                    <a:pt x="3394" y="2944"/>
                    <a:pt x="3370" y="2967"/>
                    <a:pt x="3358" y="2979"/>
                  </a:cubicBezTo>
                  <a:lnTo>
                    <a:pt x="3394" y="2753"/>
                  </a:lnTo>
                  <a:lnTo>
                    <a:pt x="3977" y="2336"/>
                  </a:lnTo>
                  <a:lnTo>
                    <a:pt x="4572" y="2253"/>
                  </a:lnTo>
                  <a:cubicBezTo>
                    <a:pt x="4644" y="2229"/>
                    <a:pt x="4703" y="2170"/>
                    <a:pt x="4703" y="2110"/>
                  </a:cubicBezTo>
                  <a:lnTo>
                    <a:pt x="4787" y="1634"/>
                  </a:lnTo>
                  <a:cubicBezTo>
                    <a:pt x="4787" y="1598"/>
                    <a:pt x="4787" y="1551"/>
                    <a:pt x="4751" y="1515"/>
                  </a:cubicBezTo>
                  <a:lnTo>
                    <a:pt x="4513" y="1205"/>
                  </a:lnTo>
                  <a:cubicBezTo>
                    <a:pt x="4489" y="1158"/>
                    <a:pt x="4430" y="1146"/>
                    <a:pt x="4382" y="1146"/>
                  </a:cubicBezTo>
                  <a:cubicBezTo>
                    <a:pt x="4322" y="1146"/>
                    <a:pt x="4275" y="1182"/>
                    <a:pt x="4251" y="1217"/>
                  </a:cubicBezTo>
                  <a:lnTo>
                    <a:pt x="4072" y="1491"/>
                  </a:lnTo>
                  <a:lnTo>
                    <a:pt x="3870" y="1479"/>
                  </a:lnTo>
                  <a:lnTo>
                    <a:pt x="4203" y="860"/>
                  </a:lnTo>
                  <a:lnTo>
                    <a:pt x="4525" y="860"/>
                  </a:lnTo>
                  <a:lnTo>
                    <a:pt x="4787" y="1324"/>
                  </a:lnTo>
                  <a:cubicBezTo>
                    <a:pt x="4811" y="1384"/>
                    <a:pt x="4870" y="1420"/>
                    <a:pt x="4930" y="1420"/>
                  </a:cubicBezTo>
                  <a:cubicBezTo>
                    <a:pt x="4989" y="1420"/>
                    <a:pt x="5049" y="1372"/>
                    <a:pt x="5084" y="1312"/>
                  </a:cubicBezTo>
                  <a:lnTo>
                    <a:pt x="5323" y="765"/>
                  </a:lnTo>
                  <a:cubicBezTo>
                    <a:pt x="5358" y="658"/>
                    <a:pt x="5346" y="550"/>
                    <a:pt x="5287" y="467"/>
                  </a:cubicBezTo>
                  <a:lnTo>
                    <a:pt x="5287" y="467"/>
                  </a:lnTo>
                  <a:cubicBezTo>
                    <a:pt x="5834" y="610"/>
                    <a:pt x="6346" y="884"/>
                    <a:pt x="6787" y="1253"/>
                  </a:cubicBezTo>
                  <a:cubicBezTo>
                    <a:pt x="6825" y="1280"/>
                    <a:pt x="6864" y="1292"/>
                    <a:pt x="6903" y="1292"/>
                  </a:cubicBezTo>
                  <a:cubicBezTo>
                    <a:pt x="6949" y="1292"/>
                    <a:pt x="6992" y="1274"/>
                    <a:pt x="7025" y="1241"/>
                  </a:cubicBezTo>
                  <a:cubicBezTo>
                    <a:pt x="7085" y="1158"/>
                    <a:pt x="7073" y="1062"/>
                    <a:pt x="7013" y="1003"/>
                  </a:cubicBezTo>
                  <a:cubicBezTo>
                    <a:pt x="6253" y="345"/>
                    <a:pt x="5266" y="0"/>
                    <a:pt x="42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35" name="Google Shape;9835;p78"/>
          <p:cNvGrpSpPr/>
          <p:nvPr/>
        </p:nvGrpSpPr>
        <p:grpSpPr>
          <a:xfrm>
            <a:off x="1719081" y="3669297"/>
            <a:ext cx="544208" cy="399711"/>
            <a:chOff x="1289311" y="2926222"/>
            <a:chExt cx="408156" cy="299783"/>
          </a:xfrm>
          <a:solidFill>
            <a:schemeClr val="tx1"/>
          </a:solidFill>
        </p:grpSpPr>
        <p:sp>
          <p:nvSpPr>
            <p:cNvPr id="9836" name="Google Shape;9836;p78"/>
            <p:cNvSpPr/>
            <p:nvPr/>
          </p:nvSpPr>
          <p:spPr>
            <a:xfrm>
              <a:off x="1334029" y="2952385"/>
              <a:ext cx="318339" cy="216395"/>
            </a:xfrm>
            <a:custGeom>
              <a:avLst/>
              <a:gdLst/>
              <a:ahLst/>
              <a:cxnLst/>
              <a:rect l="l" t="t" r="r" b="b"/>
              <a:pathLst>
                <a:path w="10002" h="6799" extrusionOk="0">
                  <a:moveTo>
                    <a:pt x="3203" y="1369"/>
                  </a:moveTo>
                  <a:cubicBezTo>
                    <a:pt x="3429" y="1369"/>
                    <a:pt x="3620" y="1548"/>
                    <a:pt x="3620" y="1786"/>
                  </a:cubicBezTo>
                  <a:lnTo>
                    <a:pt x="3620" y="2179"/>
                  </a:lnTo>
                  <a:cubicBezTo>
                    <a:pt x="3620" y="2524"/>
                    <a:pt x="3334" y="2798"/>
                    <a:pt x="3012" y="2798"/>
                  </a:cubicBezTo>
                  <a:cubicBezTo>
                    <a:pt x="2679" y="2798"/>
                    <a:pt x="2381" y="2524"/>
                    <a:pt x="2381" y="2179"/>
                  </a:cubicBezTo>
                  <a:lnTo>
                    <a:pt x="2381" y="1786"/>
                  </a:lnTo>
                  <a:cubicBezTo>
                    <a:pt x="2381" y="1560"/>
                    <a:pt x="2560" y="1369"/>
                    <a:pt x="2798" y="1369"/>
                  </a:cubicBezTo>
                  <a:close/>
                  <a:moveTo>
                    <a:pt x="8013" y="1191"/>
                  </a:moveTo>
                  <a:cubicBezTo>
                    <a:pt x="8132" y="1191"/>
                    <a:pt x="8215" y="1274"/>
                    <a:pt x="8215" y="1393"/>
                  </a:cubicBezTo>
                  <a:lnTo>
                    <a:pt x="8215" y="1989"/>
                  </a:lnTo>
                  <a:cubicBezTo>
                    <a:pt x="8215" y="2060"/>
                    <a:pt x="8168" y="2131"/>
                    <a:pt x="8108" y="2167"/>
                  </a:cubicBezTo>
                  <a:cubicBezTo>
                    <a:pt x="8061" y="2203"/>
                    <a:pt x="8025" y="2262"/>
                    <a:pt x="8025" y="2334"/>
                  </a:cubicBezTo>
                  <a:lnTo>
                    <a:pt x="8025" y="2632"/>
                  </a:lnTo>
                  <a:cubicBezTo>
                    <a:pt x="8025" y="2715"/>
                    <a:pt x="8085" y="2798"/>
                    <a:pt x="8168" y="2810"/>
                  </a:cubicBezTo>
                  <a:lnTo>
                    <a:pt x="8680" y="2929"/>
                  </a:lnTo>
                  <a:cubicBezTo>
                    <a:pt x="8763" y="2953"/>
                    <a:pt x="8847" y="3036"/>
                    <a:pt x="8847" y="3132"/>
                  </a:cubicBezTo>
                  <a:lnTo>
                    <a:pt x="8847" y="3191"/>
                  </a:lnTo>
                  <a:lnTo>
                    <a:pt x="6799" y="3191"/>
                  </a:lnTo>
                  <a:lnTo>
                    <a:pt x="6799" y="3132"/>
                  </a:lnTo>
                  <a:cubicBezTo>
                    <a:pt x="6799" y="3024"/>
                    <a:pt x="6858" y="2953"/>
                    <a:pt x="6965" y="2929"/>
                  </a:cubicBezTo>
                  <a:lnTo>
                    <a:pt x="7477" y="2810"/>
                  </a:lnTo>
                  <a:cubicBezTo>
                    <a:pt x="7561" y="2798"/>
                    <a:pt x="7620" y="2715"/>
                    <a:pt x="7620" y="2632"/>
                  </a:cubicBezTo>
                  <a:lnTo>
                    <a:pt x="7620" y="2334"/>
                  </a:lnTo>
                  <a:cubicBezTo>
                    <a:pt x="7596" y="2274"/>
                    <a:pt x="7561" y="2215"/>
                    <a:pt x="7501" y="2167"/>
                  </a:cubicBezTo>
                  <a:cubicBezTo>
                    <a:pt x="7430" y="2120"/>
                    <a:pt x="7406" y="2060"/>
                    <a:pt x="7406" y="1989"/>
                  </a:cubicBezTo>
                  <a:lnTo>
                    <a:pt x="7406" y="1393"/>
                  </a:lnTo>
                  <a:cubicBezTo>
                    <a:pt x="7406" y="1274"/>
                    <a:pt x="7489" y="1191"/>
                    <a:pt x="7608" y="1191"/>
                  </a:cubicBezTo>
                  <a:close/>
                  <a:moveTo>
                    <a:pt x="9620" y="369"/>
                  </a:moveTo>
                  <a:lnTo>
                    <a:pt x="9620" y="3191"/>
                  </a:lnTo>
                  <a:lnTo>
                    <a:pt x="9192" y="3191"/>
                  </a:lnTo>
                  <a:lnTo>
                    <a:pt x="9192" y="3132"/>
                  </a:lnTo>
                  <a:cubicBezTo>
                    <a:pt x="9192" y="2870"/>
                    <a:pt x="9013" y="2632"/>
                    <a:pt x="8739" y="2572"/>
                  </a:cubicBezTo>
                  <a:lnTo>
                    <a:pt x="8382" y="2477"/>
                  </a:lnTo>
                  <a:lnTo>
                    <a:pt x="8382" y="2417"/>
                  </a:lnTo>
                  <a:cubicBezTo>
                    <a:pt x="8501" y="2322"/>
                    <a:pt x="8573" y="2155"/>
                    <a:pt x="8573" y="1977"/>
                  </a:cubicBezTo>
                  <a:lnTo>
                    <a:pt x="8573" y="1381"/>
                  </a:lnTo>
                  <a:cubicBezTo>
                    <a:pt x="8573" y="1048"/>
                    <a:pt x="8311" y="786"/>
                    <a:pt x="7977" y="786"/>
                  </a:cubicBezTo>
                  <a:lnTo>
                    <a:pt x="7584" y="786"/>
                  </a:lnTo>
                  <a:cubicBezTo>
                    <a:pt x="7251" y="786"/>
                    <a:pt x="6989" y="1048"/>
                    <a:pt x="6989" y="1381"/>
                  </a:cubicBezTo>
                  <a:lnTo>
                    <a:pt x="6989" y="1977"/>
                  </a:lnTo>
                  <a:cubicBezTo>
                    <a:pt x="6989" y="2143"/>
                    <a:pt x="7061" y="2298"/>
                    <a:pt x="7180" y="2417"/>
                  </a:cubicBezTo>
                  <a:lnTo>
                    <a:pt x="7180" y="2477"/>
                  </a:lnTo>
                  <a:lnTo>
                    <a:pt x="6822" y="2572"/>
                  </a:lnTo>
                  <a:cubicBezTo>
                    <a:pt x="6549" y="2632"/>
                    <a:pt x="6370" y="2870"/>
                    <a:pt x="6370" y="3132"/>
                  </a:cubicBezTo>
                  <a:lnTo>
                    <a:pt x="6370" y="3191"/>
                  </a:lnTo>
                  <a:lnTo>
                    <a:pt x="5941" y="3191"/>
                  </a:lnTo>
                  <a:lnTo>
                    <a:pt x="5941" y="369"/>
                  </a:lnTo>
                  <a:close/>
                  <a:moveTo>
                    <a:pt x="3227" y="3179"/>
                  </a:moveTo>
                  <a:lnTo>
                    <a:pt x="3227" y="3274"/>
                  </a:lnTo>
                  <a:cubicBezTo>
                    <a:pt x="3203" y="3346"/>
                    <a:pt x="3239" y="3405"/>
                    <a:pt x="3262" y="3465"/>
                  </a:cubicBezTo>
                  <a:lnTo>
                    <a:pt x="3012" y="3715"/>
                  </a:lnTo>
                  <a:lnTo>
                    <a:pt x="3001" y="3715"/>
                  </a:lnTo>
                  <a:lnTo>
                    <a:pt x="2739" y="3465"/>
                  </a:lnTo>
                  <a:cubicBezTo>
                    <a:pt x="2774" y="3405"/>
                    <a:pt x="2798" y="3346"/>
                    <a:pt x="2798" y="3274"/>
                  </a:cubicBezTo>
                  <a:lnTo>
                    <a:pt x="2798" y="3179"/>
                  </a:lnTo>
                  <a:close/>
                  <a:moveTo>
                    <a:pt x="3572" y="3667"/>
                  </a:moveTo>
                  <a:lnTo>
                    <a:pt x="3953" y="3822"/>
                  </a:lnTo>
                  <a:cubicBezTo>
                    <a:pt x="4108" y="3882"/>
                    <a:pt x="4215" y="4048"/>
                    <a:pt x="4215" y="4203"/>
                  </a:cubicBezTo>
                  <a:lnTo>
                    <a:pt x="4215" y="5394"/>
                  </a:lnTo>
                  <a:cubicBezTo>
                    <a:pt x="4215" y="5513"/>
                    <a:pt x="4132" y="5608"/>
                    <a:pt x="4013" y="5608"/>
                  </a:cubicBezTo>
                  <a:lnTo>
                    <a:pt x="3191" y="5608"/>
                  </a:lnTo>
                  <a:lnTo>
                    <a:pt x="3191" y="5382"/>
                  </a:lnTo>
                  <a:lnTo>
                    <a:pt x="3608" y="5382"/>
                  </a:lnTo>
                  <a:cubicBezTo>
                    <a:pt x="3715" y="5382"/>
                    <a:pt x="3798" y="5299"/>
                    <a:pt x="3798" y="5191"/>
                  </a:cubicBezTo>
                  <a:lnTo>
                    <a:pt x="3798" y="4596"/>
                  </a:lnTo>
                  <a:cubicBezTo>
                    <a:pt x="3798" y="4489"/>
                    <a:pt x="3715" y="4406"/>
                    <a:pt x="3608" y="4406"/>
                  </a:cubicBezTo>
                  <a:cubicBezTo>
                    <a:pt x="3501" y="4406"/>
                    <a:pt x="3417" y="4489"/>
                    <a:pt x="3417" y="4596"/>
                  </a:cubicBezTo>
                  <a:lnTo>
                    <a:pt x="3417" y="5013"/>
                  </a:lnTo>
                  <a:lnTo>
                    <a:pt x="2584" y="5013"/>
                  </a:lnTo>
                  <a:lnTo>
                    <a:pt x="2584" y="4596"/>
                  </a:lnTo>
                  <a:cubicBezTo>
                    <a:pt x="2584" y="4489"/>
                    <a:pt x="2489" y="4406"/>
                    <a:pt x="2381" y="4406"/>
                  </a:cubicBezTo>
                  <a:cubicBezTo>
                    <a:pt x="2286" y="4406"/>
                    <a:pt x="2191" y="4489"/>
                    <a:pt x="2191" y="4596"/>
                  </a:cubicBezTo>
                  <a:lnTo>
                    <a:pt x="2191" y="5191"/>
                  </a:lnTo>
                  <a:cubicBezTo>
                    <a:pt x="2191" y="5299"/>
                    <a:pt x="2286" y="5382"/>
                    <a:pt x="2381" y="5382"/>
                  </a:cubicBezTo>
                  <a:lnTo>
                    <a:pt x="2798" y="5382"/>
                  </a:lnTo>
                  <a:lnTo>
                    <a:pt x="2798" y="5608"/>
                  </a:lnTo>
                  <a:lnTo>
                    <a:pt x="1989" y="5608"/>
                  </a:lnTo>
                  <a:cubicBezTo>
                    <a:pt x="1869" y="5608"/>
                    <a:pt x="1774" y="5513"/>
                    <a:pt x="1774" y="5394"/>
                  </a:cubicBezTo>
                  <a:lnTo>
                    <a:pt x="1774" y="4203"/>
                  </a:lnTo>
                  <a:cubicBezTo>
                    <a:pt x="1774" y="4048"/>
                    <a:pt x="1881" y="3882"/>
                    <a:pt x="2048" y="3822"/>
                  </a:cubicBezTo>
                  <a:lnTo>
                    <a:pt x="2417" y="3667"/>
                  </a:lnTo>
                  <a:lnTo>
                    <a:pt x="2727" y="3989"/>
                  </a:lnTo>
                  <a:cubicBezTo>
                    <a:pt x="2798" y="4060"/>
                    <a:pt x="2905" y="4108"/>
                    <a:pt x="3001" y="4108"/>
                  </a:cubicBezTo>
                  <a:cubicBezTo>
                    <a:pt x="3096" y="4108"/>
                    <a:pt x="3191" y="4060"/>
                    <a:pt x="3262" y="3989"/>
                  </a:cubicBezTo>
                  <a:lnTo>
                    <a:pt x="3572" y="3667"/>
                  </a:lnTo>
                  <a:close/>
                  <a:moveTo>
                    <a:pt x="5632" y="5596"/>
                  </a:moveTo>
                  <a:lnTo>
                    <a:pt x="5632" y="6406"/>
                  </a:lnTo>
                  <a:lnTo>
                    <a:pt x="381" y="6406"/>
                  </a:lnTo>
                  <a:lnTo>
                    <a:pt x="381" y="5596"/>
                  </a:lnTo>
                  <a:lnTo>
                    <a:pt x="1429" y="5596"/>
                  </a:lnTo>
                  <a:cubicBezTo>
                    <a:pt x="1512" y="5834"/>
                    <a:pt x="1727" y="5989"/>
                    <a:pt x="2000" y="5989"/>
                  </a:cubicBezTo>
                  <a:lnTo>
                    <a:pt x="4013" y="5989"/>
                  </a:lnTo>
                  <a:cubicBezTo>
                    <a:pt x="4263" y="5989"/>
                    <a:pt x="4489" y="5834"/>
                    <a:pt x="4572" y="5596"/>
                  </a:cubicBezTo>
                  <a:close/>
                  <a:moveTo>
                    <a:pt x="8025" y="4406"/>
                  </a:moveTo>
                  <a:cubicBezTo>
                    <a:pt x="8144" y="4406"/>
                    <a:pt x="8227" y="4489"/>
                    <a:pt x="8227" y="4608"/>
                  </a:cubicBezTo>
                  <a:lnTo>
                    <a:pt x="8227" y="5203"/>
                  </a:lnTo>
                  <a:cubicBezTo>
                    <a:pt x="8227" y="5275"/>
                    <a:pt x="8192" y="5358"/>
                    <a:pt x="8132" y="5382"/>
                  </a:cubicBezTo>
                  <a:cubicBezTo>
                    <a:pt x="8073" y="5418"/>
                    <a:pt x="8037" y="5477"/>
                    <a:pt x="8037" y="5549"/>
                  </a:cubicBezTo>
                  <a:lnTo>
                    <a:pt x="8037" y="5846"/>
                  </a:lnTo>
                  <a:cubicBezTo>
                    <a:pt x="8037" y="5930"/>
                    <a:pt x="8096" y="6013"/>
                    <a:pt x="8192" y="6025"/>
                  </a:cubicBezTo>
                  <a:lnTo>
                    <a:pt x="8692" y="6144"/>
                  </a:lnTo>
                  <a:cubicBezTo>
                    <a:pt x="8787" y="6168"/>
                    <a:pt x="8858" y="6251"/>
                    <a:pt x="8858" y="6346"/>
                  </a:cubicBezTo>
                  <a:lnTo>
                    <a:pt x="8858" y="6406"/>
                  </a:lnTo>
                  <a:lnTo>
                    <a:pt x="6787" y="6406"/>
                  </a:lnTo>
                  <a:lnTo>
                    <a:pt x="6787" y="6346"/>
                  </a:lnTo>
                  <a:cubicBezTo>
                    <a:pt x="6787" y="6251"/>
                    <a:pt x="6846" y="6168"/>
                    <a:pt x="6953" y="6144"/>
                  </a:cubicBezTo>
                  <a:lnTo>
                    <a:pt x="7465" y="6025"/>
                  </a:lnTo>
                  <a:cubicBezTo>
                    <a:pt x="7549" y="6013"/>
                    <a:pt x="7608" y="5930"/>
                    <a:pt x="7608" y="5846"/>
                  </a:cubicBezTo>
                  <a:lnTo>
                    <a:pt x="7608" y="5549"/>
                  </a:lnTo>
                  <a:cubicBezTo>
                    <a:pt x="7608" y="5489"/>
                    <a:pt x="7584" y="5418"/>
                    <a:pt x="7513" y="5382"/>
                  </a:cubicBezTo>
                  <a:cubicBezTo>
                    <a:pt x="7442" y="5334"/>
                    <a:pt x="7418" y="5275"/>
                    <a:pt x="7418" y="5203"/>
                  </a:cubicBezTo>
                  <a:lnTo>
                    <a:pt x="7418" y="4608"/>
                  </a:lnTo>
                  <a:cubicBezTo>
                    <a:pt x="7418" y="4489"/>
                    <a:pt x="7501" y="4406"/>
                    <a:pt x="7620" y="4406"/>
                  </a:cubicBezTo>
                  <a:close/>
                  <a:moveTo>
                    <a:pt x="9585" y="3584"/>
                  </a:moveTo>
                  <a:lnTo>
                    <a:pt x="9585" y="6406"/>
                  </a:lnTo>
                  <a:lnTo>
                    <a:pt x="9204" y="6406"/>
                  </a:lnTo>
                  <a:lnTo>
                    <a:pt x="9204" y="6346"/>
                  </a:lnTo>
                  <a:cubicBezTo>
                    <a:pt x="9204" y="6084"/>
                    <a:pt x="9025" y="5846"/>
                    <a:pt x="8751" y="5787"/>
                  </a:cubicBezTo>
                  <a:lnTo>
                    <a:pt x="8394" y="5691"/>
                  </a:lnTo>
                  <a:lnTo>
                    <a:pt x="8394" y="5632"/>
                  </a:lnTo>
                  <a:cubicBezTo>
                    <a:pt x="8513" y="5537"/>
                    <a:pt x="8596" y="5370"/>
                    <a:pt x="8596" y="5191"/>
                  </a:cubicBezTo>
                  <a:lnTo>
                    <a:pt x="8596" y="4596"/>
                  </a:lnTo>
                  <a:cubicBezTo>
                    <a:pt x="8596" y="4263"/>
                    <a:pt x="8323" y="4001"/>
                    <a:pt x="8001" y="4001"/>
                  </a:cubicBezTo>
                  <a:lnTo>
                    <a:pt x="7596" y="4001"/>
                  </a:lnTo>
                  <a:cubicBezTo>
                    <a:pt x="7263" y="4001"/>
                    <a:pt x="7001" y="4263"/>
                    <a:pt x="7001" y="4596"/>
                  </a:cubicBezTo>
                  <a:lnTo>
                    <a:pt x="7001" y="5191"/>
                  </a:lnTo>
                  <a:cubicBezTo>
                    <a:pt x="7001" y="5358"/>
                    <a:pt x="7072" y="5513"/>
                    <a:pt x="7192" y="5632"/>
                  </a:cubicBezTo>
                  <a:lnTo>
                    <a:pt x="7192" y="5691"/>
                  </a:lnTo>
                  <a:lnTo>
                    <a:pt x="6834" y="5787"/>
                  </a:lnTo>
                  <a:cubicBezTo>
                    <a:pt x="6572" y="5846"/>
                    <a:pt x="6394" y="6084"/>
                    <a:pt x="6394" y="6346"/>
                  </a:cubicBezTo>
                  <a:lnTo>
                    <a:pt x="6394" y="6406"/>
                  </a:lnTo>
                  <a:lnTo>
                    <a:pt x="5953" y="6406"/>
                  </a:lnTo>
                  <a:lnTo>
                    <a:pt x="5953" y="3584"/>
                  </a:lnTo>
                  <a:close/>
                  <a:moveTo>
                    <a:pt x="203" y="0"/>
                  </a:moveTo>
                  <a:cubicBezTo>
                    <a:pt x="95" y="0"/>
                    <a:pt x="0" y="84"/>
                    <a:pt x="0" y="191"/>
                  </a:cubicBezTo>
                  <a:lnTo>
                    <a:pt x="0" y="6596"/>
                  </a:lnTo>
                  <a:cubicBezTo>
                    <a:pt x="0" y="6703"/>
                    <a:pt x="95" y="6799"/>
                    <a:pt x="203" y="6799"/>
                  </a:cubicBezTo>
                  <a:lnTo>
                    <a:pt x="9811" y="6799"/>
                  </a:lnTo>
                  <a:cubicBezTo>
                    <a:pt x="9918" y="6799"/>
                    <a:pt x="10001" y="6703"/>
                    <a:pt x="10001" y="6596"/>
                  </a:cubicBezTo>
                  <a:lnTo>
                    <a:pt x="10001" y="191"/>
                  </a:lnTo>
                  <a:cubicBezTo>
                    <a:pt x="10001" y="84"/>
                    <a:pt x="9918" y="0"/>
                    <a:pt x="9811" y="0"/>
                  </a:cubicBezTo>
                  <a:lnTo>
                    <a:pt x="1584" y="0"/>
                  </a:lnTo>
                  <a:cubicBezTo>
                    <a:pt x="1477" y="0"/>
                    <a:pt x="1381" y="84"/>
                    <a:pt x="1381" y="191"/>
                  </a:cubicBezTo>
                  <a:cubicBezTo>
                    <a:pt x="1381" y="286"/>
                    <a:pt x="1477" y="381"/>
                    <a:pt x="1584" y="381"/>
                  </a:cubicBezTo>
                  <a:lnTo>
                    <a:pt x="5596" y="381"/>
                  </a:lnTo>
                  <a:lnTo>
                    <a:pt x="5596" y="5215"/>
                  </a:lnTo>
                  <a:lnTo>
                    <a:pt x="4572" y="5215"/>
                  </a:lnTo>
                  <a:lnTo>
                    <a:pt x="4572" y="4203"/>
                  </a:lnTo>
                  <a:cubicBezTo>
                    <a:pt x="4572" y="3882"/>
                    <a:pt x="4370" y="3584"/>
                    <a:pt x="4072" y="3477"/>
                  </a:cubicBezTo>
                  <a:lnTo>
                    <a:pt x="3572" y="3286"/>
                  </a:lnTo>
                  <a:lnTo>
                    <a:pt x="3572" y="3274"/>
                  </a:lnTo>
                  <a:lnTo>
                    <a:pt x="3572" y="2989"/>
                  </a:lnTo>
                  <a:cubicBezTo>
                    <a:pt x="3810" y="2810"/>
                    <a:pt x="3977" y="2512"/>
                    <a:pt x="3977" y="2203"/>
                  </a:cubicBezTo>
                  <a:lnTo>
                    <a:pt x="3977" y="1798"/>
                  </a:lnTo>
                  <a:cubicBezTo>
                    <a:pt x="3977" y="1369"/>
                    <a:pt x="3620" y="1012"/>
                    <a:pt x="3191" y="1012"/>
                  </a:cubicBezTo>
                  <a:lnTo>
                    <a:pt x="2786" y="1012"/>
                  </a:lnTo>
                  <a:cubicBezTo>
                    <a:pt x="2358" y="1012"/>
                    <a:pt x="2000" y="1369"/>
                    <a:pt x="2000" y="1798"/>
                  </a:cubicBezTo>
                  <a:lnTo>
                    <a:pt x="2000" y="2203"/>
                  </a:lnTo>
                  <a:cubicBezTo>
                    <a:pt x="2000" y="2524"/>
                    <a:pt x="2167" y="2810"/>
                    <a:pt x="2405" y="2989"/>
                  </a:cubicBezTo>
                  <a:lnTo>
                    <a:pt x="2405" y="3274"/>
                  </a:lnTo>
                  <a:lnTo>
                    <a:pt x="2405" y="3286"/>
                  </a:lnTo>
                  <a:lnTo>
                    <a:pt x="1905" y="3477"/>
                  </a:lnTo>
                  <a:cubicBezTo>
                    <a:pt x="1608" y="3596"/>
                    <a:pt x="1405" y="3894"/>
                    <a:pt x="1405" y="4203"/>
                  </a:cubicBezTo>
                  <a:lnTo>
                    <a:pt x="1405" y="5215"/>
                  </a:lnTo>
                  <a:lnTo>
                    <a:pt x="381" y="5215"/>
                  </a:lnTo>
                  <a:lnTo>
                    <a:pt x="381" y="381"/>
                  </a:lnTo>
                  <a:lnTo>
                    <a:pt x="798" y="381"/>
                  </a:lnTo>
                  <a:cubicBezTo>
                    <a:pt x="893" y="381"/>
                    <a:pt x="988" y="286"/>
                    <a:pt x="988" y="191"/>
                  </a:cubicBezTo>
                  <a:cubicBezTo>
                    <a:pt x="988" y="84"/>
                    <a:pt x="893" y="0"/>
                    <a:pt x="7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37" name="Google Shape;9837;p78"/>
            <p:cNvSpPr/>
            <p:nvPr/>
          </p:nvSpPr>
          <p:spPr>
            <a:xfrm>
              <a:off x="1289311" y="2926222"/>
              <a:ext cx="408156" cy="299783"/>
            </a:xfrm>
            <a:custGeom>
              <a:avLst/>
              <a:gdLst/>
              <a:ahLst/>
              <a:cxnLst/>
              <a:rect l="l" t="t" r="r" b="b"/>
              <a:pathLst>
                <a:path w="12824" h="9419" extrusionOk="0">
                  <a:moveTo>
                    <a:pt x="11621" y="382"/>
                  </a:moveTo>
                  <a:cubicBezTo>
                    <a:pt x="11740" y="382"/>
                    <a:pt x="11823" y="477"/>
                    <a:pt x="11823" y="596"/>
                  </a:cubicBezTo>
                  <a:lnTo>
                    <a:pt x="11823" y="8037"/>
                  </a:lnTo>
                  <a:lnTo>
                    <a:pt x="11406" y="8037"/>
                  </a:lnTo>
                  <a:cubicBezTo>
                    <a:pt x="11299" y="8037"/>
                    <a:pt x="11216" y="8121"/>
                    <a:pt x="11216" y="8228"/>
                  </a:cubicBezTo>
                  <a:cubicBezTo>
                    <a:pt x="11216" y="8335"/>
                    <a:pt x="11299" y="8418"/>
                    <a:pt x="11406" y="8418"/>
                  </a:cubicBezTo>
                  <a:lnTo>
                    <a:pt x="12407" y="8418"/>
                  </a:lnTo>
                  <a:cubicBezTo>
                    <a:pt x="12407" y="8418"/>
                    <a:pt x="12418" y="8418"/>
                    <a:pt x="12418" y="8442"/>
                  </a:cubicBezTo>
                  <a:lnTo>
                    <a:pt x="12418" y="8835"/>
                  </a:lnTo>
                  <a:cubicBezTo>
                    <a:pt x="12442" y="8942"/>
                    <a:pt x="12347" y="9049"/>
                    <a:pt x="12228" y="9049"/>
                  </a:cubicBezTo>
                  <a:lnTo>
                    <a:pt x="596" y="9049"/>
                  </a:lnTo>
                  <a:cubicBezTo>
                    <a:pt x="476" y="9049"/>
                    <a:pt x="381" y="8954"/>
                    <a:pt x="381" y="8835"/>
                  </a:cubicBezTo>
                  <a:lnTo>
                    <a:pt x="381" y="8442"/>
                  </a:lnTo>
                  <a:cubicBezTo>
                    <a:pt x="381" y="8442"/>
                    <a:pt x="381" y="8418"/>
                    <a:pt x="393" y="8418"/>
                  </a:cubicBezTo>
                  <a:lnTo>
                    <a:pt x="10621" y="8418"/>
                  </a:lnTo>
                  <a:cubicBezTo>
                    <a:pt x="10728" y="8418"/>
                    <a:pt x="10811" y="8335"/>
                    <a:pt x="10811" y="8228"/>
                  </a:cubicBezTo>
                  <a:cubicBezTo>
                    <a:pt x="10811" y="8121"/>
                    <a:pt x="10728" y="8037"/>
                    <a:pt x="10621" y="8037"/>
                  </a:cubicBezTo>
                  <a:lnTo>
                    <a:pt x="977" y="8037"/>
                  </a:lnTo>
                  <a:lnTo>
                    <a:pt x="977" y="596"/>
                  </a:lnTo>
                  <a:cubicBezTo>
                    <a:pt x="977" y="477"/>
                    <a:pt x="1072" y="382"/>
                    <a:pt x="1179" y="382"/>
                  </a:cubicBezTo>
                  <a:close/>
                  <a:moveTo>
                    <a:pt x="1191" y="1"/>
                  </a:moveTo>
                  <a:cubicBezTo>
                    <a:pt x="857" y="1"/>
                    <a:pt x="596" y="263"/>
                    <a:pt x="596" y="596"/>
                  </a:cubicBezTo>
                  <a:lnTo>
                    <a:pt x="596" y="8037"/>
                  </a:lnTo>
                  <a:lnTo>
                    <a:pt x="381" y="8037"/>
                  </a:lnTo>
                  <a:cubicBezTo>
                    <a:pt x="179" y="8037"/>
                    <a:pt x="0" y="8216"/>
                    <a:pt x="0" y="8418"/>
                  </a:cubicBezTo>
                  <a:lnTo>
                    <a:pt x="0" y="8823"/>
                  </a:lnTo>
                  <a:cubicBezTo>
                    <a:pt x="0" y="9157"/>
                    <a:pt x="262" y="9419"/>
                    <a:pt x="596" y="9419"/>
                  </a:cubicBezTo>
                  <a:lnTo>
                    <a:pt x="12228" y="9419"/>
                  </a:lnTo>
                  <a:cubicBezTo>
                    <a:pt x="12561" y="9419"/>
                    <a:pt x="12823" y="9157"/>
                    <a:pt x="12823" y="8823"/>
                  </a:cubicBezTo>
                  <a:lnTo>
                    <a:pt x="12823" y="8418"/>
                  </a:lnTo>
                  <a:cubicBezTo>
                    <a:pt x="12811" y="8216"/>
                    <a:pt x="12645" y="8037"/>
                    <a:pt x="12418" y="8037"/>
                  </a:cubicBezTo>
                  <a:lnTo>
                    <a:pt x="12216" y="8037"/>
                  </a:lnTo>
                  <a:lnTo>
                    <a:pt x="12216" y="596"/>
                  </a:lnTo>
                  <a:cubicBezTo>
                    <a:pt x="12216" y="263"/>
                    <a:pt x="11942" y="1"/>
                    <a:pt x="116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38" name="Google Shape;9838;p78"/>
          <p:cNvGrpSpPr/>
          <p:nvPr/>
        </p:nvGrpSpPr>
        <p:grpSpPr>
          <a:xfrm>
            <a:off x="10637954" y="2393523"/>
            <a:ext cx="481529" cy="481063"/>
            <a:chOff x="7978465" y="1969392"/>
            <a:chExt cx="361147" cy="360797"/>
          </a:xfrm>
          <a:solidFill>
            <a:schemeClr val="tx1"/>
          </a:solidFill>
        </p:grpSpPr>
        <p:sp>
          <p:nvSpPr>
            <p:cNvPr id="9839" name="Google Shape;9839;p78"/>
            <p:cNvSpPr/>
            <p:nvPr/>
          </p:nvSpPr>
          <p:spPr>
            <a:xfrm>
              <a:off x="8136871" y="2285821"/>
              <a:ext cx="44368" cy="44368"/>
            </a:xfrm>
            <a:custGeom>
              <a:avLst/>
              <a:gdLst/>
              <a:ahLst/>
              <a:cxnLst/>
              <a:rect l="l" t="t" r="r" b="b"/>
              <a:pathLst>
                <a:path w="1394" h="1394" extrusionOk="0">
                  <a:moveTo>
                    <a:pt x="691" y="322"/>
                  </a:moveTo>
                  <a:cubicBezTo>
                    <a:pt x="905" y="322"/>
                    <a:pt x="1072" y="488"/>
                    <a:pt x="1072" y="703"/>
                  </a:cubicBezTo>
                  <a:cubicBezTo>
                    <a:pt x="1072" y="905"/>
                    <a:pt x="893" y="1072"/>
                    <a:pt x="691" y="1072"/>
                  </a:cubicBezTo>
                  <a:cubicBezTo>
                    <a:pt x="488" y="1072"/>
                    <a:pt x="322" y="905"/>
                    <a:pt x="322" y="703"/>
                  </a:cubicBezTo>
                  <a:cubicBezTo>
                    <a:pt x="322" y="488"/>
                    <a:pt x="488" y="322"/>
                    <a:pt x="691" y="322"/>
                  </a:cubicBezTo>
                  <a:close/>
                  <a:moveTo>
                    <a:pt x="691" y="0"/>
                  </a:moveTo>
                  <a:cubicBezTo>
                    <a:pt x="310" y="0"/>
                    <a:pt x="0" y="310"/>
                    <a:pt x="0" y="703"/>
                  </a:cubicBezTo>
                  <a:cubicBezTo>
                    <a:pt x="0" y="1084"/>
                    <a:pt x="310" y="1393"/>
                    <a:pt x="691" y="1393"/>
                  </a:cubicBezTo>
                  <a:cubicBezTo>
                    <a:pt x="1084" y="1393"/>
                    <a:pt x="1393" y="1084"/>
                    <a:pt x="1393" y="703"/>
                  </a:cubicBezTo>
                  <a:cubicBezTo>
                    <a:pt x="1393" y="310"/>
                    <a:pt x="1084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0" name="Google Shape;9840;p78"/>
            <p:cNvSpPr/>
            <p:nvPr/>
          </p:nvSpPr>
          <p:spPr>
            <a:xfrm>
              <a:off x="8210010" y="2121719"/>
              <a:ext cx="56112" cy="56112"/>
            </a:xfrm>
            <a:custGeom>
              <a:avLst/>
              <a:gdLst/>
              <a:ahLst/>
              <a:cxnLst/>
              <a:rect l="l" t="t" r="r" b="b"/>
              <a:pathLst>
                <a:path w="1763" h="1763" extrusionOk="0">
                  <a:moveTo>
                    <a:pt x="881" y="334"/>
                  </a:moveTo>
                  <a:cubicBezTo>
                    <a:pt x="1191" y="334"/>
                    <a:pt x="1429" y="572"/>
                    <a:pt x="1429" y="882"/>
                  </a:cubicBezTo>
                  <a:cubicBezTo>
                    <a:pt x="1417" y="1180"/>
                    <a:pt x="1179" y="1430"/>
                    <a:pt x="881" y="1430"/>
                  </a:cubicBezTo>
                  <a:cubicBezTo>
                    <a:pt x="583" y="1430"/>
                    <a:pt x="333" y="1191"/>
                    <a:pt x="333" y="882"/>
                  </a:cubicBezTo>
                  <a:cubicBezTo>
                    <a:pt x="333" y="584"/>
                    <a:pt x="572" y="334"/>
                    <a:pt x="881" y="334"/>
                  </a:cubicBezTo>
                  <a:close/>
                  <a:moveTo>
                    <a:pt x="881" y="1"/>
                  </a:moveTo>
                  <a:cubicBezTo>
                    <a:pt x="405" y="1"/>
                    <a:pt x="0" y="394"/>
                    <a:pt x="0" y="882"/>
                  </a:cubicBezTo>
                  <a:cubicBezTo>
                    <a:pt x="0" y="1358"/>
                    <a:pt x="393" y="1763"/>
                    <a:pt x="881" y="1763"/>
                  </a:cubicBezTo>
                  <a:cubicBezTo>
                    <a:pt x="1357" y="1763"/>
                    <a:pt x="1762" y="1370"/>
                    <a:pt x="1762" y="882"/>
                  </a:cubicBezTo>
                  <a:cubicBezTo>
                    <a:pt x="1762" y="406"/>
                    <a:pt x="135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1" name="Google Shape;9841;p78"/>
            <p:cNvSpPr/>
            <p:nvPr/>
          </p:nvSpPr>
          <p:spPr>
            <a:xfrm>
              <a:off x="8051987" y="2121719"/>
              <a:ext cx="55730" cy="56112"/>
            </a:xfrm>
            <a:custGeom>
              <a:avLst/>
              <a:gdLst/>
              <a:ahLst/>
              <a:cxnLst/>
              <a:rect l="l" t="t" r="r" b="b"/>
              <a:pathLst>
                <a:path w="1751" h="1763" extrusionOk="0">
                  <a:moveTo>
                    <a:pt x="881" y="334"/>
                  </a:moveTo>
                  <a:cubicBezTo>
                    <a:pt x="1179" y="334"/>
                    <a:pt x="1429" y="572"/>
                    <a:pt x="1429" y="882"/>
                  </a:cubicBezTo>
                  <a:cubicBezTo>
                    <a:pt x="1417" y="1180"/>
                    <a:pt x="1179" y="1430"/>
                    <a:pt x="881" y="1430"/>
                  </a:cubicBezTo>
                  <a:cubicBezTo>
                    <a:pt x="584" y="1430"/>
                    <a:pt x="322" y="1191"/>
                    <a:pt x="322" y="882"/>
                  </a:cubicBezTo>
                  <a:cubicBezTo>
                    <a:pt x="322" y="572"/>
                    <a:pt x="560" y="334"/>
                    <a:pt x="881" y="334"/>
                  </a:cubicBezTo>
                  <a:close/>
                  <a:moveTo>
                    <a:pt x="881" y="1"/>
                  </a:moveTo>
                  <a:cubicBezTo>
                    <a:pt x="405" y="1"/>
                    <a:pt x="0" y="394"/>
                    <a:pt x="0" y="882"/>
                  </a:cubicBezTo>
                  <a:cubicBezTo>
                    <a:pt x="0" y="1358"/>
                    <a:pt x="381" y="1763"/>
                    <a:pt x="881" y="1763"/>
                  </a:cubicBezTo>
                  <a:cubicBezTo>
                    <a:pt x="1357" y="1763"/>
                    <a:pt x="1750" y="1370"/>
                    <a:pt x="1750" y="882"/>
                  </a:cubicBezTo>
                  <a:cubicBezTo>
                    <a:pt x="1750" y="406"/>
                    <a:pt x="135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2" name="Google Shape;9842;p78"/>
            <p:cNvSpPr/>
            <p:nvPr/>
          </p:nvSpPr>
          <p:spPr>
            <a:xfrm>
              <a:off x="7978465" y="2285821"/>
              <a:ext cx="44749" cy="44368"/>
            </a:xfrm>
            <a:custGeom>
              <a:avLst/>
              <a:gdLst/>
              <a:ahLst/>
              <a:cxnLst/>
              <a:rect l="l" t="t" r="r" b="b"/>
              <a:pathLst>
                <a:path w="1406" h="1394" extrusionOk="0">
                  <a:moveTo>
                    <a:pt x="703" y="322"/>
                  </a:moveTo>
                  <a:cubicBezTo>
                    <a:pt x="905" y="322"/>
                    <a:pt x="1072" y="488"/>
                    <a:pt x="1072" y="703"/>
                  </a:cubicBezTo>
                  <a:cubicBezTo>
                    <a:pt x="1072" y="905"/>
                    <a:pt x="893" y="1072"/>
                    <a:pt x="703" y="1072"/>
                  </a:cubicBezTo>
                  <a:cubicBezTo>
                    <a:pt x="489" y="1072"/>
                    <a:pt x="334" y="905"/>
                    <a:pt x="334" y="703"/>
                  </a:cubicBezTo>
                  <a:cubicBezTo>
                    <a:pt x="334" y="488"/>
                    <a:pt x="489" y="322"/>
                    <a:pt x="703" y="322"/>
                  </a:cubicBezTo>
                  <a:close/>
                  <a:moveTo>
                    <a:pt x="703" y="0"/>
                  </a:moveTo>
                  <a:cubicBezTo>
                    <a:pt x="310" y="0"/>
                    <a:pt x="0" y="310"/>
                    <a:pt x="0" y="703"/>
                  </a:cubicBezTo>
                  <a:cubicBezTo>
                    <a:pt x="0" y="1084"/>
                    <a:pt x="310" y="1393"/>
                    <a:pt x="703" y="1393"/>
                  </a:cubicBezTo>
                  <a:cubicBezTo>
                    <a:pt x="1084" y="1393"/>
                    <a:pt x="1405" y="1084"/>
                    <a:pt x="1405" y="703"/>
                  </a:cubicBezTo>
                  <a:cubicBezTo>
                    <a:pt x="1405" y="310"/>
                    <a:pt x="1084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3" name="Google Shape;9843;p78"/>
            <p:cNvSpPr/>
            <p:nvPr/>
          </p:nvSpPr>
          <p:spPr>
            <a:xfrm>
              <a:off x="8294894" y="2285821"/>
              <a:ext cx="44718" cy="44368"/>
            </a:xfrm>
            <a:custGeom>
              <a:avLst/>
              <a:gdLst/>
              <a:ahLst/>
              <a:cxnLst/>
              <a:rect l="l" t="t" r="r" b="b"/>
              <a:pathLst>
                <a:path w="1405" h="1394" extrusionOk="0">
                  <a:moveTo>
                    <a:pt x="703" y="322"/>
                  </a:moveTo>
                  <a:cubicBezTo>
                    <a:pt x="905" y="322"/>
                    <a:pt x="1072" y="488"/>
                    <a:pt x="1072" y="703"/>
                  </a:cubicBezTo>
                  <a:cubicBezTo>
                    <a:pt x="1072" y="905"/>
                    <a:pt x="893" y="1072"/>
                    <a:pt x="703" y="1072"/>
                  </a:cubicBezTo>
                  <a:cubicBezTo>
                    <a:pt x="488" y="1072"/>
                    <a:pt x="333" y="905"/>
                    <a:pt x="333" y="703"/>
                  </a:cubicBezTo>
                  <a:cubicBezTo>
                    <a:pt x="333" y="488"/>
                    <a:pt x="488" y="322"/>
                    <a:pt x="703" y="322"/>
                  </a:cubicBezTo>
                  <a:close/>
                  <a:moveTo>
                    <a:pt x="703" y="0"/>
                  </a:moveTo>
                  <a:cubicBezTo>
                    <a:pt x="310" y="0"/>
                    <a:pt x="0" y="310"/>
                    <a:pt x="0" y="703"/>
                  </a:cubicBezTo>
                  <a:cubicBezTo>
                    <a:pt x="0" y="1084"/>
                    <a:pt x="310" y="1393"/>
                    <a:pt x="703" y="1393"/>
                  </a:cubicBezTo>
                  <a:cubicBezTo>
                    <a:pt x="1084" y="1393"/>
                    <a:pt x="1405" y="1084"/>
                    <a:pt x="1405" y="703"/>
                  </a:cubicBezTo>
                  <a:cubicBezTo>
                    <a:pt x="1405" y="310"/>
                    <a:pt x="1084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4" name="Google Shape;9844;p78"/>
            <p:cNvSpPr/>
            <p:nvPr/>
          </p:nvSpPr>
          <p:spPr>
            <a:xfrm>
              <a:off x="8119811" y="1969392"/>
              <a:ext cx="78455" cy="78487"/>
            </a:xfrm>
            <a:custGeom>
              <a:avLst/>
              <a:gdLst/>
              <a:ahLst/>
              <a:cxnLst/>
              <a:rect l="l" t="t" r="r" b="b"/>
              <a:pathLst>
                <a:path w="2465" h="2466" extrusionOk="0">
                  <a:moveTo>
                    <a:pt x="1227" y="346"/>
                  </a:moveTo>
                  <a:cubicBezTo>
                    <a:pt x="1727" y="346"/>
                    <a:pt x="2120" y="739"/>
                    <a:pt x="2120" y="1239"/>
                  </a:cubicBezTo>
                  <a:cubicBezTo>
                    <a:pt x="2120" y="1727"/>
                    <a:pt x="1727" y="2132"/>
                    <a:pt x="1227" y="2132"/>
                  </a:cubicBezTo>
                  <a:cubicBezTo>
                    <a:pt x="739" y="2132"/>
                    <a:pt x="334" y="1727"/>
                    <a:pt x="334" y="1239"/>
                  </a:cubicBezTo>
                  <a:cubicBezTo>
                    <a:pt x="334" y="739"/>
                    <a:pt x="739" y="346"/>
                    <a:pt x="1227" y="346"/>
                  </a:cubicBezTo>
                  <a:close/>
                  <a:moveTo>
                    <a:pt x="1227" y="1"/>
                  </a:moveTo>
                  <a:cubicBezTo>
                    <a:pt x="548" y="1"/>
                    <a:pt x="0" y="548"/>
                    <a:pt x="0" y="1239"/>
                  </a:cubicBezTo>
                  <a:cubicBezTo>
                    <a:pt x="0" y="1917"/>
                    <a:pt x="548" y="2465"/>
                    <a:pt x="1227" y="2465"/>
                  </a:cubicBezTo>
                  <a:cubicBezTo>
                    <a:pt x="1917" y="2465"/>
                    <a:pt x="2465" y="1917"/>
                    <a:pt x="2465" y="1239"/>
                  </a:cubicBezTo>
                  <a:cubicBezTo>
                    <a:pt x="2465" y="548"/>
                    <a:pt x="1905" y="1"/>
                    <a:pt x="1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5" name="Google Shape;9845;p78"/>
            <p:cNvSpPr/>
            <p:nvPr/>
          </p:nvSpPr>
          <p:spPr>
            <a:xfrm>
              <a:off x="8012202" y="2189575"/>
              <a:ext cx="134917" cy="89690"/>
            </a:xfrm>
            <a:custGeom>
              <a:avLst/>
              <a:gdLst/>
              <a:ahLst/>
              <a:cxnLst/>
              <a:rect l="l" t="t" r="r" b="b"/>
              <a:pathLst>
                <a:path w="4239" h="2818" extrusionOk="0">
                  <a:moveTo>
                    <a:pt x="2107" y="0"/>
                  </a:moveTo>
                  <a:cubicBezTo>
                    <a:pt x="2024" y="0"/>
                    <a:pt x="1953" y="71"/>
                    <a:pt x="1953" y="167"/>
                  </a:cubicBezTo>
                  <a:lnTo>
                    <a:pt x="1953" y="1417"/>
                  </a:lnTo>
                  <a:lnTo>
                    <a:pt x="1072" y="1417"/>
                  </a:lnTo>
                  <a:cubicBezTo>
                    <a:pt x="822" y="1417"/>
                    <a:pt x="583" y="1560"/>
                    <a:pt x="464" y="1786"/>
                  </a:cubicBezTo>
                  <a:lnTo>
                    <a:pt x="48" y="2560"/>
                  </a:lnTo>
                  <a:cubicBezTo>
                    <a:pt x="0" y="2631"/>
                    <a:pt x="24" y="2738"/>
                    <a:pt x="119" y="2786"/>
                  </a:cubicBezTo>
                  <a:cubicBezTo>
                    <a:pt x="143" y="2798"/>
                    <a:pt x="167" y="2798"/>
                    <a:pt x="191" y="2798"/>
                  </a:cubicBezTo>
                  <a:cubicBezTo>
                    <a:pt x="250" y="2798"/>
                    <a:pt x="310" y="2774"/>
                    <a:pt x="345" y="2715"/>
                  </a:cubicBezTo>
                  <a:lnTo>
                    <a:pt x="762" y="1941"/>
                  </a:lnTo>
                  <a:cubicBezTo>
                    <a:pt x="822" y="1822"/>
                    <a:pt x="953" y="1738"/>
                    <a:pt x="1083" y="1738"/>
                  </a:cubicBezTo>
                  <a:lnTo>
                    <a:pt x="3167" y="1738"/>
                  </a:lnTo>
                  <a:cubicBezTo>
                    <a:pt x="3298" y="1738"/>
                    <a:pt x="3417" y="1822"/>
                    <a:pt x="3500" y="1941"/>
                  </a:cubicBezTo>
                  <a:lnTo>
                    <a:pt x="3917" y="2727"/>
                  </a:lnTo>
                  <a:cubicBezTo>
                    <a:pt x="3943" y="2778"/>
                    <a:pt x="4006" y="2817"/>
                    <a:pt x="4066" y="2817"/>
                  </a:cubicBezTo>
                  <a:cubicBezTo>
                    <a:pt x="4089" y="2817"/>
                    <a:pt x="4112" y="2811"/>
                    <a:pt x="4131" y="2798"/>
                  </a:cubicBezTo>
                  <a:cubicBezTo>
                    <a:pt x="4215" y="2774"/>
                    <a:pt x="4239" y="2667"/>
                    <a:pt x="4191" y="2572"/>
                  </a:cubicBezTo>
                  <a:lnTo>
                    <a:pt x="3774" y="1786"/>
                  </a:lnTo>
                  <a:cubicBezTo>
                    <a:pt x="3655" y="1560"/>
                    <a:pt x="3417" y="1417"/>
                    <a:pt x="3155" y="1417"/>
                  </a:cubicBezTo>
                  <a:lnTo>
                    <a:pt x="2274" y="1417"/>
                  </a:lnTo>
                  <a:lnTo>
                    <a:pt x="2274" y="167"/>
                  </a:lnTo>
                  <a:cubicBezTo>
                    <a:pt x="2274" y="71"/>
                    <a:pt x="2203" y="0"/>
                    <a:pt x="21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6" name="Google Shape;9846;p78"/>
            <p:cNvSpPr/>
            <p:nvPr/>
          </p:nvSpPr>
          <p:spPr>
            <a:xfrm>
              <a:off x="8099346" y="2059973"/>
              <a:ext cx="119385" cy="56016"/>
            </a:xfrm>
            <a:custGeom>
              <a:avLst/>
              <a:gdLst/>
              <a:ahLst/>
              <a:cxnLst/>
              <a:rect l="l" t="t" r="r" b="b"/>
              <a:pathLst>
                <a:path w="3751" h="1760" extrusionOk="0">
                  <a:moveTo>
                    <a:pt x="1870" y="0"/>
                  </a:moveTo>
                  <a:cubicBezTo>
                    <a:pt x="1786" y="0"/>
                    <a:pt x="1715" y="72"/>
                    <a:pt x="1715" y="155"/>
                  </a:cubicBezTo>
                  <a:lnTo>
                    <a:pt x="1715" y="714"/>
                  </a:lnTo>
                  <a:lnTo>
                    <a:pt x="774" y="714"/>
                  </a:lnTo>
                  <a:cubicBezTo>
                    <a:pt x="584" y="714"/>
                    <a:pt x="405" y="810"/>
                    <a:pt x="310" y="988"/>
                  </a:cubicBezTo>
                  <a:lnTo>
                    <a:pt x="48" y="1512"/>
                  </a:lnTo>
                  <a:cubicBezTo>
                    <a:pt x="0" y="1584"/>
                    <a:pt x="24" y="1691"/>
                    <a:pt x="120" y="1738"/>
                  </a:cubicBezTo>
                  <a:cubicBezTo>
                    <a:pt x="141" y="1753"/>
                    <a:pt x="167" y="1760"/>
                    <a:pt x="192" y="1760"/>
                  </a:cubicBezTo>
                  <a:cubicBezTo>
                    <a:pt x="251" y="1760"/>
                    <a:pt x="313" y="1725"/>
                    <a:pt x="346" y="1667"/>
                  </a:cubicBezTo>
                  <a:lnTo>
                    <a:pt x="608" y="1143"/>
                  </a:lnTo>
                  <a:cubicBezTo>
                    <a:pt x="643" y="1084"/>
                    <a:pt x="715" y="1036"/>
                    <a:pt x="774" y="1036"/>
                  </a:cubicBezTo>
                  <a:lnTo>
                    <a:pt x="2977" y="1036"/>
                  </a:lnTo>
                  <a:cubicBezTo>
                    <a:pt x="3048" y="1036"/>
                    <a:pt x="3108" y="1084"/>
                    <a:pt x="3144" y="1143"/>
                  </a:cubicBezTo>
                  <a:lnTo>
                    <a:pt x="3406" y="1667"/>
                  </a:lnTo>
                  <a:cubicBezTo>
                    <a:pt x="3441" y="1727"/>
                    <a:pt x="3501" y="1750"/>
                    <a:pt x="3560" y="1750"/>
                  </a:cubicBezTo>
                  <a:cubicBezTo>
                    <a:pt x="3584" y="1750"/>
                    <a:pt x="3620" y="1750"/>
                    <a:pt x="3632" y="1738"/>
                  </a:cubicBezTo>
                  <a:cubicBezTo>
                    <a:pt x="3715" y="1691"/>
                    <a:pt x="3751" y="1584"/>
                    <a:pt x="3703" y="1512"/>
                  </a:cubicBezTo>
                  <a:lnTo>
                    <a:pt x="3441" y="988"/>
                  </a:lnTo>
                  <a:cubicBezTo>
                    <a:pt x="3346" y="810"/>
                    <a:pt x="3168" y="714"/>
                    <a:pt x="2977" y="714"/>
                  </a:cubicBezTo>
                  <a:lnTo>
                    <a:pt x="2036" y="714"/>
                  </a:lnTo>
                  <a:lnTo>
                    <a:pt x="2036" y="155"/>
                  </a:lnTo>
                  <a:cubicBezTo>
                    <a:pt x="2036" y="72"/>
                    <a:pt x="1965" y="0"/>
                    <a:pt x="18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7" name="Google Shape;9847;p78"/>
            <p:cNvSpPr/>
            <p:nvPr/>
          </p:nvSpPr>
          <p:spPr>
            <a:xfrm>
              <a:off x="8170194" y="2189925"/>
              <a:ext cx="135331" cy="89849"/>
            </a:xfrm>
            <a:custGeom>
              <a:avLst/>
              <a:gdLst/>
              <a:ahLst/>
              <a:cxnLst/>
              <a:rect l="l" t="t" r="r" b="b"/>
              <a:pathLst>
                <a:path w="4252" h="2823" extrusionOk="0">
                  <a:moveTo>
                    <a:pt x="2132" y="1"/>
                  </a:moveTo>
                  <a:cubicBezTo>
                    <a:pt x="2049" y="1"/>
                    <a:pt x="1965" y="84"/>
                    <a:pt x="1965" y="168"/>
                  </a:cubicBezTo>
                  <a:lnTo>
                    <a:pt x="1965" y="1418"/>
                  </a:lnTo>
                  <a:lnTo>
                    <a:pt x="1096" y="1418"/>
                  </a:lnTo>
                  <a:cubicBezTo>
                    <a:pt x="834" y="1418"/>
                    <a:pt x="596" y="1573"/>
                    <a:pt x="465" y="1787"/>
                  </a:cubicBezTo>
                  <a:lnTo>
                    <a:pt x="49" y="2585"/>
                  </a:lnTo>
                  <a:cubicBezTo>
                    <a:pt x="1" y="2656"/>
                    <a:pt x="37" y="2763"/>
                    <a:pt x="120" y="2799"/>
                  </a:cubicBezTo>
                  <a:cubicBezTo>
                    <a:pt x="148" y="2815"/>
                    <a:pt x="177" y="2823"/>
                    <a:pt x="205" y="2823"/>
                  </a:cubicBezTo>
                  <a:cubicBezTo>
                    <a:pt x="262" y="2823"/>
                    <a:pt x="314" y="2791"/>
                    <a:pt x="346" y="2727"/>
                  </a:cubicBezTo>
                  <a:lnTo>
                    <a:pt x="763" y="1942"/>
                  </a:lnTo>
                  <a:cubicBezTo>
                    <a:pt x="822" y="1823"/>
                    <a:pt x="953" y="1751"/>
                    <a:pt x="1096" y="1751"/>
                  </a:cubicBezTo>
                  <a:lnTo>
                    <a:pt x="3180" y="1751"/>
                  </a:lnTo>
                  <a:cubicBezTo>
                    <a:pt x="3311" y="1751"/>
                    <a:pt x="3430" y="1823"/>
                    <a:pt x="3501" y="1942"/>
                  </a:cubicBezTo>
                  <a:lnTo>
                    <a:pt x="3918" y="2716"/>
                  </a:lnTo>
                  <a:cubicBezTo>
                    <a:pt x="3954" y="2775"/>
                    <a:pt x="4013" y="2799"/>
                    <a:pt x="4073" y="2799"/>
                  </a:cubicBezTo>
                  <a:cubicBezTo>
                    <a:pt x="4097" y="2799"/>
                    <a:pt x="4132" y="2799"/>
                    <a:pt x="4144" y="2787"/>
                  </a:cubicBezTo>
                  <a:cubicBezTo>
                    <a:pt x="4216" y="2763"/>
                    <a:pt x="4251" y="2656"/>
                    <a:pt x="4204" y="2561"/>
                  </a:cubicBezTo>
                  <a:lnTo>
                    <a:pt x="3787" y="1787"/>
                  </a:lnTo>
                  <a:cubicBezTo>
                    <a:pt x="3668" y="1573"/>
                    <a:pt x="3430" y="1418"/>
                    <a:pt x="3180" y="1418"/>
                  </a:cubicBezTo>
                  <a:lnTo>
                    <a:pt x="2299" y="1418"/>
                  </a:lnTo>
                  <a:lnTo>
                    <a:pt x="2299" y="168"/>
                  </a:lnTo>
                  <a:cubicBezTo>
                    <a:pt x="2299" y="84"/>
                    <a:pt x="2227" y="1"/>
                    <a:pt x="21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848" name="Google Shape;9848;p78"/>
          <p:cNvSpPr/>
          <p:nvPr/>
        </p:nvSpPr>
        <p:spPr>
          <a:xfrm>
            <a:off x="2941810" y="3621810"/>
            <a:ext cx="496212" cy="496212"/>
          </a:xfrm>
          <a:custGeom>
            <a:avLst/>
            <a:gdLst/>
            <a:ahLst/>
            <a:cxnLst/>
            <a:rect l="l" t="t" r="r" b="b"/>
            <a:pathLst>
              <a:path w="11693" h="11693" extrusionOk="0">
                <a:moveTo>
                  <a:pt x="10252" y="584"/>
                </a:moveTo>
                <a:lnTo>
                  <a:pt x="10252" y="1263"/>
                </a:lnTo>
                <a:cubicBezTo>
                  <a:pt x="10252" y="1358"/>
                  <a:pt x="10323" y="1429"/>
                  <a:pt x="10406" y="1429"/>
                </a:cubicBezTo>
                <a:lnTo>
                  <a:pt x="11097" y="1429"/>
                </a:lnTo>
                <a:lnTo>
                  <a:pt x="9609" y="2918"/>
                </a:lnTo>
                <a:lnTo>
                  <a:pt x="9001" y="2918"/>
                </a:lnTo>
                <a:lnTo>
                  <a:pt x="9978" y="1941"/>
                </a:lnTo>
                <a:cubicBezTo>
                  <a:pt x="10037" y="1882"/>
                  <a:pt x="10037" y="1751"/>
                  <a:pt x="9978" y="1691"/>
                </a:cubicBezTo>
                <a:cubicBezTo>
                  <a:pt x="9948" y="1667"/>
                  <a:pt x="9903" y="1656"/>
                  <a:pt x="9859" y="1656"/>
                </a:cubicBezTo>
                <a:cubicBezTo>
                  <a:pt x="9814" y="1656"/>
                  <a:pt x="9769" y="1667"/>
                  <a:pt x="9740" y="1691"/>
                </a:cubicBezTo>
                <a:lnTo>
                  <a:pt x="8763" y="2679"/>
                </a:lnTo>
                <a:lnTo>
                  <a:pt x="8763" y="2072"/>
                </a:lnTo>
                <a:lnTo>
                  <a:pt x="10252" y="584"/>
                </a:lnTo>
                <a:close/>
                <a:moveTo>
                  <a:pt x="4739" y="2537"/>
                </a:moveTo>
                <a:cubicBezTo>
                  <a:pt x="5894" y="2537"/>
                  <a:pt x="6942" y="2977"/>
                  <a:pt x="7739" y="3703"/>
                </a:cubicBezTo>
                <a:lnTo>
                  <a:pt x="4620" y="6811"/>
                </a:lnTo>
                <a:cubicBezTo>
                  <a:pt x="4560" y="6870"/>
                  <a:pt x="4560" y="7001"/>
                  <a:pt x="4620" y="7049"/>
                </a:cubicBezTo>
                <a:cubicBezTo>
                  <a:pt x="4656" y="7085"/>
                  <a:pt x="4703" y="7097"/>
                  <a:pt x="4739" y="7097"/>
                </a:cubicBezTo>
                <a:cubicBezTo>
                  <a:pt x="4787" y="7097"/>
                  <a:pt x="4834" y="7085"/>
                  <a:pt x="4858" y="7049"/>
                </a:cubicBezTo>
                <a:lnTo>
                  <a:pt x="5632" y="6275"/>
                </a:lnTo>
                <a:cubicBezTo>
                  <a:pt x="5775" y="6478"/>
                  <a:pt x="5846" y="6692"/>
                  <a:pt x="5846" y="6930"/>
                </a:cubicBezTo>
                <a:cubicBezTo>
                  <a:pt x="5846" y="7549"/>
                  <a:pt x="5358" y="8037"/>
                  <a:pt x="4739" y="8037"/>
                </a:cubicBezTo>
                <a:cubicBezTo>
                  <a:pt x="4132" y="8037"/>
                  <a:pt x="3644" y="7549"/>
                  <a:pt x="3644" y="6930"/>
                </a:cubicBezTo>
                <a:cubicBezTo>
                  <a:pt x="3644" y="6323"/>
                  <a:pt x="4132" y="5835"/>
                  <a:pt x="4739" y="5835"/>
                </a:cubicBezTo>
                <a:cubicBezTo>
                  <a:pt x="4822" y="5835"/>
                  <a:pt x="4882" y="5835"/>
                  <a:pt x="4953" y="5847"/>
                </a:cubicBezTo>
                <a:cubicBezTo>
                  <a:pt x="4962" y="5848"/>
                  <a:pt x="4970" y="5848"/>
                  <a:pt x="4979" y="5848"/>
                </a:cubicBezTo>
                <a:cubicBezTo>
                  <a:pt x="5055" y="5848"/>
                  <a:pt x="5133" y="5801"/>
                  <a:pt x="5144" y="5716"/>
                </a:cubicBezTo>
                <a:cubicBezTo>
                  <a:pt x="5156" y="5620"/>
                  <a:pt x="5096" y="5537"/>
                  <a:pt x="5013" y="5525"/>
                </a:cubicBezTo>
                <a:cubicBezTo>
                  <a:pt x="4918" y="5513"/>
                  <a:pt x="4834" y="5489"/>
                  <a:pt x="4739" y="5489"/>
                </a:cubicBezTo>
                <a:cubicBezTo>
                  <a:pt x="3941" y="5489"/>
                  <a:pt x="3298" y="6144"/>
                  <a:pt x="3298" y="6942"/>
                </a:cubicBezTo>
                <a:cubicBezTo>
                  <a:pt x="3298" y="7740"/>
                  <a:pt x="3953" y="8383"/>
                  <a:pt x="4739" y="8383"/>
                </a:cubicBezTo>
                <a:cubicBezTo>
                  <a:pt x="5549" y="8383"/>
                  <a:pt x="6192" y="7728"/>
                  <a:pt x="6192" y="6942"/>
                </a:cubicBezTo>
                <a:cubicBezTo>
                  <a:pt x="6192" y="6609"/>
                  <a:pt x="6084" y="6299"/>
                  <a:pt x="5870" y="6049"/>
                </a:cubicBezTo>
                <a:lnTo>
                  <a:pt x="6406" y="5513"/>
                </a:lnTo>
                <a:cubicBezTo>
                  <a:pt x="6751" y="5906"/>
                  <a:pt x="6942" y="6418"/>
                  <a:pt x="6942" y="6942"/>
                </a:cubicBezTo>
                <a:cubicBezTo>
                  <a:pt x="6942" y="8156"/>
                  <a:pt x="5965" y="9133"/>
                  <a:pt x="4739" y="9133"/>
                </a:cubicBezTo>
                <a:cubicBezTo>
                  <a:pt x="3525" y="9133"/>
                  <a:pt x="2536" y="8156"/>
                  <a:pt x="2536" y="6942"/>
                </a:cubicBezTo>
                <a:cubicBezTo>
                  <a:pt x="2536" y="5716"/>
                  <a:pt x="3525" y="4739"/>
                  <a:pt x="4739" y="4739"/>
                </a:cubicBezTo>
                <a:cubicBezTo>
                  <a:pt x="5120" y="4739"/>
                  <a:pt x="5477" y="4823"/>
                  <a:pt x="5787" y="5001"/>
                </a:cubicBezTo>
                <a:cubicBezTo>
                  <a:pt x="5812" y="5016"/>
                  <a:pt x="5840" y="5022"/>
                  <a:pt x="5868" y="5022"/>
                </a:cubicBezTo>
                <a:cubicBezTo>
                  <a:pt x="5930" y="5022"/>
                  <a:pt x="5992" y="4988"/>
                  <a:pt x="6025" y="4930"/>
                </a:cubicBezTo>
                <a:cubicBezTo>
                  <a:pt x="6073" y="4834"/>
                  <a:pt x="6037" y="4739"/>
                  <a:pt x="5953" y="4692"/>
                </a:cubicBezTo>
                <a:cubicBezTo>
                  <a:pt x="5572" y="4501"/>
                  <a:pt x="5156" y="4370"/>
                  <a:pt x="4739" y="4370"/>
                </a:cubicBezTo>
                <a:cubicBezTo>
                  <a:pt x="3346" y="4370"/>
                  <a:pt x="2203" y="5525"/>
                  <a:pt x="2203" y="6918"/>
                </a:cubicBezTo>
                <a:cubicBezTo>
                  <a:pt x="2203" y="8323"/>
                  <a:pt x="3346" y="9466"/>
                  <a:pt x="4739" y="9466"/>
                </a:cubicBezTo>
                <a:cubicBezTo>
                  <a:pt x="6144" y="9466"/>
                  <a:pt x="7287" y="8323"/>
                  <a:pt x="7287" y="6918"/>
                </a:cubicBezTo>
                <a:cubicBezTo>
                  <a:pt x="7287" y="6299"/>
                  <a:pt x="7061" y="5716"/>
                  <a:pt x="6668" y="5239"/>
                </a:cubicBezTo>
                <a:lnTo>
                  <a:pt x="7204" y="4704"/>
                </a:lnTo>
                <a:cubicBezTo>
                  <a:pt x="7751" y="5311"/>
                  <a:pt x="8049" y="6085"/>
                  <a:pt x="8049" y="6918"/>
                </a:cubicBezTo>
                <a:cubicBezTo>
                  <a:pt x="8049" y="8740"/>
                  <a:pt x="6561" y="10228"/>
                  <a:pt x="4739" y="10228"/>
                </a:cubicBezTo>
                <a:cubicBezTo>
                  <a:pt x="2929" y="10228"/>
                  <a:pt x="1441" y="8740"/>
                  <a:pt x="1441" y="6918"/>
                </a:cubicBezTo>
                <a:cubicBezTo>
                  <a:pt x="1441" y="5108"/>
                  <a:pt x="2929" y="3620"/>
                  <a:pt x="4739" y="3620"/>
                </a:cubicBezTo>
                <a:cubicBezTo>
                  <a:pt x="5382" y="3620"/>
                  <a:pt x="5989" y="3799"/>
                  <a:pt x="6525" y="4132"/>
                </a:cubicBezTo>
                <a:cubicBezTo>
                  <a:pt x="6558" y="4151"/>
                  <a:pt x="6594" y="4161"/>
                  <a:pt x="6628" y="4161"/>
                </a:cubicBezTo>
                <a:cubicBezTo>
                  <a:pt x="6679" y="4161"/>
                  <a:pt x="6727" y="4139"/>
                  <a:pt x="6763" y="4096"/>
                </a:cubicBezTo>
                <a:cubicBezTo>
                  <a:pt x="6811" y="4025"/>
                  <a:pt x="6799" y="3918"/>
                  <a:pt x="6727" y="3858"/>
                </a:cubicBezTo>
                <a:cubicBezTo>
                  <a:pt x="6144" y="3477"/>
                  <a:pt x="5453" y="3275"/>
                  <a:pt x="4763" y="3275"/>
                </a:cubicBezTo>
                <a:cubicBezTo>
                  <a:pt x="2751" y="3275"/>
                  <a:pt x="1108" y="4918"/>
                  <a:pt x="1108" y="6918"/>
                </a:cubicBezTo>
                <a:cubicBezTo>
                  <a:pt x="1108" y="8930"/>
                  <a:pt x="2751" y="10573"/>
                  <a:pt x="4763" y="10573"/>
                </a:cubicBezTo>
                <a:cubicBezTo>
                  <a:pt x="6763" y="10573"/>
                  <a:pt x="8406" y="8930"/>
                  <a:pt x="8406" y="6918"/>
                </a:cubicBezTo>
                <a:cubicBezTo>
                  <a:pt x="8406" y="6013"/>
                  <a:pt x="8061" y="5132"/>
                  <a:pt x="7454" y="4465"/>
                </a:cubicBezTo>
                <a:lnTo>
                  <a:pt x="7989" y="3930"/>
                </a:lnTo>
                <a:cubicBezTo>
                  <a:pt x="8704" y="4739"/>
                  <a:pt x="9144" y="5775"/>
                  <a:pt x="9144" y="6942"/>
                </a:cubicBezTo>
                <a:cubicBezTo>
                  <a:pt x="9144" y="9359"/>
                  <a:pt x="7168" y="11347"/>
                  <a:pt x="4739" y="11347"/>
                </a:cubicBezTo>
                <a:cubicBezTo>
                  <a:pt x="2322" y="11347"/>
                  <a:pt x="334" y="9359"/>
                  <a:pt x="334" y="6942"/>
                </a:cubicBezTo>
                <a:cubicBezTo>
                  <a:pt x="334" y="4513"/>
                  <a:pt x="2322" y="2537"/>
                  <a:pt x="4739" y="2537"/>
                </a:cubicBezTo>
                <a:close/>
                <a:moveTo>
                  <a:pt x="10403" y="1"/>
                </a:moveTo>
                <a:cubicBezTo>
                  <a:pt x="10360" y="1"/>
                  <a:pt x="10315" y="16"/>
                  <a:pt x="10275" y="48"/>
                </a:cubicBezTo>
                <a:lnTo>
                  <a:pt x="8466" y="1882"/>
                </a:lnTo>
                <a:cubicBezTo>
                  <a:pt x="8430" y="1906"/>
                  <a:pt x="8418" y="1953"/>
                  <a:pt x="8418" y="1989"/>
                </a:cubicBezTo>
                <a:lnTo>
                  <a:pt x="8418" y="3025"/>
                </a:lnTo>
                <a:lnTo>
                  <a:pt x="7978" y="3465"/>
                </a:lnTo>
                <a:cubicBezTo>
                  <a:pt x="7120" y="2679"/>
                  <a:pt x="5989" y="2203"/>
                  <a:pt x="4739" y="2203"/>
                </a:cubicBezTo>
                <a:cubicBezTo>
                  <a:pt x="2120" y="2203"/>
                  <a:pt x="0" y="4334"/>
                  <a:pt x="0" y="6954"/>
                </a:cubicBezTo>
                <a:cubicBezTo>
                  <a:pt x="0" y="9573"/>
                  <a:pt x="2120" y="11692"/>
                  <a:pt x="4739" y="11692"/>
                </a:cubicBezTo>
                <a:cubicBezTo>
                  <a:pt x="7358" y="11692"/>
                  <a:pt x="9490" y="9573"/>
                  <a:pt x="9490" y="6954"/>
                </a:cubicBezTo>
                <a:cubicBezTo>
                  <a:pt x="9490" y="5704"/>
                  <a:pt x="9013" y="4573"/>
                  <a:pt x="8228" y="3715"/>
                </a:cubicBezTo>
                <a:lnTo>
                  <a:pt x="8668" y="3275"/>
                </a:lnTo>
                <a:lnTo>
                  <a:pt x="9704" y="3275"/>
                </a:lnTo>
                <a:cubicBezTo>
                  <a:pt x="9740" y="3275"/>
                  <a:pt x="9787" y="3263"/>
                  <a:pt x="9823" y="3227"/>
                </a:cubicBezTo>
                <a:lnTo>
                  <a:pt x="11645" y="1394"/>
                </a:lnTo>
                <a:cubicBezTo>
                  <a:pt x="11680" y="1346"/>
                  <a:pt x="11692" y="1263"/>
                  <a:pt x="11668" y="1203"/>
                </a:cubicBezTo>
                <a:cubicBezTo>
                  <a:pt x="11633" y="1144"/>
                  <a:pt x="11573" y="1096"/>
                  <a:pt x="11502" y="1096"/>
                </a:cubicBezTo>
                <a:lnTo>
                  <a:pt x="10573" y="1096"/>
                </a:lnTo>
                <a:lnTo>
                  <a:pt x="10573" y="179"/>
                </a:lnTo>
                <a:cubicBezTo>
                  <a:pt x="10573" y="108"/>
                  <a:pt x="10537" y="48"/>
                  <a:pt x="10466" y="12"/>
                </a:cubicBezTo>
                <a:cubicBezTo>
                  <a:pt x="10446" y="5"/>
                  <a:pt x="10425" y="1"/>
                  <a:pt x="10403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849" name="Google Shape;9849;p78"/>
          <p:cNvGrpSpPr/>
          <p:nvPr/>
        </p:nvGrpSpPr>
        <p:grpSpPr>
          <a:xfrm>
            <a:off x="1139015" y="3646084"/>
            <a:ext cx="503299" cy="447664"/>
            <a:chOff x="854261" y="2908813"/>
            <a:chExt cx="377474" cy="335748"/>
          </a:xfrm>
          <a:solidFill>
            <a:schemeClr val="tx1"/>
          </a:solidFill>
        </p:grpSpPr>
        <p:sp>
          <p:nvSpPr>
            <p:cNvPr id="9850" name="Google Shape;9850;p78"/>
            <p:cNvSpPr/>
            <p:nvPr/>
          </p:nvSpPr>
          <p:spPr>
            <a:xfrm>
              <a:off x="896337" y="3079695"/>
              <a:ext cx="47391" cy="17091"/>
            </a:xfrm>
            <a:custGeom>
              <a:avLst/>
              <a:gdLst/>
              <a:ahLst/>
              <a:cxnLst/>
              <a:rect l="l" t="t" r="r" b="b"/>
              <a:pathLst>
                <a:path w="1489" h="537" extrusionOk="0">
                  <a:moveTo>
                    <a:pt x="179" y="1"/>
                  </a:moveTo>
                  <a:cubicBezTo>
                    <a:pt x="96" y="1"/>
                    <a:pt x="0" y="72"/>
                    <a:pt x="0" y="179"/>
                  </a:cubicBezTo>
                  <a:cubicBezTo>
                    <a:pt x="0" y="263"/>
                    <a:pt x="84" y="358"/>
                    <a:pt x="179" y="358"/>
                  </a:cubicBezTo>
                  <a:cubicBezTo>
                    <a:pt x="381" y="358"/>
                    <a:pt x="941" y="382"/>
                    <a:pt x="1227" y="525"/>
                  </a:cubicBezTo>
                  <a:cubicBezTo>
                    <a:pt x="1251" y="537"/>
                    <a:pt x="1274" y="537"/>
                    <a:pt x="1298" y="537"/>
                  </a:cubicBezTo>
                  <a:cubicBezTo>
                    <a:pt x="1358" y="537"/>
                    <a:pt x="1417" y="501"/>
                    <a:pt x="1453" y="441"/>
                  </a:cubicBezTo>
                  <a:cubicBezTo>
                    <a:pt x="1489" y="358"/>
                    <a:pt x="1465" y="251"/>
                    <a:pt x="1370" y="203"/>
                  </a:cubicBezTo>
                  <a:cubicBezTo>
                    <a:pt x="977" y="1"/>
                    <a:pt x="215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1" name="Google Shape;9851;p78"/>
            <p:cNvSpPr/>
            <p:nvPr/>
          </p:nvSpPr>
          <p:spPr>
            <a:xfrm>
              <a:off x="878514" y="3191855"/>
              <a:ext cx="11426" cy="52706"/>
            </a:xfrm>
            <a:custGeom>
              <a:avLst/>
              <a:gdLst/>
              <a:ahLst/>
              <a:cxnLst/>
              <a:rect l="l" t="t" r="r" b="b"/>
              <a:pathLst>
                <a:path w="359" h="1656" extrusionOk="0">
                  <a:moveTo>
                    <a:pt x="179" y="1"/>
                  </a:moveTo>
                  <a:cubicBezTo>
                    <a:pt x="84" y="1"/>
                    <a:pt x="1" y="72"/>
                    <a:pt x="1" y="180"/>
                  </a:cubicBezTo>
                  <a:lnTo>
                    <a:pt x="1" y="1477"/>
                  </a:lnTo>
                  <a:cubicBezTo>
                    <a:pt x="1" y="1561"/>
                    <a:pt x="72" y="1656"/>
                    <a:pt x="179" y="1656"/>
                  </a:cubicBezTo>
                  <a:cubicBezTo>
                    <a:pt x="287" y="1656"/>
                    <a:pt x="358" y="1585"/>
                    <a:pt x="358" y="1477"/>
                  </a:cubicBezTo>
                  <a:lnTo>
                    <a:pt x="358" y="180"/>
                  </a:lnTo>
                  <a:cubicBezTo>
                    <a:pt x="358" y="72"/>
                    <a:pt x="287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2" name="Google Shape;9852;p78"/>
            <p:cNvSpPr/>
            <p:nvPr/>
          </p:nvSpPr>
          <p:spPr>
            <a:xfrm>
              <a:off x="854261" y="3050159"/>
              <a:ext cx="219451" cy="194052"/>
            </a:xfrm>
            <a:custGeom>
              <a:avLst/>
              <a:gdLst/>
              <a:ahLst/>
              <a:cxnLst/>
              <a:rect l="l" t="t" r="r" b="b"/>
              <a:pathLst>
                <a:path w="6895" h="6097" extrusionOk="0">
                  <a:moveTo>
                    <a:pt x="6406" y="679"/>
                  </a:moveTo>
                  <a:lnTo>
                    <a:pt x="6466" y="929"/>
                  </a:lnTo>
                  <a:cubicBezTo>
                    <a:pt x="6490" y="1000"/>
                    <a:pt x="6478" y="1072"/>
                    <a:pt x="6418" y="1119"/>
                  </a:cubicBezTo>
                  <a:lnTo>
                    <a:pt x="6311" y="1226"/>
                  </a:lnTo>
                  <a:lnTo>
                    <a:pt x="6073" y="988"/>
                  </a:lnTo>
                  <a:lnTo>
                    <a:pt x="6406" y="679"/>
                  </a:lnTo>
                  <a:close/>
                  <a:moveTo>
                    <a:pt x="3192" y="345"/>
                  </a:moveTo>
                  <a:lnTo>
                    <a:pt x="3192" y="1060"/>
                  </a:lnTo>
                  <a:cubicBezTo>
                    <a:pt x="3192" y="1179"/>
                    <a:pt x="3156" y="1298"/>
                    <a:pt x="3108" y="1405"/>
                  </a:cubicBezTo>
                  <a:lnTo>
                    <a:pt x="3025" y="1584"/>
                  </a:lnTo>
                  <a:cubicBezTo>
                    <a:pt x="3013" y="1607"/>
                    <a:pt x="3013" y="1619"/>
                    <a:pt x="3013" y="1655"/>
                  </a:cubicBezTo>
                  <a:lnTo>
                    <a:pt x="3013" y="2024"/>
                  </a:lnTo>
                  <a:cubicBezTo>
                    <a:pt x="2989" y="2286"/>
                    <a:pt x="2894" y="2524"/>
                    <a:pt x="2715" y="2703"/>
                  </a:cubicBezTo>
                  <a:cubicBezTo>
                    <a:pt x="2537" y="2881"/>
                    <a:pt x="2275" y="2965"/>
                    <a:pt x="2025" y="2965"/>
                  </a:cubicBezTo>
                  <a:cubicBezTo>
                    <a:pt x="1525" y="2953"/>
                    <a:pt x="1120" y="2500"/>
                    <a:pt x="1120" y="1988"/>
                  </a:cubicBezTo>
                  <a:lnTo>
                    <a:pt x="1120" y="1655"/>
                  </a:lnTo>
                  <a:cubicBezTo>
                    <a:pt x="1120" y="1619"/>
                    <a:pt x="1120" y="1596"/>
                    <a:pt x="1108" y="1584"/>
                  </a:cubicBezTo>
                  <a:lnTo>
                    <a:pt x="1001" y="1369"/>
                  </a:lnTo>
                  <a:cubicBezTo>
                    <a:pt x="953" y="1298"/>
                    <a:pt x="941" y="1203"/>
                    <a:pt x="941" y="1119"/>
                  </a:cubicBezTo>
                  <a:lnTo>
                    <a:pt x="941" y="1107"/>
                  </a:lnTo>
                  <a:cubicBezTo>
                    <a:pt x="941" y="691"/>
                    <a:pt x="1287" y="345"/>
                    <a:pt x="1703" y="345"/>
                  </a:cubicBezTo>
                  <a:close/>
                  <a:moveTo>
                    <a:pt x="2442" y="3227"/>
                  </a:moveTo>
                  <a:cubicBezTo>
                    <a:pt x="2454" y="3298"/>
                    <a:pt x="2477" y="3334"/>
                    <a:pt x="2489" y="3381"/>
                  </a:cubicBezTo>
                  <a:lnTo>
                    <a:pt x="2323" y="3548"/>
                  </a:lnTo>
                  <a:cubicBezTo>
                    <a:pt x="2251" y="3620"/>
                    <a:pt x="2156" y="3655"/>
                    <a:pt x="2059" y="3655"/>
                  </a:cubicBezTo>
                  <a:cubicBezTo>
                    <a:pt x="1962" y="3655"/>
                    <a:pt x="1864" y="3620"/>
                    <a:pt x="1787" y="3548"/>
                  </a:cubicBezTo>
                  <a:lnTo>
                    <a:pt x="1644" y="3393"/>
                  </a:lnTo>
                  <a:cubicBezTo>
                    <a:pt x="1656" y="3358"/>
                    <a:pt x="1668" y="3286"/>
                    <a:pt x="1668" y="3227"/>
                  </a:cubicBezTo>
                  <a:cubicBezTo>
                    <a:pt x="1775" y="3262"/>
                    <a:pt x="1894" y="3286"/>
                    <a:pt x="2013" y="3286"/>
                  </a:cubicBezTo>
                  <a:lnTo>
                    <a:pt x="2061" y="3286"/>
                  </a:lnTo>
                  <a:cubicBezTo>
                    <a:pt x="2192" y="3286"/>
                    <a:pt x="2323" y="3274"/>
                    <a:pt x="2442" y="3227"/>
                  </a:cubicBezTo>
                  <a:close/>
                  <a:moveTo>
                    <a:pt x="1680" y="0"/>
                  </a:moveTo>
                  <a:cubicBezTo>
                    <a:pt x="1072" y="0"/>
                    <a:pt x="584" y="500"/>
                    <a:pt x="584" y="1107"/>
                  </a:cubicBezTo>
                  <a:lnTo>
                    <a:pt x="584" y="1119"/>
                  </a:lnTo>
                  <a:cubicBezTo>
                    <a:pt x="584" y="1250"/>
                    <a:pt x="608" y="1405"/>
                    <a:pt x="668" y="1524"/>
                  </a:cubicBezTo>
                  <a:lnTo>
                    <a:pt x="763" y="1703"/>
                  </a:lnTo>
                  <a:lnTo>
                    <a:pt x="763" y="1988"/>
                  </a:lnTo>
                  <a:cubicBezTo>
                    <a:pt x="763" y="2429"/>
                    <a:pt x="977" y="2834"/>
                    <a:pt x="1311" y="3072"/>
                  </a:cubicBezTo>
                  <a:lnTo>
                    <a:pt x="1311" y="3215"/>
                  </a:lnTo>
                  <a:cubicBezTo>
                    <a:pt x="1311" y="3310"/>
                    <a:pt x="1251" y="3381"/>
                    <a:pt x="1156" y="3417"/>
                  </a:cubicBezTo>
                  <a:lnTo>
                    <a:pt x="537" y="3596"/>
                  </a:lnTo>
                  <a:cubicBezTo>
                    <a:pt x="227" y="3679"/>
                    <a:pt x="1" y="3965"/>
                    <a:pt x="1" y="4286"/>
                  </a:cubicBezTo>
                  <a:lnTo>
                    <a:pt x="1" y="5917"/>
                  </a:lnTo>
                  <a:cubicBezTo>
                    <a:pt x="1" y="6001"/>
                    <a:pt x="72" y="6096"/>
                    <a:pt x="179" y="6096"/>
                  </a:cubicBezTo>
                  <a:cubicBezTo>
                    <a:pt x="287" y="6096"/>
                    <a:pt x="358" y="6013"/>
                    <a:pt x="358" y="5917"/>
                  </a:cubicBezTo>
                  <a:lnTo>
                    <a:pt x="358" y="4310"/>
                  </a:lnTo>
                  <a:cubicBezTo>
                    <a:pt x="358" y="4143"/>
                    <a:pt x="477" y="3977"/>
                    <a:pt x="644" y="3929"/>
                  </a:cubicBezTo>
                  <a:lnTo>
                    <a:pt x="1263" y="3751"/>
                  </a:lnTo>
                  <a:cubicBezTo>
                    <a:pt x="1322" y="3739"/>
                    <a:pt x="1370" y="3715"/>
                    <a:pt x="1418" y="3679"/>
                  </a:cubicBezTo>
                  <a:lnTo>
                    <a:pt x="1513" y="3786"/>
                  </a:lnTo>
                  <a:cubicBezTo>
                    <a:pt x="1668" y="3929"/>
                    <a:pt x="1846" y="3989"/>
                    <a:pt x="2037" y="3989"/>
                  </a:cubicBezTo>
                  <a:cubicBezTo>
                    <a:pt x="2227" y="3989"/>
                    <a:pt x="2406" y="3917"/>
                    <a:pt x="2561" y="3786"/>
                  </a:cubicBezTo>
                  <a:lnTo>
                    <a:pt x="2727" y="3620"/>
                  </a:lnTo>
                  <a:cubicBezTo>
                    <a:pt x="2799" y="3655"/>
                    <a:pt x="2870" y="3679"/>
                    <a:pt x="2966" y="3679"/>
                  </a:cubicBezTo>
                  <a:lnTo>
                    <a:pt x="3001" y="3679"/>
                  </a:lnTo>
                  <a:cubicBezTo>
                    <a:pt x="3144" y="3679"/>
                    <a:pt x="3275" y="3620"/>
                    <a:pt x="3382" y="3524"/>
                  </a:cubicBezTo>
                  <a:lnTo>
                    <a:pt x="5823" y="1226"/>
                  </a:lnTo>
                  <a:lnTo>
                    <a:pt x="6061" y="1465"/>
                  </a:lnTo>
                  <a:lnTo>
                    <a:pt x="3239" y="4274"/>
                  </a:lnTo>
                  <a:cubicBezTo>
                    <a:pt x="3061" y="4453"/>
                    <a:pt x="2977" y="4679"/>
                    <a:pt x="2977" y="4917"/>
                  </a:cubicBezTo>
                  <a:lnTo>
                    <a:pt x="2977" y="5906"/>
                  </a:lnTo>
                  <a:cubicBezTo>
                    <a:pt x="2977" y="6001"/>
                    <a:pt x="3049" y="6096"/>
                    <a:pt x="3156" y="6096"/>
                  </a:cubicBezTo>
                  <a:cubicBezTo>
                    <a:pt x="3239" y="6096"/>
                    <a:pt x="3335" y="6013"/>
                    <a:pt x="3335" y="5906"/>
                  </a:cubicBezTo>
                  <a:lnTo>
                    <a:pt x="3335" y="4917"/>
                  </a:lnTo>
                  <a:cubicBezTo>
                    <a:pt x="3335" y="4763"/>
                    <a:pt x="3394" y="4620"/>
                    <a:pt x="3501" y="4513"/>
                  </a:cubicBezTo>
                  <a:lnTo>
                    <a:pt x="6656" y="1357"/>
                  </a:lnTo>
                  <a:cubicBezTo>
                    <a:pt x="6787" y="1226"/>
                    <a:pt x="6847" y="1024"/>
                    <a:pt x="6799" y="834"/>
                  </a:cubicBezTo>
                  <a:lnTo>
                    <a:pt x="6704" y="405"/>
                  </a:lnTo>
                  <a:lnTo>
                    <a:pt x="6823" y="298"/>
                  </a:lnTo>
                  <a:cubicBezTo>
                    <a:pt x="6895" y="238"/>
                    <a:pt x="6895" y="119"/>
                    <a:pt x="6823" y="60"/>
                  </a:cubicBezTo>
                  <a:cubicBezTo>
                    <a:pt x="6793" y="24"/>
                    <a:pt x="6749" y="6"/>
                    <a:pt x="6704" y="6"/>
                  </a:cubicBezTo>
                  <a:cubicBezTo>
                    <a:pt x="6659" y="6"/>
                    <a:pt x="6615" y="24"/>
                    <a:pt x="6585" y="60"/>
                  </a:cubicBezTo>
                  <a:lnTo>
                    <a:pt x="3156" y="3274"/>
                  </a:lnTo>
                  <a:cubicBezTo>
                    <a:pt x="3132" y="3310"/>
                    <a:pt x="3073" y="3334"/>
                    <a:pt x="3025" y="3334"/>
                  </a:cubicBezTo>
                  <a:lnTo>
                    <a:pt x="2977" y="3334"/>
                  </a:lnTo>
                  <a:cubicBezTo>
                    <a:pt x="2870" y="3334"/>
                    <a:pt x="2787" y="3250"/>
                    <a:pt x="2787" y="3143"/>
                  </a:cubicBezTo>
                  <a:lnTo>
                    <a:pt x="2787" y="3084"/>
                  </a:lnTo>
                  <a:cubicBezTo>
                    <a:pt x="2846" y="3036"/>
                    <a:pt x="2906" y="3000"/>
                    <a:pt x="2942" y="2953"/>
                  </a:cubicBezTo>
                  <a:cubicBezTo>
                    <a:pt x="3204" y="2715"/>
                    <a:pt x="3335" y="2381"/>
                    <a:pt x="3335" y="2024"/>
                  </a:cubicBezTo>
                  <a:lnTo>
                    <a:pt x="3335" y="1703"/>
                  </a:lnTo>
                  <a:lnTo>
                    <a:pt x="3406" y="1572"/>
                  </a:lnTo>
                  <a:cubicBezTo>
                    <a:pt x="3477" y="1417"/>
                    <a:pt x="3525" y="1238"/>
                    <a:pt x="3525" y="1072"/>
                  </a:cubicBezTo>
                  <a:lnTo>
                    <a:pt x="3525" y="179"/>
                  </a:lnTo>
                  <a:cubicBezTo>
                    <a:pt x="3525" y="95"/>
                    <a:pt x="3454" y="0"/>
                    <a:pt x="3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3" name="Google Shape;9853;p78"/>
            <p:cNvSpPr/>
            <p:nvPr/>
          </p:nvSpPr>
          <p:spPr>
            <a:xfrm>
              <a:off x="1008115" y="2908813"/>
              <a:ext cx="223620" cy="188355"/>
            </a:xfrm>
            <a:custGeom>
              <a:avLst/>
              <a:gdLst/>
              <a:ahLst/>
              <a:cxnLst/>
              <a:rect l="l" t="t" r="r" b="b"/>
              <a:pathLst>
                <a:path w="7026" h="5918" extrusionOk="0">
                  <a:moveTo>
                    <a:pt x="560" y="0"/>
                  </a:moveTo>
                  <a:cubicBezTo>
                    <a:pt x="263" y="0"/>
                    <a:pt x="1" y="238"/>
                    <a:pt x="1" y="548"/>
                  </a:cubicBezTo>
                  <a:lnTo>
                    <a:pt x="1" y="5251"/>
                  </a:lnTo>
                  <a:cubicBezTo>
                    <a:pt x="1" y="5334"/>
                    <a:pt x="84" y="5429"/>
                    <a:pt x="179" y="5429"/>
                  </a:cubicBezTo>
                  <a:cubicBezTo>
                    <a:pt x="287" y="5429"/>
                    <a:pt x="358" y="5358"/>
                    <a:pt x="358" y="5251"/>
                  </a:cubicBezTo>
                  <a:lnTo>
                    <a:pt x="358" y="548"/>
                  </a:lnTo>
                  <a:cubicBezTo>
                    <a:pt x="358" y="441"/>
                    <a:pt x="453" y="357"/>
                    <a:pt x="560" y="357"/>
                  </a:cubicBezTo>
                  <a:lnTo>
                    <a:pt x="6478" y="357"/>
                  </a:lnTo>
                  <a:cubicBezTo>
                    <a:pt x="6585" y="357"/>
                    <a:pt x="6668" y="441"/>
                    <a:pt x="6668" y="548"/>
                  </a:cubicBezTo>
                  <a:lnTo>
                    <a:pt x="6668" y="5370"/>
                  </a:lnTo>
                  <a:cubicBezTo>
                    <a:pt x="6668" y="5477"/>
                    <a:pt x="6585" y="5560"/>
                    <a:pt x="6478" y="5560"/>
                  </a:cubicBezTo>
                  <a:lnTo>
                    <a:pt x="2525" y="5560"/>
                  </a:lnTo>
                  <a:cubicBezTo>
                    <a:pt x="2430" y="5560"/>
                    <a:pt x="2346" y="5632"/>
                    <a:pt x="2346" y="5739"/>
                  </a:cubicBezTo>
                  <a:cubicBezTo>
                    <a:pt x="2346" y="5846"/>
                    <a:pt x="2418" y="5917"/>
                    <a:pt x="2525" y="5917"/>
                  </a:cubicBezTo>
                  <a:lnTo>
                    <a:pt x="6478" y="5917"/>
                  </a:lnTo>
                  <a:cubicBezTo>
                    <a:pt x="6775" y="5917"/>
                    <a:pt x="7025" y="5679"/>
                    <a:pt x="7025" y="5370"/>
                  </a:cubicBezTo>
                  <a:lnTo>
                    <a:pt x="7025" y="548"/>
                  </a:lnTo>
                  <a:cubicBezTo>
                    <a:pt x="7025" y="226"/>
                    <a:pt x="6787" y="0"/>
                    <a:pt x="64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4" name="Google Shape;9854;p78"/>
            <p:cNvSpPr/>
            <p:nvPr/>
          </p:nvSpPr>
          <p:spPr>
            <a:xfrm>
              <a:off x="1037301" y="2944046"/>
              <a:ext cx="165248" cy="105763"/>
            </a:xfrm>
            <a:custGeom>
              <a:avLst/>
              <a:gdLst/>
              <a:ahLst/>
              <a:cxnLst/>
              <a:rect l="l" t="t" r="r" b="b"/>
              <a:pathLst>
                <a:path w="5192" h="3323" extrusionOk="0">
                  <a:moveTo>
                    <a:pt x="4084" y="0"/>
                  </a:moveTo>
                  <a:cubicBezTo>
                    <a:pt x="4001" y="0"/>
                    <a:pt x="3906" y="84"/>
                    <a:pt x="3906" y="179"/>
                  </a:cubicBezTo>
                  <a:cubicBezTo>
                    <a:pt x="3906" y="286"/>
                    <a:pt x="3989" y="358"/>
                    <a:pt x="4084" y="358"/>
                  </a:cubicBezTo>
                  <a:lnTo>
                    <a:pt x="4596" y="358"/>
                  </a:lnTo>
                  <a:lnTo>
                    <a:pt x="2691" y="2263"/>
                  </a:lnTo>
                  <a:lnTo>
                    <a:pt x="1882" y="1465"/>
                  </a:lnTo>
                  <a:cubicBezTo>
                    <a:pt x="1846" y="1429"/>
                    <a:pt x="1801" y="1411"/>
                    <a:pt x="1758" y="1411"/>
                  </a:cubicBezTo>
                  <a:cubicBezTo>
                    <a:pt x="1715" y="1411"/>
                    <a:pt x="1673" y="1429"/>
                    <a:pt x="1644" y="1465"/>
                  </a:cubicBezTo>
                  <a:lnTo>
                    <a:pt x="72" y="3036"/>
                  </a:lnTo>
                  <a:cubicBezTo>
                    <a:pt x="1" y="3120"/>
                    <a:pt x="1" y="3215"/>
                    <a:pt x="72" y="3275"/>
                  </a:cubicBezTo>
                  <a:cubicBezTo>
                    <a:pt x="96" y="3310"/>
                    <a:pt x="143" y="3322"/>
                    <a:pt x="191" y="3322"/>
                  </a:cubicBezTo>
                  <a:cubicBezTo>
                    <a:pt x="239" y="3322"/>
                    <a:pt x="274" y="3310"/>
                    <a:pt x="310" y="3275"/>
                  </a:cubicBezTo>
                  <a:lnTo>
                    <a:pt x="1763" y="1822"/>
                  </a:lnTo>
                  <a:lnTo>
                    <a:pt x="2572" y="2620"/>
                  </a:lnTo>
                  <a:cubicBezTo>
                    <a:pt x="2608" y="2661"/>
                    <a:pt x="2653" y="2682"/>
                    <a:pt x="2696" y="2682"/>
                  </a:cubicBezTo>
                  <a:cubicBezTo>
                    <a:pt x="2739" y="2682"/>
                    <a:pt x="2781" y="2661"/>
                    <a:pt x="2810" y="2620"/>
                  </a:cubicBezTo>
                  <a:lnTo>
                    <a:pt x="4835" y="596"/>
                  </a:lnTo>
                  <a:lnTo>
                    <a:pt x="4835" y="1108"/>
                  </a:lnTo>
                  <a:cubicBezTo>
                    <a:pt x="4835" y="1191"/>
                    <a:pt x="4906" y="1286"/>
                    <a:pt x="5013" y="1286"/>
                  </a:cubicBezTo>
                  <a:cubicBezTo>
                    <a:pt x="5120" y="1286"/>
                    <a:pt x="5192" y="1215"/>
                    <a:pt x="5192" y="1108"/>
                  </a:cubicBezTo>
                  <a:lnTo>
                    <a:pt x="5192" y="179"/>
                  </a:lnTo>
                  <a:cubicBezTo>
                    <a:pt x="5192" y="84"/>
                    <a:pt x="5120" y="0"/>
                    <a:pt x="50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55" name="Google Shape;9855;p78"/>
          <p:cNvGrpSpPr/>
          <p:nvPr/>
        </p:nvGrpSpPr>
        <p:grpSpPr>
          <a:xfrm>
            <a:off x="2332971" y="3627369"/>
            <a:ext cx="515903" cy="484584"/>
            <a:chOff x="1749728" y="2894777"/>
            <a:chExt cx="386927" cy="363438"/>
          </a:xfrm>
          <a:solidFill>
            <a:schemeClr val="tx1"/>
          </a:solidFill>
        </p:grpSpPr>
        <p:sp>
          <p:nvSpPr>
            <p:cNvPr id="9856" name="Google Shape;9856;p78"/>
            <p:cNvSpPr/>
            <p:nvPr/>
          </p:nvSpPr>
          <p:spPr>
            <a:xfrm>
              <a:off x="1809595" y="3025333"/>
              <a:ext cx="97424" cy="32432"/>
            </a:xfrm>
            <a:custGeom>
              <a:avLst/>
              <a:gdLst/>
              <a:ahLst/>
              <a:cxnLst/>
              <a:rect l="l" t="t" r="r" b="b"/>
              <a:pathLst>
                <a:path w="3061" h="1019" extrusionOk="0">
                  <a:moveTo>
                    <a:pt x="1208" y="0"/>
                  </a:moveTo>
                  <a:cubicBezTo>
                    <a:pt x="852" y="0"/>
                    <a:pt x="531" y="35"/>
                    <a:pt x="322" y="66"/>
                  </a:cubicBezTo>
                  <a:cubicBezTo>
                    <a:pt x="143" y="101"/>
                    <a:pt x="1" y="244"/>
                    <a:pt x="1" y="423"/>
                  </a:cubicBezTo>
                  <a:lnTo>
                    <a:pt x="1" y="840"/>
                  </a:lnTo>
                  <a:cubicBezTo>
                    <a:pt x="1" y="947"/>
                    <a:pt x="84" y="1018"/>
                    <a:pt x="179" y="1018"/>
                  </a:cubicBezTo>
                  <a:cubicBezTo>
                    <a:pt x="286" y="1018"/>
                    <a:pt x="358" y="947"/>
                    <a:pt x="358" y="840"/>
                  </a:cubicBezTo>
                  <a:lnTo>
                    <a:pt x="358" y="423"/>
                  </a:lnTo>
                  <a:cubicBezTo>
                    <a:pt x="358" y="423"/>
                    <a:pt x="358" y="411"/>
                    <a:pt x="382" y="411"/>
                  </a:cubicBezTo>
                  <a:cubicBezTo>
                    <a:pt x="549" y="383"/>
                    <a:pt x="870" y="340"/>
                    <a:pt x="1231" y="340"/>
                  </a:cubicBezTo>
                  <a:cubicBezTo>
                    <a:pt x="1330" y="340"/>
                    <a:pt x="1433" y="344"/>
                    <a:pt x="1536" y="351"/>
                  </a:cubicBezTo>
                  <a:cubicBezTo>
                    <a:pt x="2084" y="387"/>
                    <a:pt x="2489" y="530"/>
                    <a:pt x="2727" y="768"/>
                  </a:cubicBezTo>
                  <a:cubicBezTo>
                    <a:pt x="2763" y="804"/>
                    <a:pt x="2807" y="822"/>
                    <a:pt x="2852" y="822"/>
                  </a:cubicBezTo>
                  <a:cubicBezTo>
                    <a:pt x="2897" y="822"/>
                    <a:pt x="2941" y="804"/>
                    <a:pt x="2977" y="768"/>
                  </a:cubicBezTo>
                  <a:cubicBezTo>
                    <a:pt x="3060" y="709"/>
                    <a:pt x="3060" y="590"/>
                    <a:pt x="2977" y="530"/>
                  </a:cubicBezTo>
                  <a:cubicBezTo>
                    <a:pt x="2554" y="107"/>
                    <a:pt x="1828" y="0"/>
                    <a:pt x="12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7" name="Google Shape;9857;p78"/>
            <p:cNvSpPr/>
            <p:nvPr/>
          </p:nvSpPr>
          <p:spPr>
            <a:xfrm>
              <a:off x="1749728" y="2974346"/>
              <a:ext cx="216777" cy="283869"/>
            </a:xfrm>
            <a:custGeom>
              <a:avLst/>
              <a:gdLst/>
              <a:ahLst/>
              <a:cxnLst/>
              <a:rect l="l" t="t" r="r" b="b"/>
              <a:pathLst>
                <a:path w="6811" h="8919" extrusionOk="0">
                  <a:moveTo>
                    <a:pt x="5311" y="334"/>
                  </a:moveTo>
                  <a:lnTo>
                    <a:pt x="5311" y="2061"/>
                  </a:lnTo>
                  <a:cubicBezTo>
                    <a:pt x="5311" y="2311"/>
                    <a:pt x="5251" y="2561"/>
                    <a:pt x="5132" y="2799"/>
                  </a:cubicBezTo>
                  <a:cubicBezTo>
                    <a:pt x="5120" y="2835"/>
                    <a:pt x="5120" y="2846"/>
                    <a:pt x="5120" y="2882"/>
                  </a:cubicBezTo>
                  <a:lnTo>
                    <a:pt x="5120" y="3382"/>
                  </a:lnTo>
                  <a:cubicBezTo>
                    <a:pt x="5120" y="3858"/>
                    <a:pt x="4918" y="4311"/>
                    <a:pt x="4560" y="4644"/>
                  </a:cubicBezTo>
                  <a:cubicBezTo>
                    <a:pt x="4227" y="4955"/>
                    <a:pt x="3811" y="5111"/>
                    <a:pt x="3369" y="5111"/>
                  </a:cubicBezTo>
                  <a:cubicBezTo>
                    <a:pt x="3338" y="5111"/>
                    <a:pt x="3306" y="5110"/>
                    <a:pt x="3275" y="5109"/>
                  </a:cubicBezTo>
                  <a:cubicBezTo>
                    <a:pt x="2382" y="5061"/>
                    <a:pt x="1679" y="4275"/>
                    <a:pt x="1679" y="3323"/>
                  </a:cubicBezTo>
                  <a:lnTo>
                    <a:pt x="1679" y="2882"/>
                  </a:lnTo>
                  <a:cubicBezTo>
                    <a:pt x="1679" y="2846"/>
                    <a:pt x="1679" y="2823"/>
                    <a:pt x="1667" y="2799"/>
                  </a:cubicBezTo>
                  <a:cubicBezTo>
                    <a:pt x="1548" y="2561"/>
                    <a:pt x="1489" y="2311"/>
                    <a:pt x="1489" y="2061"/>
                  </a:cubicBezTo>
                  <a:lnTo>
                    <a:pt x="1489" y="1668"/>
                  </a:lnTo>
                  <a:cubicBezTo>
                    <a:pt x="1489" y="930"/>
                    <a:pt x="2096" y="334"/>
                    <a:pt x="2822" y="334"/>
                  </a:cubicBezTo>
                  <a:close/>
                  <a:moveTo>
                    <a:pt x="4358" y="5240"/>
                  </a:moveTo>
                  <a:lnTo>
                    <a:pt x="4358" y="5573"/>
                  </a:lnTo>
                  <a:lnTo>
                    <a:pt x="3406" y="6228"/>
                  </a:lnTo>
                  <a:lnTo>
                    <a:pt x="2441" y="5573"/>
                  </a:lnTo>
                  <a:lnTo>
                    <a:pt x="2441" y="5240"/>
                  </a:lnTo>
                  <a:cubicBezTo>
                    <a:pt x="2691" y="5371"/>
                    <a:pt x="2977" y="5466"/>
                    <a:pt x="3251" y="5478"/>
                  </a:cubicBezTo>
                  <a:lnTo>
                    <a:pt x="3394" y="5478"/>
                  </a:lnTo>
                  <a:cubicBezTo>
                    <a:pt x="3727" y="5478"/>
                    <a:pt x="4060" y="5406"/>
                    <a:pt x="4358" y="5240"/>
                  </a:cubicBezTo>
                  <a:close/>
                  <a:moveTo>
                    <a:pt x="2286" y="5883"/>
                  </a:moveTo>
                  <a:lnTo>
                    <a:pt x="3120" y="6466"/>
                  </a:lnTo>
                  <a:lnTo>
                    <a:pt x="2679" y="6906"/>
                  </a:lnTo>
                  <a:lnTo>
                    <a:pt x="2655" y="6906"/>
                  </a:lnTo>
                  <a:lnTo>
                    <a:pt x="2108" y="6073"/>
                  </a:lnTo>
                  <a:lnTo>
                    <a:pt x="2286" y="5883"/>
                  </a:lnTo>
                  <a:close/>
                  <a:moveTo>
                    <a:pt x="4525" y="5883"/>
                  </a:moveTo>
                  <a:lnTo>
                    <a:pt x="4703" y="6073"/>
                  </a:lnTo>
                  <a:lnTo>
                    <a:pt x="4144" y="6906"/>
                  </a:lnTo>
                  <a:lnTo>
                    <a:pt x="4132" y="6906"/>
                  </a:lnTo>
                  <a:lnTo>
                    <a:pt x="3691" y="6466"/>
                  </a:lnTo>
                  <a:lnTo>
                    <a:pt x="4525" y="5883"/>
                  </a:lnTo>
                  <a:close/>
                  <a:moveTo>
                    <a:pt x="2834" y="1"/>
                  </a:moveTo>
                  <a:cubicBezTo>
                    <a:pt x="1905" y="1"/>
                    <a:pt x="1143" y="763"/>
                    <a:pt x="1143" y="1703"/>
                  </a:cubicBezTo>
                  <a:lnTo>
                    <a:pt x="1143" y="2084"/>
                  </a:lnTo>
                  <a:cubicBezTo>
                    <a:pt x="1143" y="2382"/>
                    <a:pt x="1203" y="2680"/>
                    <a:pt x="1334" y="2954"/>
                  </a:cubicBezTo>
                  <a:lnTo>
                    <a:pt x="1334" y="3358"/>
                  </a:lnTo>
                  <a:cubicBezTo>
                    <a:pt x="1334" y="4025"/>
                    <a:pt x="1631" y="4620"/>
                    <a:pt x="2096" y="5025"/>
                  </a:cubicBezTo>
                  <a:lnTo>
                    <a:pt x="2096" y="5621"/>
                  </a:lnTo>
                  <a:lnTo>
                    <a:pt x="1762" y="5954"/>
                  </a:lnTo>
                  <a:cubicBezTo>
                    <a:pt x="1739" y="6002"/>
                    <a:pt x="1703" y="6049"/>
                    <a:pt x="1727" y="6097"/>
                  </a:cubicBezTo>
                  <a:lnTo>
                    <a:pt x="619" y="6490"/>
                  </a:lnTo>
                  <a:cubicBezTo>
                    <a:pt x="250" y="6633"/>
                    <a:pt x="0" y="6990"/>
                    <a:pt x="0" y="7371"/>
                  </a:cubicBezTo>
                  <a:lnTo>
                    <a:pt x="0" y="8740"/>
                  </a:lnTo>
                  <a:cubicBezTo>
                    <a:pt x="0" y="8847"/>
                    <a:pt x="72" y="8919"/>
                    <a:pt x="179" y="8919"/>
                  </a:cubicBezTo>
                  <a:cubicBezTo>
                    <a:pt x="274" y="8919"/>
                    <a:pt x="358" y="8847"/>
                    <a:pt x="358" y="8740"/>
                  </a:cubicBezTo>
                  <a:lnTo>
                    <a:pt x="358" y="7371"/>
                  </a:lnTo>
                  <a:cubicBezTo>
                    <a:pt x="358" y="7133"/>
                    <a:pt x="500" y="6906"/>
                    <a:pt x="739" y="6823"/>
                  </a:cubicBezTo>
                  <a:lnTo>
                    <a:pt x="1905" y="6406"/>
                  </a:lnTo>
                  <a:lnTo>
                    <a:pt x="2382" y="7121"/>
                  </a:lnTo>
                  <a:cubicBezTo>
                    <a:pt x="2441" y="7204"/>
                    <a:pt x="2536" y="7264"/>
                    <a:pt x="2644" y="7287"/>
                  </a:cubicBezTo>
                  <a:lnTo>
                    <a:pt x="2679" y="7287"/>
                  </a:lnTo>
                  <a:cubicBezTo>
                    <a:pt x="2774" y="7287"/>
                    <a:pt x="2870" y="7240"/>
                    <a:pt x="2929" y="7180"/>
                  </a:cubicBezTo>
                  <a:lnTo>
                    <a:pt x="3227" y="6883"/>
                  </a:lnTo>
                  <a:lnTo>
                    <a:pt x="3227" y="8740"/>
                  </a:lnTo>
                  <a:cubicBezTo>
                    <a:pt x="3227" y="8847"/>
                    <a:pt x="3298" y="8919"/>
                    <a:pt x="3406" y="8919"/>
                  </a:cubicBezTo>
                  <a:cubicBezTo>
                    <a:pt x="3513" y="8919"/>
                    <a:pt x="3584" y="8847"/>
                    <a:pt x="3584" y="8740"/>
                  </a:cubicBezTo>
                  <a:lnTo>
                    <a:pt x="3584" y="6883"/>
                  </a:lnTo>
                  <a:lnTo>
                    <a:pt x="3882" y="7180"/>
                  </a:lnTo>
                  <a:cubicBezTo>
                    <a:pt x="3953" y="7252"/>
                    <a:pt x="4048" y="7287"/>
                    <a:pt x="4132" y="7287"/>
                  </a:cubicBezTo>
                  <a:lnTo>
                    <a:pt x="4168" y="7287"/>
                  </a:lnTo>
                  <a:cubicBezTo>
                    <a:pt x="4263" y="7264"/>
                    <a:pt x="4370" y="7204"/>
                    <a:pt x="4429" y="7121"/>
                  </a:cubicBezTo>
                  <a:lnTo>
                    <a:pt x="4906" y="6406"/>
                  </a:lnTo>
                  <a:lnTo>
                    <a:pt x="6073" y="6823"/>
                  </a:lnTo>
                  <a:cubicBezTo>
                    <a:pt x="6287" y="6906"/>
                    <a:pt x="6454" y="7121"/>
                    <a:pt x="6454" y="7371"/>
                  </a:cubicBezTo>
                  <a:lnTo>
                    <a:pt x="6454" y="8740"/>
                  </a:lnTo>
                  <a:cubicBezTo>
                    <a:pt x="6454" y="8847"/>
                    <a:pt x="6525" y="8919"/>
                    <a:pt x="6632" y="8919"/>
                  </a:cubicBezTo>
                  <a:cubicBezTo>
                    <a:pt x="6739" y="8919"/>
                    <a:pt x="6811" y="8847"/>
                    <a:pt x="6811" y="8740"/>
                  </a:cubicBezTo>
                  <a:lnTo>
                    <a:pt x="6811" y="7371"/>
                  </a:lnTo>
                  <a:cubicBezTo>
                    <a:pt x="6811" y="6954"/>
                    <a:pt x="6573" y="6609"/>
                    <a:pt x="6203" y="6478"/>
                  </a:cubicBezTo>
                  <a:lnTo>
                    <a:pt x="5096" y="6073"/>
                  </a:lnTo>
                  <a:cubicBezTo>
                    <a:pt x="5096" y="6037"/>
                    <a:pt x="5084" y="5966"/>
                    <a:pt x="5060" y="5942"/>
                  </a:cubicBezTo>
                  <a:lnTo>
                    <a:pt x="4727" y="5597"/>
                  </a:lnTo>
                  <a:lnTo>
                    <a:pt x="4727" y="5025"/>
                  </a:lnTo>
                  <a:cubicBezTo>
                    <a:pt x="4763" y="4990"/>
                    <a:pt x="4799" y="4966"/>
                    <a:pt x="4834" y="4930"/>
                  </a:cubicBezTo>
                  <a:cubicBezTo>
                    <a:pt x="5251" y="4549"/>
                    <a:pt x="5489" y="3978"/>
                    <a:pt x="5489" y="3418"/>
                  </a:cubicBezTo>
                  <a:lnTo>
                    <a:pt x="5489" y="2954"/>
                  </a:lnTo>
                  <a:cubicBezTo>
                    <a:pt x="5608" y="2680"/>
                    <a:pt x="5680" y="2382"/>
                    <a:pt x="5680" y="2084"/>
                  </a:cubicBezTo>
                  <a:lnTo>
                    <a:pt x="5680" y="179"/>
                  </a:lnTo>
                  <a:cubicBezTo>
                    <a:pt x="5680" y="84"/>
                    <a:pt x="5608" y="1"/>
                    <a:pt x="5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8" name="Google Shape;9858;p78"/>
            <p:cNvSpPr/>
            <p:nvPr/>
          </p:nvSpPr>
          <p:spPr>
            <a:xfrm>
              <a:off x="1785725" y="3222186"/>
              <a:ext cx="11394" cy="35647"/>
            </a:xfrm>
            <a:custGeom>
              <a:avLst/>
              <a:gdLst/>
              <a:ahLst/>
              <a:cxnLst/>
              <a:rect l="l" t="t" r="r" b="b"/>
              <a:pathLst>
                <a:path w="358" h="1120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lnTo>
                    <a:pt x="0" y="941"/>
                  </a:lnTo>
                  <a:cubicBezTo>
                    <a:pt x="0" y="1048"/>
                    <a:pt x="72" y="1120"/>
                    <a:pt x="179" y="1120"/>
                  </a:cubicBezTo>
                  <a:cubicBezTo>
                    <a:pt x="274" y="1120"/>
                    <a:pt x="358" y="1048"/>
                    <a:pt x="358" y="941"/>
                  </a:cubicBezTo>
                  <a:lnTo>
                    <a:pt x="358" y="179"/>
                  </a:lnTo>
                  <a:cubicBezTo>
                    <a:pt x="358" y="72"/>
                    <a:pt x="27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9" name="Google Shape;9859;p78"/>
            <p:cNvSpPr/>
            <p:nvPr/>
          </p:nvSpPr>
          <p:spPr>
            <a:xfrm>
              <a:off x="1919114" y="3222186"/>
              <a:ext cx="11394" cy="35647"/>
            </a:xfrm>
            <a:custGeom>
              <a:avLst/>
              <a:gdLst/>
              <a:ahLst/>
              <a:cxnLst/>
              <a:rect l="l" t="t" r="r" b="b"/>
              <a:pathLst>
                <a:path w="358" h="1120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lnTo>
                    <a:pt x="0" y="941"/>
                  </a:lnTo>
                  <a:cubicBezTo>
                    <a:pt x="0" y="1048"/>
                    <a:pt x="72" y="1120"/>
                    <a:pt x="179" y="1120"/>
                  </a:cubicBezTo>
                  <a:cubicBezTo>
                    <a:pt x="286" y="1120"/>
                    <a:pt x="358" y="1048"/>
                    <a:pt x="358" y="941"/>
                  </a:cubicBezTo>
                  <a:lnTo>
                    <a:pt x="358" y="179"/>
                  </a:lnTo>
                  <a:cubicBezTo>
                    <a:pt x="358" y="72"/>
                    <a:pt x="27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0" name="Google Shape;9860;p78"/>
            <p:cNvSpPr/>
            <p:nvPr/>
          </p:nvSpPr>
          <p:spPr>
            <a:xfrm>
              <a:off x="1956257" y="2931156"/>
              <a:ext cx="180398" cy="188737"/>
            </a:xfrm>
            <a:custGeom>
              <a:avLst/>
              <a:gdLst/>
              <a:ahLst/>
              <a:cxnLst/>
              <a:rect l="l" t="t" r="r" b="b"/>
              <a:pathLst>
                <a:path w="5668" h="5930" extrusionOk="0">
                  <a:moveTo>
                    <a:pt x="738" y="1"/>
                  </a:moveTo>
                  <a:cubicBezTo>
                    <a:pt x="322" y="1"/>
                    <a:pt x="0" y="346"/>
                    <a:pt x="0" y="751"/>
                  </a:cubicBezTo>
                  <a:lnTo>
                    <a:pt x="0" y="3799"/>
                  </a:lnTo>
                  <a:cubicBezTo>
                    <a:pt x="0" y="4215"/>
                    <a:pt x="334" y="4549"/>
                    <a:pt x="738" y="4549"/>
                  </a:cubicBezTo>
                  <a:lnTo>
                    <a:pt x="1084" y="4549"/>
                  </a:lnTo>
                  <a:lnTo>
                    <a:pt x="810" y="5585"/>
                  </a:lnTo>
                  <a:cubicBezTo>
                    <a:pt x="786" y="5704"/>
                    <a:pt x="834" y="5811"/>
                    <a:pt x="929" y="5882"/>
                  </a:cubicBezTo>
                  <a:cubicBezTo>
                    <a:pt x="977" y="5918"/>
                    <a:pt x="1036" y="5930"/>
                    <a:pt x="1084" y="5930"/>
                  </a:cubicBezTo>
                  <a:cubicBezTo>
                    <a:pt x="1143" y="5930"/>
                    <a:pt x="1203" y="5918"/>
                    <a:pt x="1250" y="5870"/>
                  </a:cubicBezTo>
                  <a:lnTo>
                    <a:pt x="3072" y="4525"/>
                  </a:lnTo>
                  <a:lnTo>
                    <a:pt x="4918" y="4525"/>
                  </a:lnTo>
                  <a:cubicBezTo>
                    <a:pt x="5334" y="4525"/>
                    <a:pt x="5668" y="4192"/>
                    <a:pt x="5668" y="3787"/>
                  </a:cubicBezTo>
                  <a:lnTo>
                    <a:pt x="5668" y="751"/>
                  </a:lnTo>
                  <a:cubicBezTo>
                    <a:pt x="5656" y="334"/>
                    <a:pt x="5322" y="12"/>
                    <a:pt x="4906" y="12"/>
                  </a:cubicBezTo>
                  <a:lnTo>
                    <a:pt x="3953" y="12"/>
                  </a:lnTo>
                  <a:cubicBezTo>
                    <a:pt x="3846" y="12"/>
                    <a:pt x="3775" y="84"/>
                    <a:pt x="3775" y="191"/>
                  </a:cubicBezTo>
                  <a:cubicBezTo>
                    <a:pt x="3775" y="286"/>
                    <a:pt x="3846" y="370"/>
                    <a:pt x="3953" y="370"/>
                  </a:cubicBezTo>
                  <a:lnTo>
                    <a:pt x="4906" y="370"/>
                  </a:lnTo>
                  <a:cubicBezTo>
                    <a:pt x="5132" y="370"/>
                    <a:pt x="5299" y="548"/>
                    <a:pt x="5299" y="751"/>
                  </a:cubicBezTo>
                  <a:lnTo>
                    <a:pt x="5299" y="3799"/>
                  </a:lnTo>
                  <a:cubicBezTo>
                    <a:pt x="5299" y="4025"/>
                    <a:pt x="5120" y="4192"/>
                    <a:pt x="4906" y="4192"/>
                  </a:cubicBezTo>
                  <a:lnTo>
                    <a:pt x="3001" y="4192"/>
                  </a:lnTo>
                  <a:cubicBezTo>
                    <a:pt x="2953" y="4192"/>
                    <a:pt x="2929" y="4203"/>
                    <a:pt x="2893" y="4215"/>
                  </a:cubicBezTo>
                  <a:lnTo>
                    <a:pt x="1203" y="5454"/>
                  </a:lnTo>
                  <a:lnTo>
                    <a:pt x="1203" y="5454"/>
                  </a:lnTo>
                  <a:lnTo>
                    <a:pt x="1465" y="4418"/>
                  </a:lnTo>
                  <a:cubicBezTo>
                    <a:pt x="1489" y="4358"/>
                    <a:pt x="1465" y="4311"/>
                    <a:pt x="1441" y="4263"/>
                  </a:cubicBezTo>
                  <a:cubicBezTo>
                    <a:pt x="1405" y="4215"/>
                    <a:pt x="1346" y="4192"/>
                    <a:pt x="1310" y="4192"/>
                  </a:cubicBezTo>
                  <a:lnTo>
                    <a:pt x="738" y="4192"/>
                  </a:lnTo>
                  <a:cubicBezTo>
                    <a:pt x="512" y="4192"/>
                    <a:pt x="357" y="4013"/>
                    <a:pt x="357" y="3799"/>
                  </a:cubicBezTo>
                  <a:lnTo>
                    <a:pt x="357" y="751"/>
                  </a:lnTo>
                  <a:cubicBezTo>
                    <a:pt x="357" y="524"/>
                    <a:pt x="536" y="370"/>
                    <a:pt x="738" y="370"/>
                  </a:cubicBezTo>
                  <a:lnTo>
                    <a:pt x="1691" y="370"/>
                  </a:lnTo>
                  <a:cubicBezTo>
                    <a:pt x="1798" y="370"/>
                    <a:pt x="1870" y="286"/>
                    <a:pt x="1870" y="179"/>
                  </a:cubicBezTo>
                  <a:cubicBezTo>
                    <a:pt x="1870" y="84"/>
                    <a:pt x="1798" y="1"/>
                    <a:pt x="1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1" name="Google Shape;9861;p78"/>
            <p:cNvSpPr/>
            <p:nvPr/>
          </p:nvSpPr>
          <p:spPr>
            <a:xfrm>
              <a:off x="2027487" y="2894777"/>
              <a:ext cx="36029" cy="108786"/>
            </a:xfrm>
            <a:custGeom>
              <a:avLst/>
              <a:gdLst/>
              <a:ahLst/>
              <a:cxnLst/>
              <a:rect l="l" t="t" r="r" b="b"/>
              <a:pathLst>
                <a:path w="1132" h="3418" extrusionOk="0">
                  <a:moveTo>
                    <a:pt x="775" y="358"/>
                  </a:moveTo>
                  <a:lnTo>
                    <a:pt x="596" y="3049"/>
                  </a:lnTo>
                  <a:lnTo>
                    <a:pt x="560" y="3049"/>
                  </a:lnTo>
                  <a:lnTo>
                    <a:pt x="394" y="358"/>
                  </a:lnTo>
                  <a:close/>
                  <a:moveTo>
                    <a:pt x="179" y="1"/>
                  </a:moveTo>
                  <a:cubicBezTo>
                    <a:pt x="143" y="1"/>
                    <a:pt x="96" y="24"/>
                    <a:pt x="48" y="60"/>
                  </a:cubicBezTo>
                  <a:cubicBezTo>
                    <a:pt x="24" y="96"/>
                    <a:pt x="1" y="155"/>
                    <a:pt x="1" y="203"/>
                  </a:cubicBezTo>
                  <a:lnTo>
                    <a:pt x="203" y="3251"/>
                  </a:lnTo>
                  <a:cubicBezTo>
                    <a:pt x="203" y="3334"/>
                    <a:pt x="286" y="3418"/>
                    <a:pt x="382" y="3418"/>
                  </a:cubicBezTo>
                  <a:lnTo>
                    <a:pt x="763" y="3418"/>
                  </a:lnTo>
                  <a:cubicBezTo>
                    <a:pt x="858" y="3418"/>
                    <a:pt x="941" y="3334"/>
                    <a:pt x="941" y="3251"/>
                  </a:cubicBezTo>
                  <a:lnTo>
                    <a:pt x="1132" y="203"/>
                  </a:lnTo>
                  <a:cubicBezTo>
                    <a:pt x="1132" y="155"/>
                    <a:pt x="1120" y="96"/>
                    <a:pt x="1072" y="60"/>
                  </a:cubicBezTo>
                  <a:cubicBezTo>
                    <a:pt x="1048" y="36"/>
                    <a:pt x="1001" y="1"/>
                    <a:pt x="9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2" name="Google Shape;9862;p78"/>
            <p:cNvSpPr/>
            <p:nvPr/>
          </p:nvSpPr>
          <p:spPr>
            <a:xfrm>
              <a:off x="2027487" y="3009992"/>
              <a:ext cx="36029" cy="36029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345"/>
                  </a:moveTo>
                  <a:cubicBezTo>
                    <a:pt x="691" y="345"/>
                    <a:pt x="775" y="429"/>
                    <a:pt x="775" y="548"/>
                  </a:cubicBezTo>
                  <a:cubicBezTo>
                    <a:pt x="775" y="667"/>
                    <a:pt x="691" y="762"/>
                    <a:pt x="572" y="762"/>
                  </a:cubicBezTo>
                  <a:cubicBezTo>
                    <a:pt x="453" y="762"/>
                    <a:pt x="358" y="667"/>
                    <a:pt x="358" y="548"/>
                  </a:cubicBezTo>
                  <a:cubicBezTo>
                    <a:pt x="358" y="429"/>
                    <a:pt x="453" y="345"/>
                    <a:pt x="572" y="345"/>
                  </a:cubicBezTo>
                  <a:close/>
                  <a:moveTo>
                    <a:pt x="572" y="0"/>
                  </a:moveTo>
                  <a:cubicBezTo>
                    <a:pt x="263" y="0"/>
                    <a:pt x="1" y="250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63" name="Google Shape;9863;p78"/>
          <p:cNvGrpSpPr/>
          <p:nvPr/>
        </p:nvGrpSpPr>
        <p:grpSpPr>
          <a:xfrm>
            <a:off x="9465217" y="2393523"/>
            <a:ext cx="479535" cy="482080"/>
            <a:chOff x="7098912" y="1969392"/>
            <a:chExt cx="359651" cy="361560"/>
          </a:xfrm>
          <a:solidFill>
            <a:schemeClr val="tx1"/>
          </a:solidFill>
        </p:grpSpPr>
        <p:sp>
          <p:nvSpPr>
            <p:cNvPr id="9864" name="Google Shape;9864;p78"/>
            <p:cNvSpPr/>
            <p:nvPr/>
          </p:nvSpPr>
          <p:spPr>
            <a:xfrm>
              <a:off x="7098912" y="2127607"/>
              <a:ext cx="134567" cy="202582"/>
            </a:xfrm>
            <a:custGeom>
              <a:avLst/>
              <a:gdLst/>
              <a:ahLst/>
              <a:cxnLst/>
              <a:rect l="l" t="t" r="r" b="b"/>
              <a:pathLst>
                <a:path w="4228" h="6365" extrusionOk="0">
                  <a:moveTo>
                    <a:pt x="2108" y="331"/>
                  </a:moveTo>
                  <a:cubicBezTo>
                    <a:pt x="2153" y="331"/>
                    <a:pt x="2198" y="334"/>
                    <a:pt x="2239" y="340"/>
                  </a:cubicBezTo>
                  <a:cubicBezTo>
                    <a:pt x="2978" y="399"/>
                    <a:pt x="3537" y="1042"/>
                    <a:pt x="3537" y="1780"/>
                  </a:cubicBezTo>
                  <a:cubicBezTo>
                    <a:pt x="3537" y="2483"/>
                    <a:pt x="3704" y="3138"/>
                    <a:pt x="3847" y="3483"/>
                  </a:cubicBezTo>
                  <a:lnTo>
                    <a:pt x="3847" y="3495"/>
                  </a:lnTo>
                  <a:cubicBezTo>
                    <a:pt x="3656" y="3602"/>
                    <a:pt x="3335" y="3793"/>
                    <a:pt x="2787" y="3912"/>
                  </a:cubicBezTo>
                  <a:lnTo>
                    <a:pt x="2787" y="3864"/>
                  </a:lnTo>
                  <a:lnTo>
                    <a:pt x="2787" y="3531"/>
                  </a:lnTo>
                  <a:cubicBezTo>
                    <a:pt x="3001" y="3412"/>
                    <a:pt x="3180" y="3233"/>
                    <a:pt x="3299" y="3007"/>
                  </a:cubicBezTo>
                  <a:cubicBezTo>
                    <a:pt x="3537" y="2590"/>
                    <a:pt x="3454" y="2066"/>
                    <a:pt x="3108" y="1745"/>
                  </a:cubicBezTo>
                  <a:cubicBezTo>
                    <a:pt x="2870" y="1518"/>
                    <a:pt x="2430" y="1245"/>
                    <a:pt x="1727" y="1245"/>
                  </a:cubicBezTo>
                  <a:cubicBezTo>
                    <a:pt x="1680" y="1245"/>
                    <a:pt x="1632" y="1268"/>
                    <a:pt x="1608" y="1292"/>
                  </a:cubicBezTo>
                  <a:lnTo>
                    <a:pt x="1251" y="1649"/>
                  </a:lnTo>
                  <a:cubicBezTo>
                    <a:pt x="1192" y="1709"/>
                    <a:pt x="1192" y="1816"/>
                    <a:pt x="1251" y="1888"/>
                  </a:cubicBezTo>
                  <a:cubicBezTo>
                    <a:pt x="1281" y="1917"/>
                    <a:pt x="1323" y="1932"/>
                    <a:pt x="1366" y="1932"/>
                  </a:cubicBezTo>
                  <a:cubicBezTo>
                    <a:pt x="1409" y="1932"/>
                    <a:pt x="1454" y="1917"/>
                    <a:pt x="1489" y="1888"/>
                  </a:cubicBezTo>
                  <a:lnTo>
                    <a:pt x="1799" y="1578"/>
                  </a:lnTo>
                  <a:cubicBezTo>
                    <a:pt x="2239" y="1590"/>
                    <a:pt x="2608" y="1721"/>
                    <a:pt x="2882" y="1983"/>
                  </a:cubicBezTo>
                  <a:cubicBezTo>
                    <a:pt x="3120" y="2185"/>
                    <a:pt x="3180" y="2542"/>
                    <a:pt x="3025" y="2828"/>
                  </a:cubicBezTo>
                  <a:cubicBezTo>
                    <a:pt x="2823" y="3173"/>
                    <a:pt x="2466" y="3376"/>
                    <a:pt x="2085" y="3376"/>
                  </a:cubicBezTo>
                  <a:cubicBezTo>
                    <a:pt x="1489" y="3376"/>
                    <a:pt x="1013" y="2900"/>
                    <a:pt x="1013" y="2304"/>
                  </a:cubicBezTo>
                  <a:cubicBezTo>
                    <a:pt x="1013" y="2209"/>
                    <a:pt x="942" y="2138"/>
                    <a:pt x="846" y="2138"/>
                  </a:cubicBezTo>
                  <a:cubicBezTo>
                    <a:pt x="763" y="2138"/>
                    <a:pt x="680" y="2209"/>
                    <a:pt x="680" y="2304"/>
                  </a:cubicBezTo>
                  <a:cubicBezTo>
                    <a:pt x="680" y="2828"/>
                    <a:pt x="965" y="3292"/>
                    <a:pt x="1394" y="3519"/>
                  </a:cubicBezTo>
                  <a:lnTo>
                    <a:pt x="1394" y="3852"/>
                  </a:lnTo>
                  <a:lnTo>
                    <a:pt x="1394" y="3900"/>
                  </a:lnTo>
                  <a:cubicBezTo>
                    <a:pt x="834" y="3781"/>
                    <a:pt x="501" y="3602"/>
                    <a:pt x="370" y="3495"/>
                  </a:cubicBezTo>
                  <a:cubicBezTo>
                    <a:pt x="370" y="3495"/>
                    <a:pt x="358" y="3495"/>
                    <a:pt x="370" y="3483"/>
                  </a:cubicBezTo>
                  <a:cubicBezTo>
                    <a:pt x="525" y="3138"/>
                    <a:pt x="680" y="2483"/>
                    <a:pt x="680" y="1780"/>
                  </a:cubicBezTo>
                  <a:cubicBezTo>
                    <a:pt x="680" y="1042"/>
                    <a:pt x="1251" y="399"/>
                    <a:pt x="1977" y="340"/>
                  </a:cubicBezTo>
                  <a:cubicBezTo>
                    <a:pt x="2019" y="334"/>
                    <a:pt x="2064" y="331"/>
                    <a:pt x="2108" y="331"/>
                  </a:cubicBezTo>
                  <a:close/>
                  <a:moveTo>
                    <a:pt x="2442" y="3662"/>
                  </a:moveTo>
                  <a:lnTo>
                    <a:pt x="2442" y="3852"/>
                  </a:lnTo>
                  <a:cubicBezTo>
                    <a:pt x="2442" y="4043"/>
                    <a:pt x="2549" y="4221"/>
                    <a:pt x="2727" y="4316"/>
                  </a:cubicBezTo>
                  <a:lnTo>
                    <a:pt x="2823" y="4376"/>
                  </a:lnTo>
                  <a:cubicBezTo>
                    <a:pt x="2680" y="4626"/>
                    <a:pt x="2382" y="4793"/>
                    <a:pt x="2073" y="4793"/>
                  </a:cubicBezTo>
                  <a:cubicBezTo>
                    <a:pt x="1751" y="4793"/>
                    <a:pt x="1477" y="4626"/>
                    <a:pt x="1311" y="4376"/>
                  </a:cubicBezTo>
                  <a:lnTo>
                    <a:pt x="1418" y="4316"/>
                  </a:lnTo>
                  <a:cubicBezTo>
                    <a:pt x="1596" y="4221"/>
                    <a:pt x="1692" y="4043"/>
                    <a:pt x="1692" y="3852"/>
                  </a:cubicBezTo>
                  <a:lnTo>
                    <a:pt x="1692" y="3662"/>
                  </a:lnTo>
                  <a:cubicBezTo>
                    <a:pt x="1811" y="3685"/>
                    <a:pt x="1930" y="3709"/>
                    <a:pt x="2073" y="3709"/>
                  </a:cubicBezTo>
                  <a:cubicBezTo>
                    <a:pt x="2192" y="3709"/>
                    <a:pt x="2323" y="3685"/>
                    <a:pt x="2442" y="3662"/>
                  </a:cubicBezTo>
                  <a:close/>
                  <a:moveTo>
                    <a:pt x="2096" y="0"/>
                  </a:moveTo>
                  <a:cubicBezTo>
                    <a:pt x="2040" y="0"/>
                    <a:pt x="1983" y="6"/>
                    <a:pt x="1930" y="18"/>
                  </a:cubicBezTo>
                  <a:cubicBezTo>
                    <a:pt x="1037" y="102"/>
                    <a:pt x="334" y="875"/>
                    <a:pt x="334" y="1780"/>
                  </a:cubicBezTo>
                  <a:cubicBezTo>
                    <a:pt x="334" y="2435"/>
                    <a:pt x="180" y="3042"/>
                    <a:pt x="60" y="3364"/>
                  </a:cubicBezTo>
                  <a:cubicBezTo>
                    <a:pt x="1" y="3507"/>
                    <a:pt x="37" y="3673"/>
                    <a:pt x="180" y="3781"/>
                  </a:cubicBezTo>
                  <a:cubicBezTo>
                    <a:pt x="311" y="3888"/>
                    <a:pt x="596" y="4043"/>
                    <a:pt x="1037" y="4162"/>
                  </a:cubicBezTo>
                  <a:lnTo>
                    <a:pt x="382" y="4495"/>
                  </a:lnTo>
                  <a:cubicBezTo>
                    <a:pt x="144" y="4614"/>
                    <a:pt x="1" y="4852"/>
                    <a:pt x="1" y="5114"/>
                  </a:cubicBezTo>
                  <a:lnTo>
                    <a:pt x="1" y="6209"/>
                  </a:lnTo>
                  <a:cubicBezTo>
                    <a:pt x="1" y="6293"/>
                    <a:pt x="72" y="6364"/>
                    <a:pt x="156" y="6364"/>
                  </a:cubicBezTo>
                  <a:cubicBezTo>
                    <a:pt x="251" y="6364"/>
                    <a:pt x="322" y="6293"/>
                    <a:pt x="322" y="6209"/>
                  </a:cubicBezTo>
                  <a:lnTo>
                    <a:pt x="322" y="5114"/>
                  </a:lnTo>
                  <a:cubicBezTo>
                    <a:pt x="322" y="4983"/>
                    <a:pt x="394" y="4852"/>
                    <a:pt x="537" y="4793"/>
                  </a:cubicBezTo>
                  <a:lnTo>
                    <a:pt x="1049" y="4519"/>
                  </a:lnTo>
                  <a:cubicBezTo>
                    <a:pt x="1275" y="4900"/>
                    <a:pt x="1680" y="5138"/>
                    <a:pt x="2108" y="5138"/>
                  </a:cubicBezTo>
                  <a:cubicBezTo>
                    <a:pt x="2561" y="5138"/>
                    <a:pt x="2942" y="4900"/>
                    <a:pt x="3168" y="4519"/>
                  </a:cubicBezTo>
                  <a:lnTo>
                    <a:pt x="3692" y="4793"/>
                  </a:lnTo>
                  <a:cubicBezTo>
                    <a:pt x="3811" y="4852"/>
                    <a:pt x="3894" y="4983"/>
                    <a:pt x="3894" y="5114"/>
                  </a:cubicBezTo>
                  <a:lnTo>
                    <a:pt x="3894" y="6209"/>
                  </a:lnTo>
                  <a:cubicBezTo>
                    <a:pt x="3894" y="6293"/>
                    <a:pt x="3966" y="6364"/>
                    <a:pt x="4061" y="6364"/>
                  </a:cubicBezTo>
                  <a:cubicBezTo>
                    <a:pt x="4144" y="6364"/>
                    <a:pt x="4228" y="6293"/>
                    <a:pt x="4228" y="6209"/>
                  </a:cubicBezTo>
                  <a:lnTo>
                    <a:pt x="4228" y="5114"/>
                  </a:lnTo>
                  <a:cubicBezTo>
                    <a:pt x="4192" y="4852"/>
                    <a:pt x="4049" y="4614"/>
                    <a:pt x="3811" y="4495"/>
                  </a:cubicBezTo>
                  <a:lnTo>
                    <a:pt x="3156" y="4162"/>
                  </a:lnTo>
                  <a:cubicBezTo>
                    <a:pt x="3597" y="4043"/>
                    <a:pt x="3870" y="3888"/>
                    <a:pt x="4013" y="3781"/>
                  </a:cubicBezTo>
                  <a:cubicBezTo>
                    <a:pt x="4156" y="3685"/>
                    <a:pt x="4192" y="3507"/>
                    <a:pt x="4132" y="3364"/>
                  </a:cubicBezTo>
                  <a:cubicBezTo>
                    <a:pt x="4001" y="3042"/>
                    <a:pt x="3847" y="2435"/>
                    <a:pt x="3847" y="1780"/>
                  </a:cubicBezTo>
                  <a:cubicBezTo>
                    <a:pt x="3847" y="875"/>
                    <a:pt x="3156" y="90"/>
                    <a:pt x="2263" y="18"/>
                  </a:cubicBezTo>
                  <a:cubicBezTo>
                    <a:pt x="2210" y="6"/>
                    <a:pt x="2153" y="0"/>
                    <a:pt x="20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5" name="Google Shape;9865;p78"/>
            <p:cNvSpPr/>
            <p:nvPr/>
          </p:nvSpPr>
          <p:spPr>
            <a:xfrm>
              <a:off x="7120141" y="2297184"/>
              <a:ext cx="10662" cy="33005"/>
            </a:xfrm>
            <a:custGeom>
              <a:avLst/>
              <a:gdLst/>
              <a:ahLst/>
              <a:cxnLst/>
              <a:rect l="l" t="t" r="r" b="b"/>
              <a:pathLst>
                <a:path w="335" h="1037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881"/>
                  </a:lnTo>
                  <a:cubicBezTo>
                    <a:pt x="1" y="965"/>
                    <a:pt x="72" y="1036"/>
                    <a:pt x="167" y="1036"/>
                  </a:cubicBezTo>
                  <a:cubicBezTo>
                    <a:pt x="251" y="1036"/>
                    <a:pt x="334" y="965"/>
                    <a:pt x="334" y="881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6" name="Google Shape;9866;p78"/>
            <p:cNvSpPr/>
            <p:nvPr/>
          </p:nvSpPr>
          <p:spPr>
            <a:xfrm>
              <a:off x="7199360" y="2297184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81"/>
                  </a:lnTo>
                  <a:cubicBezTo>
                    <a:pt x="0" y="965"/>
                    <a:pt x="72" y="1036"/>
                    <a:pt x="167" y="1036"/>
                  </a:cubicBezTo>
                  <a:cubicBezTo>
                    <a:pt x="250" y="1036"/>
                    <a:pt x="322" y="965"/>
                    <a:pt x="322" y="881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7" name="Google Shape;9867;p78"/>
            <p:cNvSpPr/>
            <p:nvPr/>
          </p:nvSpPr>
          <p:spPr>
            <a:xfrm>
              <a:off x="7357001" y="2165704"/>
              <a:ext cx="56876" cy="17823"/>
            </a:xfrm>
            <a:custGeom>
              <a:avLst/>
              <a:gdLst/>
              <a:ahLst/>
              <a:cxnLst/>
              <a:rect l="l" t="t" r="r" b="b"/>
              <a:pathLst>
                <a:path w="1787" h="560" extrusionOk="0">
                  <a:moveTo>
                    <a:pt x="630" y="0"/>
                  </a:moveTo>
                  <a:cubicBezTo>
                    <a:pt x="478" y="0"/>
                    <a:pt x="311" y="14"/>
                    <a:pt x="131" y="48"/>
                  </a:cubicBezTo>
                  <a:cubicBezTo>
                    <a:pt x="60" y="71"/>
                    <a:pt x="0" y="143"/>
                    <a:pt x="0" y="214"/>
                  </a:cubicBezTo>
                  <a:lnTo>
                    <a:pt x="0" y="393"/>
                  </a:lnTo>
                  <a:cubicBezTo>
                    <a:pt x="0" y="488"/>
                    <a:pt x="72" y="560"/>
                    <a:pt x="167" y="560"/>
                  </a:cubicBezTo>
                  <a:cubicBezTo>
                    <a:pt x="250" y="560"/>
                    <a:pt x="322" y="488"/>
                    <a:pt x="322" y="393"/>
                  </a:cubicBezTo>
                  <a:lnTo>
                    <a:pt x="322" y="345"/>
                  </a:lnTo>
                  <a:cubicBezTo>
                    <a:pt x="436" y="334"/>
                    <a:pt x="543" y="328"/>
                    <a:pt x="642" y="328"/>
                  </a:cubicBezTo>
                  <a:cubicBezTo>
                    <a:pt x="851" y="328"/>
                    <a:pt x="1022" y="352"/>
                    <a:pt x="1143" y="393"/>
                  </a:cubicBezTo>
                  <a:cubicBezTo>
                    <a:pt x="1369" y="452"/>
                    <a:pt x="1488" y="524"/>
                    <a:pt x="1488" y="524"/>
                  </a:cubicBezTo>
                  <a:cubicBezTo>
                    <a:pt x="1512" y="548"/>
                    <a:pt x="1548" y="560"/>
                    <a:pt x="1572" y="560"/>
                  </a:cubicBezTo>
                  <a:cubicBezTo>
                    <a:pt x="1631" y="560"/>
                    <a:pt x="1679" y="524"/>
                    <a:pt x="1715" y="488"/>
                  </a:cubicBezTo>
                  <a:cubicBezTo>
                    <a:pt x="1786" y="405"/>
                    <a:pt x="1762" y="310"/>
                    <a:pt x="1679" y="262"/>
                  </a:cubicBezTo>
                  <a:cubicBezTo>
                    <a:pt x="1660" y="252"/>
                    <a:pt x="1280" y="0"/>
                    <a:pt x="6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8" name="Google Shape;9868;p78"/>
            <p:cNvSpPr/>
            <p:nvPr/>
          </p:nvSpPr>
          <p:spPr>
            <a:xfrm>
              <a:off x="7312666" y="2133113"/>
              <a:ext cx="145897" cy="197840"/>
            </a:xfrm>
            <a:custGeom>
              <a:avLst/>
              <a:gdLst/>
              <a:ahLst/>
              <a:cxnLst/>
              <a:rect l="l" t="t" r="r" b="b"/>
              <a:pathLst>
                <a:path w="4584" h="6216" extrusionOk="0">
                  <a:moveTo>
                    <a:pt x="3536" y="345"/>
                  </a:moveTo>
                  <a:lnTo>
                    <a:pt x="3536" y="1167"/>
                  </a:lnTo>
                  <a:cubicBezTo>
                    <a:pt x="3536" y="1298"/>
                    <a:pt x="3512" y="1453"/>
                    <a:pt x="3453" y="1572"/>
                  </a:cubicBezTo>
                  <a:lnTo>
                    <a:pt x="3393" y="1703"/>
                  </a:lnTo>
                  <a:cubicBezTo>
                    <a:pt x="3370" y="1726"/>
                    <a:pt x="3370" y="1750"/>
                    <a:pt x="3370" y="1774"/>
                  </a:cubicBezTo>
                  <a:lnTo>
                    <a:pt x="3370" y="2131"/>
                  </a:lnTo>
                  <a:cubicBezTo>
                    <a:pt x="3358" y="2417"/>
                    <a:pt x="3239" y="2703"/>
                    <a:pt x="3036" y="2905"/>
                  </a:cubicBezTo>
                  <a:cubicBezTo>
                    <a:pt x="2834" y="3108"/>
                    <a:pt x="2568" y="3204"/>
                    <a:pt x="2288" y="3204"/>
                  </a:cubicBezTo>
                  <a:cubicBezTo>
                    <a:pt x="2271" y="3204"/>
                    <a:pt x="2255" y="3203"/>
                    <a:pt x="2238" y="3203"/>
                  </a:cubicBezTo>
                  <a:cubicBezTo>
                    <a:pt x="1667" y="3191"/>
                    <a:pt x="1203" y="2679"/>
                    <a:pt x="1203" y="2072"/>
                  </a:cubicBezTo>
                  <a:lnTo>
                    <a:pt x="1203" y="1774"/>
                  </a:lnTo>
                  <a:cubicBezTo>
                    <a:pt x="1203" y="1750"/>
                    <a:pt x="1203" y="1726"/>
                    <a:pt x="1191" y="1703"/>
                  </a:cubicBezTo>
                  <a:lnTo>
                    <a:pt x="1131" y="1572"/>
                  </a:lnTo>
                  <a:cubicBezTo>
                    <a:pt x="1072" y="1453"/>
                    <a:pt x="1036" y="1298"/>
                    <a:pt x="1036" y="1167"/>
                  </a:cubicBezTo>
                  <a:cubicBezTo>
                    <a:pt x="1036" y="702"/>
                    <a:pt x="1405" y="345"/>
                    <a:pt x="1857" y="345"/>
                  </a:cubicBezTo>
                  <a:close/>
                  <a:moveTo>
                    <a:pt x="1726" y="3417"/>
                  </a:moveTo>
                  <a:cubicBezTo>
                    <a:pt x="1869" y="3489"/>
                    <a:pt x="2048" y="3512"/>
                    <a:pt x="2227" y="3536"/>
                  </a:cubicBezTo>
                  <a:lnTo>
                    <a:pt x="2274" y="3536"/>
                  </a:lnTo>
                  <a:cubicBezTo>
                    <a:pt x="2465" y="3536"/>
                    <a:pt x="2643" y="3489"/>
                    <a:pt x="2822" y="3429"/>
                  </a:cubicBezTo>
                  <a:lnTo>
                    <a:pt x="2822" y="3655"/>
                  </a:lnTo>
                  <a:cubicBezTo>
                    <a:pt x="2822" y="3691"/>
                    <a:pt x="2834" y="3750"/>
                    <a:pt x="2834" y="3798"/>
                  </a:cubicBezTo>
                  <a:lnTo>
                    <a:pt x="2274" y="4227"/>
                  </a:lnTo>
                  <a:lnTo>
                    <a:pt x="1703" y="3798"/>
                  </a:lnTo>
                  <a:cubicBezTo>
                    <a:pt x="1726" y="3750"/>
                    <a:pt x="1726" y="3715"/>
                    <a:pt x="1726" y="3655"/>
                  </a:cubicBezTo>
                  <a:lnTo>
                    <a:pt x="1726" y="3417"/>
                  </a:lnTo>
                  <a:close/>
                  <a:moveTo>
                    <a:pt x="1857" y="0"/>
                  </a:moveTo>
                  <a:cubicBezTo>
                    <a:pt x="1215" y="0"/>
                    <a:pt x="691" y="524"/>
                    <a:pt x="691" y="1167"/>
                  </a:cubicBezTo>
                  <a:cubicBezTo>
                    <a:pt x="691" y="1357"/>
                    <a:pt x="738" y="1548"/>
                    <a:pt x="834" y="1715"/>
                  </a:cubicBezTo>
                  <a:lnTo>
                    <a:pt x="869" y="1810"/>
                  </a:lnTo>
                  <a:lnTo>
                    <a:pt x="869" y="2072"/>
                  </a:lnTo>
                  <a:cubicBezTo>
                    <a:pt x="869" y="2536"/>
                    <a:pt x="1084" y="2941"/>
                    <a:pt x="1405" y="3215"/>
                  </a:cubicBezTo>
                  <a:lnTo>
                    <a:pt x="1405" y="3667"/>
                  </a:lnTo>
                  <a:cubicBezTo>
                    <a:pt x="1405" y="3739"/>
                    <a:pt x="1369" y="3810"/>
                    <a:pt x="1286" y="3846"/>
                  </a:cubicBezTo>
                  <a:lnTo>
                    <a:pt x="441" y="4155"/>
                  </a:lnTo>
                  <a:cubicBezTo>
                    <a:pt x="179" y="4262"/>
                    <a:pt x="0" y="4512"/>
                    <a:pt x="0" y="4810"/>
                  </a:cubicBezTo>
                  <a:lnTo>
                    <a:pt x="0" y="6048"/>
                  </a:lnTo>
                  <a:cubicBezTo>
                    <a:pt x="0" y="6132"/>
                    <a:pt x="72" y="6215"/>
                    <a:pt x="155" y="6215"/>
                  </a:cubicBezTo>
                  <a:cubicBezTo>
                    <a:pt x="250" y="6215"/>
                    <a:pt x="322" y="6132"/>
                    <a:pt x="322" y="6048"/>
                  </a:cubicBezTo>
                  <a:lnTo>
                    <a:pt x="322" y="4810"/>
                  </a:lnTo>
                  <a:cubicBezTo>
                    <a:pt x="322" y="4655"/>
                    <a:pt x="417" y="4524"/>
                    <a:pt x="560" y="4465"/>
                  </a:cubicBezTo>
                  <a:lnTo>
                    <a:pt x="1405" y="4155"/>
                  </a:lnTo>
                  <a:cubicBezTo>
                    <a:pt x="1453" y="4143"/>
                    <a:pt x="1500" y="4108"/>
                    <a:pt x="1524" y="4084"/>
                  </a:cubicBezTo>
                  <a:lnTo>
                    <a:pt x="2119" y="4524"/>
                  </a:lnTo>
                  <a:lnTo>
                    <a:pt x="2119" y="6036"/>
                  </a:lnTo>
                  <a:cubicBezTo>
                    <a:pt x="2119" y="6120"/>
                    <a:pt x="2203" y="6191"/>
                    <a:pt x="2286" y="6191"/>
                  </a:cubicBezTo>
                  <a:cubicBezTo>
                    <a:pt x="2369" y="6191"/>
                    <a:pt x="2453" y="6120"/>
                    <a:pt x="2453" y="6036"/>
                  </a:cubicBezTo>
                  <a:lnTo>
                    <a:pt x="2453" y="4512"/>
                  </a:lnTo>
                  <a:lnTo>
                    <a:pt x="3048" y="4072"/>
                  </a:lnTo>
                  <a:cubicBezTo>
                    <a:pt x="3084" y="4096"/>
                    <a:pt x="3120" y="4108"/>
                    <a:pt x="3167" y="4143"/>
                  </a:cubicBezTo>
                  <a:lnTo>
                    <a:pt x="4012" y="4453"/>
                  </a:lnTo>
                  <a:cubicBezTo>
                    <a:pt x="4155" y="4512"/>
                    <a:pt x="4251" y="4643"/>
                    <a:pt x="4251" y="4798"/>
                  </a:cubicBezTo>
                  <a:lnTo>
                    <a:pt x="4251" y="6036"/>
                  </a:lnTo>
                  <a:cubicBezTo>
                    <a:pt x="4251" y="6120"/>
                    <a:pt x="4322" y="6191"/>
                    <a:pt x="4417" y="6191"/>
                  </a:cubicBezTo>
                  <a:cubicBezTo>
                    <a:pt x="4501" y="6191"/>
                    <a:pt x="4572" y="6120"/>
                    <a:pt x="4572" y="6036"/>
                  </a:cubicBezTo>
                  <a:lnTo>
                    <a:pt x="4572" y="4798"/>
                  </a:lnTo>
                  <a:cubicBezTo>
                    <a:pt x="4584" y="4512"/>
                    <a:pt x="4382" y="4251"/>
                    <a:pt x="4120" y="4143"/>
                  </a:cubicBezTo>
                  <a:lnTo>
                    <a:pt x="3274" y="3834"/>
                  </a:lnTo>
                  <a:cubicBezTo>
                    <a:pt x="3191" y="3798"/>
                    <a:pt x="3155" y="3727"/>
                    <a:pt x="3155" y="3655"/>
                  </a:cubicBezTo>
                  <a:lnTo>
                    <a:pt x="3155" y="3215"/>
                  </a:lnTo>
                  <a:cubicBezTo>
                    <a:pt x="3179" y="3191"/>
                    <a:pt x="3227" y="3155"/>
                    <a:pt x="3250" y="3131"/>
                  </a:cubicBezTo>
                  <a:cubicBezTo>
                    <a:pt x="3536" y="2858"/>
                    <a:pt x="3691" y="2500"/>
                    <a:pt x="3691" y="2119"/>
                  </a:cubicBezTo>
                  <a:lnTo>
                    <a:pt x="3691" y="1810"/>
                  </a:lnTo>
                  <a:lnTo>
                    <a:pt x="3727" y="1715"/>
                  </a:lnTo>
                  <a:cubicBezTo>
                    <a:pt x="3822" y="1548"/>
                    <a:pt x="3870" y="1357"/>
                    <a:pt x="3870" y="1167"/>
                  </a:cubicBezTo>
                  <a:lnTo>
                    <a:pt x="3870" y="167"/>
                  </a:lnTo>
                  <a:cubicBezTo>
                    <a:pt x="3870" y="71"/>
                    <a:pt x="3786" y="0"/>
                    <a:pt x="3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9" name="Google Shape;9869;p78"/>
            <p:cNvSpPr/>
            <p:nvPr/>
          </p:nvSpPr>
          <p:spPr>
            <a:xfrm>
              <a:off x="7340324" y="2291486"/>
              <a:ext cx="10630" cy="38702"/>
            </a:xfrm>
            <a:custGeom>
              <a:avLst/>
              <a:gdLst/>
              <a:ahLst/>
              <a:cxnLst/>
              <a:rect l="l" t="t" r="r" b="b"/>
              <a:pathLst>
                <a:path w="334" h="1216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lnTo>
                    <a:pt x="0" y="1060"/>
                  </a:lnTo>
                  <a:cubicBezTo>
                    <a:pt x="0" y="1144"/>
                    <a:pt x="84" y="1215"/>
                    <a:pt x="167" y="1215"/>
                  </a:cubicBezTo>
                  <a:cubicBezTo>
                    <a:pt x="262" y="1215"/>
                    <a:pt x="334" y="1144"/>
                    <a:pt x="334" y="1060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0" name="Google Shape;9870;p78"/>
            <p:cNvSpPr/>
            <p:nvPr/>
          </p:nvSpPr>
          <p:spPr>
            <a:xfrm>
              <a:off x="7419511" y="2291486"/>
              <a:ext cx="10630" cy="38702"/>
            </a:xfrm>
            <a:custGeom>
              <a:avLst/>
              <a:gdLst/>
              <a:ahLst/>
              <a:cxnLst/>
              <a:rect l="l" t="t" r="r" b="b"/>
              <a:pathLst>
                <a:path w="334" h="1216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060"/>
                  </a:lnTo>
                  <a:cubicBezTo>
                    <a:pt x="1" y="1144"/>
                    <a:pt x="72" y="1215"/>
                    <a:pt x="167" y="1215"/>
                  </a:cubicBezTo>
                  <a:cubicBezTo>
                    <a:pt x="251" y="1215"/>
                    <a:pt x="334" y="1144"/>
                    <a:pt x="334" y="1060"/>
                  </a:cubicBezTo>
                  <a:lnTo>
                    <a:pt x="334" y="167"/>
                  </a:lnTo>
                  <a:cubicBezTo>
                    <a:pt x="334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1" name="Google Shape;9871;p78"/>
            <p:cNvSpPr/>
            <p:nvPr/>
          </p:nvSpPr>
          <p:spPr>
            <a:xfrm>
              <a:off x="7153878" y="1969392"/>
              <a:ext cx="225498" cy="188355"/>
            </a:xfrm>
            <a:custGeom>
              <a:avLst/>
              <a:gdLst/>
              <a:ahLst/>
              <a:cxnLst/>
              <a:rect l="l" t="t" r="r" b="b"/>
              <a:pathLst>
                <a:path w="7085" h="5918" extrusionOk="0">
                  <a:moveTo>
                    <a:pt x="2441" y="4227"/>
                  </a:moveTo>
                  <a:lnTo>
                    <a:pt x="2346" y="4608"/>
                  </a:lnTo>
                  <a:lnTo>
                    <a:pt x="2132" y="4608"/>
                  </a:lnTo>
                  <a:cubicBezTo>
                    <a:pt x="1917" y="4608"/>
                    <a:pt x="1751" y="4442"/>
                    <a:pt x="1751" y="4239"/>
                  </a:cubicBezTo>
                  <a:lnTo>
                    <a:pt x="1751" y="4227"/>
                  </a:lnTo>
                  <a:close/>
                  <a:moveTo>
                    <a:pt x="5668" y="310"/>
                  </a:moveTo>
                  <a:cubicBezTo>
                    <a:pt x="5882" y="310"/>
                    <a:pt x="6037" y="477"/>
                    <a:pt x="6037" y="679"/>
                  </a:cubicBezTo>
                  <a:lnTo>
                    <a:pt x="6037" y="3525"/>
                  </a:lnTo>
                  <a:cubicBezTo>
                    <a:pt x="6037" y="3739"/>
                    <a:pt x="5882" y="3894"/>
                    <a:pt x="5668" y="3894"/>
                  </a:cubicBezTo>
                  <a:lnTo>
                    <a:pt x="4251" y="3894"/>
                  </a:lnTo>
                  <a:cubicBezTo>
                    <a:pt x="4227" y="3894"/>
                    <a:pt x="4179" y="3918"/>
                    <a:pt x="4156" y="3930"/>
                  </a:cubicBezTo>
                  <a:lnTo>
                    <a:pt x="2572" y="5084"/>
                  </a:lnTo>
                  <a:lnTo>
                    <a:pt x="2810" y="4108"/>
                  </a:lnTo>
                  <a:cubicBezTo>
                    <a:pt x="2822" y="4061"/>
                    <a:pt x="2810" y="4001"/>
                    <a:pt x="2786" y="3953"/>
                  </a:cubicBezTo>
                  <a:cubicBezTo>
                    <a:pt x="2751" y="3918"/>
                    <a:pt x="2703" y="3894"/>
                    <a:pt x="2644" y="3894"/>
                  </a:cubicBezTo>
                  <a:lnTo>
                    <a:pt x="703" y="3894"/>
                  </a:lnTo>
                  <a:cubicBezTo>
                    <a:pt x="489" y="3894"/>
                    <a:pt x="322" y="3739"/>
                    <a:pt x="322" y="3525"/>
                  </a:cubicBezTo>
                  <a:lnTo>
                    <a:pt x="322" y="679"/>
                  </a:lnTo>
                  <a:cubicBezTo>
                    <a:pt x="322" y="477"/>
                    <a:pt x="489" y="310"/>
                    <a:pt x="703" y="310"/>
                  </a:cubicBezTo>
                  <a:close/>
                  <a:moveTo>
                    <a:pt x="6382" y="1036"/>
                  </a:moveTo>
                  <a:cubicBezTo>
                    <a:pt x="6585" y="1036"/>
                    <a:pt x="6751" y="1203"/>
                    <a:pt x="6751" y="1417"/>
                  </a:cubicBezTo>
                  <a:lnTo>
                    <a:pt x="6751" y="4251"/>
                  </a:lnTo>
                  <a:lnTo>
                    <a:pt x="6739" y="4251"/>
                  </a:lnTo>
                  <a:cubicBezTo>
                    <a:pt x="6739" y="4465"/>
                    <a:pt x="6573" y="4632"/>
                    <a:pt x="6370" y="4632"/>
                  </a:cubicBezTo>
                  <a:lnTo>
                    <a:pt x="4953" y="4632"/>
                  </a:lnTo>
                  <a:cubicBezTo>
                    <a:pt x="4906" y="4632"/>
                    <a:pt x="4870" y="4644"/>
                    <a:pt x="4822" y="4692"/>
                  </a:cubicBezTo>
                  <a:cubicBezTo>
                    <a:pt x="4787" y="4727"/>
                    <a:pt x="4775" y="4775"/>
                    <a:pt x="4787" y="4823"/>
                  </a:cubicBezTo>
                  <a:lnTo>
                    <a:pt x="4906" y="5501"/>
                  </a:lnTo>
                  <a:lnTo>
                    <a:pt x="3691" y="4692"/>
                  </a:lnTo>
                  <a:lnTo>
                    <a:pt x="4299" y="4239"/>
                  </a:lnTo>
                  <a:lnTo>
                    <a:pt x="5668" y="4239"/>
                  </a:lnTo>
                  <a:cubicBezTo>
                    <a:pt x="6049" y="4239"/>
                    <a:pt x="6370" y="3930"/>
                    <a:pt x="6370" y="3537"/>
                  </a:cubicBezTo>
                  <a:lnTo>
                    <a:pt x="6370" y="1036"/>
                  </a:lnTo>
                  <a:close/>
                  <a:moveTo>
                    <a:pt x="703" y="1"/>
                  </a:moveTo>
                  <a:cubicBezTo>
                    <a:pt x="310" y="1"/>
                    <a:pt x="0" y="310"/>
                    <a:pt x="0" y="703"/>
                  </a:cubicBezTo>
                  <a:lnTo>
                    <a:pt x="0" y="3537"/>
                  </a:lnTo>
                  <a:cubicBezTo>
                    <a:pt x="0" y="3930"/>
                    <a:pt x="310" y="4239"/>
                    <a:pt x="703" y="4239"/>
                  </a:cubicBezTo>
                  <a:lnTo>
                    <a:pt x="1405" y="4239"/>
                  </a:lnTo>
                  <a:lnTo>
                    <a:pt x="1405" y="4251"/>
                  </a:lnTo>
                  <a:cubicBezTo>
                    <a:pt x="1405" y="4644"/>
                    <a:pt x="1727" y="4954"/>
                    <a:pt x="2108" y="4954"/>
                  </a:cubicBezTo>
                  <a:lnTo>
                    <a:pt x="2263" y="4954"/>
                  </a:lnTo>
                  <a:lnTo>
                    <a:pt x="2203" y="5227"/>
                  </a:lnTo>
                  <a:cubicBezTo>
                    <a:pt x="2167" y="5323"/>
                    <a:pt x="2215" y="5430"/>
                    <a:pt x="2298" y="5489"/>
                  </a:cubicBezTo>
                  <a:cubicBezTo>
                    <a:pt x="2346" y="5525"/>
                    <a:pt x="2394" y="5537"/>
                    <a:pt x="2453" y="5537"/>
                  </a:cubicBezTo>
                  <a:cubicBezTo>
                    <a:pt x="2513" y="5537"/>
                    <a:pt x="2560" y="5525"/>
                    <a:pt x="2596" y="5489"/>
                  </a:cubicBezTo>
                  <a:lnTo>
                    <a:pt x="3334" y="4954"/>
                  </a:lnTo>
                  <a:lnTo>
                    <a:pt x="3489" y="4954"/>
                  </a:lnTo>
                  <a:lnTo>
                    <a:pt x="4882" y="5882"/>
                  </a:lnTo>
                  <a:cubicBezTo>
                    <a:pt x="4918" y="5906"/>
                    <a:pt x="4965" y="5918"/>
                    <a:pt x="5013" y="5918"/>
                  </a:cubicBezTo>
                  <a:cubicBezTo>
                    <a:pt x="5061" y="5918"/>
                    <a:pt x="5096" y="5906"/>
                    <a:pt x="5144" y="5882"/>
                  </a:cubicBezTo>
                  <a:cubicBezTo>
                    <a:pt x="5239" y="5823"/>
                    <a:pt x="5287" y="5727"/>
                    <a:pt x="5263" y="5620"/>
                  </a:cubicBezTo>
                  <a:lnTo>
                    <a:pt x="5168" y="4954"/>
                  </a:lnTo>
                  <a:lnTo>
                    <a:pt x="6382" y="4954"/>
                  </a:lnTo>
                  <a:cubicBezTo>
                    <a:pt x="6763" y="4954"/>
                    <a:pt x="7085" y="4644"/>
                    <a:pt x="7085" y="4251"/>
                  </a:cubicBezTo>
                  <a:lnTo>
                    <a:pt x="7085" y="1417"/>
                  </a:lnTo>
                  <a:cubicBezTo>
                    <a:pt x="7085" y="1024"/>
                    <a:pt x="6775" y="715"/>
                    <a:pt x="6382" y="715"/>
                  </a:cubicBezTo>
                  <a:cubicBezTo>
                    <a:pt x="6370" y="310"/>
                    <a:pt x="6061" y="1"/>
                    <a:pt x="5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2" name="Google Shape;9872;p78"/>
            <p:cNvSpPr/>
            <p:nvPr/>
          </p:nvSpPr>
          <p:spPr>
            <a:xfrm>
              <a:off x="7193663" y="2003511"/>
              <a:ext cx="27308" cy="10248"/>
            </a:xfrm>
            <a:custGeom>
              <a:avLst/>
              <a:gdLst/>
              <a:ahLst/>
              <a:cxnLst/>
              <a:rect l="l" t="t" r="r" b="b"/>
              <a:pathLst>
                <a:path w="858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703" y="322"/>
                  </a:lnTo>
                  <a:cubicBezTo>
                    <a:pt x="786" y="322"/>
                    <a:pt x="858" y="250"/>
                    <a:pt x="858" y="167"/>
                  </a:cubicBezTo>
                  <a:cubicBezTo>
                    <a:pt x="858" y="72"/>
                    <a:pt x="786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3" name="Google Shape;9873;p78"/>
            <p:cNvSpPr/>
            <p:nvPr/>
          </p:nvSpPr>
          <p:spPr>
            <a:xfrm>
              <a:off x="7233065" y="2003511"/>
              <a:ext cx="83802" cy="10248"/>
            </a:xfrm>
            <a:custGeom>
              <a:avLst/>
              <a:gdLst/>
              <a:ahLst/>
              <a:cxnLst/>
              <a:rect l="l" t="t" r="r" b="b"/>
              <a:pathLst>
                <a:path w="2633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2465" y="322"/>
                  </a:lnTo>
                  <a:cubicBezTo>
                    <a:pt x="2561" y="322"/>
                    <a:pt x="2632" y="250"/>
                    <a:pt x="2632" y="167"/>
                  </a:cubicBezTo>
                  <a:cubicBezTo>
                    <a:pt x="2632" y="72"/>
                    <a:pt x="2573" y="0"/>
                    <a:pt x="2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4" name="Google Shape;9874;p78"/>
            <p:cNvSpPr/>
            <p:nvPr/>
          </p:nvSpPr>
          <p:spPr>
            <a:xfrm>
              <a:off x="7193281" y="2031933"/>
              <a:ext cx="123936" cy="10248"/>
            </a:xfrm>
            <a:custGeom>
              <a:avLst/>
              <a:gdLst/>
              <a:ahLst/>
              <a:cxnLst/>
              <a:rect l="l" t="t" r="r" b="b"/>
              <a:pathLst>
                <a:path w="3894" h="322" extrusionOk="0">
                  <a:moveTo>
                    <a:pt x="155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3715" y="322"/>
                  </a:lnTo>
                  <a:cubicBezTo>
                    <a:pt x="3811" y="322"/>
                    <a:pt x="3882" y="250"/>
                    <a:pt x="3882" y="167"/>
                  </a:cubicBezTo>
                  <a:cubicBezTo>
                    <a:pt x="3894" y="71"/>
                    <a:pt x="3823" y="0"/>
                    <a:pt x="3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5" name="Google Shape;9875;p78"/>
            <p:cNvSpPr/>
            <p:nvPr/>
          </p:nvSpPr>
          <p:spPr>
            <a:xfrm>
              <a:off x="7193663" y="2059973"/>
              <a:ext cx="83770" cy="10248"/>
            </a:xfrm>
            <a:custGeom>
              <a:avLst/>
              <a:gdLst/>
              <a:ahLst/>
              <a:cxnLst/>
              <a:rect l="l" t="t" r="r" b="b"/>
              <a:pathLst>
                <a:path w="2632" h="322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2465" y="322"/>
                  </a:lnTo>
                  <a:cubicBezTo>
                    <a:pt x="2560" y="322"/>
                    <a:pt x="2632" y="250"/>
                    <a:pt x="2632" y="155"/>
                  </a:cubicBezTo>
                  <a:cubicBezTo>
                    <a:pt x="2632" y="72"/>
                    <a:pt x="2560" y="0"/>
                    <a:pt x="2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6" name="Google Shape;9876;p78"/>
            <p:cNvSpPr/>
            <p:nvPr/>
          </p:nvSpPr>
          <p:spPr>
            <a:xfrm>
              <a:off x="7289145" y="2059973"/>
              <a:ext cx="27722" cy="10248"/>
            </a:xfrm>
            <a:custGeom>
              <a:avLst/>
              <a:gdLst/>
              <a:ahLst/>
              <a:cxnLst/>
              <a:rect l="l" t="t" r="r" b="b"/>
              <a:pathLst>
                <a:path w="871" h="322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8" y="322"/>
                  </a:cubicBezTo>
                  <a:lnTo>
                    <a:pt x="703" y="322"/>
                  </a:lnTo>
                  <a:cubicBezTo>
                    <a:pt x="799" y="322"/>
                    <a:pt x="870" y="250"/>
                    <a:pt x="870" y="155"/>
                  </a:cubicBezTo>
                  <a:cubicBezTo>
                    <a:pt x="870" y="72"/>
                    <a:pt x="811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877" name="Google Shape;9877;p78"/>
          <p:cNvSpPr/>
          <p:nvPr/>
        </p:nvSpPr>
        <p:spPr>
          <a:xfrm>
            <a:off x="4125623" y="3627879"/>
            <a:ext cx="525536" cy="482039"/>
          </a:xfrm>
          <a:custGeom>
            <a:avLst/>
            <a:gdLst/>
            <a:ahLst/>
            <a:cxnLst/>
            <a:rect l="l" t="t" r="r" b="b"/>
            <a:pathLst>
              <a:path w="12384" h="11359" extrusionOk="0">
                <a:moveTo>
                  <a:pt x="2775" y="1024"/>
                </a:moveTo>
                <a:cubicBezTo>
                  <a:pt x="3346" y="1024"/>
                  <a:pt x="3811" y="1501"/>
                  <a:pt x="3811" y="2060"/>
                </a:cubicBezTo>
                <a:cubicBezTo>
                  <a:pt x="3811" y="2298"/>
                  <a:pt x="3727" y="2536"/>
                  <a:pt x="3573" y="2727"/>
                </a:cubicBezTo>
                <a:cubicBezTo>
                  <a:pt x="3525" y="2786"/>
                  <a:pt x="3513" y="2870"/>
                  <a:pt x="3549" y="2941"/>
                </a:cubicBezTo>
                <a:cubicBezTo>
                  <a:pt x="3573" y="3013"/>
                  <a:pt x="3644" y="3060"/>
                  <a:pt x="3727" y="3060"/>
                </a:cubicBezTo>
                <a:lnTo>
                  <a:pt x="4096" y="3060"/>
                </a:lnTo>
                <a:cubicBezTo>
                  <a:pt x="4120" y="3060"/>
                  <a:pt x="4156" y="3084"/>
                  <a:pt x="4156" y="3120"/>
                </a:cubicBezTo>
                <a:lnTo>
                  <a:pt x="4156" y="3370"/>
                </a:lnTo>
                <a:cubicBezTo>
                  <a:pt x="4156" y="3406"/>
                  <a:pt x="4120" y="3429"/>
                  <a:pt x="4096" y="3429"/>
                </a:cubicBezTo>
                <a:lnTo>
                  <a:pt x="1846" y="3429"/>
                </a:lnTo>
                <a:lnTo>
                  <a:pt x="1453" y="3418"/>
                </a:lnTo>
                <a:cubicBezTo>
                  <a:pt x="1418" y="3418"/>
                  <a:pt x="1394" y="3382"/>
                  <a:pt x="1394" y="3358"/>
                </a:cubicBezTo>
                <a:lnTo>
                  <a:pt x="1394" y="3096"/>
                </a:lnTo>
                <a:cubicBezTo>
                  <a:pt x="1394" y="3072"/>
                  <a:pt x="1418" y="3037"/>
                  <a:pt x="1453" y="3037"/>
                </a:cubicBezTo>
                <a:lnTo>
                  <a:pt x="3132" y="3037"/>
                </a:lnTo>
                <a:cubicBezTo>
                  <a:pt x="3239" y="3037"/>
                  <a:pt x="3323" y="2953"/>
                  <a:pt x="3323" y="2846"/>
                </a:cubicBezTo>
                <a:cubicBezTo>
                  <a:pt x="3323" y="2739"/>
                  <a:pt x="3227" y="2656"/>
                  <a:pt x="3132" y="2656"/>
                </a:cubicBezTo>
                <a:lnTo>
                  <a:pt x="1906" y="2656"/>
                </a:lnTo>
                <a:cubicBezTo>
                  <a:pt x="1787" y="2477"/>
                  <a:pt x="1727" y="2275"/>
                  <a:pt x="1727" y="2060"/>
                </a:cubicBezTo>
                <a:cubicBezTo>
                  <a:pt x="1727" y="1477"/>
                  <a:pt x="2203" y="1024"/>
                  <a:pt x="2775" y="1024"/>
                </a:cubicBezTo>
                <a:close/>
                <a:moveTo>
                  <a:pt x="9597" y="1024"/>
                </a:moveTo>
                <a:cubicBezTo>
                  <a:pt x="10169" y="1024"/>
                  <a:pt x="10645" y="1501"/>
                  <a:pt x="10645" y="2060"/>
                </a:cubicBezTo>
                <a:cubicBezTo>
                  <a:pt x="10645" y="2298"/>
                  <a:pt x="10550" y="2536"/>
                  <a:pt x="10407" y="2727"/>
                </a:cubicBezTo>
                <a:cubicBezTo>
                  <a:pt x="10359" y="2786"/>
                  <a:pt x="10347" y="2870"/>
                  <a:pt x="10371" y="2941"/>
                </a:cubicBezTo>
                <a:cubicBezTo>
                  <a:pt x="10407" y="3013"/>
                  <a:pt x="10478" y="3060"/>
                  <a:pt x="10550" y="3060"/>
                </a:cubicBezTo>
                <a:lnTo>
                  <a:pt x="10931" y="3060"/>
                </a:lnTo>
                <a:cubicBezTo>
                  <a:pt x="10954" y="3060"/>
                  <a:pt x="10990" y="3084"/>
                  <a:pt x="10990" y="3120"/>
                </a:cubicBezTo>
                <a:lnTo>
                  <a:pt x="10990" y="3370"/>
                </a:lnTo>
                <a:cubicBezTo>
                  <a:pt x="10990" y="3406"/>
                  <a:pt x="10954" y="3429"/>
                  <a:pt x="10931" y="3429"/>
                </a:cubicBezTo>
                <a:lnTo>
                  <a:pt x="8276" y="3429"/>
                </a:lnTo>
                <a:lnTo>
                  <a:pt x="8276" y="3418"/>
                </a:lnTo>
                <a:cubicBezTo>
                  <a:pt x="8252" y="3418"/>
                  <a:pt x="8216" y="3382"/>
                  <a:pt x="8216" y="3358"/>
                </a:cubicBezTo>
                <a:lnTo>
                  <a:pt x="8216" y="3096"/>
                </a:lnTo>
                <a:cubicBezTo>
                  <a:pt x="8216" y="3072"/>
                  <a:pt x="8252" y="3037"/>
                  <a:pt x="8276" y="3037"/>
                </a:cubicBezTo>
                <a:lnTo>
                  <a:pt x="9954" y="3037"/>
                </a:lnTo>
                <a:cubicBezTo>
                  <a:pt x="10061" y="3037"/>
                  <a:pt x="10157" y="2953"/>
                  <a:pt x="10157" y="2846"/>
                </a:cubicBezTo>
                <a:cubicBezTo>
                  <a:pt x="10157" y="2739"/>
                  <a:pt x="10061" y="2656"/>
                  <a:pt x="9954" y="2656"/>
                </a:cubicBezTo>
                <a:lnTo>
                  <a:pt x="8740" y="2656"/>
                </a:lnTo>
                <a:cubicBezTo>
                  <a:pt x="8621" y="2477"/>
                  <a:pt x="8561" y="2275"/>
                  <a:pt x="8561" y="2060"/>
                </a:cubicBezTo>
                <a:cubicBezTo>
                  <a:pt x="8561" y="1477"/>
                  <a:pt x="9038" y="1024"/>
                  <a:pt x="9597" y="1024"/>
                </a:cubicBezTo>
                <a:close/>
                <a:moveTo>
                  <a:pt x="6192" y="2691"/>
                </a:moveTo>
                <a:cubicBezTo>
                  <a:pt x="6763" y="2691"/>
                  <a:pt x="7240" y="3167"/>
                  <a:pt x="7240" y="3727"/>
                </a:cubicBezTo>
                <a:cubicBezTo>
                  <a:pt x="7240" y="3965"/>
                  <a:pt x="7144" y="4203"/>
                  <a:pt x="7002" y="4394"/>
                </a:cubicBezTo>
                <a:cubicBezTo>
                  <a:pt x="6954" y="4453"/>
                  <a:pt x="6942" y="4537"/>
                  <a:pt x="6966" y="4608"/>
                </a:cubicBezTo>
                <a:cubicBezTo>
                  <a:pt x="7002" y="4680"/>
                  <a:pt x="7073" y="4727"/>
                  <a:pt x="7144" y="4727"/>
                </a:cubicBezTo>
                <a:lnTo>
                  <a:pt x="7514" y="4727"/>
                </a:lnTo>
                <a:cubicBezTo>
                  <a:pt x="7549" y="4727"/>
                  <a:pt x="7573" y="4751"/>
                  <a:pt x="7573" y="4787"/>
                </a:cubicBezTo>
                <a:lnTo>
                  <a:pt x="7573" y="5037"/>
                </a:lnTo>
                <a:cubicBezTo>
                  <a:pt x="7573" y="5072"/>
                  <a:pt x="7549" y="5096"/>
                  <a:pt x="7514" y="5096"/>
                </a:cubicBezTo>
                <a:lnTo>
                  <a:pt x="4870" y="5096"/>
                </a:lnTo>
                <a:lnTo>
                  <a:pt x="4870" y="5084"/>
                </a:lnTo>
                <a:cubicBezTo>
                  <a:pt x="4847" y="5084"/>
                  <a:pt x="4811" y="5049"/>
                  <a:pt x="4811" y="5025"/>
                </a:cubicBezTo>
                <a:lnTo>
                  <a:pt x="4811" y="4775"/>
                </a:lnTo>
                <a:cubicBezTo>
                  <a:pt x="4811" y="4739"/>
                  <a:pt x="4847" y="4715"/>
                  <a:pt x="4870" y="4715"/>
                </a:cubicBezTo>
                <a:lnTo>
                  <a:pt x="6549" y="4715"/>
                </a:lnTo>
                <a:cubicBezTo>
                  <a:pt x="6656" y="4715"/>
                  <a:pt x="6740" y="4620"/>
                  <a:pt x="6740" y="4513"/>
                </a:cubicBezTo>
                <a:cubicBezTo>
                  <a:pt x="6740" y="4418"/>
                  <a:pt x="6656" y="4322"/>
                  <a:pt x="6549" y="4322"/>
                </a:cubicBezTo>
                <a:lnTo>
                  <a:pt x="5335" y="4322"/>
                </a:lnTo>
                <a:cubicBezTo>
                  <a:pt x="5216" y="4144"/>
                  <a:pt x="5156" y="3941"/>
                  <a:pt x="5156" y="3727"/>
                </a:cubicBezTo>
                <a:cubicBezTo>
                  <a:pt x="5156" y="3144"/>
                  <a:pt x="5632" y="2691"/>
                  <a:pt x="6192" y="2691"/>
                </a:cubicBezTo>
                <a:close/>
                <a:moveTo>
                  <a:pt x="3477" y="3799"/>
                </a:moveTo>
                <a:cubicBezTo>
                  <a:pt x="3442" y="4203"/>
                  <a:pt x="3442" y="5072"/>
                  <a:pt x="3870" y="6335"/>
                </a:cubicBezTo>
                <a:lnTo>
                  <a:pt x="1703" y="6335"/>
                </a:lnTo>
                <a:cubicBezTo>
                  <a:pt x="2132" y="5072"/>
                  <a:pt x="2132" y="4203"/>
                  <a:pt x="2108" y="3799"/>
                </a:cubicBezTo>
                <a:close/>
                <a:moveTo>
                  <a:pt x="10288" y="3799"/>
                </a:moveTo>
                <a:cubicBezTo>
                  <a:pt x="10264" y="4203"/>
                  <a:pt x="10264" y="5072"/>
                  <a:pt x="10693" y="6335"/>
                </a:cubicBezTo>
                <a:lnTo>
                  <a:pt x="8514" y="6335"/>
                </a:lnTo>
                <a:cubicBezTo>
                  <a:pt x="8954" y="5072"/>
                  <a:pt x="8966" y="4203"/>
                  <a:pt x="8918" y="3799"/>
                </a:cubicBezTo>
                <a:close/>
                <a:moveTo>
                  <a:pt x="4037" y="6739"/>
                </a:moveTo>
                <a:lnTo>
                  <a:pt x="4096" y="7097"/>
                </a:lnTo>
                <a:lnTo>
                  <a:pt x="1489" y="7097"/>
                </a:lnTo>
                <a:lnTo>
                  <a:pt x="1549" y="6739"/>
                </a:lnTo>
                <a:close/>
                <a:moveTo>
                  <a:pt x="10859" y="6739"/>
                </a:moveTo>
                <a:lnTo>
                  <a:pt x="10919" y="7097"/>
                </a:lnTo>
                <a:lnTo>
                  <a:pt x="8311" y="7097"/>
                </a:lnTo>
                <a:lnTo>
                  <a:pt x="8371" y="6739"/>
                </a:lnTo>
                <a:close/>
                <a:moveTo>
                  <a:pt x="6883" y="5465"/>
                </a:moveTo>
                <a:cubicBezTo>
                  <a:pt x="6847" y="5870"/>
                  <a:pt x="6847" y="6739"/>
                  <a:pt x="7287" y="8001"/>
                </a:cubicBezTo>
                <a:lnTo>
                  <a:pt x="5108" y="8001"/>
                </a:lnTo>
                <a:cubicBezTo>
                  <a:pt x="5537" y="6751"/>
                  <a:pt x="5537" y="5870"/>
                  <a:pt x="5513" y="5465"/>
                </a:cubicBezTo>
                <a:close/>
                <a:moveTo>
                  <a:pt x="4513" y="7478"/>
                </a:moveTo>
                <a:lnTo>
                  <a:pt x="4668" y="8049"/>
                </a:lnTo>
                <a:lnTo>
                  <a:pt x="4668" y="8061"/>
                </a:lnTo>
                <a:cubicBezTo>
                  <a:pt x="4632" y="8085"/>
                  <a:pt x="4608" y="8132"/>
                  <a:pt x="4608" y="8180"/>
                </a:cubicBezTo>
                <a:lnTo>
                  <a:pt x="4525" y="8561"/>
                </a:lnTo>
                <a:lnTo>
                  <a:pt x="775" y="8561"/>
                </a:lnTo>
                <a:lnTo>
                  <a:pt x="1072" y="7478"/>
                </a:lnTo>
                <a:close/>
                <a:moveTo>
                  <a:pt x="11335" y="7478"/>
                </a:moveTo>
                <a:lnTo>
                  <a:pt x="11633" y="8561"/>
                </a:lnTo>
                <a:lnTo>
                  <a:pt x="7883" y="8561"/>
                </a:lnTo>
                <a:lnTo>
                  <a:pt x="7799" y="8180"/>
                </a:lnTo>
                <a:cubicBezTo>
                  <a:pt x="7787" y="8120"/>
                  <a:pt x="7764" y="8085"/>
                  <a:pt x="7740" y="8049"/>
                </a:cubicBezTo>
                <a:lnTo>
                  <a:pt x="7895" y="7478"/>
                </a:lnTo>
                <a:close/>
                <a:moveTo>
                  <a:pt x="7442" y="8394"/>
                </a:moveTo>
                <a:lnTo>
                  <a:pt x="7502" y="8752"/>
                </a:lnTo>
                <a:lnTo>
                  <a:pt x="4906" y="8752"/>
                </a:lnTo>
                <a:lnTo>
                  <a:pt x="4966" y="8394"/>
                </a:lnTo>
                <a:close/>
                <a:moveTo>
                  <a:pt x="4132" y="8954"/>
                </a:moveTo>
                <a:lnTo>
                  <a:pt x="4037" y="9311"/>
                </a:lnTo>
                <a:lnTo>
                  <a:pt x="406" y="9311"/>
                </a:lnTo>
                <a:lnTo>
                  <a:pt x="406" y="8954"/>
                </a:lnTo>
                <a:close/>
                <a:moveTo>
                  <a:pt x="12002" y="8954"/>
                </a:moveTo>
                <a:lnTo>
                  <a:pt x="12002" y="9311"/>
                </a:lnTo>
                <a:lnTo>
                  <a:pt x="8371" y="9311"/>
                </a:lnTo>
                <a:lnTo>
                  <a:pt x="8276" y="8954"/>
                </a:lnTo>
                <a:close/>
                <a:moveTo>
                  <a:pt x="7906" y="9144"/>
                </a:moveTo>
                <a:lnTo>
                  <a:pt x="8204" y="10228"/>
                </a:lnTo>
                <a:lnTo>
                  <a:pt x="4192" y="10228"/>
                </a:lnTo>
                <a:lnTo>
                  <a:pt x="4489" y="9144"/>
                </a:lnTo>
                <a:close/>
                <a:moveTo>
                  <a:pt x="8573" y="10621"/>
                </a:moveTo>
                <a:lnTo>
                  <a:pt x="8573" y="10978"/>
                </a:lnTo>
                <a:lnTo>
                  <a:pt x="3799" y="10978"/>
                </a:lnTo>
                <a:lnTo>
                  <a:pt x="3799" y="10621"/>
                </a:lnTo>
                <a:close/>
                <a:moveTo>
                  <a:pt x="9621" y="0"/>
                </a:moveTo>
                <a:cubicBezTo>
                  <a:pt x="9514" y="0"/>
                  <a:pt x="9430" y="96"/>
                  <a:pt x="9430" y="203"/>
                </a:cubicBezTo>
                <a:lnTo>
                  <a:pt x="9430" y="596"/>
                </a:lnTo>
                <a:cubicBezTo>
                  <a:pt x="8728" y="691"/>
                  <a:pt x="8180" y="1298"/>
                  <a:pt x="8180" y="2024"/>
                </a:cubicBezTo>
                <a:cubicBezTo>
                  <a:pt x="8180" y="2239"/>
                  <a:pt x="8216" y="2441"/>
                  <a:pt x="8311" y="2620"/>
                </a:cubicBezTo>
                <a:lnTo>
                  <a:pt x="8299" y="2620"/>
                </a:lnTo>
                <a:cubicBezTo>
                  <a:pt x="8037" y="2620"/>
                  <a:pt x="7835" y="2834"/>
                  <a:pt x="7835" y="3084"/>
                </a:cubicBezTo>
                <a:lnTo>
                  <a:pt x="7835" y="3334"/>
                </a:lnTo>
                <a:cubicBezTo>
                  <a:pt x="7835" y="3596"/>
                  <a:pt x="8037" y="3799"/>
                  <a:pt x="8299" y="3799"/>
                </a:cubicBezTo>
                <a:lnTo>
                  <a:pt x="8549" y="3799"/>
                </a:lnTo>
                <a:cubicBezTo>
                  <a:pt x="8573" y="4144"/>
                  <a:pt x="8597" y="5037"/>
                  <a:pt x="8121" y="6358"/>
                </a:cubicBezTo>
                <a:cubicBezTo>
                  <a:pt x="8073" y="6394"/>
                  <a:pt x="8037" y="6442"/>
                  <a:pt x="8026" y="6501"/>
                </a:cubicBezTo>
                <a:lnTo>
                  <a:pt x="7918" y="7073"/>
                </a:lnTo>
                <a:lnTo>
                  <a:pt x="7764" y="7073"/>
                </a:lnTo>
                <a:cubicBezTo>
                  <a:pt x="7668" y="7073"/>
                  <a:pt x="7597" y="7132"/>
                  <a:pt x="7561" y="7228"/>
                </a:cubicBezTo>
                <a:lnTo>
                  <a:pt x="7525" y="7394"/>
                </a:lnTo>
                <a:cubicBezTo>
                  <a:pt x="7252" y="6418"/>
                  <a:pt x="7264" y="5751"/>
                  <a:pt x="7299" y="5465"/>
                </a:cubicBezTo>
                <a:lnTo>
                  <a:pt x="7549" y="5465"/>
                </a:lnTo>
                <a:cubicBezTo>
                  <a:pt x="7799" y="5465"/>
                  <a:pt x="8014" y="5263"/>
                  <a:pt x="8014" y="5013"/>
                </a:cubicBezTo>
                <a:lnTo>
                  <a:pt x="8014" y="4751"/>
                </a:lnTo>
                <a:cubicBezTo>
                  <a:pt x="8014" y="4501"/>
                  <a:pt x="7799" y="4287"/>
                  <a:pt x="7549" y="4287"/>
                </a:cubicBezTo>
                <a:lnTo>
                  <a:pt x="7537" y="4287"/>
                </a:lnTo>
                <a:cubicBezTo>
                  <a:pt x="7621" y="4108"/>
                  <a:pt x="7668" y="3906"/>
                  <a:pt x="7668" y="3691"/>
                </a:cubicBezTo>
                <a:cubicBezTo>
                  <a:pt x="7668" y="2965"/>
                  <a:pt x="7121" y="2358"/>
                  <a:pt x="6418" y="2263"/>
                </a:cubicBezTo>
                <a:lnTo>
                  <a:pt x="6418" y="1882"/>
                </a:lnTo>
                <a:cubicBezTo>
                  <a:pt x="6418" y="1774"/>
                  <a:pt x="6335" y="1691"/>
                  <a:pt x="6228" y="1691"/>
                </a:cubicBezTo>
                <a:cubicBezTo>
                  <a:pt x="6121" y="1691"/>
                  <a:pt x="6037" y="1774"/>
                  <a:pt x="6037" y="1882"/>
                </a:cubicBezTo>
                <a:lnTo>
                  <a:pt x="6037" y="2286"/>
                </a:lnTo>
                <a:cubicBezTo>
                  <a:pt x="5335" y="2370"/>
                  <a:pt x="4787" y="2989"/>
                  <a:pt x="4787" y="3715"/>
                </a:cubicBezTo>
                <a:cubicBezTo>
                  <a:pt x="4787" y="3918"/>
                  <a:pt x="4823" y="4132"/>
                  <a:pt x="4918" y="4310"/>
                </a:cubicBezTo>
                <a:lnTo>
                  <a:pt x="4906" y="4310"/>
                </a:lnTo>
                <a:cubicBezTo>
                  <a:pt x="4644" y="4310"/>
                  <a:pt x="4442" y="4513"/>
                  <a:pt x="4442" y="4775"/>
                </a:cubicBezTo>
                <a:lnTo>
                  <a:pt x="4442" y="5025"/>
                </a:lnTo>
                <a:cubicBezTo>
                  <a:pt x="4442" y="5275"/>
                  <a:pt x="4644" y="5489"/>
                  <a:pt x="4906" y="5489"/>
                </a:cubicBezTo>
                <a:lnTo>
                  <a:pt x="5156" y="5489"/>
                </a:lnTo>
                <a:cubicBezTo>
                  <a:pt x="5180" y="5763"/>
                  <a:pt x="5180" y="6442"/>
                  <a:pt x="4930" y="7406"/>
                </a:cubicBezTo>
                <a:lnTo>
                  <a:pt x="4882" y="7239"/>
                </a:lnTo>
                <a:cubicBezTo>
                  <a:pt x="4858" y="7156"/>
                  <a:pt x="4787" y="7097"/>
                  <a:pt x="4692" y="7097"/>
                </a:cubicBezTo>
                <a:lnTo>
                  <a:pt x="4525" y="7097"/>
                </a:lnTo>
                <a:lnTo>
                  <a:pt x="4430" y="6513"/>
                </a:lnTo>
                <a:cubicBezTo>
                  <a:pt x="4406" y="6454"/>
                  <a:pt x="4382" y="6406"/>
                  <a:pt x="4335" y="6382"/>
                </a:cubicBezTo>
                <a:cubicBezTo>
                  <a:pt x="3858" y="5049"/>
                  <a:pt x="3870" y="4156"/>
                  <a:pt x="3906" y="3822"/>
                </a:cubicBezTo>
                <a:lnTo>
                  <a:pt x="4156" y="3822"/>
                </a:lnTo>
                <a:cubicBezTo>
                  <a:pt x="4406" y="3822"/>
                  <a:pt x="4620" y="3608"/>
                  <a:pt x="4620" y="3358"/>
                </a:cubicBezTo>
                <a:lnTo>
                  <a:pt x="4620" y="3108"/>
                </a:lnTo>
                <a:cubicBezTo>
                  <a:pt x="4620" y="2846"/>
                  <a:pt x="4406" y="2644"/>
                  <a:pt x="4156" y="2644"/>
                </a:cubicBezTo>
                <a:lnTo>
                  <a:pt x="4144" y="2644"/>
                </a:lnTo>
                <a:cubicBezTo>
                  <a:pt x="4227" y="2465"/>
                  <a:pt x="4275" y="2251"/>
                  <a:pt x="4275" y="2048"/>
                </a:cubicBezTo>
                <a:cubicBezTo>
                  <a:pt x="4275" y="1322"/>
                  <a:pt x="3727" y="703"/>
                  <a:pt x="3025" y="620"/>
                </a:cubicBezTo>
                <a:lnTo>
                  <a:pt x="3025" y="215"/>
                </a:lnTo>
                <a:cubicBezTo>
                  <a:pt x="3025" y="108"/>
                  <a:pt x="2942" y="24"/>
                  <a:pt x="2834" y="24"/>
                </a:cubicBezTo>
                <a:cubicBezTo>
                  <a:pt x="2727" y="24"/>
                  <a:pt x="2644" y="108"/>
                  <a:pt x="2644" y="215"/>
                </a:cubicBezTo>
                <a:lnTo>
                  <a:pt x="2644" y="620"/>
                </a:lnTo>
                <a:cubicBezTo>
                  <a:pt x="1941" y="703"/>
                  <a:pt x="1394" y="1322"/>
                  <a:pt x="1394" y="2048"/>
                </a:cubicBezTo>
                <a:cubicBezTo>
                  <a:pt x="1394" y="2251"/>
                  <a:pt x="1429" y="2465"/>
                  <a:pt x="1525" y="2644"/>
                </a:cubicBezTo>
                <a:lnTo>
                  <a:pt x="1513" y="2644"/>
                </a:lnTo>
                <a:cubicBezTo>
                  <a:pt x="1251" y="2644"/>
                  <a:pt x="1048" y="2846"/>
                  <a:pt x="1048" y="3108"/>
                </a:cubicBezTo>
                <a:lnTo>
                  <a:pt x="1048" y="3358"/>
                </a:lnTo>
                <a:cubicBezTo>
                  <a:pt x="1048" y="3608"/>
                  <a:pt x="1251" y="3822"/>
                  <a:pt x="1513" y="3822"/>
                </a:cubicBezTo>
                <a:lnTo>
                  <a:pt x="1763" y="3822"/>
                </a:lnTo>
                <a:cubicBezTo>
                  <a:pt x="1787" y="4156"/>
                  <a:pt x="1810" y="5049"/>
                  <a:pt x="1334" y="6382"/>
                </a:cubicBezTo>
                <a:cubicBezTo>
                  <a:pt x="1287" y="6406"/>
                  <a:pt x="1251" y="6454"/>
                  <a:pt x="1239" y="6513"/>
                </a:cubicBezTo>
                <a:lnTo>
                  <a:pt x="1132" y="7097"/>
                </a:lnTo>
                <a:lnTo>
                  <a:pt x="977" y="7097"/>
                </a:lnTo>
                <a:cubicBezTo>
                  <a:pt x="882" y="7097"/>
                  <a:pt x="810" y="7156"/>
                  <a:pt x="775" y="7239"/>
                </a:cubicBezTo>
                <a:lnTo>
                  <a:pt x="417" y="8561"/>
                </a:lnTo>
                <a:lnTo>
                  <a:pt x="203" y="8561"/>
                </a:lnTo>
                <a:cubicBezTo>
                  <a:pt x="96" y="8561"/>
                  <a:pt x="1" y="8656"/>
                  <a:pt x="1" y="8763"/>
                </a:cubicBezTo>
                <a:lnTo>
                  <a:pt x="1" y="9502"/>
                </a:lnTo>
                <a:cubicBezTo>
                  <a:pt x="1" y="9609"/>
                  <a:pt x="96" y="9692"/>
                  <a:pt x="203" y="9692"/>
                </a:cubicBezTo>
                <a:lnTo>
                  <a:pt x="3918" y="9692"/>
                </a:lnTo>
                <a:lnTo>
                  <a:pt x="3775" y="10228"/>
                </a:lnTo>
                <a:lnTo>
                  <a:pt x="3620" y="10228"/>
                </a:lnTo>
                <a:cubicBezTo>
                  <a:pt x="3513" y="10228"/>
                  <a:pt x="3430" y="10323"/>
                  <a:pt x="3430" y="10430"/>
                </a:cubicBezTo>
                <a:lnTo>
                  <a:pt x="3430" y="11168"/>
                </a:lnTo>
                <a:cubicBezTo>
                  <a:pt x="3430" y="11276"/>
                  <a:pt x="3513" y="11359"/>
                  <a:pt x="3620" y="11359"/>
                </a:cubicBezTo>
                <a:lnTo>
                  <a:pt x="8788" y="11359"/>
                </a:lnTo>
                <a:cubicBezTo>
                  <a:pt x="8895" y="11359"/>
                  <a:pt x="8978" y="11276"/>
                  <a:pt x="8978" y="11168"/>
                </a:cubicBezTo>
                <a:lnTo>
                  <a:pt x="8978" y="10430"/>
                </a:lnTo>
                <a:cubicBezTo>
                  <a:pt x="8978" y="10323"/>
                  <a:pt x="8895" y="10228"/>
                  <a:pt x="8788" y="10228"/>
                </a:cubicBezTo>
                <a:lnTo>
                  <a:pt x="8621" y="10228"/>
                </a:lnTo>
                <a:lnTo>
                  <a:pt x="8478" y="9692"/>
                </a:lnTo>
                <a:lnTo>
                  <a:pt x="12193" y="9692"/>
                </a:lnTo>
                <a:cubicBezTo>
                  <a:pt x="12300" y="9692"/>
                  <a:pt x="12383" y="9609"/>
                  <a:pt x="12383" y="9502"/>
                </a:cubicBezTo>
                <a:lnTo>
                  <a:pt x="12383" y="8763"/>
                </a:lnTo>
                <a:cubicBezTo>
                  <a:pt x="12383" y="8656"/>
                  <a:pt x="12300" y="8561"/>
                  <a:pt x="12193" y="8561"/>
                </a:cubicBezTo>
                <a:lnTo>
                  <a:pt x="12026" y="8561"/>
                </a:lnTo>
                <a:lnTo>
                  <a:pt x="11669" y="7239"/>
                </a:lnTo>
                <a:cubicBezTo>
                  <a:pt x="11645" y="7156"/>
                  <a:pt x="11574" y="7097"/>
                  <a:pt x="11478" y="7097"/>
                </a:cubicBezTo>
                <a:lnTo>
                  <a:pt x="11312" y="7097"/>
                </a:lnTo>
                <a:lnTo>
                  <a:pt x="11216" y="6501"/>
                </a:lnTo>
                <a:cubicBezTo>
                  <a:pt x="11193" y="6442"/>
                  <a:pt x="11169" y="6394"/>
                  <a:pt x="11121" y="6358"/>
                </a:cubicBezTo>
                <a:cubicBezTo>
                  <a:pt x="10645" y="5037"/>
                  <a:pt x="10657" y="4144"/>
                  <a:pt x="10693" y="3799"/>
                </a:cubicBezTo>
                <a:lnTo>
                  <a:pt x="10943" y="3799"/>
                </a:lnTo>
                <a:cubicBezTo>
                  <a:pt x="11193" y="3799"/>
                  <a:pt x="11407" y="3596"/>
                  <a:pt x="11407" y="3334"/>
                </a:cubicBezTo>
                <a:lnTo>
                  <a:pt x="11407" y="3084"/>
                </a:lnTo>
                <a:cubicBezTo>
                  <a:pt x="11407" y="2834"/>
                  <a:pt x="11193" y="2620"/>
                  <a:pt x="10943" y="2620"/>
                </a:cubicBezTo>
                <a:lnTo>
                  <a:pt x="10931" y="2620"/>
                </a:lnTo>
                <a:cubicBezTo>
                  <a:pt x="11014" y="2441"/>
                  <a:pt x="11062" y="2239"/>
                  <a:pt x="11062" y="2024"/>
                </a:cubicBezTo>
                <a:cubicBezTo>
                  <a:pt x="11062" y="1298"/>
                  <a:pt x="10514" y="691"/>
                  <a:pt x="9811" y="596"/>
                </a:cubicBezTo>
                <a:lnTo>
                  <a:pt x="9811" y="203"/>
                </a:lnTo>
                <a:cubicBezTo>
                  <a:pt x="9811" y="96"/>
                  <a:pt x="9728" y="0"/>
                  <a:pt x="962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878" name="Google Shape;9878;p78"/>
          <p:cNvGrpSpPr/>
          <p:nvPr/>
        </p:nvGrpSpPr>
        <p:grpSpPr>
          <a:xfrm>
            <a:off x="7136972" y="2421319"/>
            <a:ext cx="436121" cy="430011"/>
            <a:chOff x="5352728" y="1990239"/>
            <a:chExt cx="327091" cy="322508"/>
          </a:xfrm>
          <a:solidFill>
            <a:schemeClr val="tx1"/>
          </a:solidFill>
        </p:grpSpPr>
        <p:sp>
          <p:nvSpPr>
            <p:cNvPr id="9879" name="Google Shape;9879;p78"/>
            <p:cNvSpPr/>
            <p:nvPr/>
          </p:nvSpPr>
          <p:spPr>
            <a:xfrm>
              <a:off x="5575935" y="2093297"/>
              <a:ext cx="103885" cy="217923"/>
            </a:xfrm>
            <a:custGeom>
              <a:avLst/>
              <a:gdLst/>
              <a:ahLst/>
              <a:cxnLst/>
              <a:rect l="l" t="t" r="r" b="b"/>
              <a:pathLst>
                <a:path w="3264" h="6847" extrusionOk="0">
                  <a:moveTo>
                    <a:pt x="1084" y="322"/>
                  </a:moveTo>
                  <a:cubicBezTo>
                    <a:pt x="1144" y="322"/>
                    <a:pt x="1203" y="358"/>
                    <a:pt x="1203" y="441"/>
                  </a:cubicBezTo>
                  <a:lnTo>
                    <a:pt x="1203" y="513"/>
                  </a:lnTo>
                  <a:lnTo>
                    <a:pt x="1203" y="1061"/>
                  </a:lnTo>
                  <a:cubicBezTo>
                    <a:pt x="1203" y="1156"/>
                    <a:pt x="1275" y="1227"/>
                    <a:pt x="1370" y="1227"/>
                  </a:cubicBezTo>
                  <a:cubicBezTo>
                    <a:pt x="1453" y="1227"/>
                    <a:pt x="1537" y="1156"/>
                    <a:pt x="1537" y="1061"/>
                  </a:cubicBezTo>
                  <a:lnTo>
                    <a:pt x="1537" y="537"/>
                  </a:lnTo>
                  <a:cubicBezTo>
                    <a:pt x="1549" y="513"/>
                    <a:pt x="1596" y="477"/>
                    <a:pt x="1632" y="477"/>
                  </a:cubicBezTo>
                  <a:lnTo>
                    <a:pt x="1656" y="477"/>
                  </a:lnTo>
                  <a:cubicBezTo>
                    <a:pt x="1715" y="477"/>
                    <a:pt x="1775" y="525"/>
                    <a:pt x="1775" y="596"/>
                  </a:cubicBezTo>
                  <a:lnTo>
                    <a:pt x="1775" y="632"/>
                  </a:lnTo>
                  <a:lnTo>
                    <a:pt x="1775" y="1061"/>
                  </a:lnTo>
                  <a:cubicBezTo>
                    <a:pt x="1775" y="1156"/>
                    <a:pt x="1846" y="1227"/>
                    <a:pt x="1930" y="1227"/>
                  </a:cubicBezTo>
                  <a:cubicBezTo>
                    <a:pt x="2025" y="1227"/>
                    <a:pt x="2096" y="1156"/>
                    <a:pt x="2096" y="1061"/>
                  </a:cubicBezTo>
                  <a:lnTo>
                    <a:pt x="2096" y="656"/>
                  </a:lnTo>
                  <a:cubicBezTo>
                    <a:pt x="2108" y="620"/>
                    <a:pt x="2156" y="596"/>
                    <a:pt x="2203" y="596"/>
                  </a:cubicBezTo>
                  <a:lnTo>
                    <a:pt x="2215" y="596"/>
                  </a:lnTo>
                  <a:cubicBezTo>
                    <a:pt x="2275" y="596"/>
                    <a:pt x="2334" y="644"/>
                    <a:pt x="2334" y="715"/>
                  </a:cubicBezTo>
                  <a:lnTo>
                    <a:pt x="2334" y="822"/>
                  </a:lnTo>
                  <a:lnTo>
                    <a:pt x="2334" y="1156"/>
                  </a:lnTo>
                  <a:cubicBezTo>
                    <a:pt x="2334" y="1239"/>
                    <a:pt x="2406" y="1311"/>
                    <a:pt x="2501" y="1311"/>
                  </a:cubicBezTo>
                  <a:cubicBezTo>
                    <a:pt x="2584" y="1311"/>
                    <a:pt x="2668" y="1239"/>
                    <a:pt x="2668" y="1156"/>
                  </a:cubicBezTo>
                  <a:lnTo>
                    <a:pt x="2668" y="822"/>
                  </a:lnTo>
                  <a:cubicBezTo>
                    <a:pt x="2668" y="763"/>
                    <a:pt x="2703" y="703"/>
                    <a:pt x="2787" y="703"/>
                  </a:cubicBezTo>
                  <a:lnTo>
                    <a:pt x="2799" y="703"/>
                  </a:lnTo>
                  <a:cubicBezTo>
                    <a:pt x="2858" y="703"/>
                    <a:pt x="2918" y="751"/>
                    <a:pt x="2918" y="822"/>
                  </a:cubicBezTo>
                  <a:lnTo>
                    <a:pt x="2918" y="1584"/>
                  </a:lnTo>
                  <a:lnTo>
                    <a:pt x="2918" y="1596"/>
                  </a:lnTo>
                  <a:cubicBezTo>
                    <a:pt x="2930" y="1787"/>
                    <a:pt x="2918" y="2346"/>
                    <a:pt x="2632" y="2596"/>
                  </a:cubicBezTo>
                  <a:cubicBezTo>
                    <a:pt x="2608" y="2620"/>
                    <a:pt x="2572" y="2668"/>
                    <a:pt x="2572" y="2715"/>
                  </a:cubicBezTo>
                  <a:lnTo>
                    <a:pt x="2572" y="3216"/>
                  </a:lnTo>
                  <a:lnTo>
                    <a:pt x="1025" y="3216"/>
                  </a:lnTo>
                  <a:lnTo>
                    <a:pt x="1025" y="2858"/>
                  </a:lnTo>
                  <a:cubicBezTo>
                    <a:pt x="1025" y="2823"/>
                    <a:pt x="1001" y="2763"/>
                    <a:pt x="965" y="2727"/>
                  </a:cubicBezTo>
                  <a:cubicBezTo>
                    <a:pt x="929" y="2727"/>
                    <a:pt x="394" y="2311"/>
                    <a:pt x="358" y="1870"/>
                  </a:cubicBezTo>
                  <a:cubicBezTo>
                    <a:pt x="346" y="1608"/>
                    <a:pt x="334" y="1287"/>
                    <a:pt x="417" y="1215"/>
                  </a:cubicBezTo>
                  <a:cubicBezTo>
                    <a:pt x="453" y="1189"/>
                    <a:pt x="496" y="1175"/>
                    <a:pt x="560" y="1175"/>
                  </a:cubicBezTo>
                  <a:cubicBezTo>
                    <a:pt x="581" y="1175"/>
                    <a:pt x="605" y="1177"/>
                    <a:pt x="632" y="1180"/>
                  </a:cubicBezTo>
                  <a:lnTo>
                    <a:pt x="632" y="1406"/>
                  </a:lnTo>
                  <a:cubicBezTo>
                    <a:pt x="632" y="1489"/>
                    <a:pt x="703" y="1572"/>
                    <a:pt x="787" y="1572"/>
                  </a:cubicBezTo>
                  <a:cubicBezTo>
                    <a:pt x="882" y="1572"/>
                    <a:pt x="953" y="1489"/>
                    <a:pt x="953" y="1406"/>
                  </a:cubicBezTo>
                  <a:lnTo>
                    <a:pt x="953" y="441"/>
                  </a:lnTo>
                  <a:cubicBezTo>
                    <a:pt x="953" y="382"/>
                    <a:pt x="1001" y="322"/>
                    <a:pt x="1072" y="322"/>
                  </a:cubicBezTo>
                  <a:close/>
                  <a:moveTo>
                    <a:pt x="2799" y="3537"/>
                  </a:moveTo>
                  <a:lnTo>
                    <a:pt x="2799" y="4037"/>
                  </a:lnTo>
                  <a:lnTo>
                    <a:pt x="751" y="4037"/>
                  </a:lnTo>
                  <a:lnTo>
                    <a:pt x="751" y="3537"/>
                  </a:lnTo>
                  <a:close/>
                  <a:moveTo>
                    <a:pt x="2799" y="4370"/>
                  </a:moveTo>
                  <a:lnTo>
                    <a:pt x="2799" y="6525"/>
                  </a:lnTo>
                  <a:lnTo>
                    <a:pt x="751" y="6525"/>
                  </a:lnTo>
                  <a:lnTo>
                    <a:pt x="751" y="4370"/>
                  </a:lnTo>
                  <a:close/>
                  <a:moveTo>
                    <a:pt x="1072" y="1"/>
                  </a:moveTo>
                  <a:cubicBezTo>
                    <a:pt x="834" y="1"/>
                    <a:pt x="644" y="203"/>
                    <a:pt x="644" y="429"/>
                  </a:cubicBezTo>
                  <a:lnTo>
                    <a:pt x="644" y="846"/>
                  </a:lnTo>
                  <a:cubicBezTo>
                    <a:pt x="621" y="845"/>
                    <a:pt x="600" y="844"/>
                    <a:pt x="579" y="844"/>
                  </a:cubicBezTo>
                  <a:cubicBezTo>
                    <a:pt x="433" y="844"/>
                    <a:pt x="321" y="880"/>
                    <a:pt x="227" y="953"/>
                  </a:cubicBezTo>
                  <a:cubicBezTo>
                    <a:pt x="1" y="1144"/>
                    <a:pt x="13" y="1525"/>
                    <a:pt x="48" y="1882"/>
                  </a:cubicBezTo>
                  <a:cubicBezTo>
                    <a:pt x="72" y="2370"/>
                    <a:pt x="525" y="2787"/>
                    <a:pt x="679" y="2930"/>
                  </a:cubicBezTo>
                  <a:lnTo>
                    <a:pt x="679" y="3216"/>
                  </a:lnTo>
                  <a:lnTo>
                    <a:pt x="596" y="3216"/>
                  </a:lnTo>
                  <a:cubicBezTo>
                    <a:pt x="513" y="3216"/>
                    <a:pt x="429" y="3287"/>
                    <a:pt x="429" y="3382"/>
                  </a:cubicBezTo>
                  <a:lnTo>
                    <a:pt x="429" y="4216"/>
                  </a:lnTo>
                  <a:lnTo>
                    <a:pt x="429" y="6692"/>
                  </a:lnTo>
                  <a:cubicBezTo>
                    <a:pt x="429" y="6775"/>
                    <a:pt x="513" y="6847"/>
                    <a:pt x="596" y="6847"/>
                  </a:cubicBezTo>
                  <a:lnTo>
                    <a:pt x="2977" y="6847"/>
                  </a:lnTo>
                  <a:cubicBezTo>
                    <a:pt x="3061" y="6847"/>
                    <a:pt x="3144" y="6775"/>
                    <a:pt x="3144" y="6692"/>
                  </a:cubicBezTo>
                  <a:lnTo>
                    <a:pt x="3144" y="4204"/>
                  </a:lnTo>
                  <a:lnTo>
                    <a:pt x="3144" y="3370"/>
                  </a:lnTo>
                  <a:cubicBezTo>
                    <a:pt x="3120" y="3275"/>
                    <a:pt x="3049" y="3204"/>
                    <a:pt x="2965" y="3204"/>
                  </a:cubicBezTo>
                  <a:lnTo>
                    <a:pt x="2858" y="3204"/>
                  </a:lnTo>
                  <a:lnTo>
                    <a:pt x="2858" y="2763"/>
                  </a:lnTo>
                  <a:cubicBezTo>
                    <a:pt x="3263" y="2358"/>
                    <a:pt x="3215" y="1644"/>
                    <a:pt x="3204" y="1549"/>
                  </a:cubicBezTo>
                  <a:lnTo>
                    <a:pt x="3204" y="810"/>
                  </a:lnTo>
                  <a:cubicBezTo>
                    <a:pt x="3204" y="572"/>
                    <a:pt x="3013" y="382"/>
                    <a:pt x="2763" y="382"/>
                  </a:cubicBezTo>
                  <a:lnTo>
                    <a:pt x="2751" y="382"/>
                  </a:lnTo>
                  <a:cubicBezTo>
                    <a:pt x="2680" y="382"/>
                    <a:pt x="2608" y="394"/>
                    <a:pt x="2549" y="441"/>
                  </a:cubicBezTo>
                  <a:cubicBezTo>
                    <a:pt x="2465" y="334"/>
                    <a:pt x="2334" y="275"/>
                    <a:pt x="2203" y="275"/>
                  </a:cubicBezTo>
                  <a:lnTo>
                    <a:pt x="2191" y="275"/>
                  </a:lnTo>
                  <a:cubicBezTo>
                    <a:pt x="2120" y="275"/>
                    <a:pt x="2037" y="287"/>
                    <a:pt x="1977" y="322"/>
                  </a:cubicBezTo>
                  <a:cubicBezTo>
                    <a:pt x="1906" y="227"/>
                    <a:pt x="1787" y="168"/>
                    <a:pt x="1656" y="168"/>
                  </a:cubicBezTo>
                  <a:lnTo>
                    <a:pt x="1632" y="168"/>
                  </a:lnTo>
                  <a:cubicBezTo>
                    <a:pt x="1572" y="168"/>
                    <a:pt x="1525" y="179"/>
                    <a:pt x="1453" y="203"/>
                  </a:cubicBezTo>
                  <a:cubicBezTo>
                    <a:pt x="1382" y="84"/>
                    <a:pt x="1251" y="1"/>
                    <a:pt x="1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0" name="Google Shape;9880;p78"/>
            <p:cNvSpPr/>
            <p:nvPr/>
          </p:nvSpPr>
          <p:spPr>
            <a:xfrm>
              <a:off x="5426250" y="1990239"/>
              <a:ext cx="191029" cy="322508"/>
            </a:xfrm>
            <a:custGeom>
              <a:avLst/>
              <a:gdLst/>
              <a:ahLst/>
              <a:cxnLst/>
              <a:rect l="l" t="t" r="r" b="b"/>
              <a:pathLst>
                <a:path w="6002" h="10133" extrusionOk="0">
                  <a:moveTo>
                    <a:pt x="584" y="298"/>
                  </a:moveTo>
                  <a:lnTo>
                    <a:pt x="977" y="322"/>
                  </a:lnTo>
                  <a:lnTo>
                    <a:pt x="870" y="584"/>
                  </a:lnTo>
                  <a:lnTo>
                    <a:pt x="584" y="298"/>
                  </a:lnTo>
                  <a:close/>
                  <a:moveTo>
                    <a:pt x="1299" y="381"/>
                  </a:moveTo>
                  <a:lnTo>
                    <a:pt x="2322" y="810"/>
                  </a:lnTo>
                  <a:lnTo>
                    <a:pt x="2203" y="1239"/>
                  </a:lnTo>
                  <a:lnTo>
                    <a:pt x="1120" y="774"/>
                  </a:lnTo>
                  <a:lnTo>
                    <a:pt x="1299" y="381"/>
                  </a:lnTo>
                  <a:close/>
                  <a:moveTo>
                    <a:pt x="4739" y="1834"/>
                  </a:moveTo>
                  <a:lnTo>
                    <a:pt x="5097" y="1977"/>
                  </a:lnTo>
                  <a:lnTo>
                    <a:pt x="4918" y="2382"/>
                  </a:lnTo>
                  <a:lnTo>
                    <a:pt x="4620" y="2263"/>
                  </a:lnTo>
                  <a:cubicBezTo>
                    <a:pt x="4632" y="2251"/>
                    <a:pt x="4632" y="2227"/>
                    <a:pt x="4632" y="2227"/>
                  </a:cubicBezTo>
                  <a:lnTo>
                    <a:pt x="4739" y="1834"/>
                  </a:lnTo>
                  <a:close/>
                  <a:moveTo>
                    <a:pt x="5406" y="2108"/>
                  </a:moveTo>
                  <a:lnTo>
                    <a:pt x="5585" y="2191"/>
                  </a:lnTo>
                  <a:cubicBezTo>
                    <a:pt x="5609" y="2203"/>
                    <a:pt x="5632" y="2215"/>
                    <a:pt x="5644" y="2251"/>
                  </a:cubicBezTo>
                  <a:cubicBezTo>
                    <a:pt x="5656" y="2274"/>
                    <a:pt x="5656" y="2298"/>
                    <a:pt x="5644" y="2322"/>
                  </a:cubicBezTo>
                  <a:lnTo>
                    <a:pt x="5549" y="2524"/>
                  </a:lnTo>
                  <a:cubicBezTo>
                    <a:pt x="5537" y="2560"/>
                    <a:pt x="5525" y="2572"/>
                    <a:pt x="5490" y="2584"/>
                  </a:cubicBezTo>
                  <a:cubicBezTo>
                    <a:pt x="5478" y="2590"/>
                    <a:pt x="5463" y="2593"/>
                    <a:pt x="5449" y="2593"/>
                  </a:cubicBezTo>
                  <a:cubicBezTo>
                    <a:pt x="5436" y="2593"/>
                    <a:pt x="5424" y="2590"/>
                    <a:pt x="5418" y="2584"/>
                  </a:cubicBezTo>
                  <a:lnTo>
                    <a:pt x="5228" y="2513"/>
                  </a:lnTo>
                  <a:lnTo>
                    <a:pt x="5406" y="2108"/>
                  </a:lnTo>
                  <a:close/>
                  <a:moveTo>
                    <a:pt x="2906" y="405"/>
                  </a:moveTo>
                  <a:cubicBezTo>
                    <a:pt x="2930" y="405"/>
                    <a:pt x="2965" y="429"/>
                    <a:pt x="2977" y="441"/>
                  </a:cubicBezTo>
                  <a:cubicBezTo>
                    <a:pt x="2989" y="477"/>
                    <a:pt x="2989" y="500"/>
                    <a:pt x="2989" y="536"/>
                  </a:cubicBezTo>
                  <a:lnTo>
                    <a:pt x="2977" y="608"/>
                  </a:lnTo>
                  <a:lnTo>
                    <a:pt x="2787" y="1262"/>
                  </a:lnTo>
                  <a:cubicBezTo>
                    <a:pt x="2751" y="1358"/>
                    <a:pt x="2811" y="1441"/>
                    <a:pt x="2882" y="1453"/>
                  </a:cubicBezTo>
                  <a:lnTo>
                    <a:pt x="2930" y="1453"/>
                  </a:lnTo>
                  <a:cubicBezTo>
                    <a:pt x="3001" y="1453"/>
                    <a:pt x="3061" y="1417"/>
                    <a:pt x="3084" y="1334"/>
                  </a:cubicBezTo>
                  <a:lnTo>
                    <a:pt x="3263" y="703"/>
                  </a:lnTo>
                  <a:cubicBezTo>
                    <a:pt x="3287" y="667"/>
                    <a:pt x="3335" y="655"/>
                    <a:pt x="3382" y="655"/>
                  </a:cubicBezTo>
                  <a:lnTo>
                    <a:pt x="3394" y="655"/>
                  </a:lnTo>
                  <a:cubicBezTo>
                    <a:pt x="3418" y="655"/>
                    <a:pt x="3454" y="679"/>
                    <a:pt x="3465" y="703"/>
                  </a:cubicBezTo>
                  <a:cubicBezTo>
                    <a:pt x="3477" y="727"/>
                    <a:pt x="3477" y="762"/>
                    <a:pt x="3477" y="786"/>
                  </a:cubicBezTo>
                  <a:lnTo>
                    <a:pt x="3323" y="1358"/>
                  </a:lnTo>
                  <a:cubicBezTo>
                    <a:pt x="3287" y="1441"/>
                    <a:pt x="3346" y="1536"/>
                    <a:pt x="3418" y="1548"/>
                  </a:cubicBezTo>
                  <a:lnTo>
                    <a:pt x="3465" y="1548"/>
                  </a:lnTo>
                  <a:cubicBezTo>
                    <a:pt x="3537" y="1548"/>
                    <a:pt x="3596" y="1501"/>
                    <a:pt x="3620" y="1429"/>
                  </a:cubicBezTo>
                  <a:lnTo>
                    <a:pt x="3763" y="905"/>
                  </a:lnTo>
                  <a:cubicBezTo>
                    <a:pt x="3794" y="885"/>
                    <a:pt x="3825" y="855"/>
                    <a:pt x="3863" y="855"/>
                  </a:cubicBezTo>
                  <a:cubicBezTo>
                    <a:pt x="3869" y="855"/>
                    <a:pt x="3876" y="856"/>
                    <a:pt x="3882" y="858"/>
                  </a:cubicBezTo>
                  <a:lnTo>
                    <a:pt x="3894" y="858"/>
                  </a:lnTo>
                  <a:cubicBezTo>
                    <a:pt x="3954" y="881"/>
                    <a:pt x="4001" y="941"/>
                    <a:pt x="3989" y="1000"/>
                  </a:cubicBezTo>
                  <a:lnTo>
                    <a:pt x="3954" y="1096"/>
                  </a:lnTo>
                  <a:lnTo>
                    <a:pt x="3823" y="1536"/>
                  </a:lnTo>
                  <a:cubicBezTo>
                    <a:pt x="3799" y="1620"/>
                    <a:pt x="3835" y="1703"/>
                    <a:pt x="3930" y="1739"/>
                  </a:cubicBezTo>
                  <a:lnTo>
                    <a:pt x="3977" y="1739"/>
                  </a:lnTo>
                  <a:cubicBezTo>
                    <a:pt x="4049" y="1739"/>
                    <a:pt x="4108" y="1691"/>
                    <a:pt x="4120" y="1620"/>
                  </a:cubicBezTo>
                  <a:lnTo>
                    <a:pt x="4251" y="1167"/>
                  </a:lnTo>
                  <a:cubicBezTo>
                    <a:pt x="4272" y="1115"/>
                    <a:pt x="4320" y="1082"/>
                    <a:pt x="4371" y="1082"/>
                  </a:cubicBezTo>
                  <a:cubicBezTo>
                    <a:pt x="4379" y="1082"/>
                    <a:pt x="4386" y="1082"/>
                    <a:pt x="4394" y="1084"/>
                  </a:cubicBezTo>
                  <a:lnTo>
                    <a:pt x="4406" y="1084"/>
                  </a:lnTo>
                  <a:cubicBezTo>
                    <a:pt x="4466" y="1096"/>
                    <a:pt x="4513" y="1155"/>
                    <a:pt x="4489" y="1215"/>
                  </a:cubicBezTo>
                  <a:lnTo>
                    <a:pt x="4251" y="2084"/>
                  </a:lnTo>
                  <a:lnTo>
                    <a:pt x="4251" y="2096"/>
                  </a:lnTo>
                  <a:cubicBezTo>
                    <a:pt x="4323" y="2191"/>
                    <a:pt x="4216" y="2870"/>
                    <a:pt x="3811" y="3084"/>
                  </a:cubicBezTo>
                  <a:cubicBezTo>
                    <a:pt x="3751" y="3108"/>
                    <a:pt x="3727" y="3167"/>
                    <a:pt x="3727" y="3227"/>
                  </a:cubicBezTo>
                  <a:lnTo>
                    <a:pt x="3727" y="3715"/>
                  </a:lnTo>
                  <a:lnTo>
                    <a:pt x="2192" y="3715"/>
                  </a:lnTo>
                  <a:lnTo>
                    <a:pt x="2192" y="2941"/>
                  </a:lnTo>
                  <a:cubicBezTo>
                    <a:pt x="2192" y="2905"/>
                    <a:pt x="2180" y="2870"/>
                    <a:pt x="2144" y="2846"/>
                  </a:cubicBezTo>
                  <a:cubicBezTo>
                    <a:pt x="2144" y="2846"/>
                    <a:pt x="1715" y="2310"/>
                    <a:pt x="1787" y="1870"/>
                  </a:cubicBezTo>
                  <a:cubicBezTo>
                    <a:pt x="1822" y="1739"/>
                    <a:pt x="1834" y="1572"/>
                    <a:pt x="1870" y="1453"/>
                  </a:cubicBezTo>
                  <a:lnTo>
                    <a:pt x="2168" y="1572"/>
                  </a:lnTo>
                  <a:cubicBezTo>
                    <a:pt x="2192" y="1620"/>
                    <a:pt x="2239" y="1667"/>
                    <a:pt x="2275" y="1679"/>
                  </a:cubicBezTo>
                  <a:cubicBezTo>
                    <a:pt x="2294" y="1686"/>
                    <a:pt x="2312" y="1690"/>
                    <a:pt x="2330" y="1690"/>
                  </a:cubicBezTo>
                  <a:cubicBezTo>
                    <a:pt x="2401" y="1690"/>
                    <a:pt x="2456" y="1636"/>
                    <a:pt x="2465" y="1560"/>
                  </a:cubicBezTo>
                  <a:lnTo>
                    <a:pt x="2751" y="489"/>
                  </a:lnTo>
                  <a:cubicBezTo>
                    <a:pt x="2751" y="465"/>
                    <a:pt x="2787" y="429"/>
                    <a:pt x="2799" y="417"/>
                  </a:cubicBezTo>
                  <a:cubicBezTo>
                    <a:pt x="2834" y="405"/>
                    <a:pt x="2858" y="405"/>
                    <a:pt x="2882" y="405"/>
                  </a:cubicBezTo>
                  <a:close/>
                  <a:moveTo>
                    <a:pt x="3942" y="4048"/>
                  </a:moveTo>
                  <a:lnTo>
                    <a:pt x="3942" y="4549"/>
                  </a:lnTo>
                  <a:lnTo>
                    <a:pt x="1894" y="4549"/>
                  </a:lnTo>
                  <a:lnTo>
                    <a:pt x="1894" y="4048"/>
                  </a:lnTo>
                  <a:close/>
                  <a:moveTo>
                    <a:pt x="191" y="0"/>
                  </a:moveTo>
                  <a:cubicBezTo>
                    <a:pt x="120" y="0"/>
                    <a:pt x="60" y="24"/>
                    <a:pt x="36" y="84"/>
                  </a:cubicBezTo>
                  <a:cubicBezTo>
                    <a:pt x="1" y="143"/>
                    <a:pt x="13" y="227"/>
                    <a:pt x="60" y="262"/>
                  </a:cubicBezTo>
                  <a:lnTo>
                    <a:pt x="822" y="1012"/>
                  </a:lnTo>
                  <a:lnTo>
                    <a:pt x="834" y="1024"/>
                  </a:lnTo>
                  <a:lnTo>
                    <a:pt x="846" y="1024"/>
                  </a:lnTo>
                  <a:cubicBezTo>
                    <a:pt x="870" y="1036"/>
                    <a:pt x="894" y="1060"/>
                    <a:pt x="906" y="1060"/>
                  </a:cubicBezTo>
                  <a:lnTo>
                    <a:pt x="1596" y="1358"/>
                  </a:lnTo>
                  <a:cubicBezTo>
                    <a:pt x="1549" y="1501"/>
                    <a:pt x="1501" y="1679"/>
                    <a:pt x="1489" y="1846"/>
                  </a:cubicBezTo>
                  <a:cubicBezTo>
                    <a:pt x="1406" y="2346"/>
                    <a:pt x="1763" y="2870"/>
                    <a:pt x="1870" y="3036"/>
                  </a:cubicBezTo>
                  <a:lnTo>
                    <a:pt x="1870" y="3763"/>
                  </a:lnTo>
                  <a:lnTo>
                    <a:pt x="1739" y="3763"/>
                  </a:lnTo>
                  <a:cubicBezTo>
                    <a:pt x="1656" y="3763"/>
                    <a:pt x="1572" y="3834"/>
                    <a:pt x="1572" y="3929"/>
                  </a:cubicBezTo>
                  <a:lnTo>
                    <a:pt x="1572" y="4763"/>
                  </a:lnTo>
                  <a:lnTo>
                    <a:pt x="1572" y="9966"/>
                  </a:lnTo>
                  <a:cubicBezTo>
                    <a:pt x="1572" y="10061"/>
                    <a:pt x="1656" y="10133"/>
                    <a:pt x="1739" y="10133"/>
                  </a:cubicBezTo>
                  <a:lnTo>
                    <a:pt x="4120" y="10133"/>
                  </a:lnTo>
                  <a:cubicBezTo>
                    <a:pt x="4216" y="10133"/>
                    <a:pt x="4287" y="10061"/>
                    <a:pt x="4287" y="9966"/>
                  </a:cubicBezTo>
                  <a:lnTo>
                    <a:pt x="4287" y="5942"/>
                  </a:lnTo>
                  <a:cubicBezTo>
                    <a:pt x="4287" y="5846"/>
                    <a:pt x="4216" y="5775"/>
                    <a:pt x="4120" y="5775"/>
                  </a:cubicBezTo>
                  <a:cubicBezTo>
                    <a:pt x="4037" y="5775"/>
                    <a:pt x="3954" y="5846"/>
                    <a:pt x="3954" y="5942"/>
                  </a:cubicBezTo>
                  <a:lnTo>
                    <a:pt x="3954" y="9811"/>
                  </a:lnTo>
                  <a:lnTo>
                    <a:pt x="1906" y="9811"/>
                  </a:lnTo>
                  <a:lnTo>
                    <a:pt x="1906" y="4930"/>
                  </a:lnTo>
                  <a:lnTo>
                    <a:pt x="3954" y="4930"/>
                  </a:lnTo>
                  <a:lnTo>
                    <a:pt x="3954" y="5191"/>
                  </a:lnTo>
                  <a:lnTo>
                    <a:pt x="3954" y="5370"/>
                  </a:lnTo>
                  <a:cubicBezTo>
                    <a:pt x="3954" y="5465"/>
                    <a:pt x="4037" y="5537"/>
                    <a:pt x="4120" y="5537"/>
                  </a:cubicBezTo>
                  <a:cubicBezTo>
                    <a:pt x="4216" y="5537"/>
                    <a:pt x="4287" y="5465"/>
                    <a:pt x="4287" y="5370"/>
                  </a:cubicBezTo>
                  <a:lnTo>
                    <a:pt x="4287" y="5191"/>
                  </a:lnTo>
                  <a:lnTo>
                    <a:pt x="4287" y="4715"/>
                  </a:lnTo>
                  <a:lnTo>
                    <a:pt x="4287" y="3882"/>
                  </a:lnTo>
                  <a:cubicBezTo>
                    <a:pt x="4287" y="3787"/>
                    <a:pt x="4216" y="3715"/>
                    <a:pt x="4120" y="3715"/>
                  </a:cubicBezTo>
                  <a:lnTo>
                    <a:pt x="4049" y="3715"/>
                  </a:lnTo>
                  <a:lnTo>
                    <a:pt x="4049" y="3298"/>
                  </a:lnTo>
                  <a:cubicBezTo>
                    <a:pt x="4323" y="3120"/>
                    <a:pt x="4466" y="2810"/>
                    <a:pt x="4549" y="2572"/>
                  </a:cubicBezTo>
                  <a:lnTo>
                    <a:pt x="5299" y="2882"/>
                  </a:lnTo>
                  <a:cubicBezTo>
                    <a:pt x="5359" y="2917"/>
                    <a:pt x="5406" y="2917"/>
                    <a:pt x="5466" y="2917"/>
                  </a:cubicBezTo>
                  <a:cubicBezTo>
                    <a:pt x="5525" y="2917"/>
                    <a:pt x="5561" y="2905"/>
                    <a:pt x="5621" y="2882"/>
                  </a:cubicBezTo>
                  <a:cubicBezTo>
                    <a:pt x="5728" y="2846"/>
                    <a:pt x="5823" y="2763"/>
                    <a:pt x="5859" y="2667"/>
                  </a:cubicBezTo>
                  <a:lnTo>
                    <a:pt x="5954" y="2453"/>
                  </a:lnTo>
                  <a:cubicBezTo>
                    <a:pt x="6002" y="2346"/>
                    <a:pt x="6002" y="2227"/>
                    <a:pt x="5954" y="2132"/>
                  </a:cubicBezTo>
                  <a:cubicBezTo>
                    <a:pt x="5906" y="2024"/>
                    <a:pt x="5835" y="1929"/>
                    <a:pt x="5728" y="1893"/>
                  </a:cubicBezTo>
                  <a:lnTo>
                    <a:pt x="4847" y="1512"/>
                  </a:lnTo>
                  <a:lnTo>
                    <a:pt x="4894" y="1370"/>
                  </a:lnTo>
                  <a:cubicBezTo>
                    <a:pt x="4930" y="1251"/>
                    <a:pt x="4906" y="1131"/>
                    <a:pt x="4835" y="1036"/>
                  </a:cubicBezTo>
                  <a:cubicBezTo>
                    <a:pt x="4775" y="941"/>
                    <a:pt x="4668" y="881"/>
                    <a:pt x="4573" y="846"/>
                  </a:cubicBezTo>
                  <a:lnTo>
                    <a:pt x="4549" y="846"/>
                  </a:lnTo>
                  <a:cubicBezTo>
                    <a:pt x="4513" y="840"/>
                    <a:pt x="4478" y="837"/>
                    <a:pt x="4442" y="837"/>
                  </a:cubicBezTo>
                  <a:cubicBezTo>
                    <a:pt x="4406" y="837"/>
                    <a:pt x="4370" y="840"/>
                    <a:pt x="4335" y="846"/>
                  </a:cubicBezTo>
                  <a:cubicBezTo>
                    <a:pt x="4275" y="727"/>
                    <a:pt x="4168" y="643"/>
                    <a:pt x="4037" y="608"/>
                  </a:cubicBezTo>
                  <a:lnTo>
                    <a:pt x="4013" y="608"/>
                  </a:lnTo>
                  <a:cubicBezTo>
                    <a:pt x="3977" y="602"/>
                    <a:pt x="3942" y="599"/>
                    <a:pt x="3907" y="599"/>
                  </a:cubicBezTo>
                  <a:cubicBezTo>
                    <a:pt x="3873" y="599"/>
                    <a:pt x="3841" y="602"/>
                    <a:pt x="3811" y="608"/>
                  </a:cubicBezTo>
                  <a:cubicBezTo>
                    <a:pt x="3811" y="596"/>
                    <a:pt x="3799" y="596"/>
                    <a:pt x="3799" y="584"/>
                  </a:cubicBezTo>
                  <a:cubicBezTo>
                    <a:pt x="3739" y="477"/>
                    <a:pt x="3632" y="417"/>
                    <a:pt x="3525" y="381"/>
                  </a:cubicBezTo>
                  <a:lnTo>
                    <a:pt x="3513" y="381"/>
                  </a:lnTo>
                  <a:cubicBezTo>
                    <a:pt x="3483" y="375"/>
                    <a:pt x="3454" y="372"/>
                    <a:pt x="3424" y="372"/>
                  </a:cubicBezTo>
                  <a:cubicBezTo>
                    <a:pt x="3394" y="372"/>
                    <a:pt x="3364" y="375"/>
                    <a:pt x="3335" y="381"/>
                  </a:cubicBezTo>
                  <a:cubicBezTo>
                    <a:pt x="3323" y="358"/>
                    <a:pt x="3299" y="322"/>
                    <a:pt x="3287" y="310"/>
                  </a:cubicBezTo>
                  <a:cubicBezTo>
                    <a:pt x="3227" y="203"/>
                    <a:pt x="3120" y="143"/>
                    <a:pt x="3025" y="119"/>
                  </a:cubicBezTo>
                  <a:lnTo>
                    <a:pt x="3001" y="119"/>
                  </a:lnTo>
                  <a:cubicBezTo>
                    <a:pt x="2964" y="108"/>
                    <a:pt x="2927" y="103"/>
                    <a:pt x="2892" y="103"/>
                  </a:cubicBezTo>
                  <a:cubicBezTo>
                    <a:pt x="2812" y="103"/>
                    <a:pt x="2737" y="130"/>
                    <a:pt x="2680" y="179"/>
                  </a:cubicBezTo>
                  <a:cubicBezTo>
                    <a:pt x="2573" y="238"/>
                    <a:pt x="2513" y="346"/>
                    <a:pt x="2489" y="441"/>
                  </a:cubicBezTo>
                  <a:lnTo>
                    <a:pt x="2453" y="548"/>
                  </a:lnTo>
                  <a:lnTo>
                    <a:pt x="1322" y="72"/>
                  </a:lnTo>
                  <a:lnTo>
                    <a:pt x="1263" y="72"/>
                  </a:lnTo>
                  <a:lnTo>
                    <a:pt x="1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1" name="Google Shape;9881;p78"/>
            <p:cNvSpPr/>
            <p:nvPr/>
          </p:nvSpPr>
          <p:spPr>
            <a:xfrm>
              <a:off x="5352728" y="2121719"/>
              <a:ext cx="103503" cy="189501"/>
            </a:xfrm>
            <a:custGeom>
              <a:avLst/>
              <a:gdLst/>
              <a:ahLst/>
              <a:cxnLst/>
              <a:rect l="l" t="t" r="r" b="b"/>
              <a:pathLst>
                <a:path w="3252" h="5954" extrusionOk="0">
                  <a:moveTo>
                    <a:pt x="1073" y="322"/>
                  </a:moveTo>
                  <a:cubicBezTo>
                    <a:pt x="1132" y="322"/>
                    <a:pt x="1192" y="358"/>
                    <a:pt x="1192" y="441"/>
                  </a:cubicBezTo>
                  <a:lnTo>
                    <a:pt x="1192" y="513"/>
                  </a:lnTo>
                  <a:lnTo>
                    <a:pt x="1192" y="1060"/>
                  </a:lnTo>
                  <a:cubicBezTo>
                    <a:pt x="1192" y="1156"/>
                    <a:pt x="1263" y="1227"/>
                    <a:pt x="1358" y="1227"/>
                  </a:cubicBezTo>
                  <a:cubicBezTo>
                    <a:pt x="1442" y="1227"/>
                    <a:pt x="1525" y="1156"/>
                    <a:pt x="1525" y="1060"/>
                  </a:cubicBezTo>
                  <a:lnTo>
                    <a:pt x="1525" y="537"/>
                  </a:lnTo>
                  <a:cubicBezTo>
                    <a:pt x="1537" y="513"/>
                    <a:pt x="1584" y="477"/>
                    <a:pt x="1620" y="477"/>
                  </a:cubicBezTo>
                  <a:lnTo>
                    <a:pt x="1644" y="477"/>
                  </a:lnTo>
                  <a:cubicBezTo>
                    <a:pt x="1704" y="477"/>
                    <a:pt x="1763" y="525"/>
                    <a:pt x="1763" y="596"/>
                  </a:cubicBezTo>
                  <a:lnTo>
                    <a:pt x="1763" y="632"/>
                  </a:lnTo>
                  <a:lnTo>
                    <a:pt x="1763" y="1060"/>
                  </a:lnTo>
                  <a:cubicBezTo>
                    <a:pt x="1763" y="1156"/>
                    <a:pt x="1835" y="1227"/>
                    <a:pt x="1918" y="1227"/>
                  </a:cubicBezTo>
                  <a:cubicBezTo>
                    <a:pt x="2013" y="1227"/>
                    <a:pt x="2085" y="1156"/>
                    <a:pt x="2085" y="1060"/>
                  </a:cubicBezTo>
                  <a:lnTo>
                    <a:pt x="2085" y="656"/>
                  </a:lnTo>
                  <a:cubicBezTo>
                    <a:pt x="2096" y="620"/>
                    <a:pt x="2144" y="596"/>
                    <a:pt x="2192" y="596"/>
                  </a:cubicBezTo>
                  <a:lnTo>
                    <a:pt x="2204" y="596"/>
                  </a:lnTo>
                  <a:cubicBezTo>
                    <a:pt x="2263" y="596"/>
                    <a:pt x="2323" y="644"/>
                    <a:pt x="2323" y="715"/>
                  </a:cubicBezTo>
                  <a:lnTo>
                    <a:pt x="2323" y="822"/>
                  </a:lnTo>
                  <a:lnTo>
                    <a:pt x="2323" y="1156"/>
                  </a:lnTo>
                  <a:cubicBezTo>
                    <a:pt x="2323" y="1239"/>
                    <a:pt x="2394" y="1311"/>
                    <a:pt x="2489" y="1311"/>
                  </a:cubicBezTo>
                  <a:cubicBezTo>
                    <a:pt x="2573" y="1311"/>
                    <a:pt x="2656" y="1239"/>
                    <a:pt x="2656" y="1156"/>
                  </a:cubicBezTo>
                  <a:lnTo>
                    <a:pt x="2656" y="822"/>
                  </a:lnTo>
                  <a:cubicBezTo>
                    <a:pt x="2656" y="763"/>
                    <a:pt x="2692" y="703"/>
                    <a:pt x="2775" y="703"/>
                  </a:cubicBezTo>
                  <a:lnTo>
                    <a:pt x="2787" y="703"/>
                  </a:lnTo>
                  <a:cubicBezTo>
                    <a:pt x="2847" y="703"/>
                    <a:pt x="2906" y="751"/>
                    <a:pt x="2906" y="822"/>
                  </a:cubicBezTo>
                  <a:lnTo>
                    <a:pt x="2906" y="1584"/>
                  </a:lnTo>
                  <a:lnTo>
                    <a:pt x="2906" y="1596"/>
                  </a:lnTo>
                  <a:cubicBezTo>
                    <a:pt x="2894" y="1775"/>
                    <a:pt x="2882" y="2323"/>
                    <a:pt x="2597" y="2584"/>
                  </a:cubicBezTo>
                  <a:cubicBezTo>
                    <a:pt x="2561" y="2608"/>
                    <a:pt x="2537" y="2656"/>
                    <a:pt x="2537" y="2704"/>
                  </a:cubicBezTo>
                  <a:lnTo>
                    <a:pt x="2537" y="3204"/>
                  </a:lnTo>
                  <a:lnTo>
                    <a:pt x="989" y="3204"/>
                  </a:lnTo>
                  <a:lnTo>
                    <a:pt x="989" y="2846"/>
                  </a:lnTo>
                  <a:cubicBezTo>
                    <a:pt x="989" y="2799"/>
                    <a:pt x="953" y="2739"/>
                    <a:pt x="930" y="2715"/>
                  </a:cubicBezTo>
                  <a:cubicBezTo>
                    <a:pt x="775" y="2596"/>
                    <a:pt x="370" y="2227"/>
                    <a:pt x="346" y="1846"/>
                  </a:cubicBezTo>
                  <a:cubicBezTo>
                    <a:pt x="334" y="1596"/>
                    <a:pt x="311" y="1275"/>
                    <a:pt x="406" y="1191"/>
                  </a:cubicBezTo>
                  <a:cubicBezTo>
                    <a:pt x="441" y="1174"/>
                    <a:pt x="482" y="1163"/>
                    <a:pt x="539" y="1163"/>
                  </a:cubicBezTo>
                  <a:cubicBezTo>
                    <a:pt x="560" y="1163"/>
                    <a:pt x="583" y="1164"/>
                    <a:pt x="608" y="1168"/>
                  </a:cubicBezTo>
                  <a:lnTo>
                    <a:pt x="608" y="1394"/>
                  </a:lnTo>
                  <a:cubicBezTo>
                    <a:pt x="608" y="1477"/>
                    <a:pt x="692" y="1549"/>
                    <a:pt x="775" y="1549"/>
                  </a:cubicBezTo>
                  <a:cubicBezTo>
                    <a:pt x="870" y="1549"/>
                    <a:pt x="942" y="1477"/>
                    <a:pt x="942" y="1394"/>
                  </a:cubicBezTo>
                  <a:lnTo>
                    <a:pt x="942" y="441"/>
                  </a:lnTo>
                  <a:cubicBezTo>
                    <a:pt x="942" y="382"/>
                    <a:pt x="989" y="322"/>
                    <a:pt x="1061" y="322"/>
                  </a:cubicBezTo>
                  <a:close/>
                  <a:moveTo>
                    <a:pt x="2799" y="3537"/>
                  </a:moveTo>
                  <a:lnTo>
                    <a:pt x="2799" y="4037"/>
                  </a:lnTo>
                  <a:lnTo>
                    <a:pt x="751" y="4037"/>
                  </a:lnTo>
                  <a:lnTo>
                    <a:pt x="751" y="3537"/>
                  </a:lnTo>
                  <a:close/>
                  <a:moveTo>
                    <a:pt x="2799" y="4347"/>
                  </a:moveTo>
                  <a:lnTo>
                    <a:pt x="2799" y="5632"/>
                  </a:lnTo>
                  <a:lnTo>
                    <a:pt x="751" y="5632"/>
                  </a:lnTo>
                  <a:lnTo>
                    <a:pt x="751" y="4347"/>
                  </a:lnTo>
                  <a:close/>
                  <a:moveTo>
                    <a:pt x="1073" y="1"/>
                  </a:moveTo>
                  <a:cubicBezTo>
                    <a:pt x="834" y="1"/>
                    <a:pt x="644" y="203"/>
                    <a:pt x="644" y="429"/>
                  </a:cubicBezTo>
                  <a:lnTo>
                    <a:pt x="644" y="846"/>
                  </a:lnTo>
                  <a:cubicBezTo>
                    <a:pt x="622" y="845"/>
                    <a:pt x="600" y="844"/>
                    <a:pt x="579" y="844"/>
                  </a:cubicBezTo>
                  <a:cubicBezTo>
                    <a:pt x="433" y="844"/>
                    <a:pt x="321" y="880"/>
                    <a:pt x="227" y="953"/>
                  </a:cubicBezTo>
                  <a:cubicBezTo>
                    <a:pt x="1" y="1144"/>
                    <a:pt x="13" y="1525"/>
                    <a:pt x="49" y="1882"/>
                  </a:cubicBezTo>
                  <a:cubicBezTo>
                    <a:pt x="84" y="2370"/>
                    <a:pt x="525" y="2787"/>
                    <a:pt x="692" y="2930"/>
                  </a:cubicBezTo>
                  <a:lnTo>
                    <a:pt x="692" y="3216"/>
                  </a:lnTo>
                  <a:lnTo>
                    <a:pt x="596" y="3216"/>
                  </a:lnTo>
                  <a:cubicBezTo>
                    <a:pt x="513" y="3216"/>
                    <a:pt x="441" y="3287"/>
                    <a:pt x="441" y="3382"/>
                  </a:cubicBezTo>
                  <a:lnTo>
                    <a:pt x="441" y="4216"/>
                  </a:lnTo>
                  <a:lnTo>
                    <a:pt x="441" y="5799"/>
                  </a:lnTo>
                  <a:cubicBezTo>
                    <a:pt x="441" y="5882"/>
                    <a:pt x="513" y="5954"/>
                    <a:pt x="596" y="5954"/>
                  </a:cubicBezTo>
                  <a:lnTo>
                    <a:pt x="2978" y="5954"/>
                  </a:lnTo>
                  <a:cubicBezTo>
                    <a:pt x="3073" y="5954"/>
                    <a:pt x="3144" y="5882"/>
                    <a:pt x="3144" y="5799"/>
                  </a:cubicBezTo>
                  <a:lnTo>
                    <a:pt x="3144" y="4204"/>
                  </a:lnTo>
                  <a:lnTo>
                    <a:pt x="3144" y="3370"/>
                  </a:lnTo>
                  <a:cubicBezTo>
                    <a:pt x="3144" y="3275"/>
                    <a:pt x="3073" y="3204"/>
                    <a:pt x="2978" y="3204"/>
                  </a:cubicBezTo>
                  <a:lnTo>
                    <a:pt x="2882" y="3204"/>
                  </a:lnTo>
                  <a:lnTo>
                    <a:pt x="2882" y="2763"/>
                  </a:lnTo>
                  <a:cubicBezTo>
                    <a:pt x="3251" y="2370"/>
                    <a:pt x="3204" y="1644"/>
                    <a:pt x="3204" y="1549"/>
                  </a:cubicBezTo>
                  <a:lnTo>
                    <a:pt x="3204" y="810"/>
                  </a:lnTo>
                  <a:cubicBezTo>
                    <a:pt x="3204" y="572"/>
                    <a:pt x="3013" y="382"/>
                    <a:pt x="2775" y="382"/>
                  </a:cubicBezTo>
                  <a:lnTo>
                    <a:pt x="2763" y="382"/>
                  </a:lnTo>
                  <a:cubicBezTo>
                    <a:pt x="2680" y="382"/>
                    <a:pt x="2608" y="394"/>
                    <a:pt x="2549" y="441"/>
                  </a:cubicBezTo>
                  <a:cubicBezTo>
                    <a:pt x="2477" y="334"/>
                    <a:pt x="2335" y="275"/>
                    <a:pt x="2204" y="275"/>
                  </a:cubicBezTo>
                  <a:lnTo>
                    <a:pt x="2192" y="275"/>
                  </a:lnTo>
                  <a:cubicBezTo>
                    <a:pt x="2120" y="275"/>
                    <a:pt x="2049" y="287"/>
                    <a:pt x="1989" y="322"/>
                  </a:cubicBezTo>
                  <a:cubicBezTo>
                    <a:pt x="1906" y="227"/>
                    <a:pt x="1787" y="168"/>
                    <a:pt x="1656" y="168"/>
                  </a:cubicBezTo>
                  <a:lnTo>
                    <a:pt x="1644" y="168"/>
                  </a:lnTo>
                  <a:cubicBezTo>
                    <a:pt x="1584" y="168"/>
                    <a:pt x="1525" y="179"/>
                    <a:pt x="1465" y="203"/>
                  </a:cubicBezTo>
                  <a:cubicBezTo>
                    <a:pt x="1394" y="84"/>
                    <a:pt x="1251" y="1"/>
                    <a:pt x="1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82" name="Google Shape;9882;p78"/>
          <p:cNvGrpSpPr/>
          <p:nvPr/>
        </p:nvGrpSpPr>
        <p:grpSpPr>
          <a:xfrm>
            <a:off x="10051862" y="2394542"/>
            <a:ext cx="481529" cy="482039"/>
            <a:chOff x="7538896" y="1970156"/>
            <a:chExt cx="361147" cy="361529"/>
          </a:xfrm>
          <a:solidFill>
            <a:schemeClr val="tx1"/>
          </a:solidFill>
        </p:grpSpPr>
        <p:sp>
          <p:nvSpPr>
            <p:cNvPr id="9883" name="Google Shape;9883;p78"/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4" name="Google Shape;9884;p78"/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5" name="Google Shape;9885;p78"/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6" name="Google Shape;9886;p78"/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7" name="Google Shape;9887;p78"/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8" name="Google Shape;9888;p78"/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89" name="Google Shape;9889;p78"/>
          <p:cNvGrpSpPr/>
          <p:nvPr/>
        </p:nvGrpSpPr>
        <p:grpSpPr>
          <a:xfrm>
            <a:off x="6528133" y="2395561"/>
            <a:ext cx="477540" cy="477497"/>
            <a:chOff x="4896099" y="1970920"/>
            <a:chExt cx="358155" cy="358123"/>
          </a:xfrm>
          <a:solidFill>
            <a:schemeClr val="tx1"/>
          </a:solidFill>
        </p:grpSpPr>
        <p:sp>
          <p:nvSpPr>
            <p:cNvPr id="9890" name="Google Shape;9890;p78"/>
            <p:cNvSpPr/>
            <p:nvPr/>
          </p:nvSpPr>
          <p:spPr>
            <a:xfrm>
              <a:off x="4896099" y="1970920"/>
              <a:ext cx="358155" cy="358123"/>
            </a:xfrm>
            <a:custGeom>
              <a:avLst/>
              <a:gdLst/>
              <a:ahLst/>
              <a:cxnLst/>
              <a:rect l="l" t="t" r="r" b="b"/>
              <a:pathLst>
                <a:path w="11253" h="11252" extrusionOk="0">
                  <a:moveTo>
                    <a:pt x="5621" y="0"/>
                  </a:moveTo>
                  <a:cubicBezTo>
                    <a:pt x="4109" y="0"/>
                    <a:pt x="2704" y="595"/>
                    <a:pt x="1644" y="1643"/>
                  </a:cubicBezTo>
                  <a:cubicBezTo>
                    <a:pt x="584" y="2715"/>
                    <a:pt x="1" y="4132"/>
                    <a:pt x="1" y="5632"/>
                  </a:cubicBezTo>
                  <a:cubicBezTo>
                    <a:pt x="1" y="6930"/>
                    <a:pt x="465" y="8192"/>
                    <a:pt x="1263" y="9192"/>
                  </a:cubicBezTo>
                  <a:cubicBezTo>
                    <a:pt x="1300" y="9235"/>
                    <a:pt x="1343" y="9252"/>
                    <a:pt x="1386" y="9252"/>
                  </a:cubicBezTo>
                  <a:cubicBezTo>
                    <a:pt x="1509" y="9252"/>
                    <a:pt x="1622" y="9104"/>
                    <a:pt x="1525" y="8989"/>
                  </a:cubicBezTo>
                  <a:cubicBezTo>
                    <a:pt x="751" y="8049"/>
                    <a:pt x="334" y="6858"/>
                    <a:pt x="334" y="5632"/>
                  </a:cubicBezTo>
                  <a:cubicBezTo>
                    <a:pt x="334" y="4227"/>
                    <a:pt x="882" y="2881"/>
                    <a:pt x="1882" y="1881"/>
                  </a:cubicBezTo>
                  <a:cubicBezTo>
                    <a:pt x="2882" y="893"/>
                    <a:pt x="4204" y="322"/>
                    <a:pt x="5621" y="322"/>
                  </a:cubicBezTo>
                  <a:cubicBezTo>
                    <a:pt x="7026" y="322"/>
                    <a:pt x="8371" y="869"/>
                    <a:pt x="9371" y="1869"/>
                  </a:cubicBezTo>
                  <a:cubicBezTo>
                    <a:pt x="10359" y="2870"/>
                    <a:pt x="10931" y="4191"/>
                    <a:pt x="10931" y="5608"/>
                  </a:cubicBezTo>
                  <a:cubicBezTo>
                    <a:pt x="10931" y="7025"/>
                    <a:pt x="10383" y="8358"/>
                    <a:pt x="9383" y="9358"/>
                  </a:cubicBezTo>
                  <a:cubicBezTo>
                    <a:pt x="8383" y="10359"/>
                    <a:pt x="7061" y="10918"/>
                    <a:pt x="5644" y="10918"/>
                  </a:cubicBezTo>
                  <a:cubicBezTo>
                    <a:pt x="4323" y="10918"/>
                    <a:pt x="3037" y="10430"/>
                    <a:pt x="2061" y="9537"/>
                  </a:cubicBezTo>
                  <a:cubicBezTo>
                    <a:pt x="2025" y="9504"/>
                    <a:pt x="1987" y="9490"/>
                    <a:pt x="1951" y="9490"/>
                  </a:cubicBezTo>
                  <a:cubicBezTo>
                    <a:pt x="1823" y="9490"/>
                    <a:pt x="1723" y="9673"/>
                    <a:pt x="1834" y="9775"/>
                  </a:cubicBezTo>
                  <a:cubicBezTo>
                    <a:pt x="2882" y="10728"/>
                    <a:pt x="4228" y="11252"/>
                    <a:pt x="5644" y="11252"/>
                  </a:cubicBezTo>
                  <a:cubicBezTo>
                    <a:pt x="7145" y="11252"/>
                    <a:pt x="8562" y="10656"/>
                    <a:pt x="9621" y="9597"/>
                  </a:cubicBezTo>
                  <a:cubicBezTo>
                    <a:pt x="10681" y="8525"/>
                    <a:pt x="11252" y="7108"/>
                    <a:pt x="11252" y="5608"/>
                  </a:cubicBezTo>
                  <a:cubicBezTo>
                    <a:pt x="11252" y="4120"/>
                    <a:pt x="10657" y="2703"/>
                    <a:pt x="9597" y="1631"/>
                  </a:cubicBezTo>
                  <a:cubicBezTo>
                    <a:pt x="8526" y="572"/>
                    <a:pt x="7121" y="0"/>
                    <a:pt x="56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1" name="Google Shape;9891;p78"/>
            <p:cNvSpPr/>
            <p:nvPr/>
          </p:nvSpPr>
          <p:spPr>
            <a:xfrm>
              <a:off x="4991454" y="2067835"/>
              <a:ext cx="166999" cy="164325"/>
            </a:xfrm>
            <a:custGeom>
              <a:avLst/>
              <a:gdLst/>
              <a:ahLst/>
              <a:cxnLst/>
              <a:rect l="l" t="t" r="r" b="b"/>
              <a:pathLst>
                <a:path w="5247" h="5163" extrusionOk="0">
                  <a:moveTo>
                    <a:pt x="4506" y="706"/>
                  </a:moveTo>
                  <a:lnTo>
                    <a:pt x="3160" y="2861"/>
                  </a:lnTo>
                  <a:lnTo>
                    <a:pt x="2351" y="2075"/>
                  </a:lnTo>
                  <a:lnTo>
                    <a:pt x="4506" y="706"/>
                  </a:lnTo>
                  <a:close/>
                  <a:moveTo>
                    <a:pt x="2113" y="2289"/>
                  </a:moveTo>
                  <a:lnTo>
                    <a:pt x="2922" y="3099"/>
                  </a:lnTo>
                  <a:lnTo>
                    <a:pt x="755" y="4468"/>
                  </a:lnTo>
                  <a:lnTo>
                    <a:pt x="755" y="4468"/>
                  </a:lnTo>
                  <a:lnTo>
                    <a:pt x="2113" y="2289"/>
                  </a:lnTo>
                  <a:close/>
                  <a:moveTo>
                    <a:pt x="5032" y="0"/>
                  </a:moveTo>
                  <a:cubicBezTo>
                    <a:pt x="5004" y="0"/>
                    <a:pt x="4974" y="8"/>
                    <a:pt x="4946" y="27"/>
                  </a:cubicBezTo>
                  <a:lnTo>
                    <a:pt x="2006" y="1896"/>
                  </a:lnTo>
                  <a:cubicBezTo>
                    <a:pt x="1970" y="1908"/>
                    <a:pt x="1934" y="1932"/>
                    <a:pt x="1922" y="1980"/>
                  </a:cubicBezTo>
                  <a:lnTo>
                    <a:pt x="77" y="4909"/>
                  </a:lnTo>
                  <a:cubicBezTo>
                    <a:pt x="1" y="5032"/>
                    <a:pt x="99" y="5163"/>
                    <a:pt x="214" y="5163"/>
                  </a:cubicBezTo>
                  <a:cubicBezTo>
                    <a:pt x="243" y="5163"/>
                    <a:pt x="274" y="5154"/>
                    <a:pt x="303" y="5135"/>
                  </a:cubicBezTo>
                  <a:lnTo>
                    <a:pt x="3232" y="3277"/>
                  </a:lnTo>
                  <a:cubicBezTo>
                    <a:pt x="3280" y="3265"/>
                    <a:pt x="3303" y="3230"/>
                    <a:pt x="3315" y="3182"/>
                  </a:cubicBezTo>
                  <a:lnTo>
                    <a:pt x="5161" y="253"/>
                  </a:lnTo>
                  <a:cubicBezTo>
                    <a:pt x="5247" y="138"/>
                    <a:pt x="5148" y="0"/>
                    <a:pt x="50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2" name="Google Shape;9892;p78"/>
            <p:cNvSpPr/>
            <p:nvPr/>
          </p:nvSpPr>
          <p:spPr>
            <a:xfrm>
              <a:off x="4923789" y="1998578"/>
              <a:ext cx="302043" cy="302425"/>
            </a:xfrm>
            <a:custGeom>
              <a:avLst/>
              <a:gdLst/>
              <a:ahLst/>
              <a:cxnLst/>
              <a:rect l="l" t="t" r="r" b="b"/>
              <a:pathLst>
                <a:path w="9490" h="9502" extrusionOk="0">
                  <a:moveTo>
                    <a:pt x="4727" y="0"/>
                  </a:moveTo>
                  <a:cubicBezTo>
                    <a:pt x="3465" y="0"/>
                    <a:pt x="2274" y="500"/>
                    <a:pt x="1381" y="1405"/>
                  </a:cubicBezTo>
                  <a:cubicBezTo>
                    <a:pt x="488" y="2298"/>
                    <a:pt x="0" y="3489"/>
                    <a:pt x="0" y="4763"/>
                  </a:cubicBezTo>
                  <a:cubicBezTo>
                    <a:pt x="0" y="6049"/>
                    <a:pt x="488" y="7227"/>
                    <a:pt x="1393" y="8120"/>
                  </a:cubicBezTo>
                  <a:cubicBezTo>
                    <a:pt x="2286" y="9013"/>
                    <a:pt x="3477" y="9501"/>
                    <a:pt x="4763" y="9501"/>
                  </a:cubicBezTo>
                  <a:cubicBezTo>
                    <a:pt x="6025" y="9501"/>
                    <a:pt x="7215" y="9013"/>
                    <a:pt x="8108" y="8097"/>
                  </a:cubicBezTo>
                  <a:cubicBezTo>
                    <a:pt x="9001" y="7204"/>
                    <a:pt x="9489" y="6013"/>
                    <a:pt x="9489" y="4739"/>
                  </a:cubicBezTo>
                  <a:cubicBezTo>
                    <a:pt x="9489" y="3620"/>
                    <a:pt x="9096" y="2524"/>
                    <a:pt x="8358" y="1667"/>
                  </a:cubicBezTo>
                  <a:cubicBezTo>
                    <a:pt x="8325" y="1625"/>
                    <a:pt x="8284" y="1607"/>
                    <a:pt x="8243" y="1607"/>
                  </a:cubicBezTo>
                  <a:cubicBezTo>
                    <a:pt x="8124" y="1607"/>
                    <a:pt x="8011" y="1757"/>
                    <a:pt x="8108" y="1881"/>
                  </a:cubicBezTo>
                  <a:cubicBezTo>
                    <a:pt x="8751" y="2620"/>
                    <a:pt x="9108" y="3560"/>
                    <a:pt x="9156" y="4537"/>
                  </a:cubicBezTo>
                  <a:lnTo>
                    <a:pt x="8477" y="4537"/>
                  </a:lnTo>
                  <a:cubicBezTo>
                    <a:pt x="8275" y="4537"/>
                    <a:pt x="8275" y="4870"/>
                    <a:pt x="8477" y="4870"/>
                  </a:cubicBezTo>
                  <a:lnTo>
                    <a:pt x="9156" y="4870"/>
                  </a:lnTo>
                  <a:cubicBezTo>
                    <a:pt x="9120" y="6001"/>
                    <a:pt x="8656" y="7037"/>
                    <a:pt x="7870" y="7847"/>
                  </a:cubicBezTo>
                  <a:cubicBezTo>
                    <a:pt x="7084" y="8632"/>
                    <a:pt x="6037" y="9097"/>
                    <a:pt x="4929" y="9144"/>
                  </a:cubicBezTo>
                  <a:lnTo>
                    <a:pt x="4929" y="8466"/>
                  </a:lnTo>
                  <a:cubicBezTo>
                    <a:pt x="4929" y="8364"/>
                    <a:pt x="4846" y="8314"/>
                    <a:pt x="4763" y="8314"/>
                  </a:cubicBezTo>
                  <a:cubicBezTo>
                    <a:pt x="4679" y="8314"/>
                    <a:pt x="4596" y="8364"/>
                    <a:pt x="4596" y="8466"/>
                  </a:cubicBezTo>
                  <a:lnTo>
                    <a:pt x="4596" y="9144"/>
                  </a:lnTo>
                  <a:cubicBezTo>
                    <a:pt x="3477" y="9097"/>
                    <a:pt x="2441" y="8644"/>
                    <a:pt x="1631" y="7858"/>
                  </a:cubicBezTo>
                  <a:cubicBezTo>
                    <a:pt x="834" y="7061"/>
                    <a:pt x="369" y="6013"/>
                    <a:pt x="345" y="4882"/>
                  </a:cubicBezTo>
                  <a:lnTo>
                    <a:pt x="1012" y="4882"/>
                  </a:lnTo>
                  <a:cubicBezTo>
                    <a:pt x="1215" y="4882"/>
                    <a:pt x="1215" y="4560"/>
                    <a:pt x="1012" y="4560"/>
                  </a:cubicBezTo>
                  <a:lnTo>
                    <a:pt x="345" y="4560"/>
                  </a:lnTo>
                  <a:cubicBezTo>
                    <a:pt x="381" y="3441"/>
                    <a:pt x="834" y="2417"/>
                    <a:pt x="1619" y="1620"/>
                  </a:cubicBezTo>
                  <a:cubicBezTo>
                    <a:pt x="2405" y="834"/>
                    <a:pt x="3453" y="369"/>
                    <a:pt x="4560" y="334"/>
                  </a:cubicBezTo>
                  <a:lnTo>
                    <a:pt x="4560" y="1000"/>
                  </a:lnTo>
                  <a:cubicBezTo>
                    <a:pt x="4560" y="1102"/>
                    <a:pt x="4644" y="1152"/>
                    <a:pt x="4727" y="1152"/>
                  </a:cubicBezTo>
                  <a:cubicBezTo>
                    <a:pt x="4810" y="1152"/>
                    <a:pt x="4894" y="1102"/>
                    <a:pt x="4894" y="1000"/>
                  </a:cubicBezTo>
                  <a:lnTo>
                    <a:pt x="4894" y="334"/>
                  </a:lnTo>
                  <a:cubicBezTo>
                    <a:pt x="5834" y="357"/>
                    <a:pt x="6727" y="691"/>
                    <a:pt x="7465" y="1262"/>
                  </a:cubicBezTo>
                  <a:cubicBezTo>
                    <a:pt x="7510" y="1301"/>
                    <a:pt x="7556" y="1319"/>
                    <a:pt x="7597" y="1319"/>
                  </a:cubicBezTo>
                  <a:cubicBezTo>
                    <a:pt x="7645" y="1319"/>
                    <a:pt x="7684" y="1295"/>
                    <a:pt x="7703" y="1250"/>
                  </a:cubicBezTo>
                  <a:cubicBezTo>
                    <a:pt x="7763" y="1179"/>
                    <a:pt x="7751" y="1072"/>
                    <a:pt x="7680" y="1012"/>
                  </a:cubicBezTo>
                  <a:cubicBezTo>
                    <a:pt x="6834" y="346"/>
                    <a:pt x="5822" y="0"/>
                    <a:pt x="4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93" name="Google Shape;9893;p78"/>
          <p:cNvGrpSpPr/>
          <p:nvPr/>
        </p:nvGrpSpPr>
        <p:grpSpPr>
          <a:xfrm>
            <a:off x="5398383" y="3737026"/>
            <a:ext cx="377984" cy="264805"/>
            <a:chOff x="4048787" y="2977019"/>
            <a:chExt cx="283488" cy="198604"/>
          </a:xfrm>
          <a:solidFill>
            <a:schemeClr val="tx1"/>
          </a:solidFill>
        </p:grpSpPr>
        <p:sp>
          <p:nvSpPr>
            <p:cNvPr id="9894" name="Google Shape;9894;p78"/>
            <p:cNvSpPr/>
            <p:nvPr/>
          </p:nvSpPr>
          <p:spPr>
            <a:xfrm>
              <a:off x="4277659" y="3015880"/>
              <a:ext cx="25048" cy="19128"/>
            </a:xfrm>
            <a:custGeom>
              <a:avLst/>
              <a:gdLst/>
              <a:ahLst/>
              <a:cxnLst/>
              <a:rect l="l" t="t" r="r" b="b"/>
              <a:pathLst>
                <a:path w="787" h="601" extrusionOk="0">
                  <a:moveTo>
                    <a:pt x="157" y="1"/>
                  </a:moveTo>
                  <a:cubicBezTo>
                    <a:pt x="113" y="1"/>
                    <a:pt x="70" y="22"/>
                    <a:pt x="49" y="65"/>
                  </a:cubicBezTo>
                  <a:cubicBezTo>
                    <a:pt x="1" y="125"/>
                    <a:pt x="13" y="220"/>
                    <a:pt x="84" y="256"/>
                  </a:cubicBezTo>
                  <a:cubicBezTo>
                    <a:pt x="239" y="363"/>
                    <a:pt x="382" y="470"/>
                    <a:pt x="549" y="577"/>
                  </a:cubicBezTo>
                  <a:cubicBezTo>
                    <a:pt x="584" y="589"/>
                    <a:pt x="608" y="601"/>
                    <a:pt x="620" y="601"/>
                  </a:cubicBezTo>
                  <a:cubicBezTo>
                    <a:pt x="668" y="601"/>
                    <a:pt x="715" y="589"/>
                    <a:pt x="739" y="541"/>
                  </a:cubicBezTo>
                  <a:cubicBezTo>
                    <a:pt x="787" y="482"/>
                    <a:pt x="775" y="398"/>
                    <a:pt x="703" y="351"/>
                  </a:cubicBezTo>
                  <a:cubicBezTo>
                    <a:pt x="537" y="232"/>
                    <a:pt x="382" y="125"/>
                    <a:pt x="239" y="29"/>
                  </a:cubicBezTo>
                  <a:cubicBezTo>
                    <a:pt x="215" y="10"/>
                    <a:pt x="186" y="1"/>
                    <a:pt x="1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5" name="Google Shape;9895;p78"/>
            <p:cNvSpPr/>
            <p:nvPr/>
          </p:nvSpPr>
          <p:spPr>
            <a:xfrm>
              <a:off x="4101462" y="2977019"/>
              <a:ext cx="165630" cy="42458"/>
            </a:xfrm>
            <a:custGeom>
              <a:avLst/>
              <a:gdLst/>
              <a:ahLst/>
              <a:cxnLst/>
              <a:rect l="l" t="t" r="r" b="b"/>
              <a:pathLst>
                <a:path w="5204" h="1334" extrusionOk="0">
                  <a:moveTo>
                    <a:pt x="2810" y="0"/>
                  </a:moveTo>
                  <a:cubicBezTo>
                    <a:pt x="2132" y="0"/>
                    <a:pt x="1239" y="357"/>
                    <a:pt x="84" y="1084"/>
                  </a:cubicBezTo>
                  <a:cubicBezTo>
                    <a:pt x="24" y="1119"/>
                    <a:pt x="1" y="1215"/>
                    <a:pt x="48" y="1274"/>
                  </a:cubicBezTo>
                  <a:cubicBezTo>
                    <a:pt x="72" y="1322"/>
                    <a:pt x="120" y="1334"/>
                    <a:pt x="167" y="1334"/>
                  </a:cubicBezTo>
                  <a:cubicBezTo>
                    <a:pt x="191" y="1334"/>
                    <a:pt x="203" y="1334"/>
                    <a:pt x="239" y="1322"/>
                  </a:cubicBezTo>
                  <a:cubicBezTo>
                    <a:pt x="1334" y="619"/>
                    <a:pt x="2167" y="274"/>
                    <a:pt x="2798" y="274"/>
                  </a:cubicBezTo>
                  <a:cubicBezTo>
                    <a:pt x="3346" y="274"/>
                    <a:pt x="4061" y="524"/>
                    <a:pt x="4965" y="1060"/>
                  </a:cubicBezTo>
                  <a:cubicBezTo>
                    <a:pt x="4987" y="1077"/>
                    <a:pt x="5014" y="1085"/>
                    <a:pt x="5041" y="1085"/>
                  </a:cubicBezTo>
                  <a:cubicBezTo>
                    <a:pt x="5088" y="1085"/>
                    <a:pt x="5138" y="1062"/>
                    <a:pt x="5168" y="1024"/>
                  </a:cubicBezTo>
                  <a:cubicBezTo>
                    <a:pt x="5204" y="953"/>
                    <a:pt x="5180" y="869"/>
                    <a:pt x="5120" y="834"/>
                  </a:cubicBezTo>
                  <a:cubicBezTo>
                    <a:pt x="4168" y="262"/>
                    <a:pt x="3406" y="0"/>
                    <a:pt x="2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6" name="Google Shape;9896;p78"/>
            <p:cNvSpPr/>
            <p:nvPr/>
          </p:nvSpPr>
          <p:spPr>
            <a:xfrm>
              <a:off x="4048787" y="3000508"/>
              <a:ext cx="283488" cy="175115"/>
            </a:xfrm>
            <a:custGeom>
              <a:avLst/>
              <a:gdLst/>
              <a:ahLst/>
              <a:cxnLst/>
              <a:rect l="l" t="t" r="r" b="b"/>
              <a:pathLst>
                <a:path w="8907" h="5502" extrusionOk="0">
                  <a:moveTo>
                    <a:pt x="4453" y="286"/>
                  </a:moveTo>
                  <a:cubicBezTo>
                    <a:pt x="5596" y="286"/>
                    <a:pt x="7894" y="2072"/>
                    <a:pt x="8561" y="2620"/>
                  </a:cubicBezTo>
                  <a:cubicBezTo>
                    <a:pt x="8609" y="2655"/>
                    <a:pt x="8621" y="2691"/>
                    <a:pt x="8621" y="2751"/>
                  </a:cubicBezTo>
                  <a:cubicBezTo>
                    <a:pt x="8621" y="2810"/>
                    <a:pt x="8609" y="2858"/>
                    <a:pt x="8561" y="2894"/>
                  </a:cubicBezTo>
                  <a:cubicBezTo>
                    <a:pt x="7894" y="3441"/>
                    <a:pt x="5596" y="5227"/>
                    <a:pt x="4453" y="5227"/>
                  </a:cubicBezTo>
                  <a:cubicBezTo>
                    <a:pt x="3310" y="5227"/>
                    <a:pt x="1013" y="3441"/>
                    <a:pt x="346" y="2894"/>
                  </a:cubicBezTo>
                  <a:cubicBezTo>
                    <a:pt x="298" y="2858"/>
                    <a:pt x="286" y="2810"/>
                    <a:pt x="286" y="2751"/>
                  </a:cubicBezTo>
                  <a:cubicBezTo>
                    <a:pt x="286" y="2691"/>
                    <a:pt x="310" y="2655"/>
                    <a:pt x="346" y="2620"/>
                  </a:cubicBezTo>
                  <a:cubicBezTo>
                    <a:pt x="1013" y="2072"/>
                    <a:pt x="3310" y="286"/>
                    <a:pt x="4453" y="286"/>
                  </a:cubicBezTo>
                  <a:close/>
                  <a:moveTo>
                    <a:pt x="4453" y="0"/>
                  </a:moveTo>
                  <a:cubicBezTo>
                    <a:pt x="3251" y="0"/>
                    <a:pt x="1060" y="1679"/>
                    <a:pt x="167" y="2405"/>
                  </a:cubicBezTo>
                  <a:cubicBezTo>
                    <a:pt x="60" y="2501"/>
                    <a:pt x="1" y="2620"/>
                    <a:pt x="1" y="2751"/>
                  </a:cubicBezTo>
                  <a:cubicBezTo>
                    <a:pt x="1" y="2882"/>
                    <a:pt x="60" y="3025"/>
                    <a:pt x="167" y="3096"/>
                  </a:cubicBezTo>
                  <a:cubicBezTo>
                    <a:pt x="1060" y="3822"/>
                    <a:pt x="3251" y="5501"/>
                    <a:pt x="4453" y="5501"/>
                  </a:cubicBezTo>
                  <a:cubicBezTo>
                    <a:pt x="5656" y="5501"/>
                    <a:pt x="7847" y="3822"/>
                    <a:pt x="8740" y="3096"/>
                  </a:cubicBezTo>
                  <a:cubicBezTo>
                    <a:pt x="8847" y="3001"/>
                    <a:pt x="8906" y="2882"/>
                    <a:pt x="8906" y="2751"/>
                  </a:cubicBezTo>
                  <a:cubicBezTo>
                    <a:pt x="8906" y="2620"/>
                    <a:pt x="8847" y="2501"/>
                    <a:pt x="8740" y="2405"/>
                  </a:cubicBezTo>
                  <a:cubicBezTo>
                    <a:pt x="7847" y="1679"/>
                    <a:pt x="5656" y="0"/>
                    <a:pt x="4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7" name="Google Shape;9897;p78"/>
            <p:cNvSpPr/>
            <p:nvPr/>
          </p:nvSpPr>
          <p:spPr>
            <a:xfrm>
              <a:off x="4126478" y="3024347"/>
              <a:ext cx="129220" cy="127437"/>
            </a:xfrm>
            <a:custGeom>
              <a:avLst/>
              <a:gdLst/>
              <a:ahLst/>
              <a:cxnLst/>
              <a:rect l="l" t="t" r="r" b="b"/>
              <a:pathLst>
                <a:path w="4060" h="4004" extrusionOk="0">
                  <a:moveTo>
                    <a:pt x="2016" y="0"/>
                  </a:moveTo>
                  <a:cubicBezTo>
                    <a:pt x="1995" y="0"/>
                    <a:pt x="1974" y="1"/>
                    <a:pt x="1953" y="1"/>
                  </a:cubicBezTo>
                  <a:cubicBezTo>
                    <a:pt x="893" y="25"/>
                    <a:pt x="48" y="894"/>
                    <a:pt x="12" y="1930"/>
                  </a:cubicBezTo>
                  <a:cubicBezTo>
                    <a:pt x="0" y="2454"/>
                    <a:pt x="179" y="2942"/>
                    <a:pt x="512" y="3299"/>
                  </a:cubicBezTo>
                  <a:cubicBezTo>
                    <a:pt x="542" y="3329"/>
                    <a:pt x="578" y="3344"/>
                    <a:pt x="613" y="3344"/>
                  </a:cubicBezTo>
                  <a:cubicBezTo>
                    <a:pt x="649" y="3344"/>
                    <a:pt x="685" y="3329"/>
                    <a:pt x="715" y="3299"/>
                  </a:cubicBezTo>
                  <a:cubicBezTo>
                    <a:pt x="762" y="3252"/>
                    <a:pt x="774" y="3169"/>
                    <a:pt x="715" y="3109"/>
                  </a:cubicBezTo>
                  <a:cubicBezTo>
                    <a:pt x="429" y="2776"/>
                    <a:pt x="286" y="2359"/>
                    <a:pt x="298" y="1906"/>
                  </a:cubicBezTo>
                  <a:cubicBezTo>
                    <a:pt x="346" y="1025"/>
                    <a:pt x="1060" y="299"/>
                    <a:pt x="1941" y="263"/>
                  </a:cubicBezTo>
                  <a:cubicBezTo>
                    <a:pt x="1969" y="262"/>
                    <a:pt x="1996" y="261"/>
                    <a:pt x="2024" y="261"/>
                  </a:cubicBezTo>
                  <a:cubicBezTo>
                    <a:pt x="2975" y="261"/>
                    <a:pt x="3762" y="1053"/>
                    <a:pt x="3739" y="2026"/>
                  </a:cubicBezTo>
                  <a:cubicBezTo>
                    <a:pt x="3727" y="2930"/>
                    <a:pt x="2977" y="3692"/>
                    <a:pt x="2072" y="3716"/>
                  </a:cubicBezTo>
                  <a:cubicBezTo>
                    <a:pt x="2050" y="3717"/>
                    <a:pt x="2027" y="3717"/>
                    <a:pt x="2005" y="3717"/>
                  </a:cubicBezTo>
                  <a:cubicBezTo>
                    <a:pt x="1717" y="3717"/>
                    <a:pt x="1423" y="3646"/>
                    <a:pt x="1191" y="3514"/>
                  </a:cubicBezTo>
                  <a:cubicBezTo>
                    <a:pt x="1167" y="3500"/>
                    <a:pt x="1144" y="3493"/>
                    <a:pt x="1121" y="3493"/>
                  </a:cubicBezTo>
                  <a:cubicBezTo>
                    <a:pt x="1086" y="3493"/>
                    <a:pt x="1053" y="3509"/>
                    <a:pt x="1024" y="3538"/>
                  </a:cubicBezTo>
                  <a:cubicBezTo>
                    <a:pt x="965" y="3597"/>
                    <a:pt x="989" y="3716"/>
                    <a:pt x="1060" y="3764"/>
                  </a:cubicBezTo>
                  <a:cubicBezTo>
                    <a:pt x="1339" y="3920"/>
                    <a:pt x="1660" y="4003"/>
                    <a:pt x="1993" y="4003"/>
                  </a:cubicBezTo>
                  <a:cubicBezTo>
                    <a:pt x="2015" y="4003"/>
                    <a:pt x="2038" y="4003"/>
                    <a:pt x="2060" y="4002"/>
                  </a:cubicBezTo>
                  <a:cubicBezTo>
                    <a:pt x="3108" y="3966"/>
                    <a:pt x="3989" y="3121"/>
                    <a:pt x="4025" y="2061"/>
                  </a:cubicBezTo>
                  <a:cubicBezTo>
                    <a:pt x="4060" y="939"/>
                    <a:pt x="3142" y="0"/>
                    <a:pt x="20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8" name="Google Shape;9898;p78"/>
            <p:cNvSpPr/>
            <p:nvPr/>
          </p:nvSpPr>
          <p:spPr>
            <a:xfrm>
              <a:off x="4156778" y="3054678"/>
              <a:ext cx="68238" cy="68270"/>
            </a:xfrm>
            <a:custGeom>
              <a:avLst/>
              <a:gdLst/>
              <a:ahLst/>
              <a:cxnLst/>
              <a:rect l="l" t="t" r="r" b="b"/>
              <a:pathLst>
                <a:path w="2144" h="2145" extrusionOk="0">
                  <a:moveTo>
                    <a:pt x="1072" y="1"/>
                  </a:moveTo>
                  <a:cubicBezTo>
                    <a:pt x="477" y="1"/>
                    <a:pt x="1" y="477"/>
                    <a:pt x="1" y="1073"/>
                  </a:cubicBezTo>
                  <a:cubicBezTo>
                    <a:pt x="1" y="1668"/>
                    <a:pt x="477" y="2144"/>
                    <a:pt x="1072" y="2144"/>
                  </a:cubicBezTo>
                  <a:cubicBezTo>
                    <a:pt x="1668" y="2144"/>
                    <a:pt x="2144" y="1668"/>
                    <a:pt x="2144" y="1073"/>
                  </a:cubicBezTo>
                  <a:cubicBezTo>
                    <a:pt x="2132" y="977"/>
                    <a:pt x="2073" y="918"/>
                    <a:pt x="2001" y="918"/>
                  </a:cubicBezTo>
                  <a:cubicBezTo>
                    <a:pt x="1918" y="918"/>
                    <a:pt x="1858" y="977"/>
                    <a:pt x="1858" y="1049"/>
                  </a:cubicBezTo>
                  <a:cubicBezTo>
                    <a:pt x="1858" y="1489"/>
                    <a:pt x="1501" y="1846"/>
                    <a:pt x="1072" y="1846"/>
                  </a:cubicBezTo>
                  <a:cubicBezTo>
                    <a:pt x="644" y="1846"/>
                    <a:pt x="287" y="1489"/>
                    <a:pt x="287" y="1049"/>
                  </a:cubicBezTo>
                  <a:cubicBezTo>
                    <a:pt x="287" y="620"/>
                    <a:pt x="644" y="263"/>
                    <a:pt x="1072" y="263"/>
                  </a:cubicBezTo>
                  <a:cubicBezTo>
                    <a:pt x="1144" y="263"/>
                    <a:pt x="1203" y="203"/>
                    <a:pt x="1203" y="132"/>
                  </a:cubicBezTo>
                  <a:cubicBezTo>
                    <a:pt x="1203" y="60"/>
                    <a:pt x="1144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9" name="Google Shape;9899;p78"/>
            <p:cNvSpPr/>
            <p:nvPr/>
          </p:nvSpPr>
          <p:spPr>
            <a:xfrm>
              <a:off x="4198090" y="3060375"/>
              <a:ext cx="20879" cy="20879"/>
            </a:xfrm>
            <a:custGeom>
              <a:avLst/>
              <a:gdLst/>
              <a:ahLst/>
              <a:cxnLst/>
              <a:rect l="l" t="t" r="r" b="b"/>
              <a:pathLst>
                <a:path w="656" h="656" extrusionOk="0">
                  <a:moveTo>
                    <a:pt x="322" y="1"/>
                  </a:moveTo>
                  <a:cubicBezTo>
                    <a:pt x="143" y="1"/>
                    <a:pt x="1" y="143"/>
                    <a:pt x="1" y="322"/>
                  </a:cubicBezTo>
                  <a:cubicBezTo>
                    <a:pt x="1" y="501"/>
                    <a:pt x="143" y="655"/>
                    <a:pt x="322" y="655"/>
                  </a:cubicBezTo>
                  <a:cubicBezTo>
                    <a:pt x="501" y="655"/>
                    <a:pt x="655" y="501"/>
                    <a:pt x="655" y="322"/>
                  </a:cubicBezTo>
                  <a:cubicBezTo>
                    <a:pt x="655" y="143"/>
                    <a:pt x="501" y="1"/>
                    <a:pt x="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00" name="Google Shape;9900;p78"/>
          <p:cNvGrpSpPr/>
          <p:nvPr/>
        </p:nvGrpSpPr>
        <p:grpSpPr>
          <a:xfrm>
            <a:off x="5405471" y="3007921"/>
            <a:ext cx="291583" cy="465403"/>
            <a:chOff x="4054103" y="2430191"/>
            <a:chExt cx="218687" cy="349052"/>
          </a:xfrm>
          <a:solidFill>
            <a:schemeClr val="tx1"/>
          </a:solidFill>
        </p:grpSpPr>
        <p:sp>
          <p:nvSpPr>
            <p:cNvPr id="9901" name="Google Shape;9901;p78"/>
            <p:cNvSpPr/>
            <p:nvPr/>
          </p:nvSpPr>
          <p:spPr>
            <a:xfrm>
              <a:off x="4054103" y="2430191"/>
              <a:ext cx="218687" cy="349052"/>
            </a:xfrm>
            <a:custGeom>
              <a:avLst/>
              <a:gdLst/>
              <a:ahLst/>
              <a:cxnLst/>
              <a:rect l="l" t="t" r="r" b="b"/>
              <a:pathLst>
                <a:path w="6871" h="10967" extrusionOk="0">
                  <a:moveTo>
                    <a:pt x="6513" y="846"/>
                  </a:moveTo>
                  <a:cubicBezTo>
                    <a:pt x="6513" y="846"/>
                    <a:pt x="6537" y="846"/>
                    <a:pt x="6537" y="870"/>
                  </a:cubicBezTo>
                  <a:lnTo>
                    <a:pt x="6537" y="1203"/>
                  </a:lnTo>
                  <a:lnTo>
                    <a:pt x="6513" y="1203"/>
                  </a:lnTo>
                  <a:lnTo>
                    <a:pt x="6001" y="1227"/>
                  </a:lnTo>
                  <a:cubicBezTo>
                    <a:pt x="5906" y="1227"/>
                    <a:pt x="5834" y="1298"/>
                    <a:pt x="5834" y="1382"/>
                  </a:cubicBezTo>
                  <a:cubicBezTo>
                    <a:pt x="5834" y="1477"/>
                    <a:pt x="5906" y="1548"/>
                    <a:pt x="6001" y="1548"/>
                  </a:cubicBezTo>
                  <a:lnTo>
                    <a:pt x="6180" y="1548"/>
                  </a:lnTo>
                  <a:lnTo>
                    <a:pt x="6180" y="7239"/>
                  </a:lnTo>
                  <a:cubicBezTo>
                    <a:pt x="6180" y="7239"/>
                    <a:pt x="6180" y="7251"/>
                    <a:pt x="6156" y="7251"/>
                  </a:cubicBezTo>
                  <a:lnTo>
                    <a:pt x="655" y="7251"/>
                  </a:lnTo>
                  <a:cubicBezTo>
                    <a:pt x="655" y="7251"/>
                    <a:pt x="643" y="7251"/>
                    <a:pt x="643" y="7239"/>
                  </a:cubicBezTo>
                  <a:lnTo>
                    <a:pt x="643" y="1548"/>
                  </a:lnTo>
                  <a:lnTo>
                    <a:pt x="5310" y="1548"/>
                  </a:lnTo>
                  <a:cubicBezTo>
                    <a:pt x="5406" y="1548"/>
                    <a:pt x="5477" y="1477"/>
                    <a:pt x="5477" y="1382"/>
                  </a:cubicBezTo>
                  <a:cubicBezTo>
                    <a:pt x="5477" y="1298"/>
                    <a:pt x="5406" y="1227"/>
                    <a:pt x="5310" y="1227"/>
                  </a:cubicBezTo>
                  <a:lnTo>
                    <a:pt x="322" y="1227"/>
                  </a:lnTo>
                  <a:cubicBezTo>
                    <a:pt x="322" y="1227"/>
                    <a:pt x="310" y="1227"/>
                    <a:pt x="310" y="1203"/>
                  </a:cubicBezTo>
                  <a:lnTo>
                    <a:pt x="310" y="870"/>
                  </a:lnTo>
                  <a:cubicBezTo>
                    <a:pt x="310" y="870"/>
                    <a:pt x="310" y="846"/>
                    <a:pt x="322" y="846"/>
                  </a:cubicBezTo>
                  <a:close/>
                  <a:moveTo>
                    <a:pt x="5179" y="7561"/>
                  </a:moveTo>
                  <a:lnTo>
                    <a:pt x="5656" y="9990"/>
                  </a:lnTo>
                  <a:lnTo>
                    <a:pt x="3572" y="9990"/>
                  </a:lnTo>
                  <a:lnTo>
                    <a:pt x="3572" y="8085"/>
                  </a:lnTo>
                  <a:cubicBezTo>
                    <a:pt x="3572" y="7990"/>
                    <a:pt x="3501" y="7918"/>
                    <a:pt x="3405" y="7918"/>
                  </a:cubicBezTo>
                  <a:cubicBezTo>
                    <a:pt x="3310" y="7918"/>
                    <a:pt x="3239" y="7990"/>
                    <a:pt x="3239" y="8085"/>
                  </a:cubicBezTo>
                  <a:lnTo>
                    <a:pt x="3239" y="9990"/>
                  </a:lnTo>
                  <a:lnTo>
                    <a:pt x="1155" y="9990"/>
                  </a:lnTo>
                  <a:lnTo>
                    <a:pt x="1643" y="7561"/>
                  </a:lnTo>
                  <a:close/>
                  <a:moveTo>
                    <a:pt x="3417" y="0"/>
                  </a:moveTo>
                  <a:cubicBezTo>
                    <a:pt x="3334" y="0"/>
                    <a:pt x="3263" y="72"/>
                    <a:pt x="3263" y="167"/>
                  </a:cubicBezTo>
                  <a:lnTo>
                    <a:pt x="3263" y="524"/>
                  </a:lnTo>
                  <a:lnTo>
                    <a:pt x="322" y="524"/>
                  </a:lnTo>
                  <a:cubicBezTo>
                    <a:pt x="143" y="524"/>
                    <a:pt x="0" y="667"/>
                    <a:pt x="0" y="846"/>
                  </a:cubicBezTo>
                  <a:lnTo>
                    <a:pt x="0" y="1191"/>
                  </a:lnTo>
                  <a:cubicBezTo>
                    <a:pt x="0" y="1370"/>
                    <a:pt x="143" y="1524"/>
                    <a:pt x="322" y="1524"/>
                  </a:cubicBezTo>
                  <a:lnTo>
                    <a:pt x="334" y="1524"/>
                  </a:lnTo>
                  <a:lnTo>
                    <a:pt x="334" y="7204"/>
                  </a:lnTo>
                  <a:cubicBezTo>
                    <a:pt x="334" y="7382"/>
                    <a:pt x="488" y="7525"/>
                    <a:pt x="667" y="7525"/>
                  </a:cubicBezTo>
                  <a:lnTo>
                    <a:pt x="1334" y="7525"/>
                  </a:lnTo>
                  <a:lnTo>
                    <a:pt x="679" y="10776"/>
                  </a:lnTo>
                  <a:cubicBezTo>
                    <a:pt x="667" y="10859"/>
                    <a:pt x="727" y="10954"/>
                    <a:pt x="798" y="10966"/>
                  </a:cubicBezTo>
                  <a:lnTo>
                    <a:pt x="834" y="10966"/>
                  </a:lnTo>
                  <a:cubicBezTo>
                    <a:pt x="905" y="10966"/>
                    <a:pt x="977" y="10907"/>
                    <a:pt x="1000" y="10835"/>
                  </a:cubicBezTo>
                  <a:lnTo>
                    <a:pt x="1119" y="10264"/>
                  </a:lnTo>
                  <a:lnTo>
                    <a:pt x="3274" y="10264"/>
                  </a:lnTo>
                  <a:lnTo>
                    <a:pt x="3274" y="10788"/>
                  </a:lnTo>
                  <a:cubicBezTo>
                    <a:pt x="3274" y="10883"/>
                    <a:pt x="3346" y="10954"/>
                    <a:pt x="3441" y="10954"/>
                  </a:cubicBezTo>
                  <a:cubicBezTo>
                    <a:pt x="3524" y="10954"/>
                    <a:pt x="3596" y="10883"/>
                    <a:pt x="3596" y="10788"/>
                  </a:cubicBezTo>
                  <a:lnTo>
                    <a:pt x="3596" y="10264"/>
                  </a:lnTo>
                  <a:lnTo>
                    <a:pt x="5763" y="10264"/>
                  </a:lnTo>
                  <a:lnTo>
                    <a:pt x="5882" y="10835"/>
                  </a:lnTo>
                  <a:cubicBezTo>
                    <a:pt x="5894" y="10907"/>
                    <a:pt x="5965" y="10966"/>
                    <a:pt x="6037" y="10966"/>
                  </a:cubicBezTo>
                  <a:lnTo>
                    <a:pt x="6072" y="10966"/>
                  </a:lnTo>
                  <a:cubicBezTo>
                    <a:pt x="6156" y="10954"/>
                    <a:pt x="6215" y="10859"/>
                    <a:pt x="6191" y="10776"/>
                  </a:cubicBezTo>
                  <a:lnTo>
                    <a:pt x="5537" y="7525"/>
                  </a:lnTo>
                  <a:lnTo>
                    <a:pt x="6203" y="7525"/>
                  </a:lnTo>
                  <a:cubicBezTo>
                    <a:pt x="6382" y="7525"/>
                    <a:pt x="6537" y="7382"/>
                    <a:pt x="6537" y="7204"/>
                  </a:cubicBezTo>
                  <a:lnTo>
                    <a:pt x="6537" y="1513"/>
                  </a:lnTo>
                  <a:lnTo>
                    <a:pt x="6549" y="1513"/>
                  </a:lnTo>
                  <a:cubicBezTo>
                    <a:pt x="6727" y="1513"/>
                    <a:pt x="6870" y="1370"/>
                    <a:pt x="6870" y="1191"/>
                  </a:cubicBezTo>
                  <a:lnTo>
                    <a:pt x="6870" y="870"/>
                  </a:lnTo>
                  <a:cubicBezTo>
                    <a:pt x="6846" y="667"/>
                    <a:pt x="6692" y="524"/>
                    <a:pt x="6513" y="524"/>
                  </a:cubicBezTo>
                  <a:lnTo>
                    <a:pt x="3584" y="524"/>
                  </a:lnTo>
                  <a:lnTo>
                    <a:pt x="3584" y="167"/>
                  </a:lnTo>
                  <a:cubicBezTo>
                    <a:pt x="3584" y="72"/>
                    <a:pt x="3513" y="0"/>
                    <a:pt x="3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02" name="Google Shape;9902;p78"/>
            <p:cNvSpPr/>
            <p:nvPr/>
          </p:nvSpPr>
          <p:spPr>
            <a:xfrm>
              <a:off x="4091595" y="2517716"/>
              <a:ext cx="142524" cy="103503"/>
            </a:xfrm>
            <a:custGeom>
              <a:avLst/>
              <a:gdLst/>
              <a:ahLst/>
              <a:cxnLst/>
              <a:rect l="l" t="t" r="r" b="b"/>
              <a:pathLst>
                <a:path w="4478" h="3252" extrusionOk="0">
                  <a:moveTo>
                    <a:pt x="3430" y="1"/>
                  </a:moveTo>
                  <a:cubicBezTo>
                    <a:pt x="3347" y="1"/>
                    <a:pt x="3275" y="84"/>
                    <a:pt x="3275" y="168"/>
                  </a:cubicBezTo>
                  <a:cubicBezTo>
                    <a:pt x="3275" y="263"/>
                    <a:pt x="3347" y="334"/>
                    <a:pt x="3430" y="334"/>
                  </a:cubicBezTo>
                  <a:lnTo>
                    <a:pt x="3906" y="334"/>
                  </a:lnTo>
                  <a:lnTo>
                    <a:pt x="2335" y="1906"/>
                  </a:lnTo>
                  <a:lnTo>
                    <a:pt x="2323" y="1906"/>
                  </a:lnTo>
                  <a:lnTo>
                    <a:pt x="1965" y="1549"/>
                  </a:lnTo>
                  <a:cubicBezTo>
                    <a:pt x="1894" y="1483"/>
                    <a:pt x="1808" y="1450"/>
                    <a:pt x="1723" y="1450"/>
                  </a:cubicBezTo>
                  <a:cubicBezTo>
                    <a:pt x="1638" y="1450"/>
                    <a:pt x="1555" y="1483"/>
                    <a:pt x="1489" y="1549"/>
                  </a:cubicBezTo>
                  <a:lnTo>
                    <a:pt x="60" y="2977"/>
                  </a:lnTo>
                  <a:cubicBezTo>
                    <a:pt x="1" y="3037"/>
                    <a:pt x="1" y="3144"/>
                    <a:pt x="60" y="3204"/>
                  </a:cubicBezTo>
                  <a:cubicBezTo>
                    <a:pt x="84" y="3239"/>
                    <a:pt x="132" y="3251"/>
                    <a:pt x="180" y="3251"/>
                  </a:cubicBezTo>
                  <a:cubicBezTo>
                    <a:pt x="215" y="3251"/>
                    <a:pt x="263" y="3239"/>
                    <a:pt x="299" y="3204"/>
                  </a:cubicBezTo>
                  <a:lnTo>
                    <a:pt x="1727" y="1775"/>
                  </a:lnTo>
                  <a:lnTo>
                    <a:pt x="1739" y="1775"/>
                  </a:lnTo>
                  <a:lnTo>
                    <a:pt x="2096" y="2132"/>
                  </a:lnTo>
                  <a:cubicBezTo>
                    <a:pt x="2156" y="2192"/>
                    <a:pt x="2239" y="2239"/>
                    <a:pt x="2335" y="2239"/>
                  </a:cubicBezTo>
                  <a:cubicBezTo>
                    <a:pt x="2418" y="2239"/>
                    <a:pt x="2513" y="2203"/>
                    <a:pt x="2573" y="2132"/>
                  </a:cubicBezTo>
                  <a:lnTo>
                    <a:pt x="4144" y="560"/>
                  </a:lnTo>
                  <a:lnTo>
                    <a:pt x="4144" y="1037"/>
                  </a:lnTo>
                  <a:cubicBezTo>
                    <a:pt x="4144" y="1120"/>
                    <a:pt x="4228" y="1191"/>
                    <a:pt x="4311" y="1191"/>
                  </a:cubicBezTo>
                  <a:cubicBezTo>
                    <a:pt x="4406" y="1191"/>
                    <a:pt x="4478" y="1120"/>
                    <a:pt x="4478" y="1037"/>
                  </a:cubicBezTo>
                  <a:lnTo>
                    <a:pt x="4478" y="168"/>
                  </a:lnTo>
                  <a:cubicBezTo>
                    <a:pt x="4466" y="84"/>
                    <a:pt x="4382" y="1"/>
                    <a:pt x="42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03" name="Google Shape;9903;p78"/>
          <p:cNvGrpSpPr/>
          <p:nvPr/>
        </p:nvGrpSpPr>
        <p:grpSpPr>
          <a:xfrm>
            <a:off x="2913504" y="3004399"/>
            <a:ext cx="510344" cy="475460"/>
            <a:chOff x="2185128" y="2427549"/>
            <a:chExt cx="382758" cy="356595"/>
          </a:xfrm>
          <a:solidFill>
            <a:schemeClr val="tx1"/>
          </a:solidFill>
        </p:grpSpPr>
        <p:sp>
          <p:nvSpPr>
            <p:cNvPr id="9904" name="Google Shape;9904;p78"/>
            <p:cNvSpPr/>
            <p:nvPr/>
          </p:nvSpPr>
          <p:spPr>
            <a:xfrm>
              <a:off x="2313584" y="2612467"/>
              <a:ext cx="119417" cy="103853"/>
            </a:xfrm>
            <a:custGeom>
              <a:avLst/>
              <a:gdLst/>
              <a:ahLst/>
              <a:cxnLst/>
              <a:rect l="l" t="t" r="r" b="b"/>
              <a:pathLst>
                <a:path w="3752" h="3263" extrusionOk="0">
                  <a:moveTo>
                    <a:pt x="1882" y="0"/>
                  </a:moveTo>
                  <a:cubicBezTo>
                    <a:pt x="1775" y="0"/>
                    <a:pt x="1692" y="96"/>
                    <a:pt x="1692" y="203"/>
                  </a:cubicBezTo>
                  <a:lnTo>
                    <a:pt x="1692" y="2013"/>
                  </a:lnTo>
                  <a:lnTo>
                    <a:pt x="120" y="2917"/>
                  </a:lnTo>
                  <a:cubicBezTo>
                    <a:pt x="37" y="2977"/>
                    <a:pt x="1" y="3084"/>
                    <a:pt x="48" y="3179"/>
                  </a:cubicBezTo>
                  <a:cubicBezTo>
                    <a:pt x="84" y="3239"/>
                    <a:pt x="156" y="3263"/>
                    <a:pt x="215" y="3263"/>
                  </a:cubicBezTo>
                  <a:cubicBezTo>
                    <a:pt x="239" y="3263"/>
                    <a:pt x="275" y="3251"/>
                    <a:pt x="298" y="3239"/>
                  </a:cubicBezTo>
                  <a:lnTo>
                    <a:pt x="1870" y="2322"/>
                  </a:lnTo>
                  <a:lnTo>
                    <a:pt x="3430" y="3239"/>
                  </a:lnTo>
                  <a:cubicBezTo>
                    <a:pt x="3454" y="3251"/>
                    <a:pt x="3489" y="3263"/>
                    <a:pt x="3513" y="3263"/>
                  </a:cubicBezTo>
                  <a:cubicBezTo>
                    <a:pt x="3573" y="3263"/>
                    <a:pt x="3656" y="3239"/>
                    <a:pt x="3680" y="3179"/>
                  </a:cubicBezTo>
                  <a:cubicBezTo>
                    <a:pt x="3751" y="3072"/>
                    <a:pt x="3727" y="2965"/>
                    <a:pt x="3632" y="2906"/>
                  </a:cubicBezTo>
                  <a:lnTo>
                    <a:pt x="2073" y="2001"/>
                  </a:lnTo>
                  <a:lnTo>
                    <a:pt x="2073" y="203"/>
                  </a:lnTo>
                  <a:cubicBezTo>
                    <a:pt x="2073" y="96"/>
                    <a:pt x="1989" y="0"/>
                    <a:pt x="1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05" name="Google Shape;9905;p78"/>
            <p:cNvSpPr/>
            <p:nvPr/>
          </p:nvSpPr>
          <p:spPr>
            <a:xfrm>
              <a:off x="2311706" y="2427549"/>
              <a:ext cx="129633" cy="171327"/>
            </a:xfrm>
            <a:custGeom>
              <a:avLst/>
              <a:gdLst/>
              <a:ahLst/>
              <a:cxnLst/>
              <a:rect l="l" t="t" r="r" b="b"/>
              <a:pathLst>
                <a:path w="4073" h="5383" extrusionOk="0">
                  <a:moveTo>
                    <a:pt x="2084" y="369"/>
                  </a:moveTo>
                  <a:cubicBezTo>
                    <a:pt x="2584" y="369"/>
                    <a:pt x="2977" y="774"/>
                    <a:pt x="2977" y="1262"/>
                  </a:cubicBezTo>
                  <a:lnTo>
                    <a:pt x="2977" y="1381"/>
                  </a:lnTo>
                  <a:lnTo>
                    <a:pt x="2965" y="1381"/>
                  </a:lnTo>
                  <a:cubicBezTo>
                    <a:pt x="2703" y="1322"/>
                    <a:pt x="2620" y="965"/>
                    <a:pt x="2620" y="965"/>
                  </a:cubicBezTo>
                  <a:cubicBezTo>
                    <a:pt x="2608" y="893"/>
                    <a:pt x="2548" y="834"/>
                    <a:pt x="2477" y="810"/>
                  </a:cubicBezTo>
                  <a:cubicBezTo>
                    <a:pt x="2468" y="808"/>
                    <a:pt x="2458" y="807"/>
                    <a:pt x="2449" y="807"/>
                  </a:cubicBezTo>
                  <a:cubicBezTo>
                    <a:pt x="2385" y="807"/>
                    <a:pt x="2317" y="841"/>
                    <a:pt x="2286" y="893"/>
                  </a:cubicBezTo>
                  <a:cubicBezTo>
                    <a:pt x="1941" y="1369"/>
                    <a:pt x="1179" y="1369"/>
                    <a:pt x="1167" y="1369"/>
                  </a:cubicBezTo>
                  <a:cubicBezTo>
                    <a:pt x="1155" y="1369"/>
                    <a:pt x="1119" y="1369"/>
                    <a:pt x="1108" y="1381"/>
                  </a:cubicBezTo>
                  <a:lnTo>
                    <a:pt x="1108" y="1262"/>
                  </a:lnTo>
                  <a:cubicBezTo>
                    <a:pt x="1108" y="774"/>
                    <a:pt x="1512" y="369"/>
                    <a:pt x="2001" y="369"/>
                  </a:cubicBezTo>
                  <a:close/>
                  <a:moveTo>
                    <a:pt x="3132" y="1905"/>
                  </a:moveTo>
                  <a:cubicBezTo>
                    <a:pt x="3155" y="1929"/>
                    <a:pt x="3179" y="1953"/>
                    <a:pt x="3179" y="2000"/>
                  </a:cubicBezTo>
                  <a:cubicBezTo>
                    <a:pt x="3179" y="2048"/>
                    <a:pt x="3144" y="2096"/>
                    <a:pt x="3120" y="2119"/>
                  </a:cubicBezTo>
                  <a:lnTo>
                    <a:pt x="3120" y="1905"/>
                  </a:lnTo>
                  <a:close/>
                  <a:moveTo>
                    <a:pt x="977" y="1881"/>
                  </a:moveTo>
                  <a:lnTo>
                    <a:pt x="977" y="2143"/>
                  </a:lnTo>
                  <a:cubicBezTo>
                    <a:pt x="929" y="2108"/>
                    <a:pt x="893" y="2060"/>
                    <a:pt x="893" y="2000"/>
                  </a:cubicBezTo>
                  <a:cubicBezTo>
                    <a:pt x="893" y="1965"/>
                    <a:pt x="917" y="1929"/>
                    <a:pt x="941" y="1905"/>
                  </a:cubicBezTo>
                  <a:cubicBezTo>
                    <a:pt x="953" y="1905"/>
                    <a:pt x="953" y="1905"/>
                    <a:pt x="977" y="1881"/>
                  </a:cubicBezTo>
                  <a:close/>
                  <a:moveTo>
                    <a:pt x="2358" y="1346"/>
                  </a:moveTo>
                  <a:cubicBezTo>
                    <a:pt x="2429" y="1477"/>
                    <a:pt x="2548" y="1619"/>
                    <a:pt x="2715" y="1691"/>
                  </a:cubicBezTo>
                  <a:lnTo>
                    <a:pt x="2715" y="2227"/>
                  </a:lnTo>
                  <a:cubicBezTo>
                    <a:pt x="2739" y="2572"/>
                    <a:pt x="2465" y="2834"/>
                    <a:pt x="2132" y="2834"/>
                  </a:cubicBezTo>
                  <a:lnTo>
                    <a:pt x="1953" y="2834"/>
                  </a:lnTo>
                  <a:cubicBezTo>
                    <a:pt x="1631" y="2834"/>
                    <a:pt x="1346" y="2572"/>
                    <a:pt x="1346" y="2227"/>
                  </a:cubicBezTo>
                  <a:lnTo>
                    <a:pt x="1346" y="1738"/>
                  </a:lnTo>
                  <a:cubicBezTo>
                    <a:pt x="1596" y="1703"/>
                    <a:pt x="2024" y="1619"/>
                    <a:pt x="2358" y="1346"/>
                  </a:cubicBezTo>
                  <a:close/>
                  <a:moveTo>
                    <a:pt x="2262" y="3215"/>
                  </a:moveTo>
                  <a:lnTo>
                    <a:pt x="2262" y="3310"/>
                  </a:lnTo>
                  <a:lnTo>
                    <a:pt x="2251" y="3310"/>
                  </a:lnTo>
                  <a:lnTo>
                    <a:pt x="2048" y="3536"/>
                  </a:lnTo>
                  <a:lnTo>
                    <a:pt x="1846" y="3346"/>
                  </a:lnTo>
                  <a:lnTo>
                    <a:pt x="1846" y="3215"/>
                  </a:lnTo>
                  <a:close/>
                  <a:moveTo>
                    <a:pt x="2001" y="0"/>
                  </a:moveTo>
                  <a:cubicBezTo>
                    <a:pt x="1298" y="0"/>
                    <a:pt x="727" y="560"/>
                    <a:pt x="727" y="1262"/>
                  </a:cubicBezTo>
                  <a:lnTo>
                    <a:pt x="727" y="1584"/>
                  </a:lnTo>
                  <a:cubicBezTo>
                    <a:pt x="608" y="1691"/>
                    <a:pt x="536" y="1846"/>
                    <a:pt x="536" y="2000"/>
                  </a:cubicBezTo>
                  <a:cubicBezTo>
                    <a:pt x="536" y="2286"/>
                    <a:pt x="762" y="2524"/>
                    <a:pt x="1024" y="2536"/>
                  </a:cubicBezTo>
                  <a:cubicBezTo>
                    <a:pt x="1108" y="2762"/>
                    <a:pt x="1262" y="2953"/>
                    <a:pt x="1465" y="3072"/>
                  </a:cubicBezTo>
                  <a:lnTo>
                    <a:pt x="1465" y="3179"/>
                  </a:lnTo>
                  <a:lnTo>
                    <a:pt x="691" y="3477"/>
                  </a:lnTo>
                  <a:cubicBezTo>
                    <a:pt x="608" y="3512"/>
                    <a:pt x="0" y="3751"/>
                    <a:pt x="0" y="4525"/>
                  </a:cubicBezTo>
                  <a:lnTo>
                    <a:pt x="0" y="5191"/>
                  </a:lnTo>
                  <a:cubicBezTo>
                    <a:pt x="0" y="5298"/>
                    <a:pt x="96" y="5382"/>
                    <a:pt x="191" y="5382"/>
                  </a:cubicBezTo>
                  <a:lnTo>
                    <a:pt x="667" y="5382"/>
                  </a:lnTo>
                  <a:cubicBezTo>
                    <a:pt x="774" y="5382"/>
                    <a:pt x="869" y="5298"/>
                    <a:pt x="869" y="5191"/>
                  </a:cubicBezTo>
                  <a:cubicBezTo>
                    <a:pt x="869" y="5084"/>
                    <a:pt x="774" y="5001"/>
                    <a:pt x="667" y="5001"/>
                  </a:cubicBezTo>
                  <a:lnTo>
                    <a:pt x="369" y="5001"/>
                  </a:lnTo>
                  <a:lnTo>
                    <a:pt x="369" y="4501"/>
                  </a:lnTo>
                  <a:cubicBezTo>
                    <a:pt x="369" y="3989"/>
                    <a:pt x="786" y="3834"/>
                    <a:pt x="810" y="3822"/>
                  </a:cubicBezTo>
                  <a:lnTo>
                    <a:pt x="822" y="3822"/>
                  </a:lnTo>
                  <a:lnTo>
                    <a:pt x="1536" y="3536"/>
                  </a:lnTo>
                  <a:lnTo>
                    <a:pt x="1905" y="3905"/>
                  </a:lnTo>
                  <a:cubicBezTo>
                    <a:pt x="1941" y="3941"/>
                    <a:pt x="2001" y="3965"/>
                    <a:pt x="2036" y="3965"/>
                  </a:cubicBezTo>
                  <a:cubicBezTo>
                    <a:pt x="2084" y="3965"/>
                    <a:pt x="2143" y="3953"/>
                    <a:pt x="2179" y="3905"/>
                  </a:cubicBezTo>
                  <a:lnTo>
                    <a:pt x="2536" y="3536"/>
                  </a:lnTo>
                  <a:lnTo>
                    <a:pt x="3251" y="3822"/>
                  </a:lnTo>
                  <a:lnTo>
                    <a:pt x="3263" y="3822"/>
                  </a:lnTo>
                  <a:cubicBezTo>
                    <a:pt x="3275" y="3822"/>
                    <a:pt x="3691" y="3989"/>
                    <a:pt x="3691" y="4501"/>
                  </a:cubicBezTo>
                  <a:lnTo>
                    <a:pt x="3691" y="5001"/>
                  </a:lnTo>
                  <a:lnTo>
                    <a:pt x="1310" y="5001"/>
                  </a:lnTo>
                  <a:cubicBezTo>
                    <a:pt x="1203" y="5001"/>
                    <a:pt x="1119" y="5084"/>
                    <a:pt x="1119" y="5191"/>
                  </a:cubicBezTo>
                  <a:cubicBezTo>
                    <a:pt x="1119" y="5298"/>
                    <a:pt x="1203" y="5382"/>
                    <a:pt x="1310" y="5382"/>
                  </a:cubicBezTo>
                  <a:lnTo>
                    <a:pt x="3882" y="5382"/>
                  </a:lnTo>
                  <a:cubicBezTo>
                    <a:pt x="3888" y="5383"/>
                    <a:pt x="3894" y="5383"/>
                    <a:pt x="3900" y="5383"/>
                  </a:cubicBezTo>
                  <a:cubicBezTo>
                    <a:pt x="3989" y="5383"/>
                    <a:pt x="4072" y="5303"/>
                    <a:pt x="4072" y="5203"/>
                  </a:cubicBezTo>
                  <a:lnTo>
                    <a:pt x="4072" y="4536"/>
                  </a:lnTo>
                  <a:cubicBezTo>
                    <a:pt x="4072" y="3763"/>
                    <a:pt x="3477" y="3524"/>
                    <a:pt x="3382" y="3489"/>
                  </a:cubicBezTo>
                  <a:lnTo>
                    <a:pt x="2620" y="3191"/>
                  </a:lnTo>
                  <a:lnTo>
                    <a:pt x="2620" y="3096"/>
                  </a:lnTo>
                  <a:cubicBezTo>
                    <a:pt x="2834" y="2977"/>
                    <a:pt x="2977" y="2774"/>
                    <a:pt x="3048" y="2536"/>
                  </a:cubicBezTo>
                  <a:cubicBezTo>
                    <a:pt x="3322" y="2524"/>
                    <a:pt x="3548" y="2286"/>
                    <a:pt x="3548" y="2000"/>
                  </a:cubicBezTo>
                  <a:cubicBezTo>
                    <a:pt x="3548" y="1846"/>
                    <a:pt x="3465" y="1691"/>
                    <a:pt x="3346" y="1584"/>
                  </a:cubicBezTo>
                  <a:lnTo>
                    <a:pt x="3346" y="1262"/>
                  </a:lnTo>
                  <a:cubicBezTo>
                    <a:pt x="3346" y="560"/>
                    <a:pt x="2786" y="0"/>
                    <a:pt x="2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06" name="Google Shape;9906;p78"/>
            <p:cNvSpPr/>
            <p:nvPr/>
          </p:nvSpPr>
          <p:spPr>
            <a:xfrm>
              <a:off x="2438252" y="2611703"/>
              <a:ext cx="129633" cy="172441"/>
            </a:xfrm>
            <a:custGeom>
              <a:avLst/>
              <a:gdLst/>
              <a:ahLst/>
              <a:cxnLst/>
              <a:rect l="l" t="t" r="r" b="b"/>
              <a:pathLst>
                <a:path w="4073" h="5418" extrusionOk="0">
                  <a:moveTo>
                    <a:pt x="2085" y="370"/>
                  </a:moveTo>
                  <a:cubicBezTo>
                    <a:pt x="2573" y="370"/>
                    <a:pt x="2978" y="774"/>
                    <a:pt x="2978" y="1263"/>
                  </a:cubicBezTo>
                  <a:lnTo>
                    <a:pt x="2978" y="1382"/>
                  </a:lnTo>
                  <a:lnTo>
                    <a:pt x="2966" y="1382"/>
                  </a:lnTo>
                  <a:cubicBezTo>
                    <a:pt x="2692" y="1322"/>
                    <a:pt x="2620" y="965"/>
                    <a:pt x="2620" y="965"/>
                  </a:cubicBezTo>
                  <a:cubicBezTo>
                    <a:pt x="2608" y="894"/>
                    <a:pt x="2549" y="834"/>
                    <a:pt x="2466" y="822"/>
                  </a:cubicBezTo>
                  <a:cubicBezTo>
                    <a:pt x="2450" y="817"/>
                    <a:pt x="2435" y="815"/>
                    <a:pt x="2420" y="815"/>
                  </a:cubicBezTo>
                  <a:cubicBezTo>
                    <a:pt x="2365" y="815"/>
                    <a:pt x="2313" y="847"/>
                    <a:pt x="2275" y="894"/>
                  </a:cubicBezTo>
                  <a:cubicBezTo>
                    <a:pt x="1942" y="1370"/>
                    <a:pt x="1180" y="1382"/>
                    <a:pt x="1168" y="1382"/>
                  </a:cubicBezTo>
                  <a:lnTo>
                    <a:pt x="1096" y="1382"/>
                  </a:lnTo>
                  <a:lnTo>
                    <a:pt x="1096" y="1263"/>
                  </a:lnTo>
                  <a:cubicBezTo>
                    <a:pt x="1096" y="774"/>
                    <a:pt x="1501" y="370"/>
                    <a:pt x="1989" y="370"/>
                  </a:cubicBezTo>
                  <a:close/>
                  <a:moveTo>
                    <a:pt x="3132" y="1906"/>
                  </a:moveTo>
                  <a:cubicBezTo>
                    <a:pt x="3156" y="1929"/>
                    <a:pt x="3168" y="1965"/>
                    <a:pt x="3168" y="2013"/>
                  </a:cubicBezTo>
                  <a:cubicBezTo>
                    <a:pt x="3168" y="2048"/>
                    <a:pt x="3144" y="2096"/>
                    <a:pt x="3109" y="2132"/>
                  </a:cubicBezTo>
                  <a:lnTo>
                    <a:pt x="3109" y="1906"/>
                  </a:lnTo>
                  <a:close/>
                  <a:moveTo>
                    <a:pt x="965" y="1894"/>
                  </a:moveTo>
                  <a:lnTo>
                    <a:pt x="965" y="2144"/>
                  </a:lnTo>
                  <a:cubicBezTo>
                    <a:pt x="930" y="2108"/>
                    <a:pt x="894" y="2072"/>
                    <a:pt x="894" y="2013"/>
                  </a:cubicBezTo>
                  <a:cubicBezTo>
                    <a:pt x="894" y="1965"/>
                    <a:pt x="906" y="1929"/>
                    <a:pt x="942" y="1906"/>
                  </a:cubicBezTo>
                  <a:cubicBezTo>
                    <a:pt x="953" y="1906"/>
                    <a:pt x="953" y="1906"/>
                    <a:pt x="965" y="1894"/>
                  </a:cubicBezTo>
                  <a:close/>
                  <a:moveTo>
                    <a:pt x="2347" y="1358"/>
                  </a:moveTo>
                  <a:cubicBezTo>
                    <a:pt x="2430" y="1489"/>
                    <a:pt x="2549" y="1620"/>
                    <a:pt x="2704" y="1691"/>
                  </a:cubicBezTo>
                  <a:lnTo>
                    <a:pt x="2704" y="2227"/>
                  </a:lnTo>
                  <a:cubicBezTo>
                    <a:pt x="2739" y="2572"/>
                    <a:pt x="2454" y="2846"/>
                    <a:pt x="2132" y="2846"/>
                  </a:cubicBezTo>
                  <a:lnTo>
                    <a:pt x="1954" y="2846"/>
                  </a:lnTo>
                  <a:cubicBezTo>
                    <a:pt x="1620" y="2846"/>
                    <a:pt x="1334" y="2572"/>
                    <a:pt x="1334" y="2227"/>
                  </a:cubicBezTo>
                  <a:lnTo>
                    <a:pt x="1334" y="1739"/>
                  </a:lnTo>
                  <a:cubicBezTo>
                    <a:pt x="1596" y="1715"/>
                    <a:pt x="2025" y="1620"/>
                    <a:pt x="2347" y="1358"/>
                  </a:cubicBezTo>
                  <a:close/>
                  <a:moveTo>
                    <a:pt x="2263" y="3215"/>
                  </a:moveTo>
                  <a:lnTo>
                    <a:pt x="2251" y="3322"/>
                  </a:lnTo>
                  <a:lnTo>
                    <a:pt x="2037" y="3537"/>
                  </a:lnTo>
                  <a:lnTo>
                    <a:pt x="1846" y="3346"/>
                  </a:lnTo>
                  <a:lnTo>
                    <a:pt x="1846" y="3215"/>
                  </a:lnTo>
                  <a:close/>
                  <a:moveTo>
                    <a:pt x="1989" y="1"/>
                  </a:moveTo>
                  <a:cubicBezTo>
                    <a:pt x="1299" y="1"/>
                    <a:pt x="727" y="560"/>
                    <a:pt x="727" y="1263"/>
                  </a:cubicBezTo>
                  <a:lnTo>
                    <a:pt x="727" y="1596"/>
                  </a:lnTo>
                  <a:cubicBezTo>
                    <a:pt x="608" y="1691"/>
                    <a:pt x="537" y="1846"/>
                    <a:pt x="537" y="2013"/>
                  </a:cubicBezTo>
                  <a:cubicBezTo>
                    <a:pt x="537" y="2287"/>
                    <a:pt x="763" y="2525"/>
                    <a:pt x="1025" y="2549"/>
                  </a:cubicBezTo>
                  <a:cubicBezTo>
                    <a:pt x="1096" y="2763"/>
                    <a:pt x="1263" y="2965"/>
                    <a:pt x="1454" y="3084"/>
                  </a:cubicBezTo>
                  <a:lnTo>
                    <a:pt x="1454" y="3180"/>
                  </a:lnTo>
                  <a:lnTo>
                    <a:pt x="680" y="3477"/>
                  </a:lnTo>
                  <a:cubicBezTo>
                    <a:pt x="608" y="3513"/>
                    <a:pt x="1" y="3751"/>
                    <a:pt x="1" y="4525"/>
                  </a:cubicBezTo>
                  <a:lnTo>
                    <a:pt x="1" y="5192"/>
                  </a:lnTo>
                  <a:cubicBezTo>
                    <a:pt x="1" y="5299"/>
                    <a:pt x="84" y="5382"/>
                    <a:pt x="191" y="5382"/>
                  </a:cubicBezTo>
                  <a:lnTo>
                    <a:pt x="668" y="5382"/>
                  </a:lnTo>
                  <a:cubicBezTo>
                    <a:pt x="775" y="5382"/>
                    <a:pt x="858" y="5299"/>
                    <a:pt x="858" y="5192"/>
                  </a:cubicBezTo>
                  <a:cubicBezTo>
                    <a:pt x="858" y="5085"/>
                    <a:pt x="775" y="5001"/>
                    <a:pt x="668" y="5001"/>
                  </a:cubicBezTo>
                  <a:lnTo>
                    <a:pt x="370" y="5001"/>
                  </a:lnTo>
                  <a:lnTo>
                    <a:pt x="370" y="4537"/>
                  </a:lnTo>
                  <a:cubicBezTo>
                    <a:pt x="370" y="4013"/>
                    <a:pt x="787" y="3870"/>
                    <a:pt x="799" y="3858"/>
                  </a:cubicBezTo>
                  <a:lnTo>
                    <a:pt x="823" y="3858"/>
                  </a:lnTo>
                  <a:lnTo>
                    <a:pt x="1537" y="3572"/>
                  </a:lnTo>
                  <a:lnTo>
                    <a:pt x="1906" y="3942"/>
                  </a:lnTo>
                  <a:cubicBezTo>
                    <a:pt x="1930" y="3977"/>
                    <a:pt x="1989" y="4001"/>
                    <a:pt x="2037" y="4001"/>
                  </a:cubicBezTo>
                  <a:cubicBezTo>
                    <a:pt x="2085" y="4001"/>
                    <a:pt x="2144" y="3989"/>
                    <a:pt x="2168" y="3942"/>
                  </a:cubicBezTo>
                  <a:lnTo>
                    <a:pt x="2525" y="3572"/>
                  </a:lnTo>
                  <a:lnTo>
                    <a:pt x="3239" y="3858"/>
                  </a:lnTo>
                  <a:lnTo>
                    <a:pt x="3263" y="3858"/>
                  </a:lnTo>
                  <a:cubicBezTo>
                    <a:pt x="3275" y="3858"/>
                    <a:pt x="3692" y="4013"/>
                    <a:pt x="3692" y="4537"/>
                  </a:cubicBezTo>
                  <a:lnTo>
                    <a:pt x="3692" y="5025"/>
                  </a:lnTo>
                  <a:lnTo>
                    <a:pt x="1311" y="5025"/>
                  </a:lnTo>
                  <a:cubicBezTo>
                    <a:pt x="1204" y="5025"/>
                    <a:pt x="1120" y="5120"/>
                    <a:pt x="1120" y="5215"/>
                  </a:cubicBezTo>
                  <a:cubicBezTo>
                    <a:pt x="1120" y="5323"/>
                    <a:pt x="1204" y="5418"/>
                    <a:pt x="1311" y="5418"/>
                  </a:cubicBezTo>
                  <a:lnTo>
                    <a:pt x="3882" y="5418"/>
                  </a:lnTo>
                  <a:cubicBezTo>
                    <a:pt x="3990" y="5418"/>
                    <a:pt x="4073" y="5323"/>
                    <a:pt x="4073" y="5215"/>
                  </a:cubicBezTo>
                  <a:lnTo>
                    <a:pt x="4073" y="4537"/>
                  </a:lnTo>
                  <a:cubicBezTo>
                    <a:pt x="4061" y="3763"/>
                    <a:pt x="3454" y="3525"/>
                    <a:pt x="3382" y="3501"/>
                  </a:cubicBezTo>
                  <a:lnTo>
                    <a:pt x="2620" y="3203"/>
                  </a:lnTo>
                  <a:lnTo>
                    <a:pt x="2620" y="3096"/>
                  </a:lnTo>
                  <a:cubicBezTo>
                    <a:pt x="2823" y="2977"/>
                    <a:pt x="2978" y="2787"/>
                    <a:pt x="3049" y="2560"/>
                  </a:cubicBezTo>
                  <a:cubicBezTo>
                    <a:pt x="3323" y="2549"/>
                    <a:pt x="3537" y="2310"/>
                    <a:pt x="3537" y="2025"/>
                  </a:cubicBezTo>
                  <a:cubicBezTo>
                    <a:pt x="3537" y="1858"/>
                    <a:pt x="3466" y="1703"/>
                    <a:pt x="3347" y="1608"/>
                  </a:cubicBezTo>
                  <a:lnTo>
                    <a:pt x="3347" y="1263"/>
                  </a:lnTo>
                  <a:cubicBezTo>
                    <a:pt x="3347" y="560"/>
                    <a:pt x="2787" y="1"/>
                    <a:pt x="20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07" name="Google Shape;9907;p78"/>
            <p:cNvSpPr/>
            <p:nvPr/>
          </p:nvSpPr>
          <p:spPr>
            <a:xfrm>
              <a:off x="2185128" y="2611703"/>
              <a:ext cx="130015" cy="172441"/>
            </a:xfrm>
            <a:custGeom>
              <a:avLst/>
              <a:gdLst/>
              <a:ahLst/>
              <a:cxnLst/>
              <a:rect l="l" t="t" r="r" b="b"/>
              <a:pathLst>
                <a:path w="4085" h="5418" extrusionOk="0">
                  <a:moveTo>
                    <a:pt x="2084" y="370"/>
                  </a:moveTo>
                  <a:cubicBezTo>
                    <a:pt x="2584" y="370"/>
                    <a:pt x="2977" y="774"/>
                    <a:pt x="2977" y="1263"/>
                  </a:cubicBezTo>
                  <a:lnTo>
                    <a:pt x="2977" y="1382"/>
                  </a:lnTo>
                  <a:lnTo>
                    <a:pt x="2965" y="1382"/>
                  </a:lnTo>
                  <a:cubicBezTo>
                    <a:pt x="2703" y="1322"/>
                    <a:pt x="2620" y="965"/>
                    <a:pt x="2620" y="965"/>
                  </a:cubicBezTo>
                  <a:cubicBezTo>
                    <a:pt x="2608" y="894"/>
                    <a:pt x="2549" y="834"/>
                    <a:pt x="2477" y="822"/>
                  </a:cubicBezTo>
                  <a:cubicBezTo>
                    <a:pt x="2462" y="817"/>
                    <a:pt x="2446" y="815"/>
                    <a:pt x="2430" y="815"/>
                  </a:cubicBezTo>
                  <a:cubicBezTo>
                    <a:pt x="2372" y="815"/>
                    <a:pt x="2315" y="847"/>
                    <a:pt x="2287" y="894"/>
                  </a:cubicBezTo>
                  <a:cubicBezTo>
                    <a:pt x="1941" y="1370"/>
                    <a:pt x="1179" y="1382"/>
                    <a:pt x="1167" y="1382"/>
                  </a:cubicBezTo>
                  <a:lnTo>
                    <a:pt x="1108" y="1382"/>
                  </a:lnTo>
                  <a:lnTo>
                    <a:pt x="1108" y="1263"/>
                  </a:lnTo>
                  <a:cubicBezTo>
                    <a:pt x="1108" y="774"/>
                    <a:pt x="1513" y="370"/>
                    <a:pt x="2001" y="370"/>
                  </a:cubicBezTo>
                  <a:close/>
                  <a:moveTo>
                    <a:pt x="3132" y="1906"/>
                  </a:moveTo>
                  <a:cubicBezTo>
                    <a:pt x="3168" y="1929"/>
                    <a:pt x="3180" y="1965"/>
                    <a:pt x="3180" y="2013"/>
                  </a:cubicBezTo>
                  <a:cubicBezTo>
                    <a:pt x="3180" y="2048"/>
                    <a:pt x="3144" y="2096"/>
                    <a:pt x="3120" y="2132"/>
                  </a:cubicBezTo>
                  <a:lnTo>
                    <a:pt x="3120" y="1906"/>
                  </a:lnTo>
                  <a:close/>
                  <a:moveTo>
                    <a:pt x="977" y="1894"/>
                  </a:moveTo>
                  <a:lnTo>
                    <a:pt x="977" y="2144"/>
                  </a:lnTo>
                  <a:cubicBezTo>
                    <a:pt x="929" y="2108"/>
                    <a:pt x="905" y="2072"/>
                    <a:pt x="905" y="2013"/>
                  </a:cubicBezTo>
                  <a:cubicBezTo>
                    <a:pt x="905" y="1965"/>
                    <a:pt x="917" y="1929"/>
                    <a:pt x="941" y="1906"/>
                  </a:cubicBezTo>
                  <a:cubicBezTo>
                    <a:pt x="965" y="1906"/>
                    <a:pt x="965" y="1906"/>
                    <a:pt x="977" y="1894"/>
                  </a:cubicBezTo>
                  <a:close/>
                  <a:moveTo>
                    <a:pt x="2358" y="1358"/>
                  </a:moveTo>
                  <a:cubicBezTo>
                    <a:pt x="2429" y="1489"/>
                    <a:pt x="2549" y="1620"/>
                    <a:pt x="2715" y="1691"/>
                  </a:cubicBezTo>
                  <a:lnTo>
                    <a:pt x="2715" y="2227"/>
                  </a:lnTo>
                  <a:cubicBezTo>
                    <a:pt x="2727" y="2572"/>
                    <a:pt x="2465" y="2846"/>
                    <a:pt x="2132" y="2846"/>
                  </a:cubicBezTo>
                  <a:lnTo>
                    <a:pt x="1953" y="2846"/>
                  </a:lnTo>
                  <a:cubicBezTo>
                    <a:pt x="1632" y="2846"/>
                    <a:pt x="1346" y="2572"/>
                    <a:pt x="1346" y="2227"/>
                  </a:cubicBezTo>
                  <a:lnTo>
                    <a:pt x="1346" y="1739"/>
                  </a:lnTo>
                  <a:cubicBezTo>
                    <a:pt x="1596" y="1715"/>
                    <a:pt x="2037" y="1620"/>
                    <a:pt x="2358" y="1358"/>
                  </a:cubicBezTo>
                  <a:close/>
                  <a:moveTo>
                    <a:pt x="2275" y="3215"/>
                  </a:moveTo>
                  <a:lnTo>
                    <a:pt x="2251" y="3322"/>
                  </a:lnTo>
                  <a:lnTo>
                    <a:pt x="2048" y="3537"/>
                  </a:lnTo>
                  <a:lnTo>
                    <a:pt x="1858" y="3346"/>
                  </a:lnTo>
                  <a:lnTo>
                    <a:pt x="1858" y="3215"/>
                  </a:lnTo>
                  <a:close/>
                  <a:moveTo>
                    <a:pt x="2001" y="1"/>
                  </a:moveTo>
                  <a:cubicBezTo>
                    <a:pt x="1298" y="1"/>
                    <a:pt x="739" y="560"/>
                    <a:pt x="739" y="1263"/>
                  </a:cubicBezTo>
                  <a:lnTo>
                    <a:pt x="739" y="1596"/>
                  </a:lnTo>
                  <a:cubicBezTo>
                    <a:pt x="620" y="1691"/>
                    <a:pt x="536" y="1846"/>
                    <a:pt x="536" y="2013"/>
                  </a:cubicBezTo>
                  <a:cubicBezTo>
                    <a:pt x="536" y="2287"/>
                    <a:pt x="763" y="2525"/>
                    <a:pt x="1036" y="2549"/>
                  </a:cubicBezTo>
                  <a:cubicBezTo>
                    <a:pt x="1108" y="2763"/>
                    <a:pt x="1275" y="2965"/>
                    <a:pt x="1465" y="3084"/>
                  </a:cubicBezTo>
                  <a:lnTo>
                    <a:pt x="1465" y="3180"/>
                  </a:lnTo>
                  <a:lnTo>
                    <a:pt x="691" y="3477"/>
                  </a:lnTo>
                  <a:cubicBezTo>
                    <a:pt x="620" y="3513"/>
                    <a:pt x="1" y="3751"/>
                    <a:pt x="1" y="4525"/>
                  </a:cubicBezTo>
                  <a:lnTo>
                    <a:pt x="1" y="5192"/>
                  </a:lnTo>
                  <a:cubicBezTo>
                    <a:pt x="1" y="5299"/>
                    <a:pt x="96" y="5382"/>
                    <a:pt x="203" y="5382"/>
                  </a:cubicBezTo>
                  <a:lnTo>
                    <a:pt x="679" y="5382"/>
                  </a:lnTo>
                  <a:cubicBezTo>
                    <a:pt x="775" y="5382"/>
                    <a:pt x="870" y="5299"/>
                    <a:pt x="870" y="5192"/>
                  </a:cubicBezTo>
                  <a:cubicBezTo>
                    <a:pt x="870" y="5085"/>
                    <a:pt x="775" y="5001"/>
                    <a:pt x="679" y="5001"/>
                  </a:cubicBezTo>
                  <a:lnTo>
                    <a:pt x="382" y="5001"/>
                  </a:lnTo>
                  <a:lnTo>
                    <a:pt x="382" y="4537"/>
                  </a:lnTo>
                  <a:cubicBezTo>
                    <a:pt x="382" y="4013"/>
                    <a:pt x="798" y="3870"/>
                    <a:pt x="810" y="3858"/>
                  </a:cubicBezTo>
                  <a:lnTo>
                    <a:pt x="822" y="3858"/>
                  </a:lnTo>
                  <a:lnTo>
                    <a:pt x="1537" y="3572"/>
                  </a:lnTo>
                  <a:lnTo>
                    <a:pt x="1906" y="3942"/>
                  </a:lnTo>
                  <a:cubicBezTo>
                    <a:pt x="1941" y="3977"/>
                    <a:pt x="2001" y="4001"/>
                    <a:pt x="2048" y="4001"/>
                  </a:cubicBezTo>
                  <a:cubicBezTo>
                    <a:pt x="2084" y="4001"/>
                    <a:pt x="2144" y="3989"/>
                    <a:pt x="2179" y="3942"/>
                  </a:cubicBezTo>
                  <a:lnTo>
                    <a:pt x="2537" y="3572"/>
                  </a:lnTo>
                  <a:lnTo>
                    <a:pt x="3251" y="3858"/>
                  </a:lnTo>
                  <a:lnTo>
                    <a:pt x="3263" y="3858"/>
                  </a:lnTo>
                  <a:cubicBezTo>
                    <a:pt x="3275" y="3858"/>
                    <a:pt x="3692" y="4013"/>
                    <a:pt x="3692" y="4537"/>
                  </a:cubicBezTo>
                  <a:lnTo>
                    <a:pt x="3692" y="5025"/>
                  </a:lnTo>
                  <a:lnTo>
                    <a:pt x="1310" y="5025"/>
                  </a:lnTo>
                  <a:cubicBezTo>
                    <a:pt x="1215" y="5025"/>
                    <a:pt x="1120" y="5120"/>
                    <a:pt x="1120" y="5215"/>
                  </a:cubicBezTo>
                  <a:cubicBezTo>
                    <a:pt x="1120" y="5323"/>
                    <a:pt x="1215" y="5418"/>
                    <a:pt x="1310" y="5418"/>
                  </a:cubicBezTo>
                  <a:lnTo>
                    <a:pt x="3894" y="5418"/>
                  </a:lnTo>
                  <a:cubicBezTo>
                    <a:pt x="3989" y="5418"/>
                    <a:pt x="4084" y="5323"/>
                    <a:pt x="4084" y="5215"/>
                  </a:cubicBezTo>
                  <a:lnTo>
                    <a:pt x="4084" y="4537"/>
                  </a:lnTo>
                  <a:cubicBezTo>
                    <a:pt x="4061" y="3763"/>
                    <a:pt x="3465" y="3525"/>
                    <a:pt x="3382" y="3501"/>
                  </a:cubicBezTo>
                  <a:lnTo>
                    <a:pt x="2632" y="3203"/>
                  </a:lnTo>
                  <a:lnTo>
                    <a:pt x="2632" y="3096"/>
                  </a:lnTo>
                  <a:cubicBezTo>
                    <a:pt x="2834" y="2977"/>
                    <a:pt x="2977" y="2787"/>
                    <a:pt x="3061" y="2560"/>
                  </a:cubicBezTo>
                  <a:cubicBezTo>
                    <a:pt x="3322" y="2549"/>
                    <a:pt x="3549" y="2310"/>
                    <a:pt x="3549" y="2025"/>
                  </a:cubicBezTo>
                  <a:cubicBezTo>
                    <a:pt x="3549" y="1858"/>
                    <a:pt x="3477" y="1703"/>
                    <a:pt x="3358" y="1608"/>
                  </a:cubicBezTo>
                  <a:lnTo>
                    <a:pt x="3358" y="1263"/>
                  </a:lnTo>
                  <a:cubicBezTo>
                    <a:pt x="3358" y="560"/>
                    <a:pt x="2787" y="1"/>
                    <a:pt x="2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08" name="Google Shape;9908;p78"/>
          <p:cNvGrpSpPr/>
          <p:nvPr/>
        </p:nvGrpSpPr>
        <p:grpSpPr>
          <a:xfrm>
            <a:off x="3542543" y="3020058"/>
            <a:ext cx="443676" cy="443124"/>
            <a:chOff x="2656907" y="2439293"/>
            <a:chExt cx="332757" cy="332343"/>
          </a:xfrm>
          <a:solidFill>
            <a:schemeClr val="tx1"/>
          </a:solidFill>
        </p:grpSpPr>
        <p:sp>
          <p:nvSpPr>
            <p:cNvPr id="9909" name="Google Shape;9909;p78"/>
            <p:cNvSpPr/>
            <p:nvPr/>
          </p:nvSpPr>
          <p:spPr>
            <a:xfrm>
              <a:off x="2868751" y="2547666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34"/>
                  </a:moveTo>
                  <a:cubicBezTo>
                    <a:pt x="1120" y="334"/>
                    <a:pt x="1346" y="548"/>
                    <a:pt x="1346" y="834"/>
                  </a:cubicBezTo>
                  <a:cubicBezTo>
                    <a:pt x="1346" y="1120"/>
                    <a:pt x="1120" y="1334"/>
                    <a:pt x="834" y="1334"/>
                  </a:cubicBezTo>
                  <a:cubicBezTo>
                    <a:pt x="560" y="1334"/>
                    <a:pt x="334" y="1120"/>
                    <a:pt x="334" y="834"/>
                  </a:cubicBezTo>
                  <a:cubicBezTo>
                    <a:pt x="334" y="548"/>
                    <a:pt x="572" y="334"/>
                    <a:pt x="834" y="334"/>
                  </a:cubicBezTo>
                  <a:close/>
                  <a:moveTo>
                    <a:pt x="834" y="0"/>
                  </a:moveTo>
                  <a:cubicBezTo>
                    <a:pt x="381" y="0"/>
                    <a:pt x="0" y="370"/>
                    <a:pt x="0" y="834"/>
                  </a:cubicBezTo>
                  <a:cubicBezTo>
                    <a:pt x="0" y="1298"/>
                    <a:pt x="381" y="1667"/>
                    <a:pt x="834" y="1667"/>
                  </a:cubicBezTo>
                  <a:cubicBezTo>
                    <a:pt x="1298" y="1667"/>
                    <a:pt x="1667" y="1298"/>
                    <a:pt x="1667" y="834"/>
                  </a:cubicBezTo>
                  <a:cubicBezTo>
                    <a:pt x="1667" y="370"/>
                    <a:pt x="1298" y="0"/>
                    <a:pt x="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0" name="Google Shape;9910;p78"/>
            <p:cNvSpPr/>
            <p:nvPr/>
          </p:nvSpPr>
          <p:spPr>
            <a:xfrm>
              <a:off x="2870661" y="2611703"/>
              <a:ext cx="68970" cy="49301"/>
            </a:xfrm>
            <a:custGeom>
              <a:avLst/>
              <a:gdLst/>
              <a:ahLst/>
              <a:cxnLst/>
              <a:rect l="l" t="t" r="r" b="b"/>
              <a:pathLst>
                <a:path w="2167" h="1549" extrusionOk="0">
                  <a:moveTo>
                    <a:pt x="774" y="1"/>
                  </a:moveTo>
                  <a:cubicBezTo>
                    <a:pt x="560" y="1"/>
                    <a:pt x="333" y="60"/>
                    <a:pt x="119" y="167"/>
                  </a:cubicBezTo>
                  <a:cubicBezTo>
                    <a:pt x="48" y="203"/>
                    <a:pt x="0" y="310"/>
                    <a:pt x="48" y="382"/>
                  </a:cubicBezTo>
                  <a:cubicBezTo>
                    <a:pt x="83" y="443"/>
                    <a:pt x="150" y="479"/>
                    <a:pt x="212" y="479"/>
                  </a:cubicBezTo>
                  <a:cubicBezTo>
                    <a:pt x="234" y="479"/>
                    <a:pt x="255" y="474"/>
                    <a:pt x="274" y="465"/>
                  </a:cubicBezTo>
                  <a:cubicBezTo>
                    <a:pt x="417" y="382"/>
                    <a:pt x="595" y="346"/>
                    <a:pt x="762" y="346"/>
                  </a:cubicBezTo>
                  <a:cubicBezTo>
                    <a:pt x="1286" y="346"/>
                    <a:pt x="1715" y="727"/>
                    <a:pt x="1786" y="1215"/>
                  </a:cubicBezTo>
                  <a:lnTo>
                    <a:pt x="762" y="1215"/>
                  </a:lnTo>
                  <a:cubicBezTo>
                    <a:pt x="679" y="1215"/>
                    <a:pt x="595" y="1298"/>
                    <a:pt x="595" y="1382"/>
                  </a:cubicBezTo>
                  <a:cubicBezTo>
                    <a:pt x="595" y="1477"/>
                    <a:pt x="679" y="1548"/>
                    <a:pt x="762" y="1548"/>
                  </a:cubicBezTo>
                  <a:lnTo>
                    <a:pt x="1988" y="1548"/>
                  </a:lnTo>
                  <a:cubicBezTo>
                    <a:pt x="2072" y="1548"/>
                    <a:pt x="2143" y="1477"/>
                    <a:pt x="2143" y="1382"/>
                  </a:cubicBezTo>
                  <a:cubicBezTo>
                    <a:pt x="2167" y="608"/>
                    <a:pt x="1536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1" name="Google Shape;9911;p78"/>
            <p:cNvSpPr/>
            <p:nvPr/>
          </p:nvSpPr>
          <p:spPr>
            <a:xfrm>
              <a:off x="2705794" y="2611321"/>
              <a:ext cx="68620" cy="49301"/>
            </a:xfrm>
            <a:custGeom>
              <a:avLst/>
              <a:gdLst/>
              <a:ahLst/>
              <a:cxnLst/>
              <a:rect l="l" t="t" r="r" b="b"/>
              <a:pathLst>
                <a:path w="2156" h="1549" extrusionOk="0">
                  <a:moveTo>
                    <a:pt x="1394" y="1"/>
                  </a:moveTo>
                  <a:cubicBezTo>
                    <a:pt x="632" y="1"/>
                    <a:pt x="1" y="620"/>
                    <a:pt x="1" y="1382"/>
                  </a:cubicBezTo>
                  <a:cubicBezTo>
                    <a:pt x="1" y="1465"/>
                    <a:pt x="84" y="1548"/>
                    <a:pt x="167" y="1548"/>
                  </a:cubicBezTo>
                  <a:lnTo>
                    <a:pt x="1406" y="1548"/>
                  </a:lnTo>
                  <a:cubicBezTo>
                    <a:pt x="1489" y="1548"/>
                    <a:pt x="1572" y="1465"/>
                    <a:pt x="1572" y="1382"/>
                  </a:cubicBezTo>
                  <a:cubicBezTo>
                    <a:pt x="1572" y="1287"/>
                    <a:pt x="1501" y="1215"/>
                    <a:pt x="1418" y="1215"/>
                  </a:cubicBezTo>
                  <a:lnTo>
                    <a:pt x="382" y="1215"/>
                  </a:lnTo>
                  <a:cubicBezTo>
                    <a:pt x="453" y="727"/>
                    <a:pt x="882" y="334"/>
                    <a:pt x="1406" y="334"/>
                  </a:cubicBezTo>
                  <a:cubicBezTo>
                    <a:pt x="1584" y="334"/>
                    <a:pt x="1751" y="382"/>
                    <a:pt x="1894" y="453"/>
                  </a:cubicBezTo>
                  <a:cubicBezTo>
                    <a:pt x="1918" y="469"/>
                    <a:pt x="1945" y="477"/>
                    <a:pt x="1974" y="477"/>
                  </a:cubicBezTo>
                  <a:cubicBezTo>
                    <a:pt x="2030" y="477"/>
                    <a:pt x="2088" y="445"/>
                    <a:pt x="2120" y="382"/>
                  </a:cubicBezTo>
                  <a:cubicBezTo>
                    <a:pt x="2156" y="310"/>
                    <a:pt x="2132" y="203"/>
                    <a:pt x="2049" y="155"/>
                  </a:cubicBezTo>
                  <a:cubicBezTo>
                    <a:pt x="1846" y="60"/>
                    <a:pt x="1632" y="1"/>
                    <a:pt x="13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2" name="Google Shape;9912;p78"/>
            <p:cNvSpPr/>
            <p:nvPr/>
          </p:nvSpPr>
          <p:spPr>
            <a:xfrm>
              <a:off x="2724000" y="2547666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34"/>
                  </a:moveTo>
                  <a:cubicBezTo>
                    <a:pt x="1119" y="334"/>
                    <a:pt x="1334" y="548"/>
                    <a:pt x="1334" y="834"/>
                  </a:cubicBezTo>
                  <a:cubicBezTo>
                    <a:pt x="1334" y="1120"/>
                    <a:pt x="1119" y="1334"/>
                    <a:pt x="834" y="1334"/>
                  </a:cubicBezTo>
                  <a:cubicBezTo>
                    <a:pt x="548" y="1334"/>
                    <a:pt x="322" y="1120"/>
                    <a:pt x="322" y="834"/>
                  </a:cubicBezTo>
                  <a:cubicBezTo>
                    <a:pt x="322" y="548"/>
                    <a:pt x="548" y="334"/>
                    <a:pt x="834" y="334"/>
                  </a:cubicBezTo>
                  <a:close/>
                  <a:moveTo>
                    <a:pt x="834" y="0"/>
                  </a:moveTo>
                  <a:cubicBezTo>
                    <a:pt x="369" y="0"/>
                    <a:pt x="0" y="370"/>
                    <a:pt x="0" y="834"/>
                  </a:cubicBezTo>
                  <a:cubicBezTo>
                    <a:pt x="0" y="1298"/>
                    <a:pt x="369" y="1667"/>
                    <a:pt x="834" y="1667"/>
                  </a:cubicBezTo>
                  <a:cubicBezTo>
                    <a:pt x="1298" y="1667"/>
                    <a:pt x="1667" y="1298"/>
                    <a:pt x="1667" y="834"/>
                  </a:cubicBezTo>
                  <a:cubicBezTo>
                    <a:pt x="1667" y="370"/>
                    <a:pt x="1298" y="0"/>
                    <a:pt x="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3" name="Google Shape;9913;p78"/>
            <p:cNvSpPr/>
            <p:nvPr/>
          </p:nvSpPr>
          <p:spPr>
            <a:xfrm>
              <a:off x="2788800" y="2534394"/>
              <a:ext cx="68238" cy="68238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34"/>
                  </a:moveTo>
                  <a:cubicBezTo>
                    <a:pt x="1489" y="334"/>
                    <a:pt x="1822" y="656"/>
                    <a:pt x="1822" y="1072"/>
                  </a:cubicBezTo>
                  <a:cubicBezTo>
                    <a:pt x="1822" y="1489"/>
                    <a:pt x="1489" y="1822"/>
                    <a:pt x="1072" y="1822"/>
                  </a:cubicBezTo>
                  <a:cubicBezTo>
                    <a:pt x="655" y="1822"/>
                    <a:pt x="334" y="1489"/>
                    <a:pt x="334" y="1072"/>
                  </a:cubicBezTo>
                  <a:cubicBezTo>
                    <a:pt x="334" y="656"/>
                    <a:pt x="667" y="334"/>
                    <a:pt x="1072" y="334"/>
                  </a:cubicBezTo>
                  <a:close/>
                  <a:moveTo>
                    <a:pt x="1072" y="1"/>
                  </a:moveTo>
                  <a:cubicBezTo>
                    <a:pt x="477" y="1"/>
                    <a:pt x="0" y="477"/>
                    <a:pt x="0" y="1072"/>
                  </a:cubicBezTo>
                  <a:cubicBezTo>
                    <a:pt x="0" y="1668"/>
                    <a:pt x="477" y="2144"/>
                    <a:pt x="1072" y="2144"/>
                  </a:cubicBezTo>
                  <a:cubicBezTo>
                    <a:pt x="1667" y="2144"/>
                    <a:pt x="2143" y="1668"/>
                    <a:pt x="2143" y="1072"/>
                  </a:cubicBezTo>
                  <a:cubicBezTo>
                    <a:pt x="2143" y="477"/>
                    <a:pt x="1667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4" name="Google Shape;9914;p78"/>
            <p:cNvSpPr/>
            <p:nvPr/>
          </p:nvSpPr>
          <p:spPr>
            <a:xfrm>
              <a:off x="2764930" y="2613613"/>
              <a:ext cx="115979" cy="62923"/>
            </a:xfrm>
            <a:custGeom>
              <a:avLst/>
              <a:gdLst/>
              <a:ahLst/>
              <a:cxnLst/>
              <a:rect l="l" t="t" r="r" b="b"/>
              <a:pathLst>
                <a:path w="3644" h="1977" extrusionOk="0">
                  <a:moveTo>
                    <a:pt x="1822" y="345"/>
                  </a:moveTo>
                  <a:cubicBezTo>
                    <a:pt x="2584" y="345"/>
                    <a:pt x="3203" y="917"/>
                    <a:pt x="3298" y="1655"/>
                  </a:cubicBezTo>
                  <a:lnTo>
                    <a:pt x="345" y="1655"/>
                  </a:lnTo>
                  <a:cubicBezTo>
                    <a:pt x="441" y="905"/>
                    <a:pt x="1060" y="345"/>
                    <a:pt x="1822" y="345"/>
                  </a:cubicBezTo>
                  <a:close/>
                  <a:moveTo>
                    <a:pt x="1822" y="0"/>
                  </a:moveTo>
                  <a:cubicBezTo>
                    <a:pt x="822" y="0"/>
                    <a:pt x="0" y="822"/>
                    <a:pt x="0" y="1810"/>
                  </a:cubicBezTo>
                  <a:cubicBezTo>
                    <a:pt x="0" y="1905"/>
                    <a:pt x="84" y="1977"/>
                    <a:pt x="167" y="1977"/>
                  </a:cubicBezTo>
                  <a:lnTo>
                    <a:pt x="3477" y="1977"/>
                  </a:lnTo>
                  <a:cubicBezTo>
                    <a:pt x="3560" y="1977"/>
                    <a:pt x="3643" y="1905"/>
                    <a:pt x="3643" y="1810"/>
                  </a:cubicBezTo>
                  <a:cubicBezTo>
                    <a:pt x="3643" y="798"/>
                    <a:pt x="2822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5" name="Google Shape;9915;p78"/>
            <p:cNvSpPr/>
            <p:nvPr/>
          </p:nvSpPr>
          <p:spPr>
            <a:xfrm>
              <a:off x="2656907" y="2439293"/>
              <a:ext cx="332757" cy="332343"/>
            </a:xfrm>
            <a:custGeom>
              <a:avLst/>
              <a:gdLst/>
              <a:ahLst/>
              <a:cxnLst/>
              <a:rect l="l" t="t" r="r" b="b"/>
              <a:pathLst>
                <a:path w="10455" h="10442" extrusionOk="0">
                  <a:moveTo>
                    <a:pt x="5383" y="893"/>
                  </a:moveTo>
                  <a:cubicBezTo>
                    <a:pt x="7645" y="977"/>
                    <a:pt x="9454" y="2798"/>
                    <a:pt x="9550" y="5060"/>
                  </a:cubicBezTo>
                  <a:lnTo>
                    <a:pt x="9145" y="5060"/>
                  </a:lnTo>
                  <a:cubicBezTo>
                    <a:pt x="9050" y="5060"/>
                    <a:pt x="8978" y="5132"/>
                    <a:pt x="8978" y="5227"/>
                  </a:cubicBezTo>
                  <a:cubicBezTo>
                    <a:pt x="8978" y="5310"/>
                    <a:pt x="9050" y="5382"/>
                    <a:pt x="9145" y="5382"/>
                  </a:cubicBezTo>
                  <a:lnTo>
                    <a:pt x="9550" y="5382"/>
                  </a:lnTo>
                  <a:cubicBezTo>
                    <a:pt x="9454" y="7644"/>
                    <a:pt x="7645" y="9466"/>
                    <a:pt x="5383" y="9549"/>
                  </a:cubicBezTo>
                  <a:lnTo>
                    <a:pt x="5383" y="9156"/>
                  </a:lnTo>
                  <a:cubicBezTo>
                    <a:pt x="5383" y="9061"/>
                    <a:pt x="5311" y="8989"/>
                    <a:pt x="5216" y="8989"/>
                  </a:cubicBezTo>
                  <a:cubicBezTo>
                    <a:pt x="5121" y="8989"/>
                    <a:pt x="5049" y="9061"/>
                    <a:pt x="5049" y="9156"/>
                  </a:cubicBezTo>
                  <a:lnTo>
                    <a:pt x="5049" y="9549"/>
                  </a:lnTo>
                  <a:cubicBezTo>
                    <a:pt x="2787" y="9466"/>
                    <a:pt x="977" y="7644"/>
                    <a:pt x="882" y="5382"/>
                  </a:cubicBezTo>
                  <a:lnTo>
                    <a:pt x="1287" y="5382"/>
                  </a:lnTo>
                  <a:cubicBezTo>
                    <a:pt x="1382" y="5382"/>
                    <a:pt x="1453" y="5310"/>
                    <a:pt x="1453" y="5227"/>
                  </a:cubicBezTo>
                  <a:cubicBezTo>
                    <a:pt x="1453" y="5132"/>
                    <a:pt x="1382" y="5060"/>
                    <a:pt x="1287" y="5060"/>
                  </a:cubicBezTo>
                  <a:lnTo>
                    <a:pt x="882" y="5060"/>
                  </a:lnTo>
                  <a:cubicBezTo>
                    <a:pt x="977" y="2798"/>
                    <a:pt x="2787" y="977"/>
                    <a:pt x="5049" y="893"/>
                  </a:cubicBezTo>
                  <a:lnTo>
                    <a:pt x="5049" y="1286"/>
                  </a:lnTo>
                  <a:cubicBezTo>
                    <a:pt x="5049" y="1381"/>
                    <a:pt x="5121" y="1453"/>
                    <a:pt x="5216" y="1453"/>
                  </a:cubicBezTo>
                  <a:cubicBezTo>
                    <a:pt x="5311" y="1453"/>
                    <a:pt x="5383" y="1381"/>
                    <a:pt x="5383" y="1286"/>
                  </a:cubicBezTo>
                  <a:lnTo>
                    <a:pt x="5383" y="893"/>
                  </a:lnTo>
                  <a:close/>
                  <a:moveTo>
                    <a:pt x="5228" y="0"/>
                  </a:moveTo>
                  <a:cubicBezTo>
                    <a:pt x="5144" y="0"/>
                    <a:pt x="5061" y="72"/>
                    <a:pt x="5061" y="167"/>
                  </a:cubicBezTo>
                  <a:lnTo>
                    <a:pt x="5061" y="560"/>
                  </a:lnTo>
                  <a:cubicBezTo>
                    <a:pt x="2620" y="655"/>
                    <a:pt x="656" y="2620"/>
                    <a:pt x="572" y="5060"/>
                  </a:cubicBezTo>
                  <a:lnTo>
                    <a:pt x="168" y="5060"/>
                  </a:lnTo>
                  <a:cubicBezTo>
                    <a:pt x="84" y="5060"/>
                    <a:pt x="1" y="5132"/>
                    <a:pt x="1" y="5227"/>
                  </a:cubicBezTo>
                  <a:cubicBezTo>
                    <a:pt x="1" y="5310"/>
                    <a:pt x="84" y="5382"/>
                    <a:pt x="168" y="5382"/>
                  </a:cubicBezTo>
                  <a:lnTo>
                    <a:pt x="572" y="5382"/>
                  </a:lnTo>
                  <a:cubicBezTo>
                    <a:pt x="656" y="7823"/>
                    <a:pt x="2620" y="9787"/>
                    <a:pt x="5061" y="9882"/>
                  </a:cubicBezTo>
                  <a:lnTo>
                    <a:pt x="5061" y="10287"/>
                  </a:lnTo>
                  <a:cubicBezTo>
                    <a:pt x="5061" y="10371"/>
                    <a:pt x="5144" y="10442"/>
                    <a:pt x="5228" y="10442"/>
                  </a:cubicBezTo>
                  <a:cubicBezTo>
                    <a:pt x="5323" y="10442"/>
                    <a:pt x="5394" y="10371"/>
                    <a:pt x="5394" y="10287"/>
                  </a:cubicBezTo>
                  <a:lnTo>
                    <a:pt x="5394" y="9882"/>
                  </a:lnTo>
                  <a:cubicBezTo>
                    <a:pt x="7835" y="9787"/>
                    <a:pt x="9800" y="7823"/>
                    <a:pt x="9883" y="5382"/>
                  </a:cubicBezTo>
                  <a:lnTo>
                    <a:pt x="10288" y="5382"/>
                  </a:lnTo>
                  <a:cubicBezTo>
                    <a:pt x="10383" y="5382"/>
                    <a:pt x="10455" y="5310"/>
                    <a:pt x="10455" y="5227"/>
                  </a:cubicBezTo>
                  <a:cubicBezTo>
                    <a:pt x="10455" y="5132"/>
                    <a:pt x="10383" y="5060"/>
                    <a:pt x="10288" y="5060"/>
                  </a:cubicBezTo>
                  <a:lnTo>
                    <a:pt x="9883" y="5060"/>
                  </a:lnTo>
                  <a:cubicBezTo>
                    <a:pt x="9800" y="2620"/>
                    <a:pt x="7835" y="655"/>
                    <a:pt x="5394" y="560"/>
                  </a:cubicBezTo>
                  <a:lnTo>
                    <a:pt x="5394" y="167"/>
                  </a:lnTo>
                  <a:cubicBezTo>
                    <a:pt x="5394" y="72"/>
                    <a:pt x="5323" y="0"/>
                    <a:pt x="52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16" name="Google Shape;9916;p78"/>
          <p:cNvGrpSpPr/>
          <p:nvPr/>
        </p:nvGrpSpPr>
        <p:grpSpPr>
          <a:xfrm>
            <a:off x="2308698" y="2997822"/>
            <a:ext cx="532580" cy="487597"/>
            <a:chOff x="1731523" y="2422616"/>
            <a:chExt cx="399435" cy="365698"/>
          </a:xfrm>
          <a:solidFill>
            <a:schemeClr val="tx1"/>
          </a:solidFill>
        </p:grpSpPr>
        <p:sp>
          <p:nvSpPr>
            <p:cNvPr id="9917" name="Google Shape;9917;p78"/>
            <p:cNvSpPr/>
            <p:nvPr/>
          </p:nvSpPr>
          <p:spPr>
            <a:xfrm>
              <a:off x="1865294" y="2725009"/>
              <a:ext cx="43604" cy="43604"/>
            </a:xfrm>
            <a:custGeom>
              <a:avLst/>
              <a:gdLst/>
              <a:ahLst/>
              <a:cxnLst/>
              <a:rect l="l" t="t" r="r" b="b"/>
              <a:pathLst>
                <a:path w="1370" h="1370" extrusionOk="0">
                  <a:moveTo>
                    <a:pt x="679" y="370"/>
                  </a:moveTo>
                  <a:cubicBezTo>
                    <a:pt x="858" y="370"/>
                    <a:pt x="1013" y="512"/>
                    <a:pt x="1013" y="691"/>
                  </a:cubicBezTo>
                  <a:cubicBezTo>
                    <a:pt x="1013" y="870"/>
                    <a:pt x="858" y="1024"/>
                    <a:pt x="679" y="1024"/>
                  </a:cubicBezTo>
                  <a:cubicBezTo>
                    <a:pt x="501" y="1024"/>
                    <a:pt x="358" y="870"/>
                    <a:pt x="358" y="691"/>
                  </a:cubicBezTo>
                  <a:cubicBezTo>
                    <a:pt x="370" y="501"/>
                    <a:pt x="501" y="370"/>
                    <a:pt x="679" y="370"/>
                  </a:cubicBezTo>
                  <a:close/>
                  <a:moveTo>
                    <a:pt x="679" y="1"/>
                  </a:moveTo>
                  <a:cubicBezTo>
                    <a:pt x="310" y="1"/>
                    <a:pt x="1" y="310"/>
                    <a:pt x="1" y="679"/>
                  </a:cubicBezTo>
                  <a:cubicBezTo>
                    <a:pt x="1" y="1072"/>
                    <a:pt x="310" y="1370"/>
                    <a:pt x="679" y="1370"/>
                  </a:cubicBezTo>
                  <a:cubicBezTo>
                    <a:pt x="1048" y="1370"/>
                    <a:pt x="1370" y="1048"/>
                    <a:pt x="1370" y="679"/>
                  </a:cubicBezTo>
                  <a:cubicBezTo>
                    <a:pt x="1370" y="310"/>
                    <a:pt x="1048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8" name="Google Shape;9918;p78"/>
            <p:cNvSpPr/>
            <p:nvPr/>
          </p:nvSpPr>
          <p:spPr>
            <a:xfrm>
              <a:off x="2005876" y="2725009"/>
              <a:ext cx="43636" cy="43604"/>
            </a:xfrm>
            <a:custGeom>
              <a:avLst/>
              <a:gdLst/>
              <a:ahLst/>
              <a:cxnLst/>
              <a:rect l="l" t="t" r="r" b="b"/>
              <a:pathLst>
                <a:path w="1371" h="1370" extrusionOk="0">
                  <a:moveTo>
                    <a:pt x="680" y="370"/>
                  </a:moveTo>
                  <a:cubicBezTo>
                    <a:pt x="858" y="370"/>
                    <a:pt x="1013" y="512"/>
                    <a:pt x="1013" y="691"/>
                  </a:cubicBezTo>
                  <a:cubicBezTo>
                    <a:pt x="1013" y="870"/>
                    <a:pt x="858" y="1024"/>
                    <a:pt x="680" y="1024"/>
                  </a:cubicBezTo>
                  <a:cubicBezTo>
                    <a:pt x="501" y="1024"/>
                    <a:pt x="358" y="870"/>
                    <a:pt x="358" y="691"/>
                  </a:cubicBezTo>
                  <a:cubicBezTo>
                    <a:pt x="370" y="501"/>
                    <a:pt x="501" y="370"/>
                    <a:pt x="680" y="370"/>
                  </a:cubicBezTo>
                  <a:close/>
                  <a:moveTo>
                    <a:pt x="680" y="1"/>
                  </a:moveTo>
                  <a:cubicBezTo>
                    <a:pt x="311" y="1"/>
                    <a:pt x="1" y="310"/>
                    <a:pt x="1" y="679"/>
                  </a:cubicBezTo>
                  <a:cubicBezTo>
                    <a:pt x="1" y="1072"/>
                    <a:pt x="311" y="1370"/>
                    <a:pt x="680" y="1370"/>
                  </a:cubicBezTo>
                  <a:cubicBezTo>
                    <a:pt x="1061" y="1370"/>
                    <a:pt x="1370" y="1048"/>
                    <a:pt x="1370" y="679"/>
                  </a:cubicBezTo>
                  <a:cubicBezTo>
                    <a:pt x="1370" y="310"/>
                    <a:pt x="1061" y="1"/>
                    <a:pt x="6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9" name="Google Shape;9919;p78"/>
            <p:cNvSpPr/>
            <p:nvPr/>
          </p:nvSpPr>
          <p:spPr>
            <a:xfrm>
              <a:off x="1731523" y="2422616"/>
              <a:ext cx="399435" cy="365698"/>
            </a:xfrm>
            <a:custGeom>
              <a:avLst/>
              <a:gdLst/>
              <a:ahLst/>
              <a:cxnLst/>
              <a:rect l="l" t="t" r="r" b="b"/>
              <a:pathLst>
                <a:path w="12550" h="11490" extrusionOk="0">
                  <a:moveTo>
                    <a:pt x="4323" y="2143"/>
                  </a:moveTo>
                  <a:lnTo>
                    <a:pt x="4323" y="3215"/>
                  </a:lnTo>
                  <a:lnTo>
                    <a:pt x="3585" y="3215"/>
                  </a:lnTo>
                  <a:lnTo>
                    <a:pt x="3216" y="2143"/>
                  </a:lnTo>
                  <a:close/>
                  <a:moveTo>
                    <a:pt x="5787" y="2143"/>
                  </a:moveTo>
                  <a:lnTo>
                    <a:pt x="5787" y="3215"/>
                  </a:lnTo>
                  <a:lnTo>
                    <a:pt x="4692" y="3215"/>
                  </a:lnTo>
                  <a:lnTo>
                    <a:pt x="4692" y="2143"/>
                  </a:lnTo>
                  <a:close/>
                  <a:moveTo>
                    <a:pt x="7252" y="2143"/>
                  </a:moveTo>
                  <a:lnTo>
                    <a:pt x="7252" y="3215"/>
                  </a:lnTo>
                  <a:lnTo>
                    <a:pt x="6144" y="3215"/>
                  </a:lnTo>
                  <a:lnTo>
                    <a:pt x="6144" y="2143"/>
                  </a:lnTo>
                  <a:close/>
                  <a:moveTo>
                    <a:pt x="8704" y="2143"/>
                  </a:moveTo>
                  <a:lnTo>
                    <a:pt x="8704" y="3215"/>
                  </a:lnTo>
                  <a:lnTo>
                    <a:pt x="7609" y="3215"/>
                  </a:lnTo>
                  <a:lnTo>
                    <a:pt x="7609" y="2143"/>
                  </a:lnTo>
                  <a:close/>
                  <a:moveTo>
                    <a:pt x="10169" y="2143"/>
                  </a:moveTo>
                  <a:lnTo>
                    <a:pt x="10169" y="3215"/>
                  </a:lnTo>
                  <a:lnTo>
                    <a:pt x="9061" y="3215"/>
                  </a:lnTo>
                  <a:lnTo>
                    <a:pt x="9061" y="2143"/>
                  </a:lnTo>
                  <a:close/>
                  <a:moveTo>
                    <a:pt x="11050" y="2143"/>
                  </a:moveTo>
                  <a:lnTo>
                    <a:pt x="10788" y="3215"/>
                  </a:lnTo>
                  <a:lnTo>
                    <a:pt x="10538" y="3215"/>
                  </a:lnTo>
                  <a:lnTo>
                    <a:pt x="10538" y="2143"/>
                  </a:lnTo>
                  <a:close/>
                  <a:moveTo>
                    <a:pt x="10716" y="3572"/>
                  </a:moveTo>
                  <a:lnTo>
                    <a:pt x="10538" y="4334"/>
                  </a:lnTo>
                  <a:lnTo>
                    <a:pt x="10538" y="3572"/>
                  </a:lnTo>
                  <a:close/>
                  <a:moveTo>
                    <a:pt x="4323" y="3572"/>
                  </a:moveTo>
                  <a:lnTo>
                    <a:pt x="4323" y="4680"/>
                  </a:lnTo>
                  <a:lnTo>
                    <a:pt x="4108" y="4680"/>
                  </a:lnTo>
                  <a:lnTo>
                    <a:pt x="3727" y="3572"/>
                  </a:lnTo>
                  <a:close/>
                  <a:moveTo>
                    <a:pt x="5787" y="3572"/>
                  </a:moveTo>
                  <a:lnTo>
                    <a:pt x="5787" y="4680"/>
                  </a:lnTo>
                  <a:lnTo>
                    <a:pt x="4692" y="4680"/>
                  </a:lnTo>
                  <a:lnTo>
                    <a:pt x="4692" y="3572"/>
                  </a:lnTo>
                  <a:close/>
                  <a:moveTo>
                    <a:pt x="7252" y="3572"/>
                  </a:moveTo>
                  <a:lnTo>
                    <a:pt x="7252" y="4680"/>
                  </a:lnTo>
                  <a:lnTo>
                    <a:pt x="6144" y="4680"/>
                  </a:lnTo>
                  <a:lnTo>
                    <a:pt x="6144" y="3572"/>
                  </a:lnTo>
                  <a:close/>
                  <a:moveTo>
                    <a:pt x="8704" y="3572"/>
                  </a:moveTo>
                  <a:lnTo>
                    <a:pt x="8704" y="4680"/>
                  </a:lnTo>
                  <a:lnTo>
                    <a:pt x="7609" y="4680"/>
                  </a:lnTo>
                  <a:lnTo>
                    <a:pt x="7609" y="3572"/>
                  </a:lnTo>
                  <a:close/>
                  <a:moveTo>
                    <a:pt x="10169" y="3572"/>
                  </a:moveTo>
                  <a:lnTo>
                    <a:pt x="10169" y="4680"/>
                  </a:lnTo>
                  <a:lnTo>
                    <a:pt x="9061" y="4680"/>
                  </a:lnTo>
                  <a:lnTo>
                    <a:pt x="9061" y="3572"/>
                  </a:lnTo>
                  <a:close/>
                  <a:moveTo>
                    <a:pt x="4335" y="5037"/>
                  </a:moveTo>
                  <a:lnTo>
                    <a:pt x="4335" y="5275"/>
                  </a:lnTo>
                  <a:lnTo>
                    <a:pt x="4239" y="5037"/>
                  </a:lnTo>
                  <a:close/>
                  <a:moveTo>
                    <a:pt x="5787" y="5037"/>
                  </a:moveTo>
                  <a:lnTo>
                    <a:pt x="5787" y="5894"/>
                  </a:lnTo>
                  <a:cubicBezTo>
                    <a:pt x="5706" y="5890"/>
                    <a:pt x="5631" y="5889"/>
                    <a:pt x="5561" y="5889"/>
                  </a:cubicBezTo>
                  <a:cubicBezTo>
                    <a:pt x="5443" y="5889"/>
                    <a:pt x="5341" y="5892"/>
                    <a:pt x="5248" y="5892"/>
                  </a:cubicBezTo>
                  <a:cubicBezTo>
                    <a:pt x="5036" y="5892"/>
                    <a:pt x="4874" y="5875"/>
                    <a:pt x="4692" y="5763"/>
                  </a:cubicBezTo>
                  <a:lnTo>
                    <a:pt x="4692" y="5037"/>
                  </a:lnTo>
                  <a:close/>
                  <a:moveTo>
                    <a:pt x="7252" y="5037"/>
                  </a:moveTo>
                  <a:lnTo>
                    <a:pt x="7252" y="5894"/>
                  </a:lnTo>
                  <a:lnTo>
                    <a:pt x="6144" y="5894"/>
                  </a:lnTo>
                  <a:lnTo>
                    <a:pt x="6144" y="5037"/>
                  </a:lnTo>
                  <a:close/>
                  <a:moveTo>
                    <a:pt x="8704" y="5037"/>
                  </a:moveTo>
                  <a:lnTo>
                    <a:pt x="8704" y="5894"/>
                  </a:lnTo>
                  <a:lnTo>
                    <a:pt x="7609" y="5894"/>
                  </a:lnTo>
                  <a:lnTo>
                    <a:pt x="7609" y="5037"/>
                  </a:lnTo>
                  <a:close/>
                  <a:moveTo>
                    <a:pt x="10169" y="5037"/>
                  </a:moveTo>
                  <a:lnTo>
                    <a:pt x="10169" y="5894"/>
                  </a:lnTo>
                  <a:lnTo>
                    <a:pt x="9061" y="5894"/>
                  </a:lnTo>
                  <a:lnTo>
                    <a:pt x="9061" y="5037"/>
                  </a:lnTo>
                  <a:close/>
                  <a:moveTo>
                    <a:pt x="4882" y="9240"/>
                  </a:moveTo>
                  <a:cubicBezTo>
                    <a:pt x="5406" y="9240"/>
                    <a:pt x="5823" y="9680"/>
                    <a:pt x="5823" y="10180"/>
                  </a:cubicBezTo>
                  <a:cubicBezTo>
                    <a:pt x="5823" y="10704"/>
                    <a:pt x="5406" y="11121"/>
                    <a:pt x="4882" y="11121"/>
                  </a:cubicBezTo>
                  <a:cubicBezTo>
                    <a:pt x="4359" y="11121"/>
                    <a:pt x="3942" y="10704"/>
                    <a:pt x="3942" y="10180"/>
                  </a:cubicBezTo>
                  <a:cubicBezTo>
                    <a:pt x="3942" y="9656"/>
                    <a:pt x="4359" y="9240"/>
                    <a:pt x="4882" y="9240"/>
                  </a:cubicBezTo>
                  <a:close/>
                  <a:moveTo>
                    <a:pt x="9300" y="9240"/>
                  </a:moveTo>
                  <a:cubicBezTo>
                    <a:pt x="9823" y="9263"/>
                    <a:pt x="10240" y="9680"/>
                    <a:pt x="10240" y="10180"/>
                  </a:cubicBezTo>
                  <a:cubicBezTo>
                    <a:pt x="10240" y="10704"/>
                    <a:pt x="9823" y="11121"/>
                    <a:pt x="9300" y="11121"/>
                  </a:cubicBezTo>
                  <a:cubicBezTo>
                    <a:pt x="8788" y="11121"/>
                    <a:pt x="8371" y="10704"/>
                    <a:pt x="8371" y="10180"/>
                  </a:cubicBezTo>
                  <a:cubicBezTo>
                    <a:pt x="8371" y="9656"/>
                    <a:pt x="8788" y="9240"/>
                    <a:pt x="9300" y="9240"/>
                  </a:cubicBezTo>
                  <a:close/>
                  <a:moveTo>
                    <a:pt x="668" y="0"/>
                  </a:moveTo>
                  <a:cubicBezTo>
                    <a:pt x="298" y="0"/>
                    <a:pt x="1" y="298"/>
                    <a:pt x="1" y="667"/>
                  </a:cubicBezTo>
                  <a:cubicBezTo>
                    <a:pt x="1" y="1048"/>
                    <a:pt x="298" y="1346"/>
                    <a:pt x="668" y="1346"/>
                  </a:cubicBezTo>
                  <a:lnTo>
                    <a:pt x="1489" y="1346"/>
                  </a:lnTo>
                  <a:lnTo>
                    <a:pt x="2513" y="4227"/>
                  </a:lnTo>
                  <a:cubicBezTo>
                    <a:pt x="2540" y="4299"/>
                    <a:pt x="2608" y="4351"/>
                    <a:pt x="2681" y="4351"/>
                  </a:cubicBezTo>
                  <a:cubicBezTo>
                    <a:pt x="2704" y="4351"/>
                    <a:pt x="2728" y="4346"/>
                    <a:pt x="2751" y="4334"/>
                  </a:cubicBezTo>
                  <a:cubicBezTo>
                    <a:pt x="2846" y="4299"/>
                    <a:pt x="2906" y="4203"/>
                    <a:pt x="2858" y="4096"/>
                  </a:cubicBezTo>
                  <a:cubicBezTo>
                    <a:pt x="1858" y="1262"/>
                    <a:pt x="1822" y="1143"/>
                    <a:pt x="1822" y="1143"/>
                  </a:cubicBezTo>
                  <a:cubicBezTo>
                    <a:pt x="1775" y="1048"/>
                    <a:pt x="1668" y="965"/>
                    <a:pt x="1549" y="965"/>
                  </a:cubicBezTo>
                  <a:lnTo>
                    <a:pt x="668" y="965"/>
                  </a:lnTo>
                  <a:cubicBezTo>
                    <a:pt x="513" y="965"/>
                    <a:pt x="370" y="834"/>
                    <a:pt x="370" y="667"/>
                  </a:cubicBezTo>
                  <a:cubicBezTo>
                    <a:pt x="370" y="500"/>
                    <a:pt x="513" y="369"/>
                    <a:pt x="668" y="369"/>
                  </a:cubicBezTo>
                  <a:lnTo>
                    <a:pt x="1549" y="369"/>
                  </a:lnTo>
                  <a:cubicBezTo>
                    <a:pt x="1906" y="369"/>
                    <a:pt x="2215" y="584"/>
                    <a:pt x="2370" y="905"/>
                  </a:cubicBezTo>
                  <a:cubicBezTo>
                    <a:pt x="2596" y="1524"/>
                    <a:pt x="3811" y="5001"/>
                    <a:pt x="4001" y="5525"/>
                  </a:cubicBezTo>
                  <a:cubicBezTo>
                    <a:pt x="4144" y="5894"/>
                    <a:pt x="4573" y="6251"/>
                    <a:pt x="5109" y="6251"/>
                  </a:cubicBezTo>
                  <a:lnTo>
                    <a:pt x="11717" y="6251"/>
                  </a:lnTo>
                  <a:cubicBezTo>
                    <a:pt x="11883" y="6251"/>
                    <a:pt x="12014" y="6382"/>
                    <a:pt x="12014" y="6549"/>
                  </a:cubicBezTo>
                  <a:cubicBezTo>
                    <a:pt x="12014" y="6715"/>
                    <a:pt x="11883" y="6846"/>
                    <a:pt x="11717" y="6846"/>
                  </a:cubicBezTo>
                  <a:lnTo>
                    <a:pt x="5109" y="6846"/>
                  </a:lnTo>
                  <a:cubicBezTo>
                    <a:pt x="4394" y="6846"/>
                    <a:pt x="3739" y="6418"/>
                    <a:pt x="3466" y="5763"/>
                  </a:cubicBezTo>
                  <a:lnTo>
                    <a:pt x="3096" y="4715"/>
                  </a:lnTo>
                  <a:cubicBezTo>
                    <a:pt x="3078" y="4652"/>
                    <a:pt x="3013" y="4603"/>
                    <a:pt x="2936" y="4603"/>
                  </a:cubicBezTo>
                  <a:cubicBezTo>
                    <a:pt x="2911" y="4603"/>
                    <a:pt x="2885" y="4608"/>
                    <a:pt x="2858" y="4620"/>
                  </a:cubicBezTo>
                  <a:cubicBezTo>
                    <a:pt x="2751" y="4656"/>
                    <a:pt x="2715" y="4751"/>
                    <a:pt x="2751" y="4858"/>
                  </a:cubicBezTo>
                  <a:cubicBezTo>
                    <a:pt x="3049" y="5596"/>
                    <a:pt x="3073" y="5942"/>
                    <a:pt x="3406" y="6406"/>
                  </a:cubicBezTo>
                  <a:lnTo>
                    <a:pt x="3013" y="7001"/>
                  </a:lnTo>
                  <a:cubicBezTo>
                    <a:pt x="2394" y="7894"/>
                    <a:pt x="2930" y="9097"/>
                    <a:pt x="3989" y="9240"/>
                  </a:cubicBezTo>
                  <a:cubicBezTo>
                    <a:pt x="3144" y="10049"/>
                    <a:pt x="3692" y="11490"/>
                    <a:pt x="4870" y="11490"/>
                  </a:cubicBezTo>
                  <a:cubicBezTo>
                    <a:pt x="6025" y="11490"/>
                    <a:pt x="6597" y="10061"/>
                    <a:pt x="5763" y="9251"/>
                  </a:cubicBezTo>
                  <a:lnTo>
                    <a:pt x="8383" y="9251"/>
                  </a:lnTo>
                  <a:cubicBezTo>
                    <a:pt x="7549" y="10061"/>
                    <a:pt x="8109" y="11490"/>
                    <a:pt x="9276" y="11490"/>
                  </a:cubicBezTo>
                  <a:cubicBezTo>
                    <a:pt x="10431" y="11490"/>
                    <a:pt x="11002" y="10061"/>
                    <a:pt x="10169" y="9251"/>
                  </a:cubicBezTo>
                  <a:lnTo>
                    <a:pt x="10407" y="9251"/>
                  </a:lnTo>
                  <a:cubicBezTo>
                    <a:pt x="10776" y="9251"/>
                    <a:pt x="11074" y="8954"/>
                    <a:pt x="11074" y="8585"/>
                  </a:cubicBezTo>
                  <a:cubicBezTo>
                    <a:pt x="11074" y="8216"/>
                    <a:pt x="10776" y="7918"/>
                    <a:pt x="10407" y="7918"/>
                  </a:cubicBezTo>
                  <a:lnTo>
                    <a:pt x="8788" y="7918"/>
                  </a:lnTo>
                  <a:cubicBezTo>
                    <a:pt x="8680" y="7918"/>
                    <a:pt x="8609" y="7989"/>
                    <a:pt x="8609" y="8097"/>
                  </a:cubicBezTo>
                  <a:cubicBezTo>
                    <a:pt x="8609" y="8204"/>
                    <a:pt x="8680" y="8275"/>
                    <a:pt x="8788" y="8275"/>
                  </a:cubicBezTo>
                  <a:lnTo>
                    <a:pt x="10431" y="8275"/>
                  </a:lnTo>
                  <a:cubicBezTo>
                    <a:pt x="10597" y="8275"/>
                    <a:pt x="10728" y="8406"/>
                    <a:pt x="10728" y="8573"/>
                  </a:cubicBezTo>
                  <a:cubicBezTo>
                    <a:pt x="10728" y="8740"/>
                    <a:pt x="10597" y="8871"/>
                    <a:pt x="10431" y="8871"/>
                  </a:cubicBezTo>
                  <a:lnTo>
                    <a:pt x="4204" y="8871"/>
                  </a:lnTo>
                  <a:cubicBezTo>
                    <a:pt x="3323" y="8871"/>
                    <a:pt x="2811" y="7882"/>
                    <a:pt x="3311" y="7168"/>
                  </a:cubicBezTo>
                  <a:lnTo>
                    <a:pt x="3668" y="6656"/>
                  </a:lnTo>
                  <a:cubicBezTo>
                    <a:pt x="3811" y="6787"/>
                    <a:pt x="3978" y="6906"/>
                    <a:pt x="4168" y="7001"/>
                  </a:cubicBezTo>
                  <a:lnTo>
                    <a:pt x="3799" y="7537"/>
                  </a:lnTo>
                  <a:cubicBezTo>
                    <a:pt x="3573" y="7847"/>
                    <a:pt x="3799" y="8275"/>
                    <a:pt x="4180" y="8275"/>
                  </a:cubicBezTo>
                  <a:lnTo>
                    <a:pt x="8085" y="8275"/>
                  </a:lnTo>
                  <a:cubicBezTo>
                    <a:pt x="8192" y="8275"/>
                    <a:pt x="8264" y="8204"/>
                    <a:pt x="8264" y="8097"/>
                  </a:cubicBezTo>
                  <a:cubicBezTo>
                    <a:pt x="8264" y="7989"/>
                    <a:pt x="8192" y="7918"/>
                    <a:pt x="8085" y="7918"/>
                  </a:cubicBezTo>
                  <a:lnTo>
                    <a:pt x="4180" y="7918"/>
                  </a:lnTo>
                  <a:cubicBezTo>
                    <a:pt x="4097" y="7918"/>
                    <a:pt x="4037" y="7811"/>
                    <a:pt x="4097" y="7739"/>
                  </a:cubicBezTo>
                  <a:lnTo>
                    <a:pt x="4513" y="7132"/>
                  </a:lnTo>
                  <a:cubicBezTo>
                    <a:pt x="4753" y="7201"/>
                    <a:pt x="4820" y="7217"/>
                    <a:pt x="5587" y="7217"/>
                  </a:cubicBezTo>
                  <a:cubicBezTo>
                    <a:pt x="6309" y="7217"/>
                    <a:pt x="7651" y="7202"/>
                    <a:pt x="10341" y="7202"/>
                  </a:cubicBezTo>
                  <a:cubicBezTo>
                    <a:pt x="10765" y="7202"/>
                    <a:pt x="11223" y="7203"/>
                    <a:pt x="11717" y="7204"/>
                  </a:cubicBezTo>
                  <a:cubicBezTo>
                    <a:pt x="12086" y="7204"/>
                    <a:pt x="12383" y="6906"/>
                    <a:pt x="12383" y="6537"/>
                  </a:cubicBezTo>
                  <a:cubicBezTo>
                    <a:pt x="12383" y="6168"/>
                    <a:pt x="12098" y="5894"/>
                    <a:pt x="11728" y="5894"/>
                  </a:cubicBezTo>
                  <a:lnTo>
                    <a:pt x="11538" y="5894"/>
                  </a:lnTo>
                  <a:lnTo>
                    <a:pt x="12383" y="2191"/>
                  </a:lnTo>
                  <a:cubicBezTo>
                    <a:pt x="12550" y="1489"/>
                    <a:pt x="12014" y="822"/>
                    <a:pt x="11300" y="822"/>
                  </a:cubicBezTo>
                  <a:lnTo>
                    <a:pt x="7752" y="822"/>
                  </a:lnTo>
                  <a:cubicBezTo>
                    <a:pt x="7657" y="822"/>
                    <a:pt x="7573" y="893"/>
                    <a:pt x="7573" y="1000"/>
                  </a:cubicBezTo>
                  <a:cubicBezTo>
                    <a:pt x="7573" y="1108"/>
                    <a:pt x="7657" y="1179"/>
                    <a:pt x="7752" y="1179"/>
                  </a:cubicBezTo>
                  <a:lnTo>
                    <a:pt x="11300" y="1179"/>
                  </a:lnTo>
                  <a:cubicBezTo>
                    <a:pt x="11788" y="1179"/>
                    <a:pt x="12145" y="1620"/>
                    <a:pt x="12026" y="2096"/>
                  </a:cubicBezTo>
                  <a:lnTo>
                    <a:pt x="11145" y="5894"/>
                  </a:lnTo>
                  <a:lnTo>
                    <a:pt x="10526" y="5894"/>
                  </a:lnTo>
                  <a:cubicBezTo>
                    <a:pt x="10609" y="5489"/>
                    <a:pt x="11300" y="2548"/>
                    <a:pt x="11419" y="2001"/>
                  </a:cubicBezTo>
                  <a:cubicBezTo>
                    <a:pt x="11443" y="1882"/>
                    <a:pt x="11359" y="1774"/>
                    <a:pt x="11240" y="1774"/>
                  </a:cubicBezTo>
                  <a:lnTo>
                    <a:pt x="3073" y="1774"/>
                  </a:lnTo>
                  <a:lnTo>
                    <a:pt x="2858" y="1167"/>
                  </a:lnTo>
                  <a:lnTo>
                    <a:pt x="7073" y="1167"/>
                  </a:lnTo>
                  <a:cubicBezTo>
                    <a:pt x="7180" y="1167"/>
                    <a:pt x="7252" y="1084"/>
                    <a:pt x="7252" y="989"/>
                  </a:cubicBezTo>
                  <a:cubicBezTo>
                    <a:pt x="7252" y="881"/>
                    <a:pt x="7180" y="810"/>
                    <a:pt x="7073" y="810"/>
                  </a:cubicBezTo>
                  <a:lnTo>
                    <a:pt x="2727" y="810"/>
                  </a:lnTo>
                  <a:cubicBezTo>
                    <a:pt x="2561" y="346"/>
                    <a:pt x="2096" y="0"/>
                    <a:pt x="15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20" name="Google Shape;9920;p78"/>
          <p:cNvGrpSpPr/>
          <p:nvPr/>
        </p:nvGrpSpPr>
        <p:grpSpPr>
          <a:xfrm>
            <a:off x="4129655" y="3012420"/>
            <a:ext cx="459844" cy="457849"/>
            <a:chOff x="3097241" y="2433564"/>
            <a:chExt cx="344883" cy="343387"/>
          </a:xfrm>
          <a:solidFill>
            <a:schemeClr val="tx1"/>
          </a:solidFill>
        </p:grpSpPr>
        <p:sp>
          <p:nvSpPr>
            <p:cNvPr id="9921" name="Google Shape;9921;p78"/>
            <p:cNvSpPr/>
            <p:nvPr/>
          </p:nvSpPr>
          <p:spPr>
            <a:xfrm>
              <a:off x="3151825" y="2465806"/>
              <a:ext cx="235746" cy="311146"/>
            </a:xfrm>
            <a:custGeom>
              <a:avLst/>
              <a:gdLst/>
              <a:ahLst/>
              <a:cxnLst/>
              <a:rect l="l" t="t" r="r" b="b"/>
              <a:pathLst>
                <a:path w="7407" h="9776" extrusionOk="0">
                  <a:moveTo>
                    <a:pt x="3703" y="322"/>
                  </a:moveTo>
                  <a:cubicBezTo>
                    <a:pt x="5573" y="322"/>
                    <a:pt x="7097" y="1846"/>
                    <a:pt x="7097" y="3715"/>
                  </a:cubicBezTo>
                  <a:cubicBezTo>
                    <a:pt x="7097" y="5239"/>
                    <a:pt x="6144" y="6728"/>
                    <a:pt x="5358" y="7704"/>
                  </a:cubicBezTo>
                  <a:cubicBezTo>
                    <a:pt x="4656" y="8573"/>
                    <a:pt x="3953" y="9192"/>
                    <a:pt x="3703" y="9418"/>
                  </a:cubicBezTo>
                  <a:cubicBezTo>
                    <a:pt x="3441" y="9192"/>
                    <a:pt x="2751" y="8573"/>
                    <a:pt x="2048" y="7704"/>
                  </a:cubicBezTo>
                  <a:cubicBezTo>
                    <a:pt x="1263" y="6728"/>
                    <a:pt x="310" y="5239"/>
                    <a:pt x="310" y="3715"/>
                  </a:cubicBezTo>
                  <a:cubicBezTo>
                    <a:pt x="310" y="1846"/>
                    <a:pt x="1822" y="322"/>
                    <a:pt x="3703" y="322"/>
                  </a:cubicBezTo>
                  <a:close/>
                  <a:moveTo>
                    <a:pt x="3703" y="1"/>
                  </a:moveTo>
                  <a:cubicBezTo>
                    <a:pt x="1667" y="1"/>
                    <a:pt x="0" y="1668"/>
                    <a:pt x="0" y="3704"/>
                  </a:cubicBezTo>
                  <a:cubicBezTo>
                    <a:pt x="0" y="4418"/>
                    <a:pt x="191" y="5192"/>
                    <a:pt x="560" y="5978"/>
                  </a:cubicBezTo>
                  <a:cubicBezTo>
                    <a:pt x="858" y="6609"/>
                    <a:pt x="1274" y="7263"/>
                    <a:pt x="1798" y="7894"/>
                  </a:cubicBezTo>
                  <a:cubicBezTo>
                    <a:pt x="2691" y="9002"/>
                    <a:pt x="3549" y="9716"/>
                    <a:pt x="3596" y="9740"/>
                  </a:cubicBezTo>
                  <a:cubicBezTo>
                    <a:pt x="3626" y="9764"/>
                    <a:pt x="3665" y="9776"/>
                    <a:pt x="3700" y="9776"/>
                  </a:cubicBezTo>
                  <a:cubicBezTo>
                    <a:pt x="3736" y="9776"/>
                    <a:pt x="3769" y="9764"/>
                    <a:pt x="3787" y="9740"/>
                  </a:cubicBezTo>
                  <a:cubicBezTo>
                    <a:pt x="3822" y="9716"/>
                    <a:pt x="4703" y="9002"/>
                    <a:pt x="5596" y="7894"/>
                  </a:cubicBezTo>
                  <a:cubicBezTo>
                    <a:pt x="6108" y="7252"/>
                    <a:pt x="6525" y="6609"/>
                    <a:pt x="6823" y="5978"/>
                  </a:cubicBezTo>
                  <a:cubicBezTo>
                    <a:pt x="7204" y="5192"/>
                    <a:pt x="7394" y="4418"/>
                    <a:pt x="7394" y="3704"/>
                  </a:cubicBezTo>
                  <a:cubicBezTo>
                    <a:pt x="7406" y="1668"/>
                    <a:pt x="5739" y="1"/>
                    <a:pt x="37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2" name="Google Shape;9922;p78"/>
            <p:cNvSpPr/>
            <p:nvPr/>
          </p:nvSpPr>
          <p:spPr>
            <a:xfrm>
              <a:off x="3179483" y="2492732"/>
              <a:ext cx="181926" cy="181894"/>
            </a:xfrm>
            <a:custGeom>
              <a:avLst/>
              <a:gdLst/>
              <a:ahLst/>
              <a:cxnLst/>
              <a:rect l="l" t="t" r="r" b="b"/>
              <a:pathLst>
                <a:path w="5716" h="5715" extrusionOk="0">
                  <a:moveTo>
                    <a:pt x="2858" y="0"/>
                  </a:moveTo>
                  <a:cubicBezTo>
                    <a:pt x="1286" y="0"/>
                    <a:pt x="1" y="1286"/>
                    <a:pt x="1" y="2858"/>
                  </a:cubicBezTo>
                  <a:cubicBezTo>
                    <a:pt x="1" y="4441"/>
                    <a:pt x="1286" y="5715"/>
                    <a:pt x="2858" y="5715"/>
                  </a:cubicBezTo>
                  <a:cubicBezTo>
                    <a:pt x="4442" y="5715"/>
                    <a:pt x="5716" y="4429"/>
                    <a:pt x="5716" y="2858"/>
                  </a:cubicBezTo>
                  <a:cubicBezTo>
                    <a:pt x="5692" y="2131"/>
                    <a:pt x="5418" y="1429"/>
                    <a:pt x="4918" y="893"/>
                  </a:cubicBezTo>
                  <a:cubicBezTo>
                    <a:pt x="4888" y="863"/>
                    <a:pt x="4846" y="848"/>
                    <a:pt x="4805" y="848"/>
                  </a:cubicBezTo>
                  <a:cubicBezTo>
                    <a:pt x="4763" y="848"/>
                    <a:pt x="4721" y="863"/>
                    <a:pt x="4692" y="893"/>
                  </a:cubicBezTo>
                  <a:cubicBezTo>
                    <a:pt x="4632" y="953"/>
                    <a:pt x="4632" y="1060"/>
                    <a:pt x="4692" y="1119"/>
                  </a:cubicBezTo>
                  <a:cubicBezTo>
                    <a:pt x="5144" y="1595"/>
                    <a:pt x="5394" y="2215"/>
                    <a:pt x="5394" y="2869"/>
                  </a:cubicBezTo>
                  <a:cubicBezTo>
                    <a:pt x="5394" y="4274"/>
                    <a:pt x="4251" y="5417"/>
                    <a:pt x="2846" y="5417"/>
                  </a:cubicBezTo>
                  <a:cubicBezTo>
                    <a:pt x="1453" y="5417"/>
                    <a:pt x="298" y="4274"/>
                    <a:pt x="298" y="2869"/>
                  </a:cubicBezTo>
                  <a:cubicBezTo>
                    <a:pt x="298" y="1476"/>
                    <a:pt x="1453" y="333"/>
                    <a:pt x="2846" y="333"/>
                  </a:cubicBezTo>
                  <a:cubicBezTo>
                    <a:pt x="3299" y="333"/>
                    <a:pt x="3739" y="452"/>
                    <a:pt x="4132" y="667"/>
                  </a:cubicBezTo>
                  <a:cubicBezTo>
                    <a:pt x="4157" y="683"/>
                    <a:pt x="4185" y="691"/>
                    <a:pt x="4214" y="691"/>
                  </a:cubicBezTo>
                  <a:cubicBezTo>
                    <a:pt x="4269" y="691"/>
                    <a:pt x="4323" y="662"/>
                    <a:pt x="4346" y="607"/>
                  </a:cubicBezTo>
                  <a:cubicBezTo>
                    <a:pt x="4394" y="536"/>
                    <a:pt x="4370" y="429"/>
                    <a:pt x="4287" y="393"/>
                  </a:cubicBezTo>
                  <a:cubicBezTo>
                    <a:pt x="3858" y="131"/>
                    <a:pt x="3370" y="0"/>
                    <a:pt x="2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3" name="Google Shape;9923;p78"/>
            <p:cNvSpPr/>
            <p:nvPr/>
          </p:nvSpPr>
          <p:spPr>
            <a:xfrm>
              <a:off x="3242024" y="2524941"/>
              <a:ext cx="54202" cy="117857"/>
            </a:xfrm>
            <a:custGeom>
              <a:avLst/>
              <a:gdLst/>
              <a:ahLst/>
              <a:cxnLst/>
              <a:rect l="l" t="t" r="r" b="b"/>
              <a:pathLst>
                <a:path w="1703" h="3703" extrusionOk="0">
                  <a:moveTo>
                    <a:pt x="857" y="0"/>
                  </a:moveTo>
                  <a:cubicBezTo>
                    <a:pt x="762" y="0"/>
                    <a:pt x="691" y="71"/>
                    <a:pt x="691" y="167"/>
                  </a:cubicBezTo>
                  <a:lnTo>
                    <a:pt x="691" y="524"/>
                  </a:lnTo>
                  <a:cubicBezTo>
                    <a:pt x="322" y="560"/>
                    <a:pt x="24" y="881"/>
                    <a:pt x="24" y="1262"/>
                  </a:cubicBezTo>
                  <a:cubicBezTo>
                    <a:pt x="24" y="1679"/>
                    <a:pt x="357" y="2012"/>
                    <a:pt x="762" y="2012"/>
                  </a:cubicBezTo>
                  <a:lnTo>
                    <a:pt x="929" y="2012"/>
                  </a:lnTo>
                  <a:cubicBezTo>
                    <a:pt x="1167" y="2012"/>
                    <a:pt x="1357" y="2203"/>
                    <a:pt x="1357" y="2441"/>
                  </a:cubicBezTo>
                  <a:cubicBezTo>
                    <a:pt x="1357" y="2679"/>
                    <a:pt x="1167" y="2869"/>
                    <a:pt x="929" y="2869"/>
                  </a:cubicBezTo>
                  <a:lnTo>
                    <a:pt x="679" y="2869"/>
                  </a:lnTo>
                  <a:cubicBezTo>
                    <a:pt x="476" y="2869"/>
                    <a:pt x="334" y="2703"/>
                    <a:pt x="334" y="2524"/>
                  </a:cubicBezTo>
                  <a:cubicBezTo>
                    <a:pt x="334" y="2441"/>
                    <a:pt x="262" y="2369"/>
                    <a:pt x="167" y="2369"/>
                  </a:cubicBezTo>
                  <a:cubicBezTo>
                    <a:pt x="83" y="2369"/>
                    <a:pt x="0" y="2441"/>
                    <a:pt x="0" y="2524"/>
                  </a:cubicBezTo>
                  <a:cubicBezTo>
                    <a:pt x="0" y="2905"/>
                    <a:pt x="298" y="3203"/>
                    <a:pt x="679" y="3203"/>
                  </a:cubicBezTo>
                  <a:lnTo>
                    <a:pt x="691" y="3203"/>
                  </a:lnTo>
                  <a:lnTo>
                    <a:pt x="691" y="3536"/>
                  </a:lnTo>
                  <a:cubicBezTo>
                    <a:pt x="691" y="3631"/>
                    <a:pt x="762" y="3703"/>
                    <a:pt x="857" y="3703"/>
                  </a:cubicBezTo>
                  <a:cubicBezTo>
                    <a:pt x="941" y="3703"/>
                    <a:pt x="1012" y="3631"/>
                    <a:pt x="1012" y="3536"/>
                  </a:cubicBezTo>
                  <a:lnTo>
                    <a:pt x="1012" y="3179"/>
                  </a:lnTo>
                  <a:cubicBezTo>
                    <a:pt x="1393" y="3143"/>
                    <a:pt x="1691" y="2822"/>
                    <a:pt x="1691" y="2441"/>
                  </a:cubicBezTo>
                  <a:cubicBezTo>
                    <a:pt x="1691" y="2024"/>
                    <a:pt x="1346" y="1691"/>
                    <a:pt x="941" y="1691"/>
                  </a:cubicBezTo>
                  <a:lnTo>
                    <a:pt x="774" y="1691"/>
                  </a:lnTo>
                  <a:cubicBezTo>
                    <a:pt x="536" y="1691"/>
                    <a:pt x="345" y="1500"/>
                    <a:pt x="345" y="1262"/>
                  </a:cubicBezTo>
                  <a:cubicBezTo>
                    <a:pt x="345" y="1024"/>
                    <a:pt x="536" y="833"/>
                    <a:pt x="774" y="833"/>
                  </a:cubicBezTo>
                  <a:lnTo>
                    <a:pt x="1036" y="833"/>
                  </a:lnTo>
                  <a:cubicBezTo>
                    <a:pt x="1226" y="833"/>
                    <a:pt x="1369" y="1000"/>
                    <a:pt x="1369" y="1179"/>
                  </a:cubicBezTo>
                  <a:lnTo>
                    <a:pt x="1369" y="1345"/>
                  </a:lnTo>
                  <a:cubicBezTo>
                    <a:pt x="1393" y="1429"/>
                    <a:pt x="1453" y="1500"/>
                    <a:pt x="1536" y="1500"/>
                  </a:cubicBezTo>
                  <a:cubicBezTo>
                    <a:pt x="1631" y="1500"/>
                    <a:pt x="1703" y="1429"/>
                    <a:pt x="1703" y="1345"/>
                  </a:cubicBezTo>
                  <a:lnTo>
                    <a:pt x="1703" y="1179"/>
                  </a:lnTo>
                  <a:cubicBezTo>
                    <a:pt x="1703" y="810"/>
                    <a:pt x="1405" y="512"/>
                    <a:pt x="1036" y="512"/>
                  </a:cubicBezTo>
                  <a:lnTo>
                    <a:pt x="1012" y="512"/>
                  </a:lnTo>
                  <a:lnTo>
                    <a:pt x="1012" y="167"/>
                  </a:lnTo>
                  <a:cubicBezTo>
                    <a:pt x="1012" y="71"/>
                    <a:pt x="941" y="0"/>
                    <a:pt x="8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4" name="Google Shape;9924;p78"/>
            <p:cNvSpPr/>
            <p:nvPr/>
          </p:nvSpPr>
          <p:spPr>
            <a:xfrm>
              <a:off x="3390945" y="2433724"/>
              <a:ext cx="51179" cy="85934"/>
            </a:xfrm>
            <a:custGeom>
              <a:avLst/>
              <a:gdLst/>
              <a:ahLst/>
              <a:cxnLst/>
              <a:rect l="l" t="t" r="r" b="b"/>
              <a:pathLst>
                <a:path w="1608" h="2700" extrusionOk="0">
                  <a:moveTo>
                    <a:pt x="182" y="1"/>
                  </a:moveTo>
                  <a:cubicBezTo>
                    <a:pt x="134" y="1"/>
                    <a:pt x="86" y="22"/>
                    <a:pt x="48" y="68"/>
                  </a:cubicBezTo>
                  <a:cubicBezTo>
                    <a:pt x="0" y="140"/>
                    <a:pt x="12" y="235"/>
                    <a:pt x="84" y="294"/>
                  </a:cubicBezTo>
                  <a:cubicBezTo>
                    <a:pt x="834" y="794"/>
                    <a:pt x="1274" y="1628"/>
                    <a:pt x="1274" y="2545"/>
                  </a:cubicBezTo>
                  <a:cubicBezTo>
                    <a:pt x="1274" y="2628"/>
                    <a:pt x="1358" y="2699"/>
                    <a:pt x="1441" y="2699"/>
                  </a:cubicBezTo>
                  <a:cubicBezTo>
                    <a:pt x="1536" y="2699"/>
                    <a:pt x="1608" y="2628"/>
                    <a:pt x="1608" y="2545"/>
                  </a:cubicBezTo>
                  <a:cubicBezTo>
                    <a:pt x="1596" y="1533"/>
                    <a:pt x="1096" y="592"/>
                    <a:pt x="262" y="20"/>
                  </a:cubicBezTo>
                  <a:cubicBezTo>
                    <a:pt x="237" y="8"/>
                    <a:pt x="209" y="1"/>
                    <a:pt x="1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5" name="Google Shape;9925;p78"/>
            <p:cNvSpPr/>
            <p:nvPr/>
          </p:nvSpPr>
          <p:spPr>
            <a:xfrm>
              <a:off x="3360613" y="2478187"/>
              <a:ext cx="27340" cy="41471"/>
            </a:xfrm>
            <a:custGeom>
              <a:avLst/>
              <a:gdLst/>
              <a:ahLst/>
              <a:cxnLst/>
              <a:rect l="l" t="t" r="r" b="b"/>
              <a:pathLst>
                <a:path w="859" h="1303" extrusionOk="0">
                  <a:moveTo>
                    <a:pt x="177" y="1"/>
                  </a:moveTo>
                  <a:cubicBezTo>
                    <a:pt x="131" y="1"/>
                    <a:pt x="85" y="25"/>
                    <a:pt x="48" y="76"/>
                  </a:cubicBezTo>
                  <a:cubicBezTo>
                    <a:pt x="1" y="147"/>
                    <a:pt x="13" y="231"/>
                    <a:pt x="84" y="290"/>
                  </a:cubicBezTo>
                  <a:cubicBezTo>
                    <a:pt x="370" y="493"/>
                    <a:pt x="537" y="802"/>
                    <a:pt x="537" y="1148"/>
                  </a:cubicBezTo>
                  <a:cubicBezTo>
                    <a:pt x="537" y="1231"/>
                    <a:pt x="608" y="1302"/>
                    <a:pt x="703" y="1302"/>
                  </a:cubicBezTo>
                  <a:cubicBezTo>
                    <a:pt x="787" y="1302"/>
                    <a:pt x="858" y="1231"/>
                    <a:pt x="858" y="1148"/>
                  </a:cubicBezTo>
                  <a:cubicBezTo>
                    <a:pt x="858" y="683"/>
                    <a:pt x="644" y="278"/>
                    <a:pt x="263" y="28"/>
                  </a:cubicBezTo>
                  <a:cubicBezTo>
                    <a:pt x="235" y="10"/>
                    <a:pt x="206" y="1"/>
                    <a:pt x="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6" name="Google Shape;9926;p78"/>
            <p:cNvSpPr/>
            <p:nvPr/>
          </p:nvSpPr>
          <p:spPr>
            <a:xfrm>
              <a:off x="3375795" y="2455939"/>
              <a:ext cx="39434" cy="63719"/>
            </a:xfrm>
            <a:custGeom>
              <a:avLst/>
              <a:gdLst/>
              <a:ahLst/>
              <a:cxnLst/>
              <a:rect l="l" t="t" r="r" b="b"/>
              <a:pathLst>
                <a:path w="1239" h="2002" extrusionOk="0">
                  <a:moveTo>
                    <a:pt x="183" y="0"/>
                  </a:moveTo>
                  <a:cubicBezTo>
                    <a:pt x="134" y="0"/>
                    <a:pt x="86" y="26"/>
                    <a:pt x="48" y="73"/>
                  </a:cubicBezTo>
                  <a:cubicBezTo>
                    <a:pt x="0" y="144"/>
                    <a:pt x="12" y="239"/>
                    <a:pt x="83" y="299"/>
                  </a:cubicBezTo>
                  <a:cubicBezTo>
                    <a:pt x="595" y="632"/>
                    <a:pt x="905" y="1216"/>
                    <a:pt x="905" y="1847"/>
                  </a:cubicBezTo>
                  <a:cubicBezTo>
                    <a:pt x="905" y="1930"/>
                    <a:pt x="976" y="2001"/>
                    <a:pt x="1072" y="2001"/>
                  </a:cubicBezTo>
                  <a:cubicBezTo>
                    <a:pt x="1155" y="2001"/>
                    <a:pt x="1238" y="1930"/>
                    <a:pt x="1238" y="1847"/>
                  </a:cubicBezTo>
                  <a:cubicBezTo>
                    <a:pt x="1238" y="1108"/>
                    <a:pt x="881" y="430"/>
                    <a:pt x="262" y="25"/>
                  </a:cubicBezTo>
                  <a:cubicBezTo>
                    <a:pt x="237" y="8"/>
                    <a:pt x="210" y="0"/>
                    <a:pt x="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7" name="Google Shape;9927;p78"/>
            <p:cNvSpPr/>
            <p:nvPr/>
          </p:nvSpPr>
          <p:spPr>
            <a:xfrm>
              <a:off x="3097241" y="2433564"/>
              <a:ext cx="50829" cy="85711"/>
            </a:xfrm>
            <a:custGeom>
              <a:avLst/>
              <a:gdLst/>
              <a:ahLst/>
              <a:cxnLst/>
              <a:rect l="l" t="t" r="r" b="b"/>
              <a:pathLst>
                <a:path w="1597" h="2693" extrusionOk="0">
                  <a:moveTo>
                    <a:pt x="1408" y="1"/>
                  </a:moveTo>
                  <a:cubicBezTo>
                    <a:pt x="1378" y="1"/>
                    <a:pt x="1348" y="9"/>
                    <a:pt x="1323" y="25"/>
                  </a:cubicBezTo>
                  <a:cubicBezTo>
                    <a:pt x="489" y="597"/>
                    <a:pt x="1" y="1538"/>
                    <a:pt x="1" y="2526"/>
                  </a:cubicBezTo>
                  <a:cubicBezTo>
                    <a:pt x="1" y="2621"/>
                    <a:pt x="72" y="2692"/>
                    <a:pt x="168" y="2692"/>
                  </a:cubicBezTo>
                  <a:cubicBezTo>
                    <a:pt x="251" y="2692"/>
                    <a:pt x="322" y="2621"/>
                    <a:pt x="322" y="2526"/>
                  </a:cubicBezTo>
                  <a:cubicBezTo>
                    <a:pt x="322" y="1633"/>
                    <a:pt x="775" y="787"/>
                    <a:pt x="1513" y="275"/>
                  </a:cubicBezTo>
                  <a:cubicBezTo>
                    <a:pt x="1573" y="240"/>
                    <a:pt x="1596" y="133"/>
                    <a:pt x="1549" y="73"/>
                  </a:cubicBezTo>
                  <a:cubicBezTo>
                    <a:pt x="1518" y="27"/>
                    <a:pt x="1462" y="1"/>
                    <a:pt x="14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8" name="Google Shape;9928;p78"/>
            <p:cNvSpPr/>
            <p:nvPr/>
          </p:nvSpPr>
          <p:spPr>
            <a:xfrm>
              <a:off x="3151061" y="2477773"/>
              <a:ext cx="27690" cy="41503"/>
            </a:xfrm>
            <a:custGeom>
              <a:avLst/>
              <a:gdLst/>
              <a:ahLst/>
              <a:cxnLst/>
              <a:rect l="l" t="t" r="r" b="b"/>
              <a:pathLst>
                <a:path w="870" h="1304" extrusionOk="0">
                  <a:moveTo>
                    <a:pt x="681" y="1"/>
                  </a:moveTo>
                  <a:cubicBezTo>
                    <a:pt x="647" y="1"/>
                    <a:pt x="613" y="10"/>
                    <a:pt x="584" y="29"/>
                  </a:cubicBezTo>
                  <a:cubicBezTo>
                    <a:pt x="215" y="280"/>
                    <a:pt x="1" y="696"/>
                    <a:pt x="1" y="1137"/>
                  </a:cubicBezTo>
                  <a:cubicBezTo>
                    <a:pt x="1" y="1232"/>
                    <a:pt x="84" y="1303"/>
                    <a:pt x="167" y="1303"/>
                  </a:cubicBezTo>
                  <a:cubicBezTo>
                    <a:pt x="263" y="1303"/>
                    <a:pt x="334" y="1232"/>
                    <a:pt x="334" y="1137"/>
                  </a:cubicBezTo>
                  <a:cubicBezTo>
                    <a:pt x="334" y="803"/>
                    <a:pt x="501" y="482"/>
                    <a:pt x="775" y="291"/>
                  </a:cubicBezTo>
                  <a:cubicBezTo>
                    <a:pt x="834" y="244"/>
                    <a:pt x="870" y="149"/>
                    <a:pt x="810" y="65"/>
                  </a:cubicBezTo>
                  <a:cubicBezTo>
                    <a:pt x="782" y="22"/>
                    <a:pt x="732" y="1"/>
                    <a:pt x="6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9" name="Google Shape;9929;p78"/>
            <p:cNvSpPr/>
            <p:nvPr/>
          </p:nvSpPr>
          <p:spPr>
            <a:xfrm>
              <a:off x="3124167" y="2455939"/>
              <a:ext cx="39434" cy="63337"/>
            </a:xfrm>
            <a:custGeom>
              <a:avLst/>
              <a:gdLst/>
              <a:ahLst/>
              <a:cxnLst/>
              <a:rect l="l" t="t" r="r" b="b"/>
              <a:pathLst>
                <a:path w="1239" h="1990" extrusionOk="0">
                  <a:moveTo>
                    <a:pt x="1038" y="0"/>
                  </a:moveTo>
                  <a:cubicBezTo>
                    <a:pt x="1008" y="0"/>
                    <a:pt x="978" y="8"/>
                    <a:pt x="953" y="25"/>
                  </a:cubicBezTo>
                  <a:cubicBezTo>
                    <a:pt x="357" y="430"/>
                    <a:pt x="0" y="1108"/>
                    <a:pt x="0" y="1823"/>
                  </a:cubicBezTo>
                  <a:cubicBezTo>
                    <a:pt x="0" y="1918"/>
                    <a:pt x="72" y="1989"/>
                    <a:pt x="167" y="1989"/>
                  </a:cubicBezTo>
                  <a:cubicBezTo>
                    <a:pt x="250" y="1989"/>
                    <a:pt x="334" y="1918"/>
                    <a:pt x="334" y="1823"/>
                  </a:cubicBezTo>
                  <a:cubicBezTo>
                    <a:pt x="334" y="1204"/>
                    <a:pt x="643" y="632"/>
                    <a:pt x="1143" y="275"/>
                  </a:cubicBezTo>
                  <a:cubicBezTo>
                    <a:pt x="1203" y="239"/>
                    <a:pt x="1239" y="132"/>
                    <a:pt x="1179" y="73"/>
                  </a:cubicBezTo>
                  <a:cubicBezTo>
                    <a:pt x="1148" y="26"/>
                    <a:pt x="1093" y="0"/>
                    <a:pt x="10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30" name="Google Shape;9930;p78"/>
          <p:cNvGrpSpPr/>
          <p:nvPr/>
        </p:nvGrpSpPr>
        <p:grpSpPr>
          <a:xfrm>
            <a:off x="1704399" y="3020058"/>
            <a:ext cx="547772" cy="443124"/>
            <a:chOff x="1278299" y="2439293"/>
            <a:chExt cx="410829" cy="332343"/>
          </a:xfrm>
          <a:solidFill>
            <a:schemeClr val="tx1"/>
          </a:solidFill>
        </p:grpSpPr>
        <p:sp>
          <p:nvSpPr>
            <p:cNvPr id="9931" name="Google Shape;9931;p78"/>
            <p:cNvSpPr/>
            <p:nvPr/>
          </p:nvSpPr>
          <p:spPr>
            <a:xfrm>
              <a:off x="1360159" y="2510141"/>
              <a:ext cx="245963" cy="12540"/>
            </a:xfrm>
            <a:custGeom>
              <a:avLst/>
              <a:gdLst/>
              <a:ahLst/>
              <a:cxnLst/>
              <a:rect l="l" t="t" r="r" b="b"/>
              <a:pathLst>
                <a:path w="7728" h="394" extrusionOk="0">
                  <a:moveTo>
                    <a:pt x="191" y="1"/>
                  </a:moveTo>
                  <a:cubicBezTo>
                    <a:pt x="96" y="1"/>
                    <a:pt x="1" y="96"/>
                    <a:pt x="1" y="203"/>
                  </a:cubicBezTo>
                  <a:cubicBezTo>
                    <a:pt x="1" y="298"/>
                    <a:pt x="96" y="394"/>
                    <a:pt x="191" y="394"/>
                  </a:cubicBezTo>
                  <a:lnTo>
                    <a:pt x="7537" y="394"/>
                  </a:lnTo>
                  <a:cubicBezTo>
                    <a:pt x="7633" y="394"/>
                    <a:pt x="7728" y="298"/>
                    <a:pt x="7728" y="203"/>
                  </a:cubicBezTo>
                  <a:cubicBezTo>
                    <a:pt x="7728" y="96"/>
                    <a:pt x="7633" y="1"/>
                    <a:pt x="7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2" name="Google Shape;9932;p78"/>
            <p:cNvSpPr/>
            <p:nvPr/>
          </p:nvSpPr>
          <p:spPr>
            <a:xfrm>
              <a:off x="1360159" y="2575706"/>
              <a:ext cx="245963" cy="12158"/>
            </a:xfrm>
            <a:custGeom>
              <a:avLst/>
              <a:gdLst/>
              <a:ahLst/>
              <a:cxnLst/>
              <a:rect l="l" t="t" r="r" b="b"/>
              <a:pathLst>
                <a:path w="7728" h="382" extrusionOk="0">
                  <a:moveTo>
                    <a:pt x="191" y="0"/>
                  </a:moveTo>
                  <a:cubicBezTo>
                    <a:pt x="96" y="0"/>
                    <a:pt x="1" y="84"/>
                    <a:pt x="1" y="191"/>
                  </a:cubicBezTo>
                  <a:cubicBezTo>
                    <a:pt x="1" y="298"/>
                    <a:pt x="96" y="381"/>
                    <a:pt x="191" y="381"/>
                  </a:cubicBezTo>
                  <a:lnTo>
                    <a:pt x="7537" y="381"/>
                  </a:lnTo>
                  <a:cubicBezTo>
                    <a:pt x="7633" y="381"/>
                    <a:pt x="7728" y="298"/>
                    <a:pt x="7728" y="191"/>
                  </a:cubicBezTo>
                  <a:cubicBezTo>
                    <a:pt x="7728" y="84"/>
                    <a:pt x="7633" y="0"/>
                    <a:pt x="75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3" name="Google Shape;9933;p78"/>
            <p:cNvSpPr/>
            <p:nvPr/>
          </p:nvSpPr>
          <p:spPr>
            <a:xfrm>
              <a:off x="1437086" y="2618132"/>
              <a:ext cx="92873" cy="12540"/>
            </a:xfrm>
            <a:custGeom>
              <a:avLst/>
              <a:gdLst/>
              <a:ahLst/>
              <a:cxnLst/>
              <a:rect l="l" t="t" r="r" b="b"/>
              <a:pathLst>
                <a:path w="2918" h="394" extrusionOk="0">
                  <a:moveTo>
                    <a:pt x="191" y="1"/>
                  </a:moveTo>
                  <a:cubicBezTo>
                    <a:pt x="84" y="1"/>
                    <a:pt x="1" y="96"/>
                    <a:pt x="1" y="203"/>
                  </a:cubicBezTo>
                  <a:cubicBezTo>
                    <a:pt x="1" y="299"/>
                    <a:pt x="84" y="394"/>
                    <a:pt x="191" y="394"/>
                  </a:cubicBezTo>
                  <a:lnTo>
                    <a:pt x="2715" y="394"/>
                  </a:lnTo>
                  <a:cubicBezTo>
                    <a:pt x="2822" y="394"/>
                    <a:pt x="2918" y="299"/>
                    <a:pt x="2918" y="203"/>
                  </a:cubicBezTo>
                  <a:cubicBezTo>
                    <a:pt x="2918" y="96"/>
                    <a:pt x="2822" y="1"/>
                    <a:pt x="2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4" name="Google Shape;9934;p78"/>
            <p:cNvSpPr/>
            <p:nvPr/>
          </p:nvSpPr>
          <p:spPr>
            <a:xfrm>
              <a:off x="1419295" y="2543115"/>
              <a:ext cx="186827" cy="12158"/>
            </a:xfrm>
            <a:custGeom>
              <a:avLst/>
              <a:gdLst/>
              <a:ahLst/>
              <a:cxnLst/>
              <a:rect l="l" t="t" r="r" b="b"/>
              <a:pathLst>
                <a:path w="5870" h="382" extrusionOk="0">
                  <a:moveTo>
                    <a:pt x="191" y="1"/>
                  </a:moveTo>
                  <a:cubicBezTo>
                    <a:pt x="95" y="1"/>
                    <a:pt x="0" y="84"/>
                    <a:pt x="0" y="191"/>
                  </a:cubicBezTo>
                  <a:cubicBezTo>
                    <a:pt x="0" y="298"/>
                    <a:pt x="95" y="382"/>
                    <a:pt x="191" y="382"/>
                  </a:cubicBezTo>
                  <a:lnTo>
                    <a:pt x="5679" y="382"/>
                  </a:lnTo>
                  <a:cubicBezTo>
                    <a:pt x="5775" y="382"/>
                    <a:pt x="5870" y="298"/>
                    <a:pt x="5870" y="191"/>
                  </a:cubicBezTo>
                  <a:cubicBezTo>
                    <a:pt x="5870" y="84"/>
                    <a:pt x="5775" y="1"/>
                    <a:pt x="5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5" name="Google Shape;9935;p78"/>
            <p:cNvSpPr/>
            <p:nvPr/>
          </p:nvSpPr>
          <p:spPr>
            <a:xfrm>
              <a:off x="1360541" y="2543115"/>
              <a:ext cx="43604" cy="12158"/>
            </a:xfrm>
            <a:custGeom>
              <a:avLst/>
              <a:gdLst/>
              <a:ahLst/>
              <a:cxnLst/>
              <a:rect l="l" t="t" r="r" b="b"/>
              <a:pathLst>
                <a:path w="1370" h="382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cubicBezTo>
                    <a:pt x="1" y="298"/>
                    <a:pt x="96" y="382"/>
                    <a:pt x="203" y="382"/>
                  </a:cubicBezTo>
                  <a:lnTo>
                    <a:pt x="1179" y="382"/>
                  </a:lnTo>
                  <a:cubicBezTo>
                    <a:pt x="1286" y="382"/>
                    <a:pt x="1370" y="298"/>
                    <a:pt x="1370" y="191"/>
                  </a:cubicBezTo>
                  <a:cubicBezTo>
                    <a:pt x="1358" y="72"/>
                    <a:pt x="1286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6" name="Google Shape;9936;p78"/>
            <p:cNvSpPr/>
            <p:nvPr/>
          </p:nvSpPr>
          <p:spPr>
            <a:xfrm>
              <a:off x="1306721" y="2469211"/>
              <a:ext cx="353222" cy="228171"/>
            </a:xfrm>
            <a:custGeom>
              <a:avLst/>
              <a:gdLst/>
              <a:ahLst/>
              <a:cxnLst/>
              <a:rect l="l" t="t" r="r" b="b"/>
              <a:pathLst>
                <a:path w="11098" h="7169" extrusionOk="0">
                  <a:moveTo>
                    <a:pt x="1144" y="1"/>
                  </a:moveTo>
                  <a:cubicBezTo>
                    <a:pt x="1025" y="1"/>
                    <a:pt x="918" y="96"/>
                    <a:pt x="906" y="215"/>
                  </a:cubicBezTo>
                  <a:cubicBezTo>
                    <a:pt x="894" y="596"/>
                    <a:pt x="596" y="894"/>
                    <a:pt x="215" y="906"/>
                  </a:cubicBezTo>
                  <a:cubicBezTo>
                    <a:pt x="96" y="906"/>
                    <a:pt x="1" y="1013"/>
                    <a:pt x="1" y="1144"/>
                  </a:cubicBezTo>
                  <a:lnTo>
                    <a:pt x="1" y="6025"/>
                  </a:lnTo>
                  <a:cubicBezTo>
                    <a:pt x="1" y="6144"/>
                    <a:pt x="96" y="6252"/>
                    <a:pt x="215" y="6264"/>
                  </a:cubicBezTo>
                  <a:cubicBezTo>
                    <a:pt x="596" y="6275"/>
                    <a:pt x="894" y="6573"/>
                    <a:pt x="906" y="6942"/>
                  </a:cubicBezTo>
                  <a:cubicBezTo>
                    <a:pt x="906" y="7061"/>
                    <a:pt x="1013" y="7168"/>
                    <a:pt x="1144" y="7168"/>
                  </a:cubicBezTo>
                  <a:lnTo>
                    <a:pt x="6728" y="7168"/>
                  </a:lnTo>
                  <a:cubicBezTo>
                    <a:pt x="6835" y="7168"/>
                    <a:pt x="6918" y="7085"/>
                    <a:pt x="6918" y="6978"/>
                  </a:cubicBezTo>
                  <a:cubicBezTo>
                    <a:pt x="6918" y="6871"/>
                    <a:pt x="6835" y="6787"/>
                    <a:pt x="6728" y="6787"/>
                  </a:cubicBezTo>
                  <a:lnTo>
                    <a:pt x="1275" y="6787"/>
                  </a:lnTo>
                  <a:cubicBezTo>
                    <a:pt x="1203" y="6323"/>
                    <a:pt x="846" y="5978"/>
                    <a:pt x="382" y="5894"/>
                  </a:cubicBezTo>
                  <a:lnTo>
                    <a:pt x="382" y="1263"/>
                  </a:lnTo>
                  <a:cubicBezTo>
                    <a:pt x="846" y="1191"/>
                    <a:pt x="1192" y="834"/>
                    <a:pt x="1275" y="370"/>
                  </a:cubicBezTo>
                  <a:lnTo>
                    <a:pt x="9776" y="370"/>
                  </a:lnTo>
                  <a:cubicBezTo>
                    <a:pt x="9847" y="846"/>
                    <a:pt x="10240" y="1203"/>
                    <a:pt x="10717" y="1263"/>
                  </a:cubicBezTo>
                  <a:lnTo>
                    <a:pt x="10717" y="4466"/>
                  </a:lnTo>
                  <a:cubicBezTo>
                    <a:pt x="10717" y="4561"/>
                    <a:pt x="10800" y="4656"/>
                    <a:pt x="10907" y="4656"/>
                  </a:cubicBezTo>
                  <a:cubicBezTo>
                    <a:pt x="11014" y="4656"/>
                    <a:pt x="11098" y="4561"/>
                    <a:pt x="11098" y="4466"/>
                  </a:cubicBezTo>
                  <a:lnTo>
                    <a:pt x="11098" y="1108"/>
                  </a:lnTo>
                  <a:cubicBezTo>
                    <a:pt x="11086" y="1072"/>
                    <a:pt x="11062" y="1013"/>
                    <a:pt x="11014" y="965"/>
                  </a:cubicBezTo>
                  <a:cubicBezTo>
                    <a:pt x="10967" y="918"/>
                    <a:pt x="10907" y="906"/>
                    <a:pt x="10848" y="906"/>
                  </a:cubicBezTo>
                  <a:cubicBezTo>
                    <a:pt x="10467" y="906"/>
                    <a:pt x="10145" y="608"/>
                    <a:pt x="10133" y="215"/>
                  </a:cubicBezTo>
                  <a:cubicBezTo>
                    <a:pt x="10133" y="96"/>
                    <a:pt x="10026" y="1"/>
                    <a:pt x="98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7" name="Google Shape;9937;p78"/>
            <p:cNvSpPr/>
            <p:nvPr/>
          </p:nvSpPr>
          <p:spPr>
            <a:xfrm>
              <a:off x="1278299" y="2439293"/>
              <a:ext cx="410829" cy="332343"/>
            </a:xfrm>
            <a:custGeom>
              <a:avLst/>
              <a:gdLst/>
              <a:ahLst/>
              <a:cxnLst/>
              <a:rect l="l" t="t" r="r" b="b"/>
              <a:pathLst>
                <a:path w="12908" h="10442" extrusionOk="0">
                  <a:moveTo>
                    <a:pt x="12348" y="369"/>
                  </a:moveTo>
                  <a:cubicBezTo>
                    <a:pt x="12431" y="369"/>
                    <a:pt x="12503" y="429"/>
                    <a:pt x="12503" y="524"/>
                  </a:cubicBezTo>
                  <a:lnTo>
                    <a:pt x="12503" y="8513"/>
                  </a:lnTo>
                  <a:cubicBezTo>
                    <a:pt x="12503" y="8585"/>
                    <a:pt x="12443" y="8656"/>
                    <a:pt x="12348" y="8656"/>
                  </a:cubicBezTo>
                  <a:lnTo>
                    <a:pt x="11610" y="8656"/>
                  </a:lnTo>
                  <a:lnTo>
                    <a:pt x="11502" y="8454"/>
                  </a:lnTo>
                  <a:cubicBezTo>
                    <a:pt x="11502" y="8454"/>
                    <a:pt x="11514" y="8454"/>
                    <a:pt x="11514" y="8442"/>
                  </a:cubicBezTo>
                  <a:cubicBezTo>
                    <a:pt x="11776" y="8323"/>
                    <a:pt x="11931" y="8049"/>
                    <a:pt x="11907" y="7763"/>
                  </a:cubicBezTo>
                  <a:cubicBezTo>
                    <a:pt x="11907" y="7692"/>
                    <a:pt x="11919" y="7632"/>
                    <a:pt x="11967" y="7573"/>
                  </a:cubicBezTo>
                  <a:cubicBezTo>
                    <a:pt x="12133" y="7334"/>
                    <a:pt x="12133" y="7025"/>
                    <a:pt x="11967" y="6799"/>
                  </a:cubicBezTo>
                  <a:cubicBezTo>
                    <a:pt x="11919" y="6739"/>
                    <a:pt x="11907" y="6668"/>
                    <a:pt x="11907" y="6608"/>
                  </a:cubicBezTo>
                  <a:cubicBezTo>
                    <a:pt x="11931" y="6322"/>
                    <a:pt x="11776" y="6061"/>
                    <a:pt x="11514" y="5941"/>
                  </a:cubicBezTo>
                  <a:cubicBezTo>
                    <a:pt x="11455" y="5906"/>
                    <a:pt x="11395" y="5858"/>
                    <a:pt x="11371" y="5787"/>
                  </a:cubicBezTo>
                  <a:cubicBezTo>
                    <a:pt x="11263" y="5559"/>
                    <a:pt x="11027" y="5401"/>
                    <a:pt x="10779" y="5401"/>
                  </a:cubicBezTo>
                  <a:cubicBezTo>
                    <a:pt x="10754" y="5401"/>
                    <a:pt x="10729" y="5402"/>
                    <a:pt x="10705" y="5406"/>
                  </a:cubicBezTo>
                  <a:cubicBezTo>
                    <a:pt x="10621" y="5406"/>
                    <a:pt x="10562" y="5382"/>
                    <a:pt x="10502" y="5346"/>
                  </a:cubicBezTo>
                  <a:cubicBezTo>
                    <a:pt x="10383" y="5263"/>
                    <a:pt x="10246" y="5221"/>
                    <a:pt x="10111" y="5221"/>
                  </a:cubicBezTo>
                  <a:cubicBezTo>
                    <a:pt x="9975" y="5221"/>
                    <a:pt x="9841" y="5263"/>
                    <a:pt x="9728" y="5346"/>
                  </a:cubicBezTo>
                  <a:cubicBezTo>
                    <a:pt x="9669" y="5382"/>
                    <a:pt x="9597" y="5406"/>
                    <a:pt x="9538" y="5406"/>
                  </a:cubicBezTo>
                  <a:cubicBezTo>
                    <a:pt x="9512" y="5402"/>
                    <a:pt x="9486" y="5401"/>
                    <a:pt x="9461" y="5401"/>
                  </a:cubicBezTo>
                  <a:cubicBezTo>
                    <a:pt x="9206" y="5401"/>
                    <a:pt x="8979" y="5559"/>
                    <a:pt x="8871" y="5787"/>
                  </a:cubicBezTo>
                  <a:cubicBezTo>
                    <a:pt x="8835" y="5846"/>
                    <a:pt x="8800" y="5906"/>
                    <a:pt x="8716" y="5941"/>
                  </a:cubicBezTo>
                  <a:cubicBezTo>
                    <a:pt x="8466" y="6061"/>
                    <a:pt x="8300" y="6322"/>
                    <a:pt x="8335" y="6608"/>
                  </a:cubicBezTo>
                  <a:cubicBezTo>
                    <a:pt x="8335" y="6680"/>
                    <a:pt x="8323" y="6739"/>
                    <a:pt x="8276" y="6799"/>
                  </a:cubicBezTo>
                  <a:cubicBezTo>
                    <a:pt x="8109" y="7037"/>
                    <a:pt x="8109" y="7346"/>
                    <a:pt x="8276" y="7573"/>
                  </a:cubicBezTo>
                  <a:cubicBezTo>
                    <a:pt x="8323" y="7632"/>
                    <a:pt x="8335" y="7704"/>
                    <a:pt x="8335" y="7763"/>
                  </a:cubicBezTo>
                  <a:cubicBezTo>
                    <a:pt x="8300" y="8049"/>
                    <a:pt x="8466" y="8323"/>
                    <a:pt x="8716" y="8442"/>
                  </a:cubicBezTo>
                  <a:cubicBezTo>
                    <a:pt x="8716" y="8442"/>
                    <a:pt x="8740" y="8442"/>
                    <a:pt x="8740" y="8454"/>
                  </a:cubicBezTo>
                  <a:lnTo>
                    <a:pt x="8633" y="8656"/>
                  </a:lnTo>
                  <a:lnTo>
                    <a:pt x="525" y="8656"/>
                  </a:lnTo>
                  <a:cubicBezTo>
                    <a:pt x="441" y="8656"/>
                    <a:pt x="370" y="8597"/>
                    <a:pt x="370" y="8513"/>
                  </a:cubicBezTo>
                  <a:lnTo>
                    <a:pt x="370" y="524"/>
                  </a:lnTo>
                  <a:cubicBezTo>
                    <a:pt x="370" y="441"/>
                    <a:pt x="430" y="369"/>
                    <a:pt x="525" y="369"/>
                  </a:cubicBezTo>
                  <a:close/>
                  <a:moveTo>
                    <a:pt x="10139" y="5638"/>
                  </a:moveTo>
                  <a:cubicBezTo>
                    <a:pt x="10199" y="5638"/>
                    <a:pt x="10258" y="5656"/>
                    <a:pt x="10312" y="5691"/>
                  </a:cubicBezTo>
                  <a:cubicBezTo>
                    <a:pt x="10420" y="5770"/>
                    <a:pt x="10553" y="5817"/>
                    <a:pt x="10684" y="5817"/>
                  </a:cubicBezTo>
                  <a:cubicBezTo>
                    <a:pt x="10711" y="5817"/>
                    <a:pt x="10738" y="5815"/>
                    <a:pt x="10764" y="5810"/>
                  </a:cubicBezTo>
                  <a:cubicBezTo>
                    <a:pt x="10773" y="5810"/>
                    <a:pt x="10782" y="5809"/>
                    <a:pt x="10790" y="5809"/>
                  </a:cubicBezTo>
                  <a:cubicBezTo>
                    <a:pt x="10900" y="5809"/>
                    <a:pt x="11007" y="5878"/>
                    <a:pt x="11062" y="5977"/>
                  </a:cubicBezTo>
                  <a:cubicBezTo>
                    <a:pt x="11133" y="6132"/>
                    <a:pt x="11229" y="6251"/>
                    <a:pt x="11383" y="6311"/>
                  </a:cubicBezTo>
                  <a:cubicBezTo>
                    <a:pt x="11502" y="6370"/>
                    <a:pt x="11562" y="6477"/>
                    <a:pt x="11550" y="6608"/>
                  </a:cubicBezTo>
                  <a:cubicBezTo>
                    <a:pt x="11526" y="6775"/>
                    <a:pt x="11574" y="6930"/>
                    <a:pt x="11669" y="7049"/>
                  </a:cubicBezTo>
                  <a:cubicBezTo>
                    <a:pt x="11741" y="7156"/>
                    <a:pt x="11741" y="7287"/>
                    <a:pt x="11669" y="7394"/>
                  </a:cubicBezTo>
                  <a:cubicBezTo>
                    <a:pt x="11574" y="7525"/>
                    <a:pt x="11538" y="7692"/>
                    <a:pt x="11550" y="7835"/>
                  </a:cubicBezTo>
                  <a:cubicBezTo>
                    <a:pt x="11562" y="7966"/>
                    <a:pt x="11490" y="8085"/>
                    <a:pt x="11383" y="8132"/>
                  </a:cubicBezTo>
                  <a:cubicBezTo>
                    <a:pt x="11288" y="8180"/>
                    <a:pt x="11217" y="8239"/>
                    <a:pt x="11157" y="8299"/>
                  </a:cubicBezTo>
                  <a:lnTo>
                    <a:pt x="11145" y="8323"/>
                  </a:lnTo>
                  <a:lnTo>
                    <a:pt x="11050" y="8454"/>
                  </a:lnTo>
                  <a:cubicBezTo>
                    <a:pt x="10995" y="8563"/>
                    <a:pt x="10911" y="8622"/>
                    <a:pt x="10787" y="8622"/>
                  </a:cubicBezTo>
                  <a:cubicBezTo>
                    <a:pt x="10776" y="8622"/>
                    <a:pt x="10764" y="8621"/>
                    <a:pt x="10752" y="8620"/>
                  </a:cubicBezTo>
                  <a:cubicBezTo>
                    <a:pt x="10726" y="8616"/>
                    <a:pt x="10699" y="8614"/>
                    <a:pt x="10672" y="8614"/>
                  </a:cubicBezTo>
                  <a:cubicBezTo>
                    <a:pt x="10542" y="8614"/>
                    <a:pt x="10410" y="8660"/>
                    <a:pt x="10312" y="8739"/>
                  </a:cubicBezTo>
                  <a:cubicBezTo>
                    <a:pt x="10252" y="8751"/>
                    <a:pt x="10205" y="8763"/>
                    <a:pt x="10169" y="8775"/>
                  </a:cubicBezTo>
                  <a:lnTo>
                    <a:pt x="10074" y="8775"/>
                  </a:lnTo>
                  <a:cubicBezTo>
                    <a:pt x="10026" y="8775"/>
                    <a:pt x="9978" y="8751"/>
                    <a:pt x="9955" y="8739"/>
                  </a:cubicBezTo>
                  <a:cubicBezTo>
                    <a:pt x="9836" y="8656"/>
                    <a:pt x="9705" y="8620"/>
                    <a:pt x="9562" y="8620"/>
                  </a:cubicBezTo>
                  <a:lnTo>
                    <a:pt x="9514" y="8620"/>
                  </a:lnTo>
                  <a:cubicBezTo>
                    <a:pt x="9504" y="8621"/>
                    <a:pt x="9495" y="8622"/>
                    <a:pt x="9486" y="8622"/>
                  </a:cubicBezTo>
                  <a:cubicBezTo>
                    <a:pt x="9366" y="8622"/>
                    <a:pt x="9261" y="8553"/>
                    <a:pt x="9216" y="8454"/>
                  </a:cubicBezTo>
                  <a:cubicBezTo>
                    <a:pt x="9181" y="8406"/>
                    <a:pt x="9157" y="8347"/>
                    <a:pt x="9121" y="8323"/>
                  </a:cubicBezTo>
                  <a:lnTo>
                    <a:pt x="9121" y="8299"/>
                  </a:lnTo>
                  <a:cubicBezTo>
                    <a:pt x="9062" y="8227"/>
                    <a:pt x="8990" y="8168"/>
                    <a:pt x="8895" y="8132"/>
                  </a:cubicBezTo>
                  <a:cubicBezTo>
                    <a:pt x="8776" y="8085"/>
                    <a:pt x="8716" y="7977"/>
                    <a:pt x="8728" y="7835"/>
                  </a:cubicBezTo>
                  <a:cubicBezTo>
                    <a:pt x="8752" y="7680"/>
                    <a:pt x="8704" y="7513"/>
                    <a:pt x="8609" y="7394"/>
                  </a:cubicBezTo>
                  <a:cubicBezTo>
                    <a:pt x="8538" y="7287"/>
                    <a:pt x="8538" y="7156"/>
                    <a:pt x="8609" y="7049"/>
                  </a:cubicBezTo>
                  <a:cubicBezTo>
                    <a:pt x="8704" y="6918"/>
                    <a:pt x="8752" y="6751"/>
                    <a:pt x="8728" y="6608"/>
                  </a:cubicBezTo>
                  <a:cubicBezTo>
                    <a:pt x="8716" y="6489"/>
                    <a:pt x="8788" y="6370"/>
                    <a:pt x="8895" y="6311"/>
                  </a:cubicBezTo>
                  <a:cubicBezTo>
                    <a:pt x="9050" y="6227"/>
                    <a:pt x="9169" y="6132"/>
                    <a:pt x="9228" y="5977"/>
                  </a:cubicBezTo>
                  <a:cubicBezTo>
                    <a:pt x="9283" y="5868"/>
                    <a:pt x="9387" y="5809"/>
                    <a:pt x="9496" y="5809"/>
                  </a:cubicBezTo>
                  <a:cubicBezTo>
                    <a:pt x="9506" y="5809"/>
                    <a:pt x="9516" y="5809"/>
                    <a:pt x="9526" y="5810"/>
                  </a:cubicBezTo>
                  <a:cubicBezTo>
                    <a:pt x="9552" y="5815"/>
                    <a:pt x="9579" y="5817"/>
                    <a:pt x="9606" y="5817"/>
                  </a:cubicBezTo>
                  <a:cubicBezTo>
                    <a:pt x="9737" y="5817"/>
                    <a:pt x="9868" y="5770"/>
                    <a:pt x="9966" y="5691"/>
                  </a:cubicBezTo>
                  <a:cubicBezTo>
                    <a:pt x="10020" y="5656"/>
                    <a:pt x="10080" y="5638"/>
                    <a:pt x="10139" y="5638"/>
                  </a:cubicBezTo>
                  <a:close/>
                  <a:moveTo>
                    <a:pt x="8990" y="8775"/>
                  </a:moveTo>
                  <a:cubicBezTo>
                    <a:pt x="9105" y="8910"/>
                    <a:pt x="9274" y="8982"/>
                    <a:pt x="9458" y="8982"/>
                  </a:cubicBezTo>
                  <a:cubicBezTo>
                    <a:pt x="9484" y="8982"/>
                    <a:pt x="9511" y="8981"/>
                    <a:pt x="9538" y="8978"/>
                  </a:cubicBezTo>
                  <a:cubicBezTo>
                    <a:pt x="9609" y="8978"/>
                    <a:pt x="9669" y="8989"/>
                    <a:pt x="9728" y="9037"/>
                  </a:cubicBezTo>
                  <a:cubicBezTo>
                    <a:pt x="9740" y="9049"/>
                    <a:pt x="9776" y="9061"/>
                    <a:pt x="9788" y="9061"/>
                  </a:cubicBezTo>
                  <a:lnTo>
                    <a:pt x="9383" y="9894"/>
                  </a:lnTo>
                  <a:lnTo>
                    <a:pt x="9193" y="9573"/>
                  </a:lnTo>
                  <a:cubicBezTo>
                    <a:pt x="9151" y="9500"/>
                    <a:pt x="9082" y="9463"/>
                    <a:pt x="9001" y="9463"/>
                  </a:cubicBezTo>
                  <a:cubicBezTo>
                    <a:pt x="8990" y="9463"/>
                    <a:pt x="8978" y="9464"/>
                    <a:pt x="8966" y="9466"/>
                  </a:cubicBezTo>
                  <a:lnTo>
                    <a:pt x="8633" y="9525"/>
                  </a:lnTo>
                  <a:lnTo>
                    <a:pt x="8990" y="8775"/>
                  </a:lnTo>
                  <a:close/>
                  <a:moveTo>
                    <a:pt x="11264" y="8775"/>
                  </a:moveTo>
                  <a:lnTo>
                    <a:pt x="11621" y="9525"/>
                  </a:lnTo>
                  <a:lnTo>
                    <a:pt x="11264" y="9466"/>
                  </a:lnTo>
                  <a:cubicBezTo>
                    <a:pt x="11254" y="9464"/>
                    <a:pt x="11243" y="9463"/>
                    <a:pt x="11233" y="9463"/>
                  </a:cubicBezTo>
                  <a:cubicBezTo>
                    <a:pt x="11158" y="9463"/>
                    <a:pt x="11080" y="9500"/>
                    <a:pt x="11038" y="9573"/>
                  </a:cubicBezTo>
                  <a:lnTo>
                    <a:pt x="10848" y="9894"/>
                  </a:lnTo>
                  <a:lnTo>
                    <a:pt x="10467" y="9061"/>
                  </a:lnTo>
                  <a:cubicBezTo>
                    <a:pt x="10478" y="9049"/>
                    <a:pt x="10502" y="9025"/>
                    <a:pt x="10514" y="9025"/>
                  </a:cubicBezTo>
                  <a:cubicBezTo>
                    <a:pt x="10574" y="8989"/>
                    <a:pt x="10657" y="8978"/>
                    <a:pt x="10717" y="8978"/>
                  </a:cubicBezTo>
                  <a:cubicBezTo>
                    <a:pt x="10731" y="8978"/>
                    <a:pt x="10746" y="8979"/>
                    <a:pt x="10760" y="8979"/>
                  </a:cubicBezTo>
                  <a:cubicBezTo>
                    <a:pt x="10946" y="8979"/>
                    <a:pt x="11121" y="8908"/>
                    <a:pt x="11264" y="8775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8"/>
                    <a:pt x="1" y="524"/>
                  </a:cubicBezTo>
                  <a:lnTo>
                    <a:pt x="1" y="8513"/>
                  </a:lnTo>
                  <a:cubicBezTo>
                    <a:pt x="1" y="8799"/>
                    <a:pt x="239" y="9037"/>
                    <a:pt x="525" y="9037"/>
                  </a:cubicBezTo>
                  <a:lnTo>
                    <a:pt x="8454" y="9037"/>
                  </a:lnTo>
                  <a:lnTo>
                    <a:pt x="8169" y="9632"/>
                  </a:lnTo>
                  <a:cubicBezTo>
                    <a:pt x="8145" y="9704"/>
                    <a:pt x="8145" y="9787"/>
                    <a:pt x="8204" y="9870"/>
                  </a:cubicBezTo>
                  <a:cubicBezTo>
                    <a:pt x="8234" y="9930"/>
                    <a:pt x="8306" y="9957"/>
                    <a:pt x="8370" y="9957"/>
                  </a:cubicBezTo>
                  <a:cubicBezTo>
                    <a:pt x="8383" y="9957"/>
                    <a:pt x="8395" y="9956"/>
                    <a:pt x="8407" y="9954"/>
                  </a:cubicBezTo>
                  <a:lnTo>
                    <a:pt x="8931" y="9870"/>
                  </a:lnTo>
                  <a:lnTo>
                    <a:pt x="9228" y="10347"/>
                  </a:lnTo>
                  <a:cubicBezTo>
                    <a:pt x="9276" y="10418"/>
                    <a:pt x="9347" y="10442"/>
                    <a:pt x="9419" y="10442"/>
                  </a:cubicBezTo>
                  <a:lnTo>
                    <a:pt x="9431" y="10442"/>
                  </a:lnTo>
                  <a:cubicBezTo>
                    <a:pt x="9526" y="10442"/>
                    <a:pt x="9585" y="10382"/>
                    <a:pt x="9633" y="10311"/>
                  </a:cubicBezTo>
                  <a:lnTo>
                    <a:pt x="10133" y="9251"/>
                  </a:lnTo>
                  <a:lnTo>
                    <a:pt x="10645" y="10311"/>
                  </a:lnTo>
                  <a:cubicBezTo>
                    <a:pt x="10669" y="10382"/>
                    <a:pt x="10740" y="10430"/>
                    <a:pt x="10836" y="10442"/>
                  </a:cubicBezTo>
                  <a:lnTo>
                    <a:pt x="10848" y="10442"/>
                  </a:lnTo>
                  <a:cubicBezTo>
                    <a:pt x="10919" y="10442"/>
                    <a:pt x="11002" y="10406"/>
                    <a:pt x="11038" y="10347"/>
                  </a:cubicBezTo>
                  <a:lnTo>
                    <a:pt x="11336" y="9870"/>
                  </a:lnTo>
                  <a:lnTo>
                    <a:pt x="11860" y="9954"/>
                  </a:lnTo>
                  <a:cubicBezTo>
                    <a:pt x="11875" y="9956"/>
                    <a:pt x="11890" y="9957"/>
                    <a:pt x="11904" y="9957"/>
                  </a:cubicBezTo>
                  <a:cubicBezTo>
                    <a:pt x="11977" y="9957"/>
                    <a:pt x="12034" y="9930"/>
                    <a:pt x="12074" y="9870"/>
                  </a:cubicBezTo>
                  <a:cubicBezTo>
                    <a:pt x="12110" y="9787"/>
                    <a:pt x="12133" y="9716"/>
                    <a:pt x="12098" y="9620"/>
                  </a:cubicBezTo>
                  <a:lnTo>
                    <a:pt x="11812" y="9025"/>
                  </a:lnTo>
                  <a:lnTo>
                    <a:pt x="12383" y="9025"/>
                  </a:lnTo>
                  <a:cubicBezTo>
                    <a:pt x="12669" y="9025"/>
                    <a:pt x="12907" y="8787"/>
                    <a:pt x="12907" y="8513"/>
                  </a:cubicBezTo>
                  <a:lnTo>
                    <a:pt x="12907" y="524"/>
                  </a:lnTo>
                  <a:cubicBezTo>
                    <a:pt x="12884" y="238"/>
                    <a:pt x="12645" y="0"/>
                    <a:pt x="12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8" name="Google Shape;9938;p78"/>
            <p:cNvSpPr/>
            <p:nvPr/>
          </p:nvSpPr>
          <p:spPr>
            <a:xfrm>
              <a:off x="1562519" y="2630640"/>
              <a:ext cx="74699" cy="74699"/>
            </a:xfrm>
            <a:custGeom>
              <a:avLst/>
              <a:gdLst/>
              <a:ahLst/>
              <a:cxnLst/>
              <a:rect l="l" t="t" r="r" b="b"/>
              <a:pathLst>
                <a:path w="2347" h="2347" extrusionOk="0">
                  <a:moveTo>
                    <a:pt x="1179" y="382"/>
                  </a:moveTo>
                  <a:cubicBezTo>
                    <a:pt x="1608" y="382"/>
                    <a:pt x="1965" y="739"/>
                    <a:pt x="1965" y="1180"/>
                  </a:cubicBezTo>
                  <a:cubicBezTo>
                    <a:pt x="1977" y="1608"/>
                    <a:pt x="1620" y="1965"/>
                    <a:pt x="1179" y="1965"/>
                  </a:cubicBezTo>
                  <a:cubicBezTo>
                    <a:pt x="739" y="1965"/>
                    <a:pt x="382" y="1608"/>
                    <a:pt x="382" y="1180"/>
                  </a:cubicBezTo>
                  <a:cubicBezTo>
                    <a:pt x="382" y="739"/>
                    <a:pt x="739" y="382"/>
                    <a:pt x="1179" y="382"/>
                  </a:cubicBezTo>
                  <a:close/>
                  <a:moveTo>
                    <a:pt x="1179" y="1"/>
                  </a:moveTo>
                  <a:cubicBezTo>
                    <a:pt x="536" y="1"/>
                    <a:pt x="1" y="525"/>
                    <a:pt x="1" y="1180"/>
                  </a:cubicBezTo>
                  <a:cubicBezTo>
                    <a:pt x="1" y="1811"/>
                    <a:pt x="525" y="2346"/>
                    <a:pt x="1179" y="2346"/>
                  </a:cubicBezTo>
                  <a:cubicBezTo>
                    <a:pt x="1834" y="2346"/>
                    <a:pt x="2346" y="1823"/>
                    <a:pt x="2346" y="1180"/>
                  </a:cubicBezTo>
                  <a:cubicBezTo>
                    <a:pt x="2346" y="525"/>
                    <a:pt x="1834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39" name="Google Shape;9939;p78"/>
          <p:cNvGrpSpPr/>
          <p:nvPr/>
        </p:nvGrpSpPr>
        <p:grpSpPr>
          <a:xfrm>
            <a:off x="3548612" y="2454335"/>
            <a:ext cx="430011" cy="364659"/>
            <a:chOff x="2661459" y="2015001"/>
            <a:chExt cx="322508" cy="273494"/>
          </a:xfrm>
          <a:solidFill>
            <a:schemeClr val="tx1"/>
          </a:solidFill>
        </p:grpSpPr>
        <p:sp>
          <p:nvSpPr>
            <p:cNvPr id="9940" name="Google Shape;9940;p78"/>
            <p:cNvSpPr/>
            <p:nvPr/>
          </p:nvSpPr>
          <p:spPr>
            <a:xfrm>
              <a:off x="2661459" y="2028878"/>
              <a:ext cx="322508" cy="259617"/>
            </a:xfrm>
            <a:custGeom>
              <a:avLst/>
              <a:gdLst/>
              <a:ahLst/>
              <a:cxnLst/>
              <a:rect l="l" t="t" r="r" b="b"/>
              <a:pathLst>
                <a:path w="10133" h="8157" extrusionOk="0">
                  <a:moveTo>
                    <a:pt x="6156" y="2227"/>
                  </a:moveTo>
                  <a:lnTo>
                    <a:pt x="6966" y="2489"/>
                  </a:lnTo>
                  <a:cubicBezTo>
                    <a:pt x="6975" y="2492"/>
                    <a:pt x="6987" y="2494"/>
                    <a:pt x="6999" y="2494"/>
                  </a:cubicBezTo>
                  <a:cubicBezTo>
                    <a:pt x="7032" y="2494"/>
                    <a:pt x="7071" y="2483"/>
                    <a:pt x="7097" y="2465"/>
                  </a:cubicBezTo>
                  <a:lnTo>
                    <a:pt x="7347" y="2263"/>
                  </a:lnTo>
                  <a:lnTo>
                    <a:pt x="9121" y="4585"/>
                  </a:lnTo>
                  <a:lnTo>
                    <a:pt x="8847" y="4799"/>
                  </a:lnTo>
                  <a:cubicBezTo>
                    <a:pt x="8835" y="4787"/>
                    <a:pt x="8811" y="4763"/>
                    <a:pt x="8799" y="4763"/>
                  </a:cubicBezTo>
                  <a:lnTo>
                    <a:pt x="5728" y="3096"/>
                  </a:lnTo>
                  <a:lnTo>
                    <a:pt x="5847" y="2918"/>
                  </a:lnTo>
                  <a:cubicBezTo>
                    <a:pt x="5894" y="2846"/>
                    <a:pt x="5859" y="2763"/>
                    <a:pt x="5799" y="2715"/>
                  </a:cubicBezTo>
                  <a:cubicBezTo>
                    <a:pt x="5776" y="2700"/>
                    <a:pt x="5750" y="2693"/>
                    <a:pt x="5725" y="2693"/>
                  </a:cubicBezTo>
                  <a:cubicBezTo>
                    <a:pt x="5672" y="2693"/>
                    <a:pt x="5621" y="2723"/>
                    <a:pt x="5597" y="2763"/>
                  </a:cubicBezTo>
                  <a:lnTo>
                    <a:pt x="5263" y="3263"/>
                  </a:lnTo>
                  <a:cubicBezTo>
                    <a:pt x="5251" y="3299"/>
                    <a:pt x="5240" y="3311"/>
                    <a:pt x="5240" y="3335"/>
                  </a:cubicBezTo>
                  <a:lnTo>
                    <a:pt x="5240" y="4609"/>
                  </a:lnTo>
                  <a:cubicBezTo>
                    <a:pt x="5240" y="4870"/>
                    <a:pt x="5013" y="5085"/>
                    <a:pt x="4763" y="5085"/>
                  </a:cubicBezTo>
                  <a:cubicBezTo>
                    <a:pt x="4489" y="5085"/>
                    <a:pt x="4287" y="4859"/>
                    <a:pt x="4287" y="4609"/>
                  </a:cubicBezTo>
                  <a:lnTo>
                    <a:pt x="4287" y="3358"/>
                  </a:lnTo>
                  <a:lnTo>
                    <a:pt x="4561" y="2227"/>
                  </a:lnTo>
                  <a:close/>
                  <a:moveTo>
                    <a:pt x="2620" y="1727"/>
                  </a:moveTo>
                  <a:lnTo>
                    <a:pt x="2858" y="1870"/>
                  </a:lnTo>
                  <a:lnTo>
                    <a:pt x="906" y="5228"/>
                  </a:lnTo>
                  <a:lnTo>
                    <a:pt x="668" y="5097"/>
                  </a:lnTo>
                  <a:lnTo>
                    <a:pt x="2620" y="1727"/>
                  </a:lnTo>
                  <a:close/>
                  <a:moveTo>
                    <a:pt x="3108" y="4656"/>
                  </a:moveTo>
                  <a:cubicBezTo>
                    <a:pt x="3215" y="4656"/>
                    <a:pt x="3299" y="4704"/>
                    <a:pt x="3358" y="4799"/>
                  </a:cubicBezTo>
                  <a:cubicBezTo>
                    <a:pt x="3465" y="4942"/>
                    <a:pt x="3442" y="5156"/>
                    <a:pt x="3287" y="5251"/>
                  </a:cubicBezTo>
                  <a:lnTo>
                    <a:pt x="2263" y="6013"/>
                  </a:lnTo>
                  <a:cubicBezTo>
                    <a:pt x="2200" y="6057"/>
                    <a:pt x="2130" y="6079"/>
                    <a:pt x="2062" y="6079"/>
                  </a:cubicBezTo>
                  <a:cubicBezTo>
                    <a:pt x="1964" y="6079"/>
                    <a:pt x="1869" y="6033"/>
                    <a:pt x="1799" y="5942"/>
                  </a:cubicBezTo>
                  <a:cubicBezTo>
                    <a:pt x="1691" y="5799"/>
                    <a:pt x="1727" y="5597"/>
                    <a:pt x="1870" y="5478"/>
                  </a:cubicBezTo>
                  <a:lnTo>
                    <a:pt x="2918" y="4716"/>
                  </a:lnTo>
                  <a:cubicBezTo>
                    <a:pt x="2977" y="4680"/>
                    <a:pt x="3037" y="4656"/>
                    <a:pt x="3108" y="4656"/>
                  </a:cubicBezTo>
                  <a:close/>
                  <a:moveTo>
                    <a:pt x="3739" y="5418"/>
                  </a:moveTo>
                  <a:cubicBezTo>
                    <a:pt x="3823" y="5418"/>
                    <a:pt x="3918" y="5478"/>
                    <a:pt x="3977" y="5549"/>
                  </a:cubicBezTo>
                  <a:cubicBezTo>
                    <a:pt x="4073" y="5704"/>
                    <a:pt x="4049" y="5906"/>
                    <a:pt x="3894" y="6013"/>
                  </a:cubicBezTo>
                  <a:lnTo>
                    <a:pt x="3084" y="6609"/>
                  </a:lnTo>
                  <a:cubicBezTo>
                    <a:pt x="3021" y="6653"/>
                    <a:pt x="2952" y="6675"/>
                    <a:pt x="2885" y="6675"/>
                  </a:cubicBezTo>
                  <a:cubicBezTo>
                    <a:pt x="2788" y="6675"/>
                    <a:pt x="2695" y="6629"/>
                    <a:pt x="2632" y="6537"/>
                  </a:cubicBezTo>
                  <a:cubicBezTo>
                    <a:pt x="2525" y="6394"/>
                    <a:pt x="2561" y="6180"/>
                    <a:pt x="2703" y="6073"/>
                  </a:cubicBezTo>
                  <a:lnTo>
                    <a:pt x="3489" y="5513"/>
                  </a:lnTo>
                  <a:cubicBezTo>
                    <a:pt x="3525" y="5490"/>
                    <a:pt x="3549" y="5466"/>
                    <a:pt x="3585" y="5454"/>
                  </a:cubicBezTo>
                  <a:cubicBezTo>
                    <a:pt x="3632" y="5430"/>
                    <a:pt x="3680" y="5418"/>
                    <a:pt x="3739" y="5418"/>
                  </a:cubicBezTo>
                  <a:close/>
                  <a:moveTo>
                    <a:pt x="4269" y="6177"/>
                  </a:moveTo>
                  <a:cubicBezTo>
                    <a:pt x="4367" y="6177"/>
                    <a:pt x="4461" y="6221"/>
                    <a:pt x="4525" y="6299"/>
                  </a:cubicBezTo>
                  <a:cubicBezTo>
                    <a:pt x="4632" y="6442"/>
                    <a:pt x="4597" y="6656"/>
                    <a:pt x="4454" y="6764"/>
                  </a:cubicBezTo>
                  <a:lnTo>
                    <a:pt x="3882" y="7192"/>
                  </a:lnTo>
                  <a:cubicBezTo>
                    <a:pt x="3823" y="7232"/>
                    <a:pt x="3747" y="7255"/>
                    <a:pt x="3683" y="7255"/>
                  </a:cubicBezTo>
                  <a:cubicBezTo>
                    <a:pt x="3669" y="7255"/>
                    <a:pt x="3656" y="7254"/>
                    <a:pt x="3644" y="7252"/>
                  </a:cubicBezTo>
                  <a:cubicBezTo>
                    <a:pt x="3549" y="7240"/>
                    <a:pt x="3477" y="7192"/>
                    <a:pt x="3442" y="7121"/>
                  </a:cubicBezTo>
                  <a:cubicBezTo>
                    <a:pt x="3335" y="6966"/>
                    <a:pt x="3358" y="6775"/>
                    <a:pt x="3513" y="6656"/>
                  </a:cubicBezTo>
                  <a:lnTo>
                    <a:pt x="4061" y="6252"/>
                  </a:lnTo>
                  <a:lnTo>
                    <a:pt x="4073" y="6240"/>
                  </a:lnTo>
                  <a:cubicBezTo>
                    <a:pt x="4135" y="6197"/>
                    <a:pt x="4203" y="6177"/>
                    <a:pt x="4269" y="6177"/>
                  </a:cubicBezTo>
                  <a:close/>
                  <a:moveTo>
                    <a:pt x="2799" y="2549"/>
                  </a:moveTo>
                  <a:lnTo>
                    <a:pt x="3061" y="2715"/>
                  </a:lnTo>
                  <a:cubicBezTo>
                    <a:pt x="3086" y="2724"/>
                    <a:pt x="3105" y="2732"/>
                    <a:pt x="3127" y="2732"/>
                  </a:cubicBezTo>
                  <a:cubicBezTo>
                    <a:pt x="3136" y="2732"/>
                    <a:pt x="3145" y="2731"/>
                    <a:pt x="3156" y="2727"/>
                  </a:cubicBezTo>
                  <a:lnTo>
                    <a:pt x="3858" y="2656"/>
                  </a:lnTo>
                  <a:lnTo>
                    <a:pt x="4108" y="2751"/>
                  </a:lnTo>
                  <a:lnTo>
                    <a:pt x="3954" y="3335"/>
                  </a:lnTo>
                  <a:lnTo>
                    <a:pt x="3954" y="3370"/>
                  </a:lnTo>
                  <a:lnTo>
                    <a:pt x="3954" y="4632"/>
                  </a:lnTo>
                  <a:cubicBezTo>
                    <a:pt x="3954" y="5061"/>
                    <a:pt x="4299" y="5406"/>
                    <a:pt x="4728" y="5406"/>
                  </a:cubicBezTo>
                  <a:cubicBezTo>
                    <a:pt x="5168" y="5406"/>
                    <a:pt x="5501" y="5061"/>
                    <a:pt x="5501" y="4632"/>
                  </a:cubicBezTo>
                  <a:lnTo>
                    <a:pt x="5501" y="3406"/>
                  </a:lnTo>
                  <a:lnTo>
                    <a:pt x="5537" y="3370"/>
                  </a:lnTo>
                  <a:lnTo>
                    <a:pt x="8621" y="5049"/>
                  </a:lnTo>
                  <a:cubicBezTo>
                    <a:pt x="8811" y="5109"/>
                    <a:pt x="8871" y="5299"/>
                    <a:pt x="8776" y="5466"/>
                  </a:cubicBezTo>
                  <a:cubicBezTo>
                    <a:pt x="8718" y="5573"/>
                    <a:pt x="8609" y="5634"/>
                    <a:pt x="8492" y="5634"/>
                  </a:cubicBezTo>
                  <a:cubicBezTo>
                    <a:pt x="8440" y="5634"/>
                    <a:pt x="8386" y="5622"/>
                    <a:pt x="8335" y="5597"/>
                  </a:cubicBezTo>
                  <a:lnTo>
                    <a:pt x="6621" y="4656"/>
                  </a:lnTo>
                  <a:cubicBezTo>
                    <a:pt x="6599" y="4645"/>
                    <a:pt x="6574" y="4640"/>
                    <a:pt x="6550" y="4640"/>
                  </a:cubicBezTo>
                  <a:cubicBezTo>
                    <a:pt x="6497" y="4640"/>
                    <a:pt x="6447" y="4666"/>
                    <a:pt x="6430" y="4716"/>
                  </a:cubicBezTo>
                  <a:cubicBezTo>
                    <a:pt x="6383" y="4799"/>
                    <a:pt x="6418" y="4882"/>
                    <a:pt x="6490" y="4918"/>
                  </a:cubicBezTo>
                  <a:lnTo>
                    <a:pt x="7918" y="5692"/>
                  </a:lnTo>
                  <a:cubicBezTo>
                    <a:pt x="8085" y="5775"/>
                    <a:pt x="8145" y="5966"/>
                    <a:pt x="8049" y="6133"/>
                  </a:cubicBezTo>
                  <a:cubicBezTo>
                    <a:pt x="7985" y="6245"/>
                    <a:pt x="7877" y="6309"/>
                    <a:pt x="7766" y="6309"/>
                  </a:cubicBezTo>
                  <a:cubicBezTo>
                    <a:pt x="7713" y="6309"/>
                    <a:pt x="7659" y="6294"/>
                    <a:pt x="7609" y="6263"/>
                  </a:cubicBezTo>
                  <a:lnTo>
                    <a:pt x="6144" y="5478"/>
                  </a:lnTo>
                  <a:cubicBezTo>
                    <a:pt x="6122" y="5463"/>
                    <a:pt x="6097" y="5456"/>
                    <a:pt x="6073" y="5456"/>
                  </a:cubicBezTo>
                  <a:cubicBezTo>
                    <a:pt x="6020" y="5456"/>
                    <a:pt x="5970" y="5488"/>
                    <a:pt x="5954" y="5537"/>
                  </a:cubicBezTo>
                  <a:cubicBezTo>
                    <a:pt x="5906" y="5609"/>
                    <a:pt x="5942" y="5704"/>
                    <a:pt x="6013" y="5728"/>
                  </a:cubicBezTo>
                  <a:lnTo>
                    <a:pt x="7192" y="6371"/>
                  </a:lnTo>
                  <a:cubicBezTo>
                    <a:pt x="7347" y="6466"/>
                    <a:pt x="7395" y="6656"/>
                    <a:pt x="7323" y="6823"/>
                  </a:cubicBezTo>
                  <a:cubicBezTo>
                    <a:pt x="7255" y="6925"/>
                    <a:pt x="7139" y="6984"/>
                    <a:pt x="7018" y="6984"/>
                  </a:cubicBezTo>
                  <a:cubicBezTo>
                    <a:pt x="6969" y="6984"/>
                    <a:pt x="6919" y="6975"/>
                    <a:pt x="6871" y="6954"/>
                  </a:cubicBezTo>
                  <a:lnTo>
                    <a:pt x="5644" y="6287"/>
                  </a:lnTo>
                  <a:cubicBezTo>
                    <a:pt x="5616" y="6271"/>
                    <a:pt x="5587" y="6263"/>
                    <a:pt x="5560" y="6263"/>
                  </a:cubicBezTo>
                  <a:cubicBezTo>
                    <a:pt x="5509" y="6263"/>
                    <a:pt x="5465" y="6292"/>
                    <a:pt x="5442" y="6347"/>
                  </a:cubicBezTo>
                  <a:cubicBezTo>
                    <a:pt x="5406" y="6418"/>
                    <a:pt x="5430" y="6502"/>
                    <a:pt x="5501" y="6537"/>
                  </a:cubicBezTo>
                  <a:lnTo>
                    <a:pt x="6454" y="7061"/>
                  </a:lnTo>
                  <a:cubicBezTo>
                    <a:pt x="6609" y="7145"/>
                    <a:pt x="6668" y="7335"/>
                    <a:pt x="6597" y="7502"/>
                  </a:cubicBezTo>
                  <a:cubicBezTo>
                    <a:pt x="6531" y="7609"/>
                    <a:pt x="6419" y="7670"/>
                    <a:pt x="6301" y="7670"/>
                  </a:cubicBezTo>
                  <a:cubicBezTo>
                    <a:pt x="6249" y="7670"/>
                    <a:pt x="6196" y="7658"/>
                    <a:pt x="6144" y="7633"/>
                  </a:cubicBezTo>
                  <a:lnTo>
                    <a:pt x="5478" y="7264"/>
                  </a:lnTo>
                  <a:cubicBezTo>
                    <a:pt x="5478" y="7133"/>
                    <a:pt x="5430" y="7002"/>
                    <a:pt x="5347" y="6883"/>
                  </a:cubicBezTo>
                  <a:cubicBezTo>
                    <a:pt x="5228" y="6728"/>
                    <a:pt x="5061" y="6644"/>
                    <a:pt x="4882" y="6644"/>
                  </a:cubicBezTo>
                  <a:lnTo>
                    <a:pt x="4882" y="6597"/>
                  </a:lnTo>
                  <a:cubicBezTo>
                    <a:pt x="4906" y="6430"/>
                    <a:pt x="4870" y="6263"/>
                    <a:pt x="4763" y="6133"/>
                  </a:cubicBezTo>
                  <a:cubicBezTo>
                    <a:pt x="4644" y="5990"/>
                    <a:pt x="4478" y="5894"/>
                    <a:pt x="4299" y="5894"/>
                  </a:cubicBezTo>
                  <a:lnTo>
                    <a:pt x="4299" y="5847"/>
                  </a:lnTo>
                  <a:cubicBezTo>
                    <a:pt x="4335" y="5692"/>
                    <a:pt x="4287" y="5525"/>
                    <a:pt x="4180" y="5394"/>
                  </a:cubicBezTo>
                  <a:cubicBezTo>
                    <a:pt x="4061" y="5240"/>
                    <a:pt x="3894" y="5156"/>
                    <a:pt x="3716" y="5156"/>
                  </a:cubicBezTo>
                  <a:lnTo>
                    <a:pt x="3716" y="5109"/>
                  </a:lnTo>
                  <a:cubicBezTo>
                    <a:pt x="3751" y="4942"/>
                    <a:pt x="3704" y="4775"/>
                    <a:pt x="3596" y="4644"/>
                  </a:cubicBezTo>
                  <a:cubicBezTo>
                    <a:pt x="3476" y="4488"/>
                    <a:pt x="3297" y="4404"/>
                    <a:pt x="3111" y="4404"/>
                  </a:cubicBezTo>
                  <a:cubicBezTo>
                    <a:pt x="2984" y="4404"/>
                    <a:pt x="2855" y="4443"/>
                    <a:pt x="2739" y="4525"/>
                  </a:cubicBezTo>
                  <a:lnTo>
                    <a:pt x="1715" y="5275"/>
                  </a:lnTo>
                  <a:lnTo>
                    <a:pt x="1334" y="5073"/>
                  </a:lnTo>
                  <a:lnTo>
                    <a:pt x="2799" y="2549"/>
                  </a:lnTo>
                  <a:close/>
                  <a:moveTo>
                    <a:pt x="4855" y="6920"/>
                  </a:moveTo>
                  <a:cubicBezTo>
                    <a:pt x="4953" y="6920"/>
                    <a:pt x="5045" y="6960"/>
                    <a:pt x="5109" y="7037"/>
                  </a:cubicBezTo>
                  <a:cubicBezTo>
                    <a:pt x="5168" y="7133"/>
                    <a:pt x="5192" y="7228"/>
                    <a:pt x="5180" y="7299"/>
                  </a:cubicBezTo>
                  <a:cubicBezTo>
                    <a:pt x="5168" y="7383"/>
                    <a:pt x="5120" y="7466"/>
                    <a:pt x="5049" y="7526"/>
                  </a:cubicBezTo>
                  <a:lnTo>
                    <a:pt x="4704" y="7776"/>
                  </a:lnTo>
                  <a:cubicBezTo>
                    <a:pt x="4643" y="7818"/>
                    <a:pt x="4574" y="7838"/>
                    <a:pt x="4507" y="7838"/>
                  </a:cubicBezTo>
                  <a:cubicBezTo>
                    <a:pt x="4404" y="7838"/>
                    <a:pt x="4304" y="7791"/>
                    <a:pt x="4239" y="7704"/>
                  </a:cubicBezTo>
                  <a:cubicBezTo>
                    <a:pt x="4132" y="7549"/>
                    <a:pt x="4168" y="7347"/>
                    <a:pt x="4311" y="7240"/>
                  </a:cubicBezTo>
                  <a:lnTo>
                    <a:pt x="4644" y="7002"/>
                  </a:lnTo>
                  <a:lnTo>
                    <a:pt x="4656" y="6978"/>
                  </a:lnTo>
                  <a:cubicBezTo>
                    <a:pt x="4719" y="6939"/>
                    <a:pt x="4788" y="6920"/>
                    <a:pt x="4855" y="6920"/>
                  </a:cubicBezTo>
                  <a:close/>
                  <a:moveTo>
                    <a:pt x="172" y="0"/>
                  </a:moveTo>
                  <a:cubicBezTo>
                    <a:pt x="121" y="0"/>
                    <a:pt x="72" y="29"/>
                    <a:pt x="48" y="84"/>
                  </a:cubicBezTo>
                  <a:cubicBezTo>
                    <a:pt x="1" y="156"/>
                    <a:pt x="25" y="239"/>
                    <a:pt x="108" y="287"/>
                  </a:cubicBezTo>
                  <a:lnTo>
                    <a:pt x="2346" y="1584"/>
                  </a:lnTo>
                  <a:lnTo>
                    <a:pt x="406" y="4942"/>
                  </a:lnTo>
                  <a:lnTo>
                    <a:pt x="251" y="4847"/>
                  </a:lnTo>
                  <a:cubicBezTo>
                    <a:pt x="226" y="4830"/>
                    <a:pt x="199" y="4822"/>
                    <a:pt x="172" y="4822"/>
                  </a:cubicBezTo>
                  <a:cubicBezTo>
                    <a:pt x="121" y="4822"/>
                    <a:pt x="72" y="4851"/>
                    <a:pt x="48" y="4906"/>
                  </a:cubicBezTo>
                  <a:cubicBezTo>
                    <a:pt x="1" y="4978"/>
                    <a:pt x="25" y="5061"/>
                    <a:pt x="108" y="5109"/>
                  </a:cubicBezTo>
                  <a:lnTo>
                    <a:pt x="894" y="5549"/>
                  </a:lnTo>
                  <a:cubicBezTo>
                    <a:pt x="919" y="5566"/>
                    <a:pt x="947" y="5574"/>
                    <a:pt x="975" y="5574"/>
                  </a:cubicBezTo>
                  <a:cubicBezTo>
                    <a:pt x="1025" y="5574"/>
                    <a:pt x="1073" y="5548"/>
                    <a:pt x="1096" y="5501"/>
                  </a:cubicBezTo>
                  <a:lnTo>
                    <a:pt x="1215" y="5299"/>
                  </a:lnTo>
                  <a:lnTo>
                    <a:pt x="1525" y="5466"/>
                  </a:lnTo>
                  <a:cubicBezTo>
                    <a:pt x="1430" y="5680"/>
                    <a:pt x="1441" y="5918"/>
                    <a:pt x="1572" y="6121"/>
                  </a:cubicBezTo>
                  <a:cubicBezTo>
                    <a:pt x="1691" y="6287"/>
                    <a:pt x="1882" y="6371"/>
                    <a:pt x="2084" y="6371"/>
                  </a:cubicBezTo>
                  <a:cubicBezTo>
                    <a:pt x="2144" y="6371"/>
                    <a:pt x="2215" y="6359"/>
                    <a:pt x="2275" y="6347"/>
                  </a:cubicBezTo>
                  <a:cubicBezTo>
                    <a:pt x="2275" y="6478"/>
                    <a:pt x="2322" y="6597"/>
                    <a:pt x="2394" y="6716"/>
                  </a:cubicBezTo>
                  <a:cubicBezTo>
                    <a:pt x="2513" y="6883"/>
                    <a:pt x="2703" y="6966"/>
                    <a:pt x="2882" y="6966"/>
                  </a:cubicBezTo>
                  <a:cubicBezTo>
                    <a:pt x="2942" y="6966"/>
                    <a:pt x="3013" y="6954"/>
                    <a:pt x="3073" y="6942"/>
                  </a:cubicBezTo>
                  <a:cubicBezTo>
                    <a:pt x="3073" y="7061"/>
                    <a:pt x="3120" y="7192"/>
                    <a:pt x="3192" y="7299"/>
                  </a:cubicBezTo>
                  <a:cubicBezTo>
                    <a:pt x="3299" y="7430"/>
                    <a:pt x="3430" y="7514"/>
                    <a:pt x="3596" y="7549"/>
                  </a:cubicBezTo>
                  <a:cubicBezTo>
                    <a:pt x="3632" y="7549"/>
                    <a:pt x="3656" y="7561"/>
                    <a:pt x="3704" y="7561"/>
                  </a:cubicBezTo>
                  <a:cubicBezTo>
                    <a:pt x="3763" y="7561"/>
                    <a:pt x="3835" y="7549"/>
                    <a:pt x="3894" y="7537"/>
                  </a:cubicBezTo>
                  <a:cubicBezTo>
                    <a:pt x="3894" y="7668"/>
                    <a:pt x="3942" y="7787"/>
                    <a:pt x="4013" y="7895"/>
                  </a:cubicBezTo>
                  <a:cubicBezTo>
                    <a:pt x="4120" y="8026"/>
                    <a:pt x="4251" y="8109"/>
                    <a:pt x="4418" y="8145"/>
                  </a:cubicBezTo>
                  <a:cubicBezTo>
                    <a:pt x="4442" y="8145"/>
                    <a:pt x="4478" y="8157"/>
                    <a:pt x="4525" y="8157"/>
                  </a:cubicBezTo>
                  <a:cubicBezTo>
                    <a:pt x="4656" y="8157"/>
                    <a:pt x="4775" y="8109"/>
                    <a:pt x="4882" y="8037"/>
                  </a:cubicBezTo>
                  <a:lnTo>
                    <a:pt x="5216" y="7787"/>
                  </a:lnTo>
                  <a:cubicBezTo>
                    <a:pt x="5299" y="7728"/>
                    <a:pt x="5359" y="7668"/>
                    <a:pt x="5394" y="7597"/>
                  </a:cubicBezTo>
                  <a:lnTo>
                    <a:pt x="6013" y="7918"/>
                  </a:lnTo>
                  <a:cubicBezTo>
                    <a:pt x="6097" y="7966"/>
                    <a:pt x="6204" y="7990"/>
                    <a:pt x="6311" y="7990"/>
                  </a:cubicBezTo>
                  <a:cubicBezTo>
                    <a:pt x="6371" y="7990"/>
                    <a:pt x="6430" y="7978"/>
                    <a:pt x="6490" y="7966"/>
                  </a:cubicBezTo>
                  <a:cubicBezTo>
                    <a:pt x="6644" y="7918"/>
                    <a:pt x="6787" y="7811"/>
                    <a:pt x="6859" y="7668"/>
                  </a:cubicBezTo>
                  <a:cubicBezTo>
                    <a:pt x="6918" y="7549"/>
                    <a:pt x="6942" y="7430"/>
                    <a:pt x="6930" y="7299"/>
                  </a:cubicBezTo>
                  <a:cubicBezTo>
                    <a:pt x="6966" y="7299"/>
                    <a:pt x="7002" y="7311"/>
                    <a:pt x="7049" y="7311"/>
                  </a:cubicBezTo>
                  <a:cubicBezTo>
                    <a:pt x="7275" y="7311"/>
                    <a:pt x="7478" y="7192"/>
                    <a:pt x="7597" y="6990"/>
                  </a:cubicBezTo>
                  <a:cubicBezTo>
                    <a:pt x="7656" y="6871"/>
                    <a:pt x="7692" y="6740"/>
                    <a:pt x="7680" y="6609"/>
                  </a:cubicBezTo>
                  <a:cubicBezTo>
                    <a:pt x="7716" y="6609"/>
                    <a:pt x="7752" y="6633"/>
                    <a:pt x="7799" y="6633"/>
                  </a:cubicBezTo>
                  <a:cubicBezTo>
                    <a:pt x="8014" y="6633"/>
                    <a:pt x="8228" y="6514"/>
                    <a:pt x="8347" y="6299"/>
                  </a:cubicBezTo>
                  <a:cubicBezTo>
                    <a:pt x="8407" y="6180"/>
                    <a:pt x="8430" y="6061"/>
                    <a:pt x="8418" y="5930"/>
                  </a:cubicBezTo>
                  <a:cubicBezTo>
                    <a:pt x="8454" y="5930"/>
                    <a:pt x="8490" y="5942"/>
                    <a:pt x="8538" y="5942"/>
                  </a:cubicBezTo>
                  <a:cubicBezTo>
                    <a:pt x="8597" y="5942"/>
                    <a:pt x="8657" y="5930"/>
                    <a:pt x="8716" y="5918"/>
                  </a:cubicBezTo>
                  <a:cubicBezTo>
                    <a:pt x="8883" y="5871"/>
                    <a:pt x="9014" y="5763"/>
                    <a:pt x="9085" y="5621"/>
                  </a:cubicBezTo>
                  <a:cubicBezTo>
                    <a:pt x="9169" y="5466"/>
                    <a:pt x="9192" y="5299"/>
                    <a:pt x="9133" y="5144"/>
                  </a:cubicBezTo>
                  <a:cubicBezTo>
                    <a:pt x="9121" y="5097"/>
                    <a:pt x="9109" y="5061"/>
                    <a:pt x="9085" y="5037"/>
                  </a:cubicBezTo>
                  <a:lnTo>
                    <a:pt x="9347" y="4859"/>
                  </a:lnTo>
                  <a:lnTo>
                    <a:pt x="9478" y="5037"/>
                  </a:lnTo>
                  <a:cubicBezTo>
                    <a:pt x="9506" y="5072"/>
                    <a:pt x="9550" y="5090"/>
                    <a:pt x="9593" y="5090"/>
                  </a:cubicBezTo>
                  <a:cubicBezTo>
                    <a:pt x="9625" y="5090"/>
                    <a:pt x="9656" y="5081"/>
                    <a:pt x="9681" y="5061"/>
                  </a:cubicBezTo>
                  <a:lnTo>
                    <a:pt x="10085" y="4739"/>
                  </a:lnTo>
                  <a:cubicBezTo>
                    <a:pt x="10121" y="4668"/>
                    <a:pt x="10133" y="4573"/>
                    <a:pt x="10085" y="4513"/>
                  </a:cubicBezTo>
                  <a:cubicBezTo>
                    <a:pt x="10065" y="4479"/>
                    <a:pt x="10019" y="4460"/>
                    <a:pt x="9974" y="4460"/>
                  </a:cubicBezTo>
                  <a:cubicBezTo>
                    <a:pt x="9941" y="4460"/>
                    <a:pt x="9908" y="4470"/>
                    <a:pt x="9883" y="4489"/>
                  </a:cubicBezTo>
                  <a:lnTo>
                    <a:pt x="9585" y="4704"/>
                  </a:lnTo>
                  <a:lnTo>
                    <a:pt x="7252" y="1644"/>
                  </a:lnTo>
                  <a:lnTo>
                    <a:pt x="8585" y="775"/>
                  </a:lnTo>
                  <a:cubicBezTo>
                    <a:pt x="8657" y="739"/>
                    <a:pt x="8680" y="644"/>
                    <a:pt x="8633" y="572"/>
                  </a:cubicBezTo>
                  <a:cubicBezTo>
                    <a:pt x="8602" y="526"/>
                    <a:pt x="8556" y="500"/>
                    <a:pt x="8505" y="500"/>
                  </a:cubicBezTo>
                  <a:cubicBezTo>
                    <a:pt x="8478" y="500"/>
                    <a:pt x="8448" y="508"/>
                    <a:pt x="8418" y="525"/>
                  </a:cubicBezTo>
                  <a:lnTo>
                    <a:pt x="6954" y="1477"/>
                  </a:lnTo>
                  <a:cubicBezTo>
                    <a:pt x="6871" y="1525"/>
                    <a:pt x="6859" y="1632"/>
                    <a:pt x="6906" y="1680"/>
                  </a:cubicBezTo>
                  <a:lnTo>
                    <a:pt x="7168" y="2037"/>
                  </a:lnTo>
                  <a:lnTo>
                    <a:pt x="6978" y="2192"/>
                  </a:lnTo>
                  <a:lnTo>
                    <a:pt x="6216" y="1942"/>
                  </a:lnTo>
                  <a:cubicBezTo>
                    <a:pt x="6204" y="1942"/>
                    <a:pt x="6192" y="1918"/>
                    <a:pt x="6180" y="1918"/>
                  </a:cubicBezTo>
                  <a:lnTo>
                    <a:pt x="4430" y="1918"/>
                  </a:lnTo>
                  <a:cubicBezTo>
                    <a:pt x="4358" y="1918"/>
                    <a:pt x="4299" y="1965"/>
                    <a:pt x="4287" y="2037"/>
                  </a:cubicBezTo>
                  <a:lnTo>
                    <a:pt x="4180" y="2430"/>
                  </a:lnTo>
                  <a:lnTo>
                    <a:pt x="3930" y="2323"/>
                  </a:lnTo>
                  <a:cubicBezTo>
                    <a:pt x="3894" y="2311"/>
                    <a:pt x="3882" y="2311"/>
                    <a:pt x="3846" y="2311"/>
                  </a:cubicBezTo>
                  <a:lnTo>
                    <a:pt x="3168" y="2382"/>
                  </a:lnTo>
                  <a:lnTo>
                    <a:pt x="2930" y="2251"/>
                  </a:lnTo>
                  <a:lnTo>
                    <a:pt x="3156" y="1858"/>
                  </a:lnTo>
                  <a:cubicBezTo>
                    <a:pt x="3192" y="1787"/>
                    <a:pt x="3168" y="1703"/>
                    <a:pt x="3096" y="1656"/>
                  </a:cubicBezTo>
                  <a:lnTo>
                    <a:pt x="251" y="25"/>
                  </a:lnTo>
                  <a:cubicBezTo>
                    <a:pt x="226" y="8"/>
                    <a:pt x="199" y="0"/>
                    <a:pt x="1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1" name="Google Shape;9941;p78"/>
            <p:cNvSpPr/>
            <p:nvPr/>
          </p:nvSpPr>
          <p:spPr>
            <a:xfrm>
              <a:off x="2946442" y="2015001"/>
              <a:ext cx="37525" cy="26799"/>
            </a:xfrm>
            <a:custGeom>
              <a:avLst/>
              <a:gdLst/>
              <a:ahLst/>
              <a:cxnLst/>
              <a:rect l="l" t="t" r="r" b="b"/>
              <a:pathLst>
                <a:path w="1179" h="842" extrusionOk="0">
                  <a:moveTo>
                    <a:pt x="1011" y="1"/>
                  </a:moveTo>
                  <a:cubicBezTo>
                    <a:pt x="983" y="1"/>
                    <a:pt x="955" y="7"/>
                    <a:pt x="929" y="20"/>
                  </a:cubicBezTo>
                  <a:lnTo>
                    <a:pt x="96" y="556"/>
                  </a:lnTo>
                  <a:cubicBezTo>
                    <a:pt x="24" y="603"/>
                    <a:pt x="0" y="699"/>
                    <a:pt x="48" y="770"/>
                  </a:cubicBezTo>
                  <a:cubicBezTo>
                    <a:pt x="84" y="818"/>
                    <a:pt x="119" y="842"/>
                    <a:pt x="167" y="842"/>
                  </a:cubicBezTo>
                  <a:cubicBezTo>
                    <a:pt x="203" y="842"/>
                    <a:pt x="226" y="830"/>
                    <a:pt x="238" y="818"/>
                  </a:cubicBezTo>
                  <a:lnTo>
                    <a:pt x="1072" y="282"/>
                  </a:lnTo>
                  <a:cubicBezTo>
                    <a:pt x="1167" y="234"/>
                    <a:pt x="1179" y="127"/>
                    <a:pt x="1131" y="68"/>
                  </a:cubicBezTo>
                  <a:cubicBezTo>
                    <a:pt x="1108" y="22"/>
                    <a:pt x="1061" y="1"/>
                    <a:pt x="10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42" name="Google Shape;9942;p78"/>
          <p:cNvGrpSpPr/>
          <p:nvPr/>
        </p:nvGrpSpPr>
        <p:grpSpPr>
          <a:xfrm>
            <a:off x="1161253" y="3020058"/>
            <a:ext cx="442657" cy="442657"/>
            <a:chOff x="870939" y="2439293"/>
            <a:chExt cx="331993" cy="331993"/>
          </a:xfrm>
          <a:solidFill>
            <a:schemeClr val="tx1"/>
          </a:solidFill>
        </p:grpSpPr>
        <p:sp>
          <p:nvSpPr>
            <p:cNvPr id="9943" name="Google Shape;9943;p78"/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4" name="Google Shape;9944;p78"/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5" name="Google Shape;9945;p78"/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6" name="Google Shape;9946;p78"/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7" name="Google Shape;9947;p78"/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8" name="Google Shape;9948;p78"/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9" name="Google Shape;9949;p78"/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0" name="Google Shape;9950;p78"/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1" name="Google Shape;9951;p78"/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2" name="Google Shape;9952;p78"/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3" name="Google Shape;9953;p78"/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4" name="Google Shape;9954;p78"/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5" name="Google Shape;9955;p78"/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6" name="Google Shape;9956;p78"/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7" name="Google Shape;9957;p78"/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8" name="Google Shape;9958;p78"/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59" name="Google Shape;9959;p78"/>
          <p:cNvGrpSpPr/>
          <p:nvPr/>
        </p:nvGrpSpPr>
        <p:grpSpPr>
          <a:xfrm>
            <a:off x="8859944" y="3042804"/>
            <a:ext cx="495193" cy="371872"/>
            <a:chOff x="6644957" y="2456353"/>
            <a:chExt cx="371395" cy="278904"/>
          </a:xfrm>
          <a:solidFill>
            <a:schemeClr val="tx1"/>
          </a:solidFill>
        </p:grpSpPr>
        <p:sp>
          <p:nvSpPr>
            <p:cNvPr id="9960" name="Google Shape;9960;p78"/>
            <p:cNvSpPr/>
            <p:nvPr/>
          </p:nvSpPr>
          <p:spPr>
            <a:xfrm>
              <a:off x="6644957" y="2456353"/>
              <a:ext cx="371395" cy="203123"/>
            </a:xfrm>
            <a:custGeom>
              <a:avLst/>
              <a:gdLst/>
              <a:ahLst/>
              <a:cxnLst/>
              <a:rect l="l" t="t" r="r" b="b"/>
              <a:pathLst>
                <a:path w="11669" h="6382" extrusionOk="0">
                  <a:moveTo>
                    <a:pt x="4763" y="0"/>
                  </a:moveTo>
                  <a:cubicBezTo>
                    <a:pt x="4167" y="0"/>
                    <a:pt x="3596" y="191"/>
                    <a:pt x="3120" y="548"/>
                  </a:cubicBezTo>
                  <a:cubicBezTo>
                    <a:pt x="2679" y="881"/>
                    <a:pt x="2358" y="1322"/>
                    <a:pt x="2179" y="1834"/>
                  </a:cubicBezTo>
                  <a:cubicBezTo>
                    <a:pt x="977" y="1893"/>
                    <a:pt x="0" y="2881"/>
                    <a:pt x="0" y="4108"/>
                  </a:cubicBezTo>
                  <a:cubicBezTo>
                    <a:pt x="0" y="5358"/>
                    <a:pt x="1036" y="6382"/>
                    <a:pt x="2286" y="6382"/>
                  </a:cubicBezTo>
                  <a:lnTo>
                    <a:pt x="3096" y="6382"/>
                  </a:lnTo>
                  <a:cubicBezTo>
                    <a:pt x="3191" y="6382"/>
                    <a:pt x="3274" y="6310"/>
                    <a:pt x="3274" y="6203"/>
                  </a:cubicBezTo>
                  <a:cubicBezTo>
                    <a:pt x="3274" y="6120"/>
                    <a:pt x="3203" y="6025"/>
                    <a:pt x="3096" y="6025"/>
                  </a:cubicBezTo>
                  <a:lnTo>
                    <a:pt x="2286" y="6025"/>
                  </a:lnTo>
                  <a:cubicBezTo>
                    <a:pt x="1215" y="6025"/>
                    <a:pt x="346" y="5167"/>
                    <a:pt x="346" y="4096"/>
                  </a:cubicBezTo>
                  <a:cubicBezTo>
                    <a:pt x="346" y="3024"/>
                    <a:pt x="1215" y="2155"/>
                    <a:pt x="2286" y="2155"/>
                  </a:cubicBezTo>
                  <a:lnTo>
                    <a:pt x="2298" y="2155"/>
                  </a:lnTo>
                  <a:cubicBezTo>
                    <a:pt x="2370" y="2155"/>
                    <a:pt x="2441" y="2107"/>
                    <a:pt x="2465" y="2036"/>
                  </a:cubicBezTo>
                  <a:cubicBezTo>
                    <a:pt x="2608" y="1548"/>
                    <a:pt x="2905" y="1119"/>
                    <a:pt x="3310" y="822"/>
                  </a:cubicBezTo>
                  <a:cubicBezTo>
                    <a:pt x="3727" y="500"/>
                    <a:pt x="4227" y="321"/>
                    <a:pt x="4751" y="321"/>
                  </a:cubicBezTo>
                  <a:cubicBezTo>
                    <a:pt x="5584" y="321"/>
                    <a:pt x="6346" y="738"/>
                    <a:pt x="6775" y="1453"/>
                  </a:cubicBezTo>
                  <a:cubicBezTo>
                    <a:pt x="6811" y="1516"/>
                    <a:pt x="6861" y="1545"/>
                    <a:pt x="6914" y="1545"/>
                  </a:cubicBezTo>
                  <a:cubicBezTo>
                    <a:pt x="6931" y="1545"/>
                    <a:pt x="6948" y="1542"/>
                    <a:pt x="6965" y="1536"/>
                  </a:cubicBezTo>
                  <a:cubicBezTo>
                    <a:pt x="7168" y="1476"/>
                    <a:pt x="7370" y="1429"/>
                    <a:pt x="7585" y="1429"/>
                  </a:cubicBezTo>
                  <a:cubicBezTo>
                    <a:pt x="8430" y="1429"/>
                    <a:pt x="9168" y="1976"/>
                    <a:pt x="9430" y="2786"/>
                  </a:cubicBezTo>
                  <a:cubicBezTo>
                    <a:pt x="9452" y="2851"/>
                    <a:pt x="9513" y="2907"/>
                    <a:pt x="9587" y="2907"/>
                  </a:cubicBezTo>
                  <a:cubicBezTo>
                    <a:pt x="9594" y="2907"/>
                    <a:pt x="9601" y="2906"/>
                    <a:pt x="9609" y="2905"/>
                  </a:cubicBezTo>
                  <a:cubicBezTo>
                    <a:pt x="9668" y="2905"/>
                    <a:pt x="9728" y="2881"/>
                    <a:pt x="9763" y="2881"/>
                  </a:cubicBezTo>
                  <a:cubicBezTo>
                    <a:pt x="10633" y="2881"/>
                    <a:pt x="11335" y="3584"/>
                    <a:pt x="11335" y="4453"/>
                  </a:cubicBezTo>
                  <a:cubicBezTo>
                    <a:pt x="11335" y="5310"/>
                    <a:pt x="10633" y="6013"/>
                    <a:pt x="9763" y="6013"/>
                  </a:cubicBezTo>
                  <a:lnTo>
                    <a:pt x="8573" y="6013"/>
                  </a:lnTo>
                  <a:cubicBezTo>
                    <a:pt x="8489" y="6013"/>
                    <a:pt x="8394" y="6084"/>
                    <a:pt x="8394" y="6191"/>
                  </a:cubicBezTo>
                  <a:cubicBezTo>
                    <a:pt x="8394" y="6298"/>
                    <a:pt x="8478" y="6370"/>
                    <a:pt x="8573" y="6370"/>
                  </a:cubicBezTo>
                  <a:lnTo>
                    <a:pt x="9763" y="6370"/>
                  </a:lnTo>
                  <a:cubicBezTo>
                    <a:pt x="10823" y="6370"/>
                    <a:pt x="11668" y="5501"/>
                    <a:pt x="11668" y="4465"/>
                  </a:cubicBezTo>
                  <a:cubicBezTo>
                    <a:pt x="11668" y="3417"/>
                    <a:pt x="10859" y="2560"/>
                    <a:pt x="9811" y="2560"/>
                  </a:cubicBezTo>
                  <a:lnTo>
                    <a:pt x="9740" y="2560"/>
                  </a:lnTo>
                  <a:cubicBezTo>
                    <a:pt x="9585" y="2155"/>
                    <a:pt x="9323" y="1798"/>
                    <a:pt x="8966" y="1548"/>
                  </a:cubicBezTo>
                  <a:cubicBezTo>
                    <a:pt x="8561" y="1250"/>
                    <a:pt x="8097" y="1095"/>
                    <a:pt x="7608" y="1095"/>
                  </a:cubicBezTo>
                  <a:cubicBezTo>
                    <a:pt x="7418" y="1095"/>
                    <a:pt x="7204" y="1131"/>
                    <a:pt x="7013" y="1179"/>
                  </a:cubicBezTo>
                  <a:cubicBezTo>
                    <a:pt x="6513" y="429"/>
                    <a:pt x="5680" y="0"/>
                    <a:pt x="4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1" name="Google Shape;9961;p78"/>
            <p:cNvSpPr/>
            <p:nvPr/>
          </p:nvSpPr>
          <p:spPr>
            <a:xfrm>
              <a:off x="6761668" y="2549194"/>
              <a:ext cx="139850" cy="186064"/>
            </a:xfrm>
            <a:custGeom>
              <a:avLst/>
              <a:gdLst/>
              <a:ahLst/>
              <a:cxnLst/>
              <a:rect l="l" t="t" r="r" b="b"/>
              <a:pathLst>
                <a:path w="4394" h="5846" extrusionOk="0">
                  <a:moveTo>
                    <a:pt x="2584" y="357"/>
                  </a:moveTo>
                  <a:lnTo>
                    <a:pt x="2584" y="1476"/>
                  </a:lnTo>
                  <a:cubicBezTo>
                    <a:pt x="2584" y="1667"/>
                    <a:pt x="2751" y="1834"/>
                    <a:pt x="2941" y="1834"/>
                  </a:cubicBezTo>
                  <a:lnTo>
                    <a:pt x="3501" y="1834"/>
                  </a:lnTo>
                  <a:cubicBezTo>
                    <a:pt x="3584" y="1834"/>
                    <a:pt x="3679" y="1750"/>
                    <a:pt x="3679" y="1655"/>
                  </a:cubicBezTo>
                  <a:cubicBezTo>
                    <a:pt x="3679" y="1548"/>
                    <a:pt x="3596" y="1476"/>
                    <a:pt x="3501" y="1476"/>
                  </a:cubicBezTo>
                  <a:lnTo>
                    <a:pt x="2941" y="1476"/>
                  </a:lnTo>
                  <a:cubicBezTo>
                    <a:pt x="2941" y="1476"/>
                    <a:pt x="2929" y="1476"/>
                    <a:pt x="2929" y="1453"/>
                  </a:cubicBezTo>
                  <a:lnTo>
                    <a:pt x="2929" y="393"/>
                  </a:lnTo>
                  <a:lnTo>
                    <a:pt x="4001" y="1465"/>
                  </a:lnTo>
                  <a:cubicBezTo>
                    <a:pt x="4037" y="1500"/>
                    <a:pt x="4060" y="1560"/>
                    <a:pt x="4060" y="1607"/>
                  </a:cubicBezTo>
                  <a:lnTo>
                    <a:pt x="4060" y="5501"/>
                  </a:lnTo>
                  <a:lnTo>
                    <a:pt x="4049" y="5501"/>
                  </a:lnTo>
                  <a:lnTo>
                    <a:pt x="369" y="5525"/>
                  </a:lnTo>
                  <a:cubicBezTo>
                    <a:pt x="369" y="5525"/>
                    <a:pt x="358" y="5525"/>
                    <a:pt x="358" y="5501"/>
                  </a:cubicBezTo>
                  <a:lnTo>
                    <a:pt x="358" y="369"/>
                  </a:lnTo>
                  <a:cubicBezTo>
                    <a:pt x="358" y="369"/>
                    <a:pt x="358" y="357"/>
                    <a:pt x="369" y="357"/>
                  </a:cubicBezTo>
                  <a:close/>
                  <a:moveTo>
                    <a:pt x="358" y="0"/>
                  </a:moveTo>
                  <a:cubicBezTo>
                    <a:pt x="167" y="0"/>
                    <a:pt x="0" y="167"/>
                    <a:pt x="0" y="357"/>
                  </a:cubicBezTo>
                  <a:lnTo>
                    <a:pt x="0" y="5489"/>
                  </a:lnTo>
                  <a:cubicBezTo>
                    <a:pt x="0" y="5679"/>
                    <a:pt x="155" y="5846"/>
                    <a:pt x="358" y="5846"/>
                  </a:cubicBezTo>
                  <a:lnTo>
                    <a:pt x="4013" y="5846"/>
                  </a:lnTo>
                  <a:cubicBezTo>
                    <a:pt x="4203" y="5846"/>
                    <a:pt x="4370" y="5679"/>
                    <a:pt x="4370" y="5489"/>
                  </a:cubicBezTo>
                  <a:lnTo>
                    <a:pt x="4370" y="1607"/>
                  </a:lnTo>
                  <a:cubicBezTo>
                    <a:pt x="4394" y="1476"/>
                    <a:pt x="4334" y="1334"/>
                    <a:pt x="4227" y="1238"/>
                  </a:cubicBezTo>
                  <a:lnTo>
                    <a:pt x="3156" y="167"/>
                  </a:lnTo>
                  <a:cubicBezTo>
                    <a:pt x="3048" y="60"/>
                    <a:pt x="2917" y="0"/>
                    <a:pt x="2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2" name="Google Shape;9962;p78"/>
            <p:cNvSpPr/>
            <p:nvPr/>
          </p:nvSpPr>
          <p:spPr>
            <a:xfrm>
              <a:off x="6802216" y="2625357"/>
              <a:ext cx="58754" cy="75431"/>
            </a:xfrm>
            <a:custGeom>
              <a:avLst/>
              <a:gdLst/>
              <a:ahLst/>
              <a:cxnLst/>
              <a:rect l="l" t="t" r="r" b="b"/>
              <a:pathLst>
                <a:path w="1846" h="2370" extrusionOk="0">
                  <a:moveTo>
                    <a:pt x="929" y="0"/>
                  </a:moveTo>
                  <a:cubicBezTo>
                    <a:pt x="881" y="0"/>
                    <a:pt x="822" y="36"/>
                    <a:pt x="786" y="60"/>
                  </a:cubicBezTo>
                  <a:lnTo>
                    <a:pt x="60" y="988"/>
                  </a:lnTo>
                  <a:cubicBezTo>
                    <a:pt x="0" y="1060"/>
                    <a:pt x="12" y="1167"/>
                    <a:pt x="96" y="1227"/>
                  </a:cubicBezTo>
                  <a:cubicBezTo>
                    <a:pt x="123" y="1250"/>
                    <a:pt x="157" y="1260"/>
                    <a:pt x="190" y="1260"/>
                  </a:cubicBezTo>
                  <a:cubicBezTo>
                    <a:pt x="243" y="1260"/>
                    <a:pt x="297" y="1234"/>
                    <a:pt x="334" y="1191"/>
                  </a:cubicBezTo>
                  <a:lnTo>
                    <a:pt x="762" y="655"/>
                  </a:lnTo>
                  <a:lnTo>
                    <a:pt x="762" y="2191"/>
                  </a:lnTo>
                  <a:cubicBezTo>
                    <a:pt x="762" y="2274"/>
                    <a:pt x="834" y="2370"/>
                    <a:pt x="941" y="2370"/>
                  </a:cubicBezTo>
                  <a:cubicBezTo>
                    <a:pt x="1024" y="2370"/>
                    <a:pt x="1120" y="2298"/>
                    <a:pt x="1120" y="2191"/>
                  </a:cubicBezTo>
                  <a:lnTo>
                    <a:pt x="1120" y="655"/>
                  </a:lnTo>
                  <a:lnTo>
                    <a:pt x="1548" y="1191"/>
                  </a:lnTo>
                  <a:cubicBezTo>
                    <a:pt x="1584" y="1238"/>
                    <a:pt x="1643" y="1250"/>
                    <a:pt x="1691" y="1250"/>
                  </a:cubicBezTo>
                  <a:cubicBezTo>
                    <a:pt x="1727" y="1250"/>
                    <a:pt x="1762" y="1238"/>
                    <a:pt x="1786" y="1203"/>
                  </a:cubicBezTo>
                  <a:cubicBezTo>
                    <a:pt x="1834" y="1167"/>
                    <a:pt x="1846" y="1060"/>
                    <a:pt x="1786" y="988"/>
                  </a:cubicBezTo>
                  <a:lnTo>
                    <a:pt x="1060" y="60"/>
                  </a:lnTo>
                  <a:cubicBezTo>
                    <a:pt x="1036" y="12"/>
                    <a:pt x="989" y="0"/>
                    <a:pt x="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3" name="Google Shape;9963;p78"/>
            <p:cNvSpPr/>
            <p:nvPr/>
          </p:nvSpPr>
          <p:spPr>
            <a:xfrm>
              <a:off x="6802216" y="2480828"/>
              <a:ext cx="47009" cy="33132"/>
            </a:xfrm>
            <a:custGeom>
              <a:avLst/>
              <a:gdLst/>
              <a:ahLst/>
              <a:cxnLst/>
              <a:rect l="l" t="t" r="r" b="b"/>
              <a:pathLst>
                <a:path w="1477" h="1041" extrusionOk="0">
                  <a:moveTo>
                    <a:pt x="193" y="0"/>
                  </a:moveTo>
                  <a:cubicBezTo>
                    <a:pt x="119" y="0"/>
                    <a:pt x="45" y="64"/>
                    <a:pt x="24" y="136"/>
                  </a:cubicBezTo>
                  <a:cubicBezTo>
                    <a:pt x="0" y="231"/>
                    <a:pt x="60" y="314"/>
                    <a:pt x="155" y="338"/>
                  </a:cubicBezTo>
                  <a:cubicBezTo>
                    <a:pt x="560" y="422"/>
                    <a:pt x="917" y="636"/>
                    <a:pt x="1155" y="969"/>
                  </a:cubicBezTo>
                  <a:cubicBezTo>
                    <a:pt x="1179" y="1017"/>
                    <a:pt x="1239" y="1041"/>
                    <a:pt x="1286" y="1041"/>
                  </a:cubicBezTo>
                  <a:cubicBezTo>
                    <a:pt x="1310" y="1041"/>
                    <a:pt x="1358" y="1029"/>
                    <a:pt x="1393" y="1017"/>
                  </a:cubicBezTo>
                  <a:cubicBezTo>
                    <a:pt x="1465" y="946"/>
                    <a:pt x="1477" y="838"/>
                    <a:pt x="1429" y="767"/>
                  </a:cubicBezTo>
                  <a:cubicBezTo>
                    <a:pt x="1131" y="374"/>
                    <a:pt x="703" y="88"/>
                    <a:pt x="227" y="5"/>
                  </a:cubicBezTo>
                  <a:cubicBezTo>
                    <a:pt x="216" y="2"/>
                    <a:pt x="204" y="0"/>
                    <a:pt x="1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4" name="Google Shape;9964;p78"/>
            <p:cNvSpPr/>
            <p:nvPr/>
          </p:nvSpPr>
          <p:spPr>
            <a:xfrm>
              <a:off x="6895439" y="2517112"/>
              <a:ext cx="36793" cy="32114"/>
            </a:xfrm>
            <a:custGeom>
              <a:avLst/>
              <a:gdLst/>
              <a:ahLst/>
              <a:cxnLst/>
              <a:rect l="l" t="t" r="r" b="b"/>
              <a:pathLst>
                <a:path w="1156" h="1009" extrusionOk="0">
                  <a:moveTo>
                    <a:pt x="206" y="1"/>
                  </a:moveTo>
                  <a:cubicBezTo>
                    <a:pt x="131" y="1"/>
                    <a:pt x="65" y="39"/>
                    <a:pt x="36" y="115"/>
                  </a:cubicBezTo>
                  <a:cubicBezTo>
                    <a:pt x="0" y="198"/>
                    <a:pt x="48" y="306"/>
                    <a:pt x="143" y="341"/>
                  </a:cubicBezTo>
                  <a:cubicBezTo>
                    <a:pt x="429" y="437"/>
                    <a:pt x="667" y="639"/>
                    <a:pt x="810" y="913"/>
                  </a:cubicBezTo>
                  <a:cubicBezTo>
                    <a:pt x="846" y="972"/>
                    <a:pt x="893" y="1008"/>
                    <a:pt x="965" y="1008"/>
                  </a:cubicBezTo>
                  <a:cubicBezTo>
                    <a:pt x="989" y="1008"/>
                    <a:pt x="1024" y="1008"/>
                    <a:pt x="1036" y="996"/>
                  </a:cubicBezTo>
                  <a:cubicBezTo>
                    <a:pt x="1108" y="937"/>
                    <a:pt x="1155" y="829"/>
                    <a:pt x="1108" y="734"/>
                  </a:cubicBezTo>
                  <a:cubicBezTo>
                    <a:pt x="929" y="401"/>
                    <a:pt x="619" y="127"/>
                    <a:pt x="262" y="8"/>
                  </a:cubicBezTo>
                  <a:cubicBezTo>
                    <a:pt x="243" y="3"/>
                    <a:pt x="224" y="1"/>
                    <a:pt x="2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65" name="Google Shape;9965;p78"/>
          <p:cNvGrpSpPr/>
          <p:nvPr/>
        </p:nvGrpSpPr>
        <p:grpSpPr>
          <a:xfrm>
            <a:off x="7185010" y="2987212"/>
            <a:ext cx="347132" cy="483056"/>
            <a:chOff x="5388757" y="2414659"/>
            <a:chExt cx="260349" cy="362292"/>
          </a:xfrm>
          <a:solidFill>
            <a:schemeClr val="tx1"/>
          </a:solidFill>
        </p:grpSpPr>
        <p:sp>
          <p:nvSpPr>
            <p:cNvPr id="9966" name="Google Shape;9966;p78"/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7" name="Google Shape;9967;p78"/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8" name="Google Shape;9968;p78"/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9" name="Google Shape;9969;p78"/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0" name="Google Shape;9970;p78"/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1" name="Google Shape;9971;p78"/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2" name="Google Shape;9972;p78"/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3" name="Google Shape;9973;p78"/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4" name="Google Shape;9974;p78"/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5" name="Google Shape;9975;p78"/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6" name="Google Shape;9976;p78"/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7" name="Google Shape;9977;p78"/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8" name="Google Shape;9978;p78"/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9" name="Google Shape;9979;p78"/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0" name="Google Shape;9980;p78"/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1" name="Google Shape;9981;p78"/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2" name="Google Shape;9982;p78"/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3" name="Google Shape;9983;p78"/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4" name="Google Shape;9984;p78"/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5" name="Google Shape;9985;p78"/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86" name="Google Shape;9986;p78"/>
          <p:cNvGrpSpPr/>
          <p:nvPr/>
        </p:nvGrpSpPr>
        <p:grpSpPr>
          <a:xfrm>
            <a:off x="4756189" y="3642010"/>
            <a:ext cx="464384" cy="453775"/>
            <a:chOff x="3567142" y="2905757"/>
            <a:chExt cx="348288" cy="340331"/>
          </a:xfrm>
          <a:solidFill>
            <a:schemeClr val="tx1"/>
          </a:solidFill>
        </p:grpSpPr>
        <p:sp>
          <p:nvSpPr>
            <p:cNvPr id="9987" name="Google Shape;9987;p78"/>
            <p:cNvSpPr/>
            <p:nvPr/>
          </p:nvSpPr>
          <p:spPr>
            <a:xfrm>
              <a:off x="3567142" y="2905757"/>
              <a:ext cx="348288" cy="340331"/>
            </a:xfrm>
            <a:custGeom>
              <a:avLst/>
              <a:gdLst/>
              <a:ahLst/>
              <a:cxnLst/>
              <a:rect l="l" t="t" r="r" b="b"/>
              <a:pathLst>
                <a:path w="10943" h="10693" extrusionOk="0">
                  <a:moveTo>
                    <a:pt x="2799" y="608"/>
                  </a:moveTo>
                  <a:lnTo>
                    <a:pt x="6811" y="620"/>
                  </a:lnTo>
                  <a:cubicBezTo>
                    <a:pt x="7013" y="620"/>
                    <a:pt x="7156" y="763"/>
                    <a:pt x="7204" y="941"/>
                  </a:cubicBezTo>
                  <a:cubicBezTo>
                    <a:pt x="7204" y="965"/>
                    <a:pt x="7216" y="1001"/>
                    <a:pt x="7216" y="1013"/>
                  </a:cubicBezTo>
                  <a:lnTo>
                    <a:pt x="7216" y="1715"/>
                  </a:lnTo>
                  <a:lnTo>
                    <a:pt x="3144" y="1703"/>
                  </a:lnTo>
                  <a:lnTo>
                    <a:pt x="3144" y="1596"/>
                  </a:lnTo>
                  <a:cubicBezTo>
                    <a:pt x="3144" y="1215"/>
                    <a:pt x="3001" y="882"/>
                    <a:pt x="2799" y="608"/>
                  </a:cubicBezTo>
                  <a:close/>
                  <a:moveTo>
                    <a:pt x="1560" y="346"/>
                  </a:moveTo>
                  <a:cubicBezTo>
                    <a:pt x="2251" y="346"/>
                    <a:pt x="2811" y="906"/>
                    <a:pt x="2811" y="1596"/>
                  </a:cubicBezTo>
                  <a:cubicBezTo>
                    <a:pt x="2811" y="2275"/>
                    <a:pt x="2263" y="2846"/>
                    <a:pt x="1560" y="2846"/>
                  </a:cubicBezTo>
                  <a:cubicBezTo>
                    <a:pt x="882" y="2846"/>
                    <a:pt x="310" y="2275"/>
                    <a:pt x="310" y="1596"/>
                  </a:cubicBezTo>
                  <a:cubicBezTo>
                    <a:pt x="310" y="906"/>
                    <a:pt x="882" y="346"/>
                    <a:pt x="1560" y="346"/>
                  </a:cubicBezTo>
                  <a:close/>
                  <a:moveTo>
                    <a:pt x="1799" y="9252"/>
                  </a:moveTo>
                  <a:lnTo>
                    <a:pt x="7168" y="9288"/>
                  </a:lnTo>
                  <a:lnTo>
                    <a:pt x="7168" y="9990"/>
                  </a:lnTo>
                  <a:cubicBezTo>
                    <a:pt x="7168" y="10014"/>
                    <a:pt x="7168" y="10050"/>
                    <a:pt x="7156" y="10062"/>
                  </a:cubicBezTo>
                  <a:cubicBezTo>
                    <a:pt x="7109" y="10240"/>
                    <a:pt x="6966" y="10371"/>
                    <a:pt x="6775" y="10371"/>
                  </a:cubicBezTo>
                  <a:lnTo>
                    <a:pt x="2191" y="10359"/>
                  </a:lnTo>
                  <a:cubicBezTo>
                    <a:pt x="1965" y="10359"/>
                    <a:pt x="1799" y="10181"/>
                    <a:pt x="1799" y="9954"/>
                  </a:cubicBezTo>
                  <a:lnTo>
                    <a:pt x="1799" y="9252"/>
                  </a:lnTo>
                  <a:close/>
                  <a:moveTo>
                    <a:pt x="1572" y="1"/>
                  </a:moveTo>
                  <a:cubicBezTo>
                    <a:pt x="715" y="1"/>
                    <a:pt x="1" y="703"/>
                    <a:pt x="1" y="1561"/>
                  </a:cubicBezTo>
                  <a:cubicBezTo>
                    <a:pt x="1" y="2418"/>
                    <a:pt x="667" y="3108"/>
                    <a:pt x="1501" y="3144"/>
                  </a:cubicBezTo>
                  <a:lnTo>
                    <a:pt x="1501" y="4644"/>
                  </a:lnTo>
                  <a:cubicBezTo>
                    <a:pt x="1501" y="4739"/>
                    <a:pt x="1572" y="4811"/>
                    <a:pt x="1668" y="4811"/>
                  </a:cubicBezTo>
                  <a:cubicBezTo>
                    <a:pt x="1751" y="4811"/>
                    <a:pt x="1834" y="4739"/>
                    <a:pt x="1834" y="4644"/>
                  </a:cubicBezTo>
                  <a:lnTo>
                    <a:pt x="1834" y="3132"/>
                  </a:lnTo>
                  <a:cubicBezTo>
                    <a:pt x="2441" y="3025"/>
                    <a:pt x="2918" y="2596"/>
                    <a:pt x="3096" y="2013"/>
                  </a:cubicBezTo>
                  <a:lnTo>
                    <a:pt x="7216" y="2025"/>
                  </a:lnTo>
                  <a:lnTo>
                    <a:pt x="7216" y="3323"/>
                  </a:lnTo>
                  <a:lnTo>
                    <a:pt x="4704" y="3311"/>
                  </a:lnTo>
                  <a:lnTo>
                    <a:pt x="4668" y="3311"/>
                  </a:lnTo>
                  <a:lnTo>
                    <a:pt x="4668" y="2751"/>
                  </a:lnTo>
                  <a:cubicBezTo>
                    <a:pt x="4668" y="2668"/>
                    <a:pt x="4597" y="2596"/>
                    <a:pt x="4513" y="2596"/>
                  </a:cubicBezTo>
                  <a:cubicBezTo>
                    <a:pt x="4418" y="2596"/>
                    <a:pt x="4346" y="2668"/>
                    <a:pt x="4346" y="2751"/>
                  </a:cubicBezTo>
                  <a:lnTo>
                    <a:pt x="4346" y="3668"/>
                  </a:lnTo>
                  <a:lnTo>
                    <a:pt x="4335" y="7276"/>
                  </a:lnTo>
                  <a:lnTo>
                    <a:pt x="4335" y="8204"/>
                  </a:lnTo>
                  <a:cubicBezTo>
                    <a:pt x="4335" y="8288"/>
                    <a:pt x="4406" y="8371"/>
                    <a:pt x="4489" y="8371"/>
                  </a:cubicBezTo>
                  <a:cubicBezTo>
                    <a:pt x="4585" y="8371"/>
                    <a:pt x="4656" y="8288"/>
                    <a:pt x="4656" y="8204"/>
                  </a:cubicBezTo>
                  <a:lnTo>
                    <a:pt x="4656" y="7633"/>
                  </a:lnTo>
                  <a:lnTo>
                    <a:pt x="4692" y="7633"/>
                  </a:lnTo>
                  <a:lnTo>
                    <a:pt x="7204" y="7657"/>
                  </a:lnTo>
                  <a:lnTo>
                    <a:pt x="7204" y="8966"/>
                  </a:lnTo>
                  <a:lnTo>
                    <a:pt x="1834" y="8930"/>
                  </a:lnTo>
                  <a:lnTo>
                    <a:pt x="1846" y="5335"/>
                  </a:lnTo>
                  <a:cubicBezTo>
                    <a:pt x="1846" y="5240"/>
                    <a:pt x="1775" y="5168"/>
                    <a:pt x="1679" y="5168"/>
                  </a:cubicBezTo>
                  <a:cubicBezTo>
                    <a:pt x="1596" y="5168"/>
                    <a:pt x="1513" y="5240"/>
                    <a:pt x="1513" y="5335"/>
                  </a:cubicBezTo>
                  <a:lnTo>
                    <a:pt x="1501" y="9097"/>
                  </a:lnTo>
                  <a:lnTo>
                    <a:pt x="1501" y="9954"/>
                  </a:lnTo>
                  <a:cubicBezTo>
                    <a:pt x="1501" y="10347"/>
                    <a:pt x="1810" y="10669"/>
                    <a:pt x="2215" y="10669"/>
                  </a:cubicBezTo>
                  <a:lnTo>
                    <a:pt x="6799" y="10693"/>
                  </a:lnTo>
                  <a:cubicBezTo>
                    <a:pt x="7168" y="10693"/>
                    <a:pt x="7466" y="10407"/>
                    <a:pt x="7514" y="10050"/>
                  </a:cubicBezTo>
                  <a:lnTo>
                    <a:pt x="7514" y="9978"/>
                  </a:lnTo>
                  <a:lnTo>
                    <a:pt x="7514" y="9109"/>
                  </a:lnTo>
                  <a:lnTo>
                    <a:pt x="7514" y="7633"/>
                  </a:lnTo>
                  <a:lnTo>
                    <a:pt x="8478" y="7633"/>
                  </a:lnTo>
                  <a:cubicBezTo>
                    <a:pt x="8573" y="7633"/>
                    <a:pt x="8645" y="7561"/>
                    <a:pt x="8645" y="7478"/>
                  </a:cubicBezTo>
                  <a:cubicBezTo>
                    <a:pt x="8645" y="7383"/>
                    <a:pt x="8573" y="7311"/>
                    <a:pt x="8478" y="7311"/>
                  </a:cubicBezTo>
                  <a:lnTo>
                    <a:pt x="4668" y="7299"/>
                  </a:lnTo>
                  <a:cubicBezTo>
                    <a:pt x="4656" y="7299"/>
                    <a:pt x="4644" y="7276"/>
                    <a:pt x="4644" y="7264"/>
                  </a:cubicBezTo>
                  <a:lnTo>
                    <a:pt x="4656" y="3644"/>
                  </a:lnTo>
                  <a:cubicBezTo>
                    <a:pt x="4656" y="3632"/>
                    <a:pt x="4668" y="3620"/>
                    <a:pt x="4692" y="3620"/>
                  </a:cubicBezTo>
                  <a:lnTo>
                    <a:pt x="10585" y="3644"/>
                  </a:lnTo>
                  <a:cubicBezTo>
                    <a:pt x="10597" y="3644"/>
                    <a:pt x="10609" y="3668"/>
                    <a:pt x="10609" y="3680"/>
                  </a:cubicBezTo>
                  <a:lnTo>
                    <a:pt x="10597" y="7299"/>
                  </a:lnTo>
                  <a:cubicBezTo>
                    <a:pt x="10597" y="7311"/>
                    <a:pt x="10585" y="7323"/>
                    <a:pt x="10562" y="7323"/>
                  </a:cubicBezTo>
                  <a:lnTo>
                    <a:pt x="9192" y="7323"/>
                  </a:lnTo>
                  <a:cubicBezTo>
                    <a:pt x="9109" y="7323"/>
                    <a:pt x="9038" y="7395"/>
                    <a:pt x="9038" y="7490"/>
                  </a:cubicBezTo>
                  <a:cubicBezTo>
                    <a:pt x="9038" y="7573"/>
                    <a:pt x="9109" y="7657"/>
                    <a:pt x="9192" y="7657"/>
                  </a:cubicBezTo>
                  <a:lnTo>
                    <a:pt x="10562" y="7657"/>
                  </a:lnTo>
                  <a:cubicBezTo>
                    <a:pt x="10764" y="7657"/>
                    <a:pt x="10919" y="7490"/>
                    <a:pt x="10919" y="7299"/>
                  </a:cubicBezTo>
                  <a:lnTo>
                    <a:pt x="10943" y="3680"/>
                  </a:lnTo>
                  <a:cubicBezTo>
                    <a:pt x="10919" y="3513"/>
                    <a:pt x="10776" y="3346"/>
                    <a:pt x="10562" y="3346"/>
                  </a:cubicBezTo>
                  <a:lnTo>
                    <a:pt x="7514" y="3335"/>
                  </a:lnTo>
                  <a:lnTo>
                    <a:pt x="7514" y="1882"/>
                  </a:lnTo>
                  <a:lnTo>
                    <a:pt x="7514" y="1013"/>
                  </a:lnTo>
                  <a:lnTo>
                    <a:pt x="7514" y="941"/>
                  </a:lnTo>
                  <a:cubicBezTo>
                    <a:pt x="7490" y="584"/>
                    <a:pt x="7168" y="298"/>
                    <a:pt x="6799" y="298"/>
                  </a:cubicBezTo>
                  <a:lnTo>
                    <a:pt x="2501" y="287"/>
                  </a:lnTo>
                  <a:lnTo>
                    <a:pt x="2453" y="287"/>
                  </a:lnTo>
                  <a:cubicBezTo>
                    <a:pt x="2203" y="108"/>
                    <a:pt x="1906" y="1"/>
                    <a:pt x="15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8" name="Google Shape;9988;p78"/>
            <p:cNvSpPr/>
            <p:nvPr/>
          </p:nvSpPr>
          <p:spPr>
            <a:xfrm>
              <a:off x="3819534" y="3034977"/>
              <a:ext cx="73903" cy="48919"/>
            </a:xfrm>
            <a:custGeom>
              <a:avLst/>
              <a:gdLst/>
              <a:ahLst/>
              <a:cxnLst/>
              <a:rect l="l" t="t" r="r" b="b"/>
              <a:pathLst>
                <a:path w="2322" h="1537" extrusionOk="0">
                  <a:moveTo>
                    <a:pt x="1560" y="322"/>
                  </a:moveTo>
                  <a:cubicBezTo>
                    <a:pt x="1798" y="334"/>
                    <a:pt x="2001" y="525"/>
                    <a:pt x="2001" y="763"/>
                  </a:cubicBezTo>
                  <a:cubicBezTo>
                    <a:pt x="2001" y="1001"/>
                    <a:pt x="1798" y="1191"/>
                    <a:pt x="1548" y="1191"/>
                  </a:cubicBezTo>
                  <a:cubicBezTo>
                    <a:pt x="1310" y="1191"/>
                    <a:pt x="1119" y="1001"/>
                    <a:pt x="1119" y="751"/>
                  </a:cubicBezTo>
                  <a:cubicBezTo>
                    <a:pt x="1119" y="513"/>
                    <a:pt x="1310" y="322"/>
                    <a:pt x="1560" y="322"/>
                  </a:cubicBezTo>
                  <a:close/>
                  <a:moveTo>
                    <a:pt x="774" y="334"/>
                  </a:moveTo>
                  <a:cubicBezTo>
                    <a:pt x="834" y="334"/>
                    <a:pt x="881" y="346"/>
                    <a:pt x="929" y="358"/>
                  </a:cubicBezTo>
                  <a:cubicBezTo>
                    <a:pt x="846" y="477"/>
                    <a:pt x="810" y="620"/>
                    <a:pt x="810" y="775"/>
                  </a:cubicBezTo>
                  <a:cubicBezTo>
                    <a:pt x="810" y="930"/>
                    <a:pt x="846" y="1072"/>
                    <a:pt x="929" y="1191"/>
                  </a:cubicBezTo>
                  <a:cubicBezTo>
                    <a:pt x="881" y="1215"/>
                    <a:pt x="822" y="1227"/>
                    <a:pt x="774" y="1227"/>
                  </a:cubicBezTo>
                  <a:cubicBezTo>
                    <a:pt x="524" y="1191"/>
                    <a:pt x="334" y="1001"/>
                    <a:pt x="334" y="763"/>
                  </a:cubicBezTo>
                  <a:cubicBezTo>
                    <a:pt x="334" y="525"/>
                    <a:pt x="524" y="334"/>
                    <a:pt x="774" y="334"/>
                  </a:cubicBezTo>
                  <a:close/>
                  <a:moveTo>
                    <a:pt x="762" y="1"/>
                  </a:moveTo>
                  <a:cubicBezTo>
                    <a:pt x="346" y="1"/>
                    <a:pt x="0" y="346"/>
                    <a:pt x="0" y="763"/>
                  </a:cubicBezTo>
                  <a:cubicBezTo>
                    <a:pt x="0" y="1180"/>
                    <a:pt x="346" y="1525"/>
                    <a:pt x="762" y="1525"/>
                  </a:cubicBezTo>
                  <a:cubicBezTo>
                    <a:pt x="905" y="1525"/>
                    <a:pt x="1048" y="1489"/>
                    <a:pt x="1167" y="1418"/>
                  </a:cubicBezTo>
                  <a:cubicBezTo>
                    <a:pt x="1286" y="1489"/>
                    <a:pt x="1417" y="1537"/>
                    <a:pt x="1560" y="1537"/>
                  </a:cubicBezTo>
                  <a:cubicBezTo>
                    <a:pt x="1977" y="1537"/>
                    <a:pt x="2322" y="1191"/>
                    <a:pt x="2322" y="775"/>
                  </a:cubicBezTo>
                  <a:cubicBezTo>
                    <a:pt x="2322" y="358"/>
                    <a:pt x="1977" y="13"/>
                    <a:pt x="1560" y="13"/>
                  </a:cubicBezTo>
                  <a:cubicBezTo>
                    <a:pt x="1417" y="13"/>
                    <a:pt x="1286" y="60"/>
                    <a:pt x="1167" y="120"/>
                  </a:cubicBezTo>
                  <a:cubicBezTo>
                    <a:pt x="1048" y="48"/>
                    <a:pt x="905" y="1"/>
                    <a:pt x="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9" name="Google Shape;9989;p78"/>
            <p:cNvSpPr/>
            <p:nvPr/>
          </p:nvSpPr>
          <p:spPr>
            <a:xfrm>
              <a:off x="3728571" y="3036123"/>
              <a:ext cx="67506" cy="45895"/>
            </a:xfrm>
            <a:custGeom>
              <a:avLst/>
              <a:gdLst/>
              <a:ahLst/>
              <a:cxnLst/>
              <a:rect l="l" t="t" r="r" b="b"/>
              <a:pathLst>
                <a:path w="2121" h="1442" extrusionOk="0">
                  <a:moveTo>
                    <a:pt x="1739" y="310"/>
                  </a:moveTo>
                  <a:cubicBezTo>
                    <a:pt x="1763" y="310"/>
                    <a:pt x="1775" y="322"/>
                    <a:pt x="1775" y="346"/>
                  </a:cubicBezTo>
                  <a:lnTo>
                    <a:pt x="1775" y="1072"/>
                  </a:lnTo>
                  <a:cubicBezTo>
                    <a:pt x="1775" y="1084"/>
                    <a:pt x="1763" y="1096"/>
                    <a:pt x="1739" y="1096"/>
                  </a:cubicBezTo>
                  <a:lnTo>
                    <a:pt x="346" y="1096"/>
                  </a:lnTo>
                  <a:cubicBezTo>
                    <a:pt x="343" y="1103"/>
                    <a:pt x="338" y="1106"/>
                    <a:pt x="333" y="1106"/>
                  </a:cubicBezTo>
                  <a:cubicBezTo>
                    <a:pt x="322" y="1106"/>
                    <a:pt x="310" y="1089"/>
                    <a:pt x="310" y="1072"/>
                  </a:cubicBezTo>
                  <a:lnTo>
                    <a:pt x="310" y="346"/>
                  </a:lnTo>
                  <a:cubicBezTo>
                    <a:pt x="310" y="322"/>
                    <a:pt x="334" y="310"/>
                    <a:pt x="346" y="310"/>
                  </a:cubicBezTo>
                  <a:close/>
                  <a:moveTo>
                    <a:pt x="358" y="1"/>
                  </a:moveTo>
                  <a:cubicBezTo>
                    <a:pt x="167" y="1"/>
                    <a:pt x="1" y="167"/>
                    <a:pt x="1" y="358"/>
                  </a:cubicBezTo>
                  <a:lnTo>
                    <a:pt x="1" y="1084"/>
                  </a:lnTo>
                  <a:cubicBezTo>
                    <a:pt x="1" y="1275"/>
                    <a:pt x="167" y="1441"/>
                    <a:pt x="358" y="1441"/>
                  </a:cubicBezTo>
                  <a:lnTo>
                    <a:pt x="1763" y="1441"/>
                  </a:lnTo>
                  <a:cubicBezTo>
                    <a:pt x="1953" y="1441"/>
                    <a:pt x="2120" y="1275"/>
                    <a:pt x="2120" y="1084"/>
                  </a:cubicBezTo>
                  <a:lnTo>
                    <a:pt x="2120" y="358"/>
                  </a:lnTo>
                  <a:cubicBezTo>
                    <a:pt x="2120" y="167"/>
                    <a:pt x="1953" y="1"/>
                    <a:pt x="1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90" name="Google Shape;9990;p78"/>
            <p:cNvSpPr/>
            <p:nvPr/>
          </p:nvSpPr>
          <p:spPr>
            <a:xfrm>
              <a:off x="3724783" y="3091439"/>
              <a:ext cx="170946" cy="30745"/>
            </a:xfrm>
            <a:custGeom>
              <a:avLst/>
              <a:gdLst/>
              <a:ahLst/>
              <a:cxnLst/>
              <a:rect l="l" t="t" r="r" b="b"/>
              <a:pathLst>
                <a:path w="5371" h="966" extrusionOk="0">
                  <a:moveTo>
                    <a:pt x="358" y="346"/>
                  </a:moveTo>
                  <a:lnTo>
                    <a:pt x="5013" y="358"/>
                  </a:lnTo>
                  <a:cubicBezTo>
                    <a:pt x="5037" y="358"/>
                    <a:pt x="5049" y="370"/>
                    <a:pt x="5049" y="394"/>
                  </a:cubicBezTo>
                  <a:lnTo>
                    <a:pt x="5049" y="632"/>
                  </a:lnTo>
                  <a:cubicBezTo>
                    <a:pt x="5049" y="644"/>
                    <a:pt x="5037" y="656"/>
                    <a:pt x="5013" y="656"/>
                  </a:cubicBezTo>
                  <a:lnTo>
                    <a:pt x="358" y="644"/>
                  </a:lnTo>
                  <a:cubicBezTo>
                    <a:pt x="346" y="644"/>
                    <a:pt x="334" y="632"/>
                    <a:pt x="334" y="608"/>
                  </a:cubicBezTo>
                  <a:lnTo>
                    <a:pt x="334" y="370"/>
                  </a:lnTo>
                  <a:cubicBezTo>
                    <a:pt x="334" y="358"/>
                    <a:pt x="346" y="346"/>
                    <a:pt x="358" y="346"/>
                  </a:cubicBezTo>
                  <a:close/>
                  <a:moveTo>
                    <a:pt x="358" y="1"/>
                  </a:moveTo>
                  <a:cubicBezTo>
                    <a:pt x="167" y="13"/>
                    <a:pt x="1" y="168"/>
                    <a:pt x="1" y="358"/>
                  </a:cubicBezTo>
                  <a:lnTo>
                    <a:pt x="1" y="596"/>
                  </a:lnTo>
                  <a:cubicBezTo>
                    <a:pt x="1" y="787"/>
                    <a:pt x="167" y="953"/>
                    <a:pt x="358" y="953"/>
                  </a:cubicBezTo>
                  <a:lnTo>
                    <a:pt x="5013" y="965"/>
                  </a:lnTo>
                  <a:cubicBezTo>
                    <a:pt x="5204" y="965"/>
                    <a:pt x="5370" y="810"/>
                    <a:pt x="5370" y="608"/>
                  </a:cubicBezTo>
                  <a:lnTo>
                    <a:pt x="5370" y="370"/>
                  </a:lnTo>
                  <a:cubicBezTo>
                    <a:pt x="5370" y="179"/>
                    <a:pt x="5204" y="13"/>
                    <a:pt x="5013" y="13"/>
                  </a:cubicBezTo>
                  <a:lnTo>
                    <a:pt x="35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91" name="Google Shape;9991;p78"/>
            <p:cNvSpPr/>
            <p:nvPr/>
          </p:nvSpPr>
          <p:spPr>
            <a:xfrm>
              <a:off x="3597092" y="2940799"/>
              <a:ext cx="40580" cy="30936"/>
            </a:xfrm>
            <a:custGeom>
              <a:avLst/>
              <a:gdLst/>
              <a:ahLst/>
              <a:cxnLst/>
              <a:rect l="l" t="t" r="r" b="b"/>
              <a:pathLst>
                <a:path w="1275" h="972" extrusionOk="0">
                  <a:moveTo>
                    <a:pt x="1100" y="1"/>
                  </a:moveTo>
                  <a:cubicBezTo>
                    <a:pt x="1055" y="1"/>
                    <a:pt x="1009" y="21"/>
                    <a:pt x="977" y="67"/>
                  </a:cubicBezTo>
                  <a:lnTo>
                    <a:pt x="500" y="567"/>
                  </a:lnTo>
                  <a:lnTo>
                    <a:pt x="298" y="305"/>
                  </a:lnTo>
                  <a:cubicBezTo>
                    <a:pt x="264" y="257"/>
                    <a:pt x="215" y="237"/>
                    <a:pt x="167" y="237"/>
                  </a:cubicBezTo>
                  <a:cubicBezTo>
                    <a:pt x="132" y="237"/>
                    <a:pt x="97" y="249"/>
                    <a:pt x="72" y="269"/>
                  </a:cubicBezTo>
                  <a:cubicBezTo>
                    <a:pt x="0" y="329"/>
                    <a:pt x="0" y="436"/>
                    <a:pt x="36" y="495"/>
                  </a:cubicBezTo>
                  <a:lnTo>
                    <a:pt x="369" y="912"/>
                  </a:lnTo>
                  <a:cubicBezTo>
                    <a:pt x="393" y="936"/>
                    <a:pt x="441" y="971"/>
                    <a:pt x="488" y="971"/>
                  </a:cubicBezTo>
                  <a:cubicBezTo>
                    <a:pt x="524" y="971"/>
                    <a:pt x="572" y="948"/>
                    <a:pt x="608" y="924"/>
                  </a:cubicBezTo>
                  <a:lnTo>
                    <a:pt x="1215" y="269"/>
                  </a:lnTo>
                  <a:cubicBezTo>
                    <a:pt x="1274" y="209"/>
                    <a:pt x="1274" y="102"/>
                    <a:pt x="1203" y="43"/>
                  </a:cubicBezTo>
                  <a:cubicBezTo>
                    <a:pt x="1176" y="16"/>
                    <a:pt x="1138" y="1"/>
                    <a:pt x="1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92" name="Google Shape;9992;p78"/>
          <p:cNvGrpSpPr/>
          <p:nvPr/>
        </p:nvGrpSpPr>
        <p:grpSpPr>
          <a:xfrm>
            <a:off x="1161253" y="2402096"/>
            <a:ext cx="443167" cy="466761"/>
            <a:chOff x="870939" y="1975821"/>
            <a:chExt cx="332375" cy="350071"/>
          </a:xfrm>
          <a:solidFill>
            <a:schemeClr val="tx1"/>
          </a:solidFill>
        </p:grpSpPr>
        <p:sp>
          <p:nvSpPr>
            <p:cNvPr id="9993" name="Google Shape;9993;p78"/>
            <p:cNvSpPr/>
            <p:nvPr/>
          </p:nvSpPr>
          <p:spPr>
            <a:xfrm>
              <a:off x="870939" y="1975821"/>
              <a:ext cx="332375" cy="350071"/>
            </a:xfrm>
            <a:custGeom>
              <a:avLst/>
              <a:gdLst/>
              <a:ahLst/>
              <a:cxnLst/>
              <a:rect l="l" t="t" r="r" b="b"/>
              <a:pathLst>
                <a:path w="10443" h="10999" extrusionOk="0">
                  <a:moveTo>
                    <a:pt x="8049" y="334"/>
                  </a:moveTo>
                  <a:lnTo>
                    <a:pt x="5728" y="3573"/>
                  </a:lnTo>
                  <a:lnTo>
                    <a:pt x="5406" y="3120"/>
                  </a:lnTo>
                  <a:lnTo>
                    <a:pt x="7395" y="334"/>
                  </a:lnTo>
                  <a:close/>
                  <a:moveTo>
                    <a:pt x="9109" y="334"/>
                  </a:moveTo>
                  <a:lnTo>
                    <a:pt x="6263" y="4311"/>
                  </a:lnTo>
                  <a:lnTo>
                    <a:pt x="5942" y="3847"/>
                  </a:lnTo>
                  <a:lnTo>
                    <a:pt x="8454" y="334"/>
                  </a:lnTo>
                  <a:close/>
                  <a:moveTo>
                    <a:pt x="3025" y="334"/>
                  </a:moveTo>
                  <a:lnTo>
                    <a:pt x="6025" y="4525"/>
                  </a:lnTo>
                  <a:cubicBezTo>
                    <a:pt x="5998" y="4533"/>
                    <a:pt x="5970" y="4537"/>
                    <a:pt x="5942" y="4537"/>
                  </a:cubicBezTo>
                  <a:cubicBezTo>
                    <a:pt x="5849" y="4537"/>
                    <a:pt x="5759" y="4494"/>
                    <a:pt x="5704" y="4430"/>
                  </a:cubicBezTo>
                  <a:cubicBezTo>
                    <a:pt x="5561" y="4287"/>
                    <a:pt x="5382" y="4228"/>
                    <a:pt x="5228" y="4228"/>
                  </a:cubicBezTo>
                  <a:lnTo>
                    <a:pt x="2430" y="334"/>
                  </a:lnTo>
                  <a:close/>
                  <a:moveTo>
                    <a:pt x="2025" y="334"/>
                  </a:moveTo>
                  <a:lnTo>
                    <a:pt x="4882" y="4323"/>
                  </a:lnTo>
                  <a:cubicBezTo>
                    <a:pt x="4823" y="4347"/>
                    <a:pt x="4775" y="4394"/>
                    <a:pt x="4728" y="4442"/>
                  </a:cubicBezTo>
                  <a:cubicBezTo>
                    <a:pt x="4667" y="4503"/>
                    <a:pt x="4569" y="4544"/>
                    <a:pt x="4474" y="4544"/>
                  </a:cubicBezTo>
                  <a:cubicBezTo>
                    <a:pt x="4438" y="4544"/>
                    <a:pt x="4403" y="4538"/>
                    <a:pt x="4370" y="4525"/>
                  </a:cubicBezTo>
                  <a:lnTo>
                    <a:pt x="1370" y="334"/>
                  </a:lnTo>
                  <a:close/>
                  <a:moveTo>
                    <a:pt x="965" y="334"/>
                  </a:moveTo>
                  <a:lnTo>
                    <a:pt x="3942" y="4490"/>
                  </a:lnTo>
                  <a:cubicBezTo>
                    <a:pt x="3775" y="4525"/>
                    <a:pt x="3632" y="4621"/>
                    <a:pt x="3525" y="4763"/>
                  </a:cubicBezTo>
                  <a:lnTo>
                    <a:pt x="358" y="334"/>
                  </a:lnTo>
                  <a:close/>
                  <a:moveTo>
                    <a:pt x="10062" y="334"/>
                  </a:moveTo>
                  <a:lnTo>
                    <a:pt x="6894" y="4763"/>
                  </a:lnTo>
                  <a:cubicBezTo>
                    <a:pt x="6799" y="4632"/>
                    <a:pt x="6668" y="4549"/>
                    <a:pt x="6513" y="4501"/>
                  </a:cubicBezTo>
                  <a:lnTo>
                    <a:pt x="9514" y="334"/>
                  </a:lnTo>
                  <a:close/>
                  <a:moveTo>
                    <a:pt x="5192" y="4582"/>
                  </a:moveTo>
                  <a:cubicBezTo>
                    <a:pt x="5284" y="4582"/>
                    <a:pt x="5376" y="4615"/>
                    <a:pt x="5442" y="4680"/>
                  </a:cubicBezTo>
                  <a:cubicBezTo>
                    <a:pt x="5577" y="4807"/>
                    <a:pt x="5744" y="4876"/>
                    <a:pt x="5917" y="4876"/>
                  </a:cubicBezTo>
                  <a:cubicBezTo>
                    <a:pt x="6004" y="4876"/>
                    <a:pt x="6093" y="4859"/>
                    <a:pt x="6180" y="4823"/>
                  </a:cubicBezTo>
                  <a:cubicBezTo>
                    <a:pt x="6216" y="4808"/>
                    <a:pt x="6254" y="4801"/>
                    <a:pt x="6293" y="4801"/>
                  </a:cubicBezTo>
                  <a:cubicBezTo>
                    <a:pt x="6436" y="4801"/>
                    <a:pt x="6586" y="4897"/>
                    <a:pt x="6633" y="5037"/>
                  </a:cubicBezTo>
                  <a:cubicBezTo>
                    <a:pt x="6633" y="5049"/>
                    <a:pt x="6644" y="5061"/>
                    <a:pt x="6644" y="5061"/>
                  </a:cubicBezTo>
                  <a:cubicBezTo>
                    <a:pt x="6728" y="5263"/>
                    <a:pt x="6859" y="5335"/>
                    <a:pt x="6859" y="5335"/>
                  </a:cubicBezTo>
                  <a:cubicBezTo>
                    <a:pt x="6990" y="5406"/>
                    <a:pt x="7133" y="5454"/>
                    <a:pt x="7264" y="5466"/>
                  </a:cubicBezTo>
                  <a:cubicBezTo>
                    <a:pt x="7454" y="5478"/>
                    <a:pt x="7621" y="5644"/>
                    <a:pt x="7609" y="5859"/>
                  </a:cubicBezTo>
                  <a:cubicBezTo>
                    <a:pt x="7585" y="6121"/>
                    <a:pt x="7740" y="6371"/>
                    <a:pt x="7978" y="6490"/>
                  </a:cubicBezTo>
                  <a:cubicBezTo>
                    <a:pt x="8157" y="6585"/>
                    <a:pt x="8228" y="6811"/>
                    <a:pt x="8145" y="6990"/>
                  </a:cubicBezTo>
                  <a:cubicBezTo>
                    <a:pt x="8026" y="7228"/>
                    <a:pt x="8049" y="7526"/>
                    <a:pt x="8216" y="7728"/>
                  </a:cubicBezTo>
                  <a:cubicBezTo>
                    <a:pt x="8335" y="7883"/>
                    <a:pt x="8323" y="8121"/>
                    <a:pt x="8157" y="8240"/>
                  </a:cubicBezTo>
                  <a:cubicBezTo>
                    <a:pt x="7942" y="8395"/>
                    <a:pt x="7859" y="8681"/>
                    <a:pt x="7930" y="8931"/>
                  </a:cubicBezTo>
                  <a:cubicBezTo>
                    <a:pt x="7978" y="9133"/>
                    <a:pt x="7871" y="9323"/>
                    <a:pt x="7680" y="9383"/>
                  </a:cubicBezTo>
                  <a:cubicBezTo>
                    <a:pt x="7430" y="9454"/>
                    <a:pt x="7228" y="9669"/>
                    <a:pt x="7192" y="9931"/>
                  </a:cubicBezTo>
                  <a:cubicBezTo>
                    <a:pt x="7160" y="10101"/>
                    <a:pt x="7004" y="10234"/>
                    <a:pt x="6835" y="10234"/>
                  </a:cubicBezTo>
                  <a:cubicBezTo>
                    <a:pt x="6815" y="10234"/>
                    <a:pt x="6795" y="10232"/>
                    <a:pt x="6775" y="10228"/>
                  </a:cubicBezTo>
                  <a:cubicBezTo>
                    <a:pt x="6735" y="10221"/>
                    <a:pt x="6695" y="10218"/>
                    <a:pt x="6656" y="10218"/>
                  </a:cubicBezTo>
                  <a:cubicBezTo>
                    <a:pt x="6427" y="10218"/>
                    <a:pt x="6217" y="10333"/>
                    <a:pt x="6085" y="10526"/>
                  </a:cubicBezTo>
                  <a:cubicBezTo>
                    <a:pt x="6016" y="10633"/>
                    <a:pt x="5904" y="10690"/>
                    <a:pt x="5786" y="10690"/>
                  </a:cubicBezTo>
                  <a:cubicBezTo>
                    <a:pt x="5718" y="10690"/>
                    <a:pt x="5649" y="10672"/>
                    <a:pt x="5585" y="10633"/>
                  </a:cubicBezTo>
                  <a:cubicBezTo>
                    <a:pt x="5454" y="10562"/>
                    <a:pt x="5347" y="10526"/>
                    <a:pt x="5204" y="10526"/>
                  </a:cubicBezTo>
                  <a:cubicBezTo>
                    <a:pt x="5073" y="10526"/>
                    <a:pt x="4954" y="10562"/>
                    <a:pt x="4835" y="10633"/>
                  </a:cubicBezTo>
                  <a:cubicBezTo>
                    <a:pt x="4774" y="10672"/>
                    <a:pt x="4708" y="10690"/>
                    <a:pt x="4642" y="10690"/>
                  </a:cubicBezTo>
                  <a:cubicBezTo>
                    <a:pt x="4524" y="10690"/>
                    <a:pt x="4406" y="10633"/>
                    <a:pt x="4323" y="10526"/>
                  </a:cubicBezTo>
                  <a:cubicBezTo>
                    <a:pt x="4201" y="10333"/>
                    <a:pt x="3983" y="10218"/>
                    <a:pt x="3760" y="10218"/>
                  </a:cubicBezTo>
                  <a:cubicBezTo>
                    <a:pt x="3721" y="10218"/>
                    <a:pt x="3682" y="10221"/>
                    <a:pt x="3644" y="10228"/>
                  </a:cubicBezTo>
                  <a:cubicBezTo>
                    <a:pt x="3624" y="10232"/>
                    <a:pt x="3604" y="10234"/>
                    <a:pt x="3585" y="10234"/>
                  </a:cubicBezTo>
                  <a:cubicBezTo>
                    <a:pt x="3416" y="10234"/>
                    <a:pt x="3259" y="10101"/>
                    <a:pt x="3227" y="9931"/>
                  </a:cubicBezTo>
                  <a:cubicBezTo>
                    <a:pt x="3180" y="9669"/>
                    <a:pt x="2989" y="9454"/>
                    <a:pt x="2739" y="9383"/>
                  </a:cubicBezTo>
                  <a:cubicBezTo>
                    <a:pt x="2537" y="9323"/>
                    <a:pt x="2418" y="9133"/>
                    <a:pt x="2477" y="8931"/>
                  </a:cubicBezTo>
                  <a:cubicBezTo>
                    <a:pt x="2561" y="8681"/>
                    <a:pt x="2465" y="8395"/>
                    <a:pt x="2263" y="8240"/>
                  </a:cubicBezTo>
                  <a:cubicBezTo>
                    <a:pt x="2108" y="8121"/>
                    <a:pt x="2084" y="7883"/>
                    <a:pt x="2203" y="7728"/>
                  </a:cubicBezTo>
                  <a:cubicBezTo>
                    <a:pt x="2358" y="7526"/>
                    <a:pt x="2394" y="7228"/>
                    <a:pt x="2275" y="6990"/>
                  </a:cubicBezTo>
                  <a:cubicBezTo>
                    <a:pt x="2180" y="6811"/>
                    <a:pt x="2263" y="6585"/>
                    <a:pt x="2442" y="6490"/>
                  </a:cubicBezTo>
                  <a:cubicBezTo>
                    <a:pt x="2680" y="6371"/>
                    <a:pt x="2823" y="6121"/>
                    <a:pt x="2811" y="5859"/>
                  </a:cubicBezTo>
                  <a:cubicBezTo>
                    <a:pt x="2799" y="5656"/>
                    <a:pt x="2953" y="5478"/>
                    <a:pt x="3156" y="5466"/>
                  </a:cubicBezTo>
                  <a:cubicBezTo>
                    <a:pt x="3358" y="5454"/>
                    <a:pt x="3549" y="5347"/>
                    <a:pt x="3668" y="5180"/>
                  </a:cubicBezTo>
                  <a:lnTo>
                    <a:pt x="3668" y="5168"/>
                  </a:lnTo>
                  <a:cubicBezTo>
                    <a:pt x="3704" y="5121"/>
                    <a:pt x="3727" y="5085"/>
                    <a:pt x="3751" y="5037"/>
                  </a:cubicBezTo>
                  <a:cubicBezTo>
                    <a:pt x="3807" y="4897"/>
                    <a:pt x="3945" y="4801"/>
                    <a:pt x="4087" y="4801"/>
                  </a:cubicBezTo>
                  <a:cubicBezTo>
                    <a:pt x="4126" y="4801"/>
                    <a:pt x="4165" y="4808"/>
                    <a:pt x="4204" y="4823"/>
                  </a:cubicBezTo>
                  <a:cubicBezTo>
                    <a:pt x="4287" y="4853"/>
                    <a:pt x="4372" y="4868"/>
                    <a:pt x="4456" y="4868"/>
                  </a:cubicBezTo>
                  <a:cubicBezTo>
                    <a:pt x="4633" y="4868"/>
                    <a:pt x="4804" y="4802"/>
                    <a:pt x="4942" y="4680"/>
                  </a:cubicBezTo>
                  <a:cubicBezTo>
                    <a:pt x="5007" y="4615"/>
                    <a:pt x="5100" y="4582"/>
                    <a:pt x="5192" y="4582"/>
                  </a:cubicBezTo>
                  <a:close/>
                  <a:moveTo>
                    <a:pt x="286" y="1"/>
                  </a:moveTo>
                  <a:cubicBezTo>
                    <a:pt x="179" y="1"/>
                    <a:pt x="84" y="60"/>
                    <a:pt x="48" y="156"/>
                  </a:cubicBezTo>
                  <a:cubicBezTo>
                    <a:pt x="1" y="239"/>
                    <a:pt x="1" y="346"/>
                    <a:pt x="60" y="441"/>
                  </a:cubicBezTo>
                  <a:lnTo>
                    <a:pt x="3358" y="5049"/>
                  </a:lnTo>
                  <a:cubicBezTo>
                    <a:pt x="3299" y="5097"/>
                    <a:pt x="3227" y="5121"/>
                    <a:pt x="3156" y="5121"/>
                  </a:cubicBezTo>
                  <a:cubicBezTo>
                    <a:pt x="2787" y="5144"/>
                    <a:pt x="2489" y="5466"/>
                    <a:pt x="2513" y="5835"/>
                  </a:cubicBezTo>
                  <a:cubicBezTo>
                    <a:pt x="2513" y="5990"/>
                    <a:pt x="2442" y="6121"/>
                    <a:pt x="2322" y="6180"/>
                  </a:cubicBezTo>
                  <a:cubicBezTo>
                    <a:pt x="1989" y="6359"/>
                    <a:pt x="1858" y="6764"/>
                    <a:pt x="2025" y="7109"/>
                  </a:cubicBezTo>
                  <a:cubicBezTo>
                    <a:pt x="2084" y="7240"/>
                    <a:pt x="2072" y="7383"/>
                    <a:pt x="1977" y="7490"/>
                  </a:cubicBezTo>
                  <a:cubicBezTo>
                    <a:pt x="1739" y="7788"/>
                    <a:pt x="1787" y="8216"/>
                    <a:pt x="2084" y="8454"/>
                  </a:cubicBezTo>
                  <a:cubicBezTo>
                    <a:pt x="2180" y="8550"/>
                    <a:pt x="2239" y="8692"/>
                    <a:pt x="2203" y="8835"/>
                  </a:cubicBezTo>
                  <a:cubicBezTo>
                    <a:pt x="2108" y="9193"/>
                    <a:pt x="2322" y="9574"/>
                    <a:pt x="2680" y="9669"/>
                  </a:cubicBezTo>
                  <a:cubicBezTo>
                    <a:pt x="2811" y="9704"/>
                    <a:pt x="2918" y="9812"/>
                    <a:pt x="2942" y="9966"/>
                  </a:cubicBezTo>
                  <a:cubicBezTo>
                    <a:pt x="2995" y="10299"/>
                    <a:pt x="3290" y="10535"/>
                    <a:pt x="3609" y="10535"/>
                  </a:cubicBezTo>
                  <a:cubicBezTo>
                    <a:pt x="3645" y="10535"/>
                    <a:pt x="3680" y="10532"/>
                    <a:pt x="3715" y="10526"/>
                  </a:cubicBezTo>
                  <a:cubicBezTo>
                    <a:pt x="3726" y="10525"/>
                    <a:pt x="3738" y="10525"/>
                    <a:pt x="3749" y="10525"/>
                  </a:cubicBezTo>
                  <a:cubicBezTo>
                    <a:pt x="3872" y="10525"/>
                    <a:pt x="4007" y="10584"/>
                    <a:pt x="4073" y="10693"/>
                  </a:cubicBezTo>
                  <a:cubicBezTo>
                    <a:pt x="4208" y="10889"/>
                    <a:pt x="4425" y="10999"/>
                    <a:pt x="4645" y="10999"/>
                  </a:cubicBezTo>
                  <a:cubicBezTo>
                    <a:pt x="4772" y="10999"/>
                    <a:pt x="4900" y="10962"/>
                    <a:pt x="5013" y="10883"/>
                  </a:cubicBezTo>
                  <a:cubicBezTo>
                    <a:pt x="5073" y="10847"/>
                    <a:pt x="5141" y="10830"/>
                    <a:pt x="5208" y="10830"/>
                  </a:cubicBezTo>
                  <a:cubicBezTo>
                    <a:pt x="5275" y="10830"/>
                    <a:pt x="5341" y="10847"/>
                    <a:pt x="5394" y="10883"/>
                  </a:cubicBezTo>
                  <a:cubicBezTo>
                    <a:pt x="5513" y="10955"/>
                    <a:pt x="5632" y="10990"/>
                    <a:pt x="5775" y="10990"/>
                  </a:cubicBezTo>
                  <a:cubicBezTo>
                    <a:pt x="5990" y="10990"/>
                    <a:pt x="6216" y="10883"/>
                    <a:pt x="6347" y="10681"/>
                  </a:cubicBezTo>
                  <a:cubicBezTo>
                    <a:pt x="6423" y="10572"/>
                    <a:pt x="6549" y="10513"/>
                    <a:pt x="6671" y="10513"/>
                  </a:cubicBezTo>
                  <a:cubicBezTo>
                    <a:pt x="6682" y="10513"/>
                    <a:pt x="6693" y="10513"/>
                    <a:pt x="6704" y="10514"/>
                  </a:cubicBezTo>
                  <a:cubicBezTo>
                    <a:pt x="6742" y="10520"/>
                    <a:pt x="6779" y="10523"/>
                    <a:pt x="6816" y="10523"/>
                  </a:cubicBezTo>
                  <a:cubicBezTo>
                    <a:pt x="7150" y="10523"/>
                    <a:pt x="7435" y="10286"/>
                    <a:pt x="7478" y="9943"/>
                  </a:cubicBezTo>
                  <a:cubicBezTo>
                    <a:pt x="7514" y="9812"/>
                    <a:pt x="7597" y="9693"/>
                    <a:pt x="7752" y="9645"/>
                  </a:cubicBezTo>
                  <a:cubicBezTo>
                    <a:pt x="8109" y="9550"/>
                    <a:pt x="8335" y="9169"/>
                    <a:pt x="8228" y="8812"/>
                  </a:cubicBezTo>
                  <a:cubicBezTo>
                    <a:pt x="8192" y="8681"/>
                    <a:pt x="8240" y="8538"/>
                    <a:pt x="8347" y="8442"/>
                  </a:cubicBezTo>
                  <a:cubicBezTo>
                    <a:pt x="8645" y="8204"/>
                    <a:pt x="8692" y="7776"/>
                    <a:pt x="8454" y="7478"/>
                  </a:cubicBezTo>
                  <a:cubicBezTo>
                    <a:pt x="8359" y="7371"/>
                    <a:pt x="8347" y="7204"/>
                    <a:pt x="8407" y="7085"/>
                  </a:cubicBezTo>
                  <a:cubicBezTo>
                    <a:pt x="8573" y="6764"/>
                    <a:pt x="8430" y="6347"/>
                    <a:pt x="8109" y="6168"/>
                  </a:cubicBezTo>
                  <a:cubicBezTo>
                    <a:pt x="7990" y="6109"/>
                    <a:pt x="7895" y="5978"/>
                    <a:pt x="7918" y="5823"/>
                  </a:cubicBezTo>
                  <a:cubicBezTo>
                    <a:pt x="7930" y="5454"/>
                    <a:pt x="7645" y="5121"/>
                    <a:pt x="7275" y="5109"/>
                  </a:cubicBezTo>
                  <a:cubicBezTo>
                    <a:pt x="7204" y="5109"/>
                    <a:pt x="7121" y="5085"/>
                    <a:pt x="7061" y="5037"/>
                  </a:cubicBezTo>
                  <a:lnTo>
                    <a:pt x="10371" y="418"/>
                  </a:lnTo>
                  <a:cubicBezTo>
                    <a:pt x="10431" y="358"/>
                    <a:pt x="10443" y="263"/>
                    <a:pt x="10407" y="156"/>
                  </a:cubicBezTo>
                  <a:cubicBezTo>
                    <a:pt x="10359" y="60"/>
                    <a:pt x="10264" y="1"/>
                    <a:pt x="10169" y="1"/>
                  </a:cubicBezTo>
                  <a:lnTo>
                    <a:pt x="7383" y="1"/>
                  </a:lnTo>
                  <a:cubicBezTo>
                    <a:pt x="7287" y="1"/>
                    <a:pt x="7216" y="49"/>
                    <a:pt x="7156" y="120"/>
                  </a:cubicBezTo>
                  <a:lnTo>
                    <a:pt x="5228" y="2835"/>
                  </a:lnTo>
                  <a:lnTo>
                    <a:pt x="3287" y="120"/>
                  </a:lnTo>
                  <a:cubicBezTo>
                    <a:pt x="3239" y="49"/>
                    <a:pt x="3156" y="1"/>
                    <a:pt x="30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94" name="Google Shape;9994;p78"/>
            <p:cNvSpPr/>
            <p:nvPr/>
          </p:nvSpPr>
          <p:spPr>
            <a:xfrm>
              <a:off x="955059" y="2135755"/>
              <a:ext cx="164134" cy="75877"/>
            </a:xfrm>
            <a:custGeom>
              <a:avLst/>
              <a:gdLst/>
              <a:ahLst/>
              <a:cxnLst/>
              <a:rect l="l" t="t" r="r" b="b"/>
              <a:pathLst>
                <a:path w="5157" h="2384" extrusionOk="0">
                  <a:moveTo>
                    <a:pt x="2573" y="0"/>
                  </a:moveTo>
                  <a:cubicBezTo>
                    <a:pt x="1954" y="0"/>
                    <a:pt x="1346" y="215"/>
                    <a:pt x="882" y="631"/>
                  </a:cubicBezTo>
                  <a:cubicBezTo>
                    <a:pt x="418" y="1036"/>
                    <a:pt x="108" y="1608"/>
                    <a:pt x="13" y="2203"/>
                  </a:cubicBezTo>
                  <a:cubicBezTo>
                    <a:pt x="1" y="2286"/>
                    <a:pt x="60" y="2358"/>
                    <a:pt x="156" y="2382"/>
                  </a:cubicBezTo>
                  <a:lnTo>
                    <a:pt x="180" y="2382"/>
                  </a:lnTo>
                  <a:cubicBezTo>
                    <a:pt x="251" y="2382"/>
                    <a:pt x="334" y="2322"/>
                    <a:pt x="346" y="2239"/>
                  </a:cubicBezTo>
                  <a:cubicBezTo>
                    <a:pt x="418" y="1703"/>
                    <a:pt x="703" y="1215"/>
                    <a:pt x="1108" y="870"/>
                  </a:cubicBezTo>
                  <a:cubicBezTo>
                    <a:pt x="1525" y="512"/>
                    <a:pt x="2037" y="322"/>
                    <a:pt x="2596" y="322"/>
                  </a:cubicBezTo>
                  <a:cubicBezTo>
                    <a:pt x="3144" y="322"/>
                    <a:pt x="3668" y="512"/>
                    <a:pt x="4085" y="870"/>
                  </a:cubicBezTo>
                  <a:cubicBezTo>
                    <a:pt x="4478" y="1227"/>
                    <a:pt x="4763" y="1727"/>
                    <a:pt x="4835" y="2239"/>
                  </a:cubicBezTo>
                  <a:cubicBezTo>
                    <a:pt x="4857" y="2326"/>
                    <a:pt x="4918" y="2383"/>
                    <a:pt x="4992" y="2383"/>
                  </a:cubicBezTo>
                  <a:cubicBezTo>
                    <a:pt x="4999" y="2383"/>
                    <a:pt x="5006" y="2383"/>
                    <a:pt x="5013" y="2382"/>
                  </a:cubicBezTo>
                  <a:cubicBezTo>
                    <a:pt x="5085" y="2382"/>
                    <a:pt x="5156" y="2286"/>
                    <a:pt x="5144" y="2203"/>
                  </a:cubicBezTo>
                  <a:cubicBezTo>
                    <a:pt x="5049" y="1584"/>
                    <a:pt x="4740" y="1036"/>
                    <a:pt x="4275" y="631"/>
                  </a:cubicBezTo>
                  <a:cubicBezTo>
                    <a:pt x="3799" y="238"/>
                    <a:pt x="3204" y="0"/>
                    <a:pt x="25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95" name="Google Shape;9995;p78"/>
            <p:cNvSpPr/>
            <p:nvPr/>
          </p:nvSpPr>
          <p:spPr>
            <a:xfrm>
              <a:off x="955059" y="2224999"/>
              <a:ext cx="164134" cy="75240"/>
            </a:xfrm>
            <a:custGeom>
              <a:avLst/>
              <a:gdLst/>
              <a:ahLst/>
              <a:cxnLst/>
              <a:rect l="l" t="t" r="r" b="b"/>
              <a:pathLst>
                <a:path w="5157" h="2364" extrusionOk="0">
                  <a:moveTo>
                    <a:pt x="193" y="1"/>
                  </a:moveTo>
                  <a:cubicBezTo>
                    <a:pt x="181" y="1"/>
                    <a:pt x="168" y="3"/>
                    <a:pt x="156" y="6"/>
                  </a:cubicBezTo>
                  <a:cubicBezTo>
                    <a:pt x="60" y="18"/>
                    <a:pt x="1" y="90"/>
                    <a:pt x="25" y="185"/>
                  </a:cubicBezTo>
                  <a:cubicBezTo>
                    <a:pt x="108" y="792"/>
                    <a:pt x="418" y="1340"/>
                    <a:pt x="882" y="1745"/>
                  </a:cubicBezTo>
                  <a:cubicBezTo>
                    <a:pt x="1358" y="2149"/>
                    <a:pt x="1954" y="2364"/>
                    <a:pt x="2585" y="2364"/>
                  </a:cubicBezTo>
                  <a:cubicBezTo>
                    <a:pt x="3204" y="2364"/>
                    <a:pt x="3811" y="2149"/>
                    <a:pt x="4275" y="1733"/>
                  </a:cubicBezTo>
                  <a:cubicBezTo>
                    <a:pt x="4740" y="1328"/>
                    <a:pt x="5049" y="756"/>
                    <a:pt x="5144" y="161"/>
                  </a:cubicBezTo>
                  <a:cubicBezTo>
                    <a:pt x="5156" y="90"/>
                    <a:pt x="5085" y="18"/>
                    <a:pt x="5002" y="6"/>
                  </a:cubicBezTo>
                  <a:cubicBezTo>
                    <a:pt x="4990" y="3"/>
                    <a:pt x="4980" y="2"/>
                    <a:pt x="4969" y="2"/>
                  </a:cubicBezTo>
                  <a:cubicBezTo>
                    <a:pt x="4900" y="2"/>
                    <a:pt x="4844" y="65"/>
                    <a:pt x="4823" y="137"/>
                  </a:cubicBezTo>
                  <a:cubicBezTo>
                    <a:pt x="4752" y="673"/>
                    <a:pt x="4466" y="1161"/>
                    <a:pt x="4073" y="1506"/>
                  </a:cubicBezTo>
                  <a:cubicBezTo>
                    <a:pt x="3656" y="1864"/>
                    <a:pt x="3132" y="2054"/>
                    <a:pt x="2585" y="2054"/>
                  </a:cubicBezTo>
                  <a:cubicBezTo>
                    <a:pt x="2025" y="2054"/>
                    <a:pt x="1513" y="1864"/>
                    <a:pt x="1096" y="1506"/>
                  </a:cubicBezTo>
                  <a:cubicBezTo>
                    <a:pt x="691" y="1149"/>
                    <a:pt x="406" y="673"/>
                    <a:pt x="334" y="137"/>
                  </a:cubicBezTo>
                  <a:cubicBezTo>
                    <a:pt x="324" y="56"/>
                    <a:pt x="262" y="1"/>
                    <a:pt x="1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96" name="Google Shape;9996;p78"/>
            <p:cNvSpPr/>
            <p:nvPr/>
          </p:nvSpPr>
          <p:spPr>
            <a:xfrm>
              <a:off x="1021387" y="2183496"/>
              <a:ext cx="18969" cy="69766"/>
            </a:xfrm>
            <a:custGeom>
              <a:avLst/>
              <a:gdLst/>
              <a:ahLst/>
              <a:cxnLst/>
              <a:rect l="l" t="t" r="r" b="b"/>
              <a:pathLst>
                <a:path w="596" h="2192" extrusionOk="0">
                  <a:moveTo>
                    <a:pt x="453" y="1"/>
                  </a:moveTo>
                  <a:cubicBezTo>
                    <a:pt x="417" y="1"/>
                    <a:pt x="393" y="12"/>
                    <a:pt x="382" y="24"/>
                  </a:cubicBezTo>
                  <a:lnTo>
                    <a:pt x="60" y="322"/>
                  </a:lnTo>
                  <a:cubicBezTo>
                    <a:pt x="24" y="358"/>
                    <a:pt x="1" y="405"/>
                    <a:pt x="1" y="441"/>
                  </a:cubicBezTo>
                  <a:cubicBezTo>
                    <a:pt x="1" y="501"/>
                    <a:pt x="48" y="584"/>
                    <a:pt x="108" y="584"/>
                  </a:cubicBezTo>
                  <a:cubicBezTo>
                    <a:pt x="120" y="584"/>
                    <a:pt x="155" y="560"/>
                    <a:pt x="167" y="548"/>
                  </a:cubicBezTo>
                  <a:lnTo>
                    <a:pt x="274" y="417"/>
                  </a:lnTo>
                  <a:lnTo>
                    <a:pt x="274" y="2084"/>
                  </a:lnTo>
                  <a:cubicBezTo>
                    <a:pt x="274" y="2156"/>
                    <a:pt x="346" y="2191"/>
                    <a:pt x="429" y="2191"/>
                  </a:cubicBezTo>
                  <a:cubicBezTo>
                    <a:pt x="512" y="2191"/>
                    <a:pt x="596" y="2156"/>
                    <a:pt x="596" y="2084"/>
                  </a:cubicBezTo>
                  <a:lnTo>
                    <a:pt x="596" y="108"/>
                  </a:lnTo>
                  <a:cubicBezTo>
                    <a:pt x="596" y="48"/>
                    <a:pt x="524" y="1"/>
                    <a:pt x="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97" name="Google Shape;9997;p78"/>
          <p:cNvGrpSpPr/>
          <p:nvPr/>
        </p:nvGrpSpPr>
        <p:grpSpPr>
          <a:xfrm>
            <a:off x="10622805" y="2987722"/>
            <a:ext cx="474484" cy="482548"/>
            <a:chOff x="7967103" y="2415041"/>
            <a:chExt cx="355863" cy="361911"/>
          </a:xfrm>
          <a:solidFill>
            <a:schemeClr val="tx1"/>
          </a:solidFill>
        </p:grpSpPr>
        <p:sp>
          <p:nvSpPr>
            <p:cNvPr id="9998" name="Google Shape;9998;p78"/>
            <p:cNvSpPr/>
            <p:nvPr/>
          </p:nvSpPr>
          <p:spPr>
            <a:xfrm>
              <a:off x="7967103" y="2584427"/>
              <a:ext cx="111810" cy="192525"/>
            </a:xfrm>
            <a:custGeom>
              <a:avLst/>
              <a:gdLst/>
              <a:ahLst/>
              <a:cxnLst/>
              <a:rect l="l" t="t" r="r" b="b"/>
              <a:pathLst>
                <a:path w="3513" h="6049" extrusionOk="0">
                  <a:moveTo>
                    <a:pt x="1738" y="346"/>
                  </a:moveTo>
                  <a:cubicBezTo>
                    <a:pt x="2036" y="346"/>
                    <a:pt x="2298" y="560"/>
                    <a:pt x="2298" y="810"/>
                  </a:cubicBezTo>
                  <a:lnTo>
                    <a:pt x="2298" y="846"/>
                  </a:lnTo>
                  <a:cubicBezTo>
                    <a:pt x="2131" y="762"/>
                    <a:pt x="1941" y="739"/>
                    <a:pt x="1738" y="739"/>
                  </a:cubicBezTo>
                  <a:cubicBezTo>
                    <a:pt x="1548" y="739"/>
                    <a:pt x="1369" y="786"/>
                    <a:pt x="1191" y="846"/>
                  </a:cubicBezTo>
                  <a:lnTo>
                    <a:pt x="1191" y="810"/>
                  </a:lnTo>
                  <a:cubicBezTo>
                    <a:pt x="1203" y="560"/>
                    <a:pt x="1441" y="346"/>
                    <a:pt x="1738" y="346"/>
                  </a:cubicBezTo>
                  <a:close/>
                  <a:moveTo>
                    <a:pt x="1738" y="1048"/>
                  </a:moveTo>
                  <a:cubicBezTo>
                    <a:pt x="2334" y="1048"/>
                    <a:pt x="2834" y="1536"/>
                    <a:pt x="2834" y="2132"/>
                  </a:cubicBezTo>
                  <a:cubicBezTo>
                    <a:pt x="2834" y="2251"/>
                    <a:pt x="2810" y="2358"/>
                    <a:pt x="2762" y="2477"/>
                  </a:cubicBezTo>
                  <a:cubicBezTo>
                    <a:pt x="2286" y="2001"/>
                    <a:pt x="1453" y="1810"/>
                    <a:pt x="1429" y="1798"/>
                  </a:cubicBezTo>
                  <a:cubicBezTo>
                    <a:pt x="1415" y="1791"/>
                    <a:pt x="1400" y="1788"/>
                    <a:pt x="1385" y="1788"/>
                  </a:cubicBezTo>
                  <a:cubicBezTo>
                    <a:pt x="1347" y="1788"/>
                    <a:pt x="1308" y="1805"/>
                    <a:pt x="1274" y="1822"/>
                  </a:cubicBezTo>
                  <a:cubicBezTo>
                    <a:pt x="1238" y="1858"/>
                    <a:pt x="1215" y="1893"/>
                    <a:pt x="1215" y="1953"/>
                  </a:cubicBezTo>
                  <a:cubicBezTo>
                    <a:pt x="1215" y="1977"/>
                    <a:pt x="1203" y="2072"/>
                    <a:pt x="1084" y="2191"/>
                  </a:cubicBezTo>
                  <a:cubicBezTo>
                    <a:pt x="1024" y="2251"/>
                    <a:pt x="1024" y="2358"/>
                    <a:pt x="1084" y="2429"/>
                  </a:cubicBezTo>
                  <a:cubicBezTo>
                    <a:pt x="1111" y="2467"/>
                    <a:pt x="1148" y="2483"/>
                    <a:pt x="1188" y="2483"/>
                  </a:cubicBezTo>
                  <a:cubicBezTo>
                    <a:pt x="1234" y="2483"/>
                    <a:pt x="1283" y="2461"/>
                    <a:pt x="1322" y="2429"/>
                  </a:cubicBezTo>
                  <a:cubicBezTo>
                    <a:pt x="1417" y="2346"/>
                    <a:pt x="1477" y="2239"/>
                    <a:pt x="1500" y="2167"/>
                  </a:cubicBezTo>
                  <a:cubicBezTo>
                    <a:pt x="1786" y="2251"/>
                    <a:pt x="2370" y="2465"/>
                    <a:pt x="2631" y="2834"/>
                  </a:cubicBezTo>
                  <a:cubicBezTo>
                    <a:pt x="2560" y="3263"/>
                    <a:pt x="2191" y="3584"/>
                    <a:pt x="1738" y="3584"/>
                  </a:cubicBezTo>
                  <a:cubicBezTo>
                    <a:pt x="1286" y="3584"/>
                    <a:pt x="893" y="3239"/>
                    <a:pt x="846" y="2774"/>
                  </a:cubicBezTo>
                  <a:cubicBezTo>
                    <a:pt x="846" y="2751"/>
                    <a:pt x="834" y="2727"/>
                    <a:pt x="822" y="2703"/>
                  </a:cubicBezTo>
                  <a:cubicBezTo>
                    <a:pt x="715" y="2536"/>
                    <a:pt x="655" y="2334"/>
                    <a:pt x="655" y="2132"/>
                  </a:cubicBezTo>
                  <a:cubicBezTo>
                    <a:pt x="655" y="1536"/>
                    <a:pt x="1143" y="1048"/>
                    <a:pt x="1738" y="1048"/>
                  </a:cubicBezTo>
                  <a:close/>
                  <a:moveTo>
                    <a:pt x="2131" y="3858"/>
                  </a:moveTo>
                  <a:lnTo>
                    <a:pt x="2131" y="4037"/>
                  </a:lnTo>
                  <a:cubicBezTo>
                    <a:pt x="2131" y="4096"/>
                    <a:pt x="2143" y="4156"/>
                    <a:pt x="2167" y="4203"/>
                  </a:cubicBezTo>
                  <a:lnTo>
                    <a:pt x="1738" y="4596"/>
                  </a:lnTo>
                  <a:lnTo>
                    <a:pt x="1346" y="4203"/>
                  </a:lnTo>
                  <a:cubicBezTo>
                    <a:pt x="1369" y="4156"/>
                    <a:pt x="1381" y="4096"/>
                    <a:pt x="1381" y="4037"/>
                  </a:cubicBezTo>
                  <a:lnTo>
                    <a:pt x="1381" y="3858"/>
                  </a:lnTo>
                  <a:cubicBezTo>
                    <a:pt x="1500" y="3894"/>
                    <a:pt x="1619" y="3917"/>
                    <a:pt x="1750" y="3917"/>
                  </a:cubicBezTo>
                  <a:cubicBezTo>
                    <a:pt x="1893" y="3917"/>
                    <a:pt x="2012" y="3906"/>
                    <a:pt x="2131" y="3858"/>
                  </a:cubicBezTo>
                  <a:close/>
                  <a:moveTo>
                    <a:pt x="1762" y="0"/>
                  </a:moveTo>
                  <a:cubicBezTo>
                    <a:pt x="1286" y="0"/>
                    <a:pt x="881" y="358"/>
                    <a:pt x="881" y="798"/>
                  </a:cubicBezTo>
                  <a:cubicBezTo>
                    <a:pt x="881" y="869"/>
                    <a:pt x="893" y="929"/>
                    <a:pt x="905" y="1000"/>
                  </a:cubicBezTo>
                  <a:cubicBezTo>
                    <a:pt x="572" y="1250"/>
                    <a:pt x="345" y="1667"/>
                    <a:pt x="345" y="2132"/>
                  </a:cubicBezTo>
                  <a:cubicBezTo>
                    <a:pt x="345" y="2382"/>
                    <a:pt x="405" y="2632"/>
                    <a:pt x="536" y="2834"/>
                  </a:cubicBezTo>
                  <a:cubicBezTo>
                    <a:pt x="584" y="3191"/>
                    <a:pt x="774" y="3489"/>
                    <a:pt x="1060" y="3679"/>
                  </a:cubicBezTo>
                  <a:lnTo>
                    <a:pt x="1060" y="4025"/>
                  </a:lnTo>
                  <a:lnTo>
                    <a:pt x="1060" y="4037"/>
                  </a:lnTo>
                  <a:lnTo>
                    <a:pt x="393" y="4382"/>
                  </a:lnTo>
                  <a:cubicBezTo>
                    <a:pt x="155" y="4501"/>
                    <a:pt x="0" y="4739"/>
                    <a:pt x="0" y="5013"/>
                  </a:cubicBezTo>
                  <a:lnTo>
                    <a:pt x="0" y="5882"/>
                  </a:lnTo>
                  <a:cubicBezTo>
                    <a:pt x="0" y="5977"/>
                    <a:pt x="72" y="6049"/>
                    <a:pt x="167" y="6049"/>
                  </a:cubicBezTo>
                  <a:cubicBezTo>
                    <a:pt x="250" y="6049"/>
                    <a:pt x="334" y="5977"/>
                    <a:pt x="334" y="5882"/>
                  </a:cubicBezTo>
                  <a:lnTo>
                    <a:pt x="334" y="5013"/>
                  </a:lnTo>
                  <a:cubicBezTo>
                    <a:pt x="334" y="4870"/>
                    <a:pt x="405" y="4739"/>
                    <a:pt x="536" y="4679"/>
                  </a:cubicBezTo>
                  <a:lnTo>
                    <a:pt x="1084" y="4394"/>
                  </a:lnTo>
                  <a:lnTo>
                    <a:pt x="1596" y="4894"/>
                  </a:lnTo>
                  <a:lnTo>
                    <a:pt x="1596" y="5882"/>
                  </a:lnTo>
                  <a:cubicBezTo>
                    <a:pt x="1596" y="5977"/>
                    <a:pt x="1667" y="6049"/>
                    <a:pt x="1762" y="6049"/>
                  </a:cubicBezTo>
                  <a:cubicBezTo>
                    <a:pt x="1846" y="6049"/>
                    <a:pt x="1917" y="5977"/>
                    <a:pt x="1917" y="5882"/>
                  </a:cubicBezTo>
                  <a:lnTo>
                    <a:pt x="1917" y="4894"/>
                  </a:lnTo>
                  <a:lnTo>
                    <a:pt x="2429" y="4394"/>
                  </a:lnTo>
                  <a:lnTo>
                    <a:pt x="2977" y="4679"/>
                  </a:lnTo>
                  <a:cubicBezTo>
                    <a:pt x="3096" y="4739"/>
                    <a:pt x="3191" y="4870"/>
                    <a:pt x="3191" y="5013"/>
                  </a:cubicBezTo>
                  <a:lnTo>
                    <a:pt x="3191" y="5882"/>
                  </a:lnTo>
                  <a:cubicBezTo>
                    <a:pt x="3191" y="5977"/>
                    <a:pt x="3262" y="6049"/>
                    <a:pt x="3346" y="6049"/>
                  </a:cubicBezTo>
                  <a:cubicBezTo>
                    <a:pt x="3441" y="6049"/>
                    <a:pt x="3513" y="5977"/>
                    <a:pt x="3513" y="5882"/>
                  </a:cubicBezTo>
                  <a:lnTo>
                    <a:pt x="3513" y="5013"/>
                  </a:lnTo>
                  <a:cubicBezTo>
                    <a:pt x="3513" y="4739"/>
                    <a:pt x="3370" y="4501"/>
                    <a:pt x="3132" y="4382"/>
                  </a:cubicBezTo>
                  <a:lnTo>
                    <a:pt x="2453" y="4037"/>
                  </a:lnTo>
                  <a:lnTo>
                    <a:pt x="2453" y="4025"/>
                  </a:lnTo>
                  <a:lnTo>
                    <a:pt x="2453" y="3679"/>
                  </a:lnTo>
                  <a:cubicBezTo>
                    <a:pt x="2739" y="3489"/>
                    <a:pt x="2929" y="3191"/>
                    <a:pt x="2977" y="2834"/>
                  </a:cubicBezTo>
                  <a:cubicBezTo>
                    <a:pt x="3096" y="2632"/>
                    <a:pt x="3167" y="2370"/>
                    <a:pt x="3167" y="2132"/>
                  </a:cubicBezTo>
                  <a:cubicBezTo>
                    <a:pt x="3167" y="1667"/>
                    <a:pt x="2953" y="1262"/>
                    <a:pt x="2608" y="1000"/>
                  </a:cubicBezTo>
                  <a:cubicBezTo>
                    <a:pt x="2620" y="941"/>
                    <a:pt x="2631" y="869"/>
                    <a:pt x="2631" y="798"/>
                  </a:cubicBezTo>
                  <a:cubicBezTo>
                    <a:pt x="2631" y="369"/>
                    <a:pt x="2239" y="0"/>
                    <a:pt x="1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99" name="Google Shape;9999;p78"/>
            <p:cNvSpPr/>
            <p:nvPr/>
          </p:nvSpPr>
          <p:spPr>
            <a:xfrm>
              <a:off x="7989446" y="2750789"/>
              <a:ext cx="10280" cy="26162"/>
            </a:xfrm>
            <a:custGeom>
              <a:avLst/>
              <a:gdLst/>
              <a:ahLst/>
              <a:cxnLst/>
              <a:rect l="l" t="t" r="r" b="b"/>
              <a:pathLst>
                <a:path w="323" h="822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72" y="822"/>
                    <a:pt x="167" y="822"/>
                  </a:cubicBezTo>
                  <a:cubicBezTo>
                    <a:pt x="251" y="822"/>
                    <a:pt x="322" y="750"/>
                    <a:pt x="322" y="655"/>
                  </a:cubicBezTo>
                  <a:lnTo>
                    <a:pt x="322" y="167"/>
                  </a:lnTo>
                  <a:cubicBezTo>
                    <a:pt x="322" y="83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0" name="Google Shape;10000;p78"/>
            <p:cNvSpPr/>
            <p:nvPr/>
          </p:nvSpPr>
          <p:spPr>
            <a:xfrm>
              <a:off x="8045908" y="2750789"/>
              <a:ext cx="10662" cy="26162"/>
            </a:xfrm>
            <a:custGeom>
              <a:avLst/>
              <a:gdLst/>
              <a:ahLst/>
              <a:cxnLst/>
              <a:rect l="l" t="t" r="r" b="b"/>
              <a:pathLst>
                <a:path w="335" h="822" extrusionOk="0">
                  <a:moveTo>
                    <a:pt x="155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72" y="822"/>
                    <a:pt x="155" y="822"/>
                  </a:cubicBezTo>
                  <a:cubicBezTo>
                    <a:pt x="251" y="822"/>
                    <a:pt x="322" y="750"/>
                    <a:pt x="322" y="655"/>
                  </a:cubicBezTo>
                  <a:lnTo>
                    <a:pt x="322" y="167"/>
                  </a:lnTo>
                  <a:cubicBezTo>
                    <a:pt x="334" y="83"/>
                    <a:pt x="263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1" name="Google Shape;10001;p78"/>
            <p:cNvSpPr/>
            <p:nvPr/>
          </p:nvSpPr>
          <p:spPr>
            <a:xfrm>
              <a:off x="8073184" y="2595789"/>
              <a:ext cx="136858" cy="112956"/>
            </a:xfrm>
            <a:custGeom>
              <a:avLst/>
              <a:gdLst/>
              <a:ahLst/>
              <a:cxnLst/>
              <a:rect l="l" t="t" r="r" b="b"/>
              <a:pathLst>
                <a:path w="4300" h="3549" extrusionOk="0">
                  <a:moveTo>
                    <a:pt x="2156" y="1"/>
                  </a:moveTo>
                  <a:cubicBezTo>
                    <a:pt x="2073" y="1"/>
                    <a:pt x="2001" y="84"/>
                    <a:pt x="2001" y="167"/>
                  </a:cubicBezTo>
                  <a:lnTo>
                    <a:pt x="2001" y="2048"/>
                  </a:lnTo>
                  <a:lnTo>
                    <a:pt x="108" y="3251"/>
                  </a:lnTo>
                  <a:cubicBezTo>
                    <a:pt x="37" y="3299"/>
                    <a:pt x="1" y="3406"/>
                    <a:pt x="60" y="3477"/>
                  </a:cubicBezTo>
                  <a:cubicBezTo>
                    <a:pt x="96" y="3525"/>
                    <a:pt x="156" y="3549"/>
                    <a:pt x="191" y="3549"/>
                  </a:cubicBezTo>
                  <a:cubicBezTo>
                    <a:pt x="227" y="3549"/>
                    <a:pt x="251" y="3537"/>
                    <a:pt x="287" y="3525"/>
                  </a:cubicBezTo>
                  <a:lnTo>
                    <a:pt x="2156" y="2334"/>
                  </a:lnTo>
                  <a:lnTo>
                    <a:pt x="4037" y="3525"/>
                  </a:lnTo>
                  <a:cubicBezTo>
                    <a:pt x="4063" y="3538"/>
                    <a:pt x="4093" y="3544"/>
                    <a:pt x="4123" y="3544"/>
                  </a:cubicBezTo>
                  <a:cubicBezTo>
                    <a:pt x="4178" y="3544"/>
                    <a:pt x="4233" y="3523"/>
                    <a:pt x="4263" y="3477"/>
                  </a:cubicBezTo>
                  <a:cubicBezTo>
                    <a:pt x="4299" y="3406"/>
                    <a:pt x="4287" y="3299"/>
                    <a:pt x="4216" y="3251"/>
                  </a:cubicBezTo>
                  <a:lnTo>
                    <a:pt x="2323" y="2048"/>
                  </a:lnTo>
                  <a:lnTo>
                    <a:pt x="2323" y="167"/>
                  </a:lnTo>
                  <a:cubicBezTo>
                    <a:pt x="2323" y="84"/>
                    <a:pt x="2251" y="1"/>
                    <a:pt x="2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2" name="Google Shape;10002;p78"/>
            <p:cNvSpPr/>
            <p:nvPr/>
          </p:nvSpPr>
          <p:spPr>
            <a:xfrm>
              <a:off x="8085310" y="2415041"/>
              <a:ext cx="112956" cy="169036"/>
            </a:xfrm>
            <a:custGeom>
              <a:avLst/>
              <a:gdLst/>
              <a:ahLst/>
              <a:cxnLst/>
              <a:rect l="l" t="t" r="r" b="b"/>
              <a:pathLst>
                <a:path w="3549" h="5311" extrusionOk="0">
                  <a:moveTo>
                    <a:pt x="1775" y="334"/>
                  </a:moveTo>
                  <a:cubicBezTo>
                    <a:pt x="2061" y="334"/>
                    <a:pt x="2335" y="453"/>
                    <a:pt x="2525" y="643"/>
                  </a:cubicBezTo>
                  <a:cubicBezTo>
                    <a:pt x="2716" y="846"/>
                    <a:pt x="2835" y="1119"/>
                    <a:pt x="2870" y="1417"/>
                  </a:cubicBezTo>
                  <a:cubicBezTo>
                    <a:pt x="2882" y="1524"/>
                    <a:pt x="2894" y="1655"/>
                    <a:pt x="2906" y="1822"/>
                  </a:cubicBezTo>
                  <a:cubicBezTo>
                    <a:pt x="2727" y="1500"/>
                    <a:pt x="2430" y="1286"/>
                    <a:pt x="2061" y="1167"/>
                  </a:cubicBezTo>
                  <a:cubicBezTo>
                    <a:pt x="1727" y="1060"/>
                    <a:pt x="1430" y="1060"/>
                    <a:pt x="1418" y="1060"/>
                  </a:cubicBezTo>
                  <a:cubicBezTo>
                    <a:pt x="1382" y="1060"/>
                    <a:pt x="1334" y="1072"/>
                    <a:pt x="1299" y="1108"/>
                  </a:cubicBezTo>
                  <a:lnTo>
                    <a:pt x="1001" y="1417"/>
                  </a:lnTo>
                  <a:cubicBezTo>
                    <a:pt x="942" y="1477"/>
                    <a:pt x="942" y="1596"/>
                    <a:pt x="1001" y="1655"/>
                  </a:cubicBezTo>
                  <a:cubicBezTo>
                    <a:pt x="1031" y="1685"/>
                    <a:pt x="1075" y="1700"/>
                    <a:pt x="1120" y="1700"/>
                  </a:cubicBezTo>
                  <a:cubicBezTo>
                    <a:pt x="1165" y="1700"/>
                    <a:pt x="1209" y="1685"/>
                    <a:pt x="1239" y="1655"/>
                  </a:cubicBezTo>
                  <a:lnTo>
                    <a:pt x="1501" y="1405"/>
                  </a:lnTo>
                  <a:cubicBezTo>
                    <a:pt x="1584" y="1405"/>
                    <a:pt x="1763" y="1417"/>
                    <a:pt x="1954" y="1489"/>
                  </a:cubicBezTo>
                  <a:cubicBezTo>
                    <a:pt x="2299" y="1608"/>
                    <a:pt x="2537" y="1798"/>
                    <a:pt x="2668" y="2084"/>
                  </a:cubicBezTo>
                  <a:cubicBezTo>
                    <a:pt x="2596" y="2512"/>
                    <a:pt x="2227" y="2846"/>
                    <a:pt x="1775" y="2846"/>
                  </a:cubicBezTo>
                  <a:cubicBezTo>
                    <a:pt x="1287" y="2846"/>
                    <a:pt x="870" y="2441"/>
                    <a:pt x="870" y="1941"/>
                  </a:cubicBezTo>
                  <a:cubicBezTo>
                    <a:pt x="870" y="1846"/>
                    <a:pt x="799" y="1774"/>
                    <a:pt x="703" y="1774"/>
                  </a:cubicBezTo>
                  <a:cubicBezTo>
                    <a:pt x="691" y="1774"/>
                    <a:pt x="680" y="1774"/>
                    <a:pt x="644" y="1786"/>
                  </a:cubicBezTo>
                  <a:cubicBezTo>
                    <a:pt x="668" y="1655"/>
                    <a:pt x="680" y="1524"/>
                    <a:pt x="691" y="1417"/>
                  </a:cubicBezTo>
                  <a:cubicBezTo>
                    <a:pt x="703" y="1119"/>
                    <a:pt x="822" y="834"/>
                    <a:pt x="1037" y="643"/>
                  </a:cubicBezTo>
                  <a:cubicBezTo>
                    <a:pt x="1227" y="429"/>
                    <a:pt x="1501" y="334"/>
                    <a:pt x="1775" y="334"/>
                  </a:cubicBezTo>
                  <a:close/>
                  <a:moveTo>
                    <a:pt x="572" y="2239"/>
                  </a:moveTo>
                  <a:cubicBezTo>
                    <a:pt x="644" y="2536"/>
                    <a:pt x="822" y="2786"/>
                    <a:pt x="1084" y="2965"/>
                  </a:cubicBezTo>
                  <a:lnTo>
                    <a:pt x="1084" y="3143"/>
                  </a:lnTo>
                  <a:cubicBezTo>
                    <a:pt x="763" y="3084"/>
                    <a:pt x="549" y="3013"/>
                    <a:pt x="394" y="2929"/>
                  </a:cubicBezTo>
                  <a:cubicBezTo>
                    <a:pt x="382" y="2929"/>
                    <a:pt x="394" y="2917"/>
                    <a:pt x="394" y="2917"/>
                  </a:cubicBezTo>
                  <a:cubicBezTo>
                    <a:pt x="465" y="2727"/>
                    <a:pt x="525" y="2477"/>
                    <a:pt x="572" y="2239"/>
                  </a:cubicBezTo>
                  <a:close/>
                  <a:moveTo>
                    <a:pt x="2989" y="2239"/>
                  </a:moveTo>
                  <a:cubicBezTo>
                    <a:pt x="3025" y="2489"/>
                    <a:pt x="3108" y="2727"/>
                    <a:pt x="3168" y="2917"/>
                  </a:cubicBezTo>
                  <a:lnTo>
                    <a:pt x="3168" y="2929"/>
                  </a:lnTo>
                  <a:cubicBezTo>
                    <a:pt x="3025" y="2989"/>
                    <a:pt x="2811" y="3084"/>
                    <a:pt x="2477" y="3143"/>
                  </a:cubicBezTo>
                  <a:lnTo>
                    <a:pt x="2477" y="2965"/>
                  </a:lnTo>
                  <a:cubicBezTo>
                    <a:pt x="2716" y="2798"/>
                    <a:pt x="2906" y="2536"/>
                    <a:pt x="2989" y="2239"/>
                  </a:cubicBezTo>
                  <a:close/>
                  <a:moveTo>
                    <a:pt x="2168" y="3108"/>
                  </a:moveTo>
                  <a:lnTo>
                    <a:pt x="2168" y="3286"/>
                  </a:lnTo>
                  <a:cubicBezTo>
                    <a:pt x="2168" y="3346"/>
                    <a:pt x="2180" y="3405"/>
                    <a:pt x="2204" y="3453"/>
                  </a:cubicBezTo>
                  <a:lnTo>
                    <a:pt x="2037" y="3608"/>
                  </a:lnTo>
                  <a:cubicBezTo>
                    <a:pt x="1960" y="3673"/>
                    <a:pt x="1864" y="3706"/>
                    <a:pt x="1772" y="3706"/>
                  </a:cubicBezTo>
                  <a:cubicBezTo>
                    <a:pt x="1680" y="3706"/>
                    <a:pt x="1590" y="3673"/>
                    <a:pt x="1525" y="3608"/>
                  </a:cubicBezTo>
                  <a:lnTo>
                    <a:pt x="1382" y="3453"/>
                  </a:lnTo>
                  <a:cubicBezTo>
                    <a:pt x="1406" y="3405"/>
                    <a:pt x="1418" y="3346"/>
                    <a:pt x="1418" y="3286"/>
                  </a:cubicBezTo>
                  <a:lnTo>
                    <a:pt x="1418" y="3108"/>
                  </a:lnTo>
                  <a:cubicBezTo>
                    <a:pt x="1537" y="3143"/>
                    <a:pt x="1656" y="3167"/>
                    <a:pt x="1799" y="3167"/>
                  </a:cubicBezTo>
                  <a:cubicBezTo>
                    <a:pt x="1930" y="3167"/>
                    <a:pt x="2049" y="3155"/>
                    <a:pt x="2168" y="3108"/>
                  </a:cubicBezTo>
                  <a:close/>
                  <a:moveTo>
                    <a:pt x="1775" y="0"/>
                  </a:moveTo>
                  <a:cubicBezTo>
                    <a:pt x="1037" y="0"/>
                    <a:pt x="418" y="607"/>
                    <a:pt x="358" y="1405"/>
                  </a:cubicBezTo>
                  <a:cubicBezTo>
                    <a:pt x="334" y="1727"/>
                    <a:pt x="227" y="2417"/>
                    <a:pt x="84" y="2810"/>
                  </a:cubicBezTo>
                  <a:cubicBezTo>
                    <a:pt x="25" y="2989"/>
                    <a:pt x="96" y="3167"/>
                    <a:pt x="263" y="3251"/>
                  </a:cubicBezTo>
                  <a:cubicBezTo>
                    <a:pt x="382" y="3310"/>
                    <a:pt x="572" y="3382"/>
                    <a:pt x="822" y="3441"/>
                  </a:cubicBezTo>
                  <a:lnTo>
                    <a:pt x="394" y="3644"/>
                  </a:lnTo>
                  <a:cubicBezTo>
                    <a:pt x="156" y="3763"/>
                    <a:pt x="1" y="4001"/>
                    <a:pt x="1" y="4275"/>
                  </a:cubicBezTo>
                  <a:lnTo>
                    <a:pt x="1" y="5156"/>
                  </a:lnTo>
                  <a:cubicBezTo>
                    <a:pt x="1" y="5239"/>
                    <a:pt x="84" y="5310"/>
                    <a:pt x="168" y="5310"/>
                  </a:cubicBezTo>
                  <a:cubicBezTo>
                    <a:pt x="263" y="5310"/>
                    <a:pt x="334" y="5239"/>
                    <a:pt x="334" y="5156"/>
                  </a:cubicBezTo>
                  <a:lnTo>
                    <a:pt x="334" y="4275"/>
                  </a:lnTo>
                  <a:cubicBezTo>
                    <a:pt x="334" y="4144"/>
                    <a:pt x="406" y="4001"/>
                    <a:pt x="537" y="3941"/>
                  </a:cubicBezTo>
                  <a:lnTo>
                    <a:pt x="1096" y="3667"/>
                  </a:lnTo>
                  <a:lnTo>
                    <a:pt x="1287" y="3846"/>
                  </a:lnTo>
                  <a:cubicBezTo>
                    <a:pt x="1418" y="3977"/>
                    <a:pt x="1596" y="4036"/>
                    <a:pt x="1763" y="4036"/>
                  </a:cubicBezTo>
                  <a:cubicBezTo>
                    <a:pt x="1942" y="4036"/>
                    <a:pt x="2108" y="3977"/>
                    <a:pt x="2239" y="3846"/>
                  </a:cubicBezTo>
                  <a:lnTo>
                    <a:pt x="2430" y="3667"/>
                  </a:lnTo>
                  <a:lnTo>
                    <a:pt x="2977" y="3941"/>
                  </a:lnTo>
                  <a:cubicBezTo>
                    <a:pt x="3097" y="4001"/>
                    <a:pt x="3192" y="4144"/>
                    <a:pt x="3192" y="4275"/>
                  </a:cubicBezTo>
                  <a:lnTo>
                    <a:pt x="3192" y="5156"/>
                  </a:lnTo>
                  <a:cubicBezTo>
                    <a:pt x="3192" y="5239"/>
                    <a:pt x="3263" y="5310"/>
                    <a:pt x="3358" y="5310"/>
                  </a:cubicBezTo>
                  <a:cubicBezTo>
                    <a:pt x="3442" y="5310"/>
                    <a:pt x="3513" y="5239"/>
                    <a:pt x="3513" y="5156"/>
                  </a:cubicBezTo>
                  <a:lnTo>
                    <a:pt x="3513" y="4275"/>
                  </a:lnTo>
                  <a:cubicBezTo>
                    <a:pt x="3549" y="4001"/>
                    <a:pt x="3406" y="3763"/>
                    <a:pt x="3168" y="3644"/>
                  </a:cubicBezTo>
                  <a:lnTo>
                    <a:pt x="2727" y="3441"/>
                  </a:lnTo>
                  <a:cubicBezTo>
                    <a:pt x="2989" y="3382"/>
                    <a:pt x="3180" y="3310"/>
                    <a:pt x="3299" y="3251"/>
                  </a:cubicBezTo>
                  <a:cubicBezTo>
                    <a:pt x="3454" y="3167"/>
                    <a:pt x="3537" y="2977"/>
                    <a:pt x="3478" y="2810"/>
                  </a:cubicBezTo>
                  <a:cubicBezTo>
                    <a:pt x="3323" y="2417"/>
                    <a:pt x="3204" y="1727"/>
                    <a:pt x="3192" y="1405"/>
                  </a:cubicBezTo>
                  <a:cubicBezTo>
                    <a:pt x="3132" y="596"/>
                    <a:pt x="2525" y="0"/>
                    <a:pt x="1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3" name="Google Shape;10003;p78"/>
            <p:cNvSpPr/>
            <p:nvPr/>
          </p:nvSpPr>
          <p:spPr>
            <a:xfrm>
              <a:off x="8108449" y="2557501"/>
              <a:ext cx="10248" cy="26194"/>
            </a:xfrm>
            <a:custGeom>
              <a:avLst/>
              <a:gdLst/>
              <a:ahLst/>
              <a:cxnLst/>
              <a:rect l="l" t="t" r="r" b="b"/>
              <a:pathLst>
                <a:path w="322" h="823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lnTo>
                    <a:pt x="0" y="656"/>
                  </a:lnTo>
                  <a:cubicBezTo>
                    <a:pt x="0" y="751"/>
                    <a:pt x="72" y="823"/>
                    <a:pt x="155" y="823"/>
                  </a:cubicBezTo>
                  <a:cubicBezTo>
                    <a:pt x="250" y="823"/>
                    <a:pt x="322" y="751"/>
                    <a:pt x="322" y="656"/>
                  </a:cubicBezTo>
                  <a:lnTo>
                    <a:pt x="322" y="168"/>
                  </a:lnTo>
                  <a:cubicBezTo>
                    <a:pt x="322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4" name="Google Shape;10004;p78"/>
            <p:cNvSpPr/>
            <p:nvPr/>
          </p:nvSpPr>
          <p:spPr>
            <a:xfrm>
              <a:off x="8165293" y="2557501"/>
              <a:ext cx="10248" cy="26194"/>
            </a:xfrm>
            <a:custGeom>
              <a:avLst/>
              <a:gdLst/>
              <a:ahLst/>
              <a:cxnLst/>
              <a:rect l="l" t="t" r="r" b="b"/>
              <a:pathLst>
                <a:path w="322" h="823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lnTo>
                    <a:pt x="0" y="656"/>
                  </a:lnTo>
                  <a:cubicBezTo>
                    <a:pt x="0" y="751"/>
                    <a:pt x="72" y="823"/>
                    <a:pt x="155" y="823"/>
                  </a:cubicBezTo>
                  <a:cubicBezTo>
                    <a:pt x="250" y="823"/>
                    <a:pt x="322" y="751"/>
                    <a:pt x="322" y="656"/>
                  </a:cubicBezTo>
                  <a:lnTo>
                    <a:pt x="322" y="168"/>
                  </a:lnTo>
                  <a:cubicBezTo>
                    <a:pt x="322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5" name="Google Shape;10005;p78"/>
            <p:cNvSpPr/>
            <p:nvPr/>
          </p:nvSpPr>
          <p:spPr>
            <a:xfrm>
              <a:off x="8238432" y="2635956"/>
              <a:ext cx="45481" cy="15946"/>
            </a:xfrm>
            <a:custGeom>
              <a:avLst/>
              <a:gdLst/>
              <a:ahLst/>
              <a:cxnLst/>
              <a:rect l="l" t="t" r="r" b="b"/>
              <a:pathLst>
                <a:path w="1429" h="501" extrusionOk="0">
                  <a:moveTo>
                    <a:pt x="167" y="1"/>
                  </a:moveTo>
                  <a:cubicBezTo>
                    <a:pt x="83" y="1"/>
                    <a:pt x="0" y="72"/>
                    <a:pt x="0" y="155"/>
                  </a:cubicBezTo>
                  <a:cubicBezTo>
                    <a:pt x="0" y="251"/>
                    <a:pt x="83" y="322"/>
                    <a:pt x="167" y="322"/>
                  </a:cubicBezTo>
                  <a:cubicBezTo>
                    <a:pt x="357" y="322"/>
                    <a:pt x="893" y="358"/>
                    <a:pt x="1167" y="489"/>
                  </a:cubicBezTo>
                  <a:cubicBezTo>
                    <a:pt x="1191" y="501"/>
                    <a:pt x="1214" y="501"/>
                    <a:pt x="1238" y="501"/>
                  </a:cubicBezTo>
                  <a:cubicBezTo>
                    <a:pt x="1298" y="501"/>
                    <a:pt x="1357" y="477"/>
                    <a:pt x="1393" y="417"/>
                  </a:cubicBezTo>
                  <a:cubicBezTo>
                    <a:pt x="1429" y="334"/>
                    <a:pt x="1405" y="239"/>
                    <a:pt x="1310" y="191"/>
                  </a:cubicBezTo>
                  <a:cubicBezTo>
                    <a:pt x="929" y="1"/>
                    <a:pt x="20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6" name="Google Shape;10006;p78"/>
            <p:cNvSpPr/>
            <p:nvPr/>
          </p:nvSpPr>
          <p:spPr>
            <a:xfrm>
              <a:off x="8198998" y="2607534"/>
              <a:ext cx="123968" cy="169036"/>
            </a:xfrm>
            <a:custGeom>
              <a:avLst/>
              <a:gdLst/>
              <a:ahLst/>
              <a:cxnLst/>
              <a:rect l="l" t="t" r="r" b="b"/>
              <a:pathLst>
                <a:path w="3895" h="5311" extrusionOk="0">
                  <a:moveTo>
                    <a:pt x="3049" y="322"/>
                  </a:moveTo>
                  <a:lnTo>
                    <a:pt x="3049" y="1025"/>
                  </a:lnTo>
                  <a:cubicBezTo>
                    <a:pt x="3049" y="1144"/>
                    <a:pt x="3013" y="1251"/>
                    <a:pt x="2965" y="1346"/>
                  </a:cubicBezTo>
                  <a:lnTo>
                    <a:pt x="2882" y="1513"/>
                  </a:lnTo>
                  <a:cubicBezTo>
                    <a:pt x="2870" y="1548"/>
                    <a:pt x="2870" y="1560"/>
                    <a:pt x="2870" y="1584"/>
                  </a:cubicBezTo>
                  <a:lnTo>
                    <a:pt x="2870" y="1941"/>
                  </a:lnTo>
                  <a:cubicBezTo>
                    <a:pt x="2870" y="2203"/>
                    <a:pt x="2763" y="2418"/>
                    <a:pt x="2596" y="2596"/>
                  </a:cubicBezTo>
                  <a:cubicBezTo>
                    <a:pt x="2406" y="2763"/>
                    <a:pt x="2168" y="2858"/>
                    <a:pt x="1930" y="2858"/>
                  </a:cubicBezTo>
                  <a:cubicBezTo>
                    <a:pt x="1453" y="2834"/>
                    <a:pt x="1049" y="2406"/>
                    <a:pt x="1049" y="1906"/>
                  </a:cubicBezTo>
                  <a:lnTo>
                    <a:pt x="1049" y="1584"/>
                  </a:lnTo>
                  <a:cubicBezTo>
                    <a:pt x="1049" y="1560"/>
                    <a:pt x="1049" y="1548"/>
                    <a:pt x="1037" y="1513"/>
                  </a:cubicBezTo>
                  <a:lnTo>
                    <a:pt x="929" y="1310"/>
                  </a:lnTo>
                  <a:cubicBezTo>
                    <a:pt x="882" y="1227"/>
                    <a:pt x="870" y="1144"/>
                    <a:pt x="870" y="1072"/>
                  </a:cubicBezTo>
                  <a:lnTo>
                    <a:pt x="870" y="1048"/>
                  </a:lnTo>
                  <a:cubicBezTo>
                    <a:pt x="870" y="655"/>
                    <a:pt x="1203" y="322"/>
                    <a:pt x="1596" y="322"/>
                  </a:cubicBezTo>
                  <a:close/>
                  <a:moveTo>
                    <a:pt x="2334" y="3132"/>
                  </a:moveTo>
                  <a:cubicBezTo>
                    <a:pt x="2334" y="3180"/>
                    <a:pt x="2346" y="3239"/>
                    <a:pt x="2358" y="3287"/>
                  </a:cubicBezTo>
                  <a:lnTo>
                    <a:pt x="2215" y="3418"/>
                  </a:lnTo>
                  <a:cubicBezTo>
                    <a:pt x="2138" y="3495"/>
                    <a:pt x="2043" y="3534"/>
                    <a:pt x="1949" y="3534"/>
                  </a:cubicBezTo>
                  <a:cubicBezTo>
                    <a:pt x="1855" y="3534"/>
                    <a:pt x="1763" y="3495"/>
                    <a:pt x="1691" y="3418"/>
                  </a:cubicBezTo>
                  <a:lnTo>
                    <a:pt x="1561" y="3287"/>
                  </a:lnTo>
                  <a:cubicBezTo>
                    <a:pt x="1572" y="3239"/>
                    <a:pt x="1584" y="3180"/>
                    <a:pt x="1584" y="3132"/>
                  </a:cubicBezTo>
                  <a:cubicBezTo>
                    <a:pt x="1691" y="3168"/>
                    <a:pt x="1811" y="3191"/>
                    <a:pt x="1918" y="3191"/>
                  </a:cubicBezTo>
                  <a:lnTo>
                    <a:pt x="1953" y="3191"/>
                  </a:lnTo>
                  <a:cubicBezTo>
                    <a:pt x="2096" y="3191"/>
                    <a:pt x="2215" y="3180"/>
                    <a:pt x="2334" y="3132"/>
                  </a:cubicBezTo>
                  <a:close/>
                  <a:moveTo>
                    <a:pt x="1584" y="1"/>
                  </a:moveTo>
                  <a:cubicBezTo>
                    <a:pt x="1001" y="1"/>
                    <a:pt x="525" y="477"/>
                    <a:pt x="525" y="1048"/>
                  </a:cubicBezTo>
                  <a:lnTo>
                    <a:pt x="525" y="1072"/>
                  </a:lnTo>
                  <a:cubicBezTo>
                    <a:pt x="525" y="1203"/>
                    <a:pt x="560" y="1334"/>
                    <a:pt x="620" y="1453"/>
                  </a:cubicBezTo>
                  <a:lnTo>
                    <a:pt x="703" y="1620"/>
                  </a:lnTo>
                  <a:lnTo>
                    <a:pt x="703" y="1882"/>
                  </a:lnTo>
                  <a:cubicBezTo>
                    <a:pt x="703" y="2322"/>
                    <a:pt x="918" y="2703"/>
                    <a:pt x="1239" y="2941"/>
                  </a:cubicBezTo>
                  <a:lnTo>
                    <a:pt x="1239" y="3096"/>
                  </a:lnTo>
                  <a:cubicBezTo>
                    <a:pt x="1239" y="3180"/>
                    <a:pt x="1180" y="3251"/>
                    <a:pt x="1108" y="3275"/>
                  </a:cubicBezTo>
                  <a:lnTo>
                    <a:pt x="513" y="3453"/>
                  </a:lnTo>
                  <a:cubicBezTo>
                    <a:pt x="215" y="3537"/>
                    <a:pt x="1" y="3811"/>
                    <a:pt x="1" y="4120"/>
                  </a:cubicBezTo>
                  <a:lnTo>
                    <a:pt x="1" y="5144"/>
                  </a:lnTo>
                  <a:cubicBezTo>
                    <a:pt x="1" y="5239"/>
                    <a:pt x="84" y="5311"/>
                    <a:pt x="167" y="5311"/>
                  </a:cubicBezTo>
                  <a:cubicBezTo>
                    <a:pt x="263" y="5311"/>
                    <a:pt x="334" y="5239"/>
                    <a:pt x="334" y="5144"/>
                  </a:cubicBezTo>
                  <a:lnTo>
                    <a:pt x="334" y="4120"/>
                  </a:lnTo>
                  <a:cubicBezTo>
                    <a:pt x="334" y="3953"/>
                    <a:pt x="441" y="3811"/>
                    <a:pt x="596" y="3763"/>
                  </a:cubicBezTo>
                  <a:lnTo>
                    <a:pt x="1191" y="3584"/>
                  </a:lnTo>
                  <a:cubicBezTo>
                    <a:pt x="1251" y="3572"/>
                    <a:pt x="1299" y="3537"/>
                    <a:pt x="1346" y="3525"/>
                  </a:cubicBezTo>
                  <a:lnTo>
                    <a:pt x="1453" y="3632"/>
                  </a:lnTo>
                  <a:cubicBezTo>
                    <a:pt x="1584" y="3763"/>
                    <a:pt x="1763" y="3834"/>
                    <a:pt x="1942" y="3834"/>
                  </a:cubicBezTo>
                  <a:cubicBezTo>
                    <a:pt x="2120" y="3834"/>
                    <a:pt x="2299" y="3763"/>
                    <a:pt x="2430" y="3632"/>
                  </a:cubicBezTo>
                  <a:lnTo>
                    <a:pt x="2537" y="3525"/>
                  </a:lnTo>
                  <a:cubicBezTo>
                    <a:pt x="2584" y="3549"/>
                    <a:pt x="2620" y="3572"/>
                    <a:pt x="2680" y="3584"/>
                  </a:cubicBezTo>
                  <a:lnTo>
                    <a:pt x="3275" y="3763"/>
                  </a:lnTo>
                  <a:cubicBezTo>
                    <a:pt x="3442" y="3811"/>
                    <a:pt x="3549" y="3953"/>
                    <a:pt x="3549" y="4120"/>
                  </a:cubicBezTo>
                  <a:lnTo>
                    <a:pt x="3549" y="5144"/>
                  </a:lnTo>
                  <a:cubicBezTo>
                    <a:pt x="3549" y="5239"/>
                    <a:pt x="3620" y="5311"/>
                    <a:pt x="3716" y="5311"/>
                  </a:cubicBezTo>
                  <a:cubicBezTo>
                    <a:pt x="3799" y="5311"/>
                    <a:pt x="3870" y="5239"/>
                    <a:pt x="3870" y="5144"/>
                  </a:cubicBezTo>
                  <a:lnTo>
                    <a:pt x="3870" y="4120"/>
                  </a:lnTo>
                  <a:cubicBezTo>
                    <a:pt x="3894" y="3822"/>
                    <a:pt x="3680" y="3549"/>
                    <a:pt x="3382" y="3465"/>
                  </a:cubicBezTo>
                  <a:lnTo>
                    <a:pt x="2787" y="3287"/>
                  </a:lnTo>
                  <a:cubicBezTo>
                    <a:pt x="2715" y="3251"/>
                    <a:pt x="2656" y="3180"/>
                    <a:pt x="2656" y="3108"/>
                  </a:cubicBezTo>
                  <a:lnTo>
                    <a:pt x="2656" y="2977"/>
                  </a:lnTo>
                  <a:cubicBezTo>
                    <a:pt x="2715" y="2930"/>
                    <a:pt x="2763" y="2882"/>
                    <a:pt x="2823" y="2834"/>
                  </a:cubicBezTo>
                  <a:cubicBezTo>
                    <a:pt x="3061" y="2596"/>
                    <a:pt x="3192" y="2287"/>
                    <a:pt x="3192" y="1941"/>
                  </a:cubicBezTo>
                  <a:lnTo>
                    <a:pt x="3192" y="1632"/>
                  </a:lnTo>
                  <a:lnTo>
                    <a:pt x="3251" y="1501"/>
                  </a:lnTo>
                  <a:cubicBezTo>
                    <a:pt x="3323" y="1346"/>
                    <a:pt x="3370" y="1191"/>
                    <a:pt x="3370" y="1025"/>
                  </a:cubicBezTo>
                  <a:lnTo>
                    <a:pt x="3370" y="155"/>
                  </a:lnTo>
                  <a:cubicBezTo>
                    <a:pt x="3370" y="72"/>
                    <a:pt x="3299" y="1"/>
                    <a:pt x="32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7" name="Google Shape;10007;p78"/>
            <p:cNvSpPr/>
            <p:nvPr/>
          </p:nvSpPr>
          <p:spPr>
            <a:xfrm>
              <a:off x="8222137" y="2743946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870"/>
                  </a:lnTo>
                  <a:cubicBezTo>
                    <a:pt x="0" y="965"/>
                    <a:pt x="72" y="1037"/>
                    <a:pt x="155" y="1037"/>
                  </a:cubicBezTo>
                  <a:cubicBezTo>
                    <a:pt x="250" y="1037"/>
                    <a:pt x="322" y="965"/>
                    <a:pt x="322" y="870"/>
                  </a:cubicBezTo>
                  <a:lnTo>
                    <a:pt x="322" y="156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8" name="Google Shape;10008;p78"/>
            <p:cNvSpPr/>
            <p:nvPr/>
          </p:nvSpPr>
          <p:spPr>
            <a:xfrm>
              <a:off x="8289579" y="2743946"/>
              <a:ext cx="10630" cy="33005"/>
            </a:xfrm>
            <a:custGeom>
              <a:avLst/>
              <a:gdLst/>
              <a:ahLst/>
              <a:cxnLst/>
              <a:rect l="l" t="t" r="r" b="b"/>
              <a:pathLst>
                <a:path w="334" h="1037" extrusionOk="0">
                  <a:moveTo>
                    <a:pt x="167" y="1"/>
                  </a:moveTo>
                  <a:cubicBezTo>
                    <a:pt x="84" y="1"/>
                    <a:pt x="0" y="72"/>
                    <a:pt x="0" y="156"/>
                  </a:cubicBezTo>
                  <a:lnTo>
                    <a:pt x="0" y="870"/>
                  </a:lnTo>
                  <a:cubicBezTo>
                    <a:pt x="0" y="965"/>
                    <a:pt x="84" y="1037"/>
                    <a:pt x="167" y="1037"/>
                  </a:cubicBezTo>
                  <a:cubicBezTo>
                    <a:pt x="250" y="1037"/>
                    <a:pt x="334" y="965"/>
                    <a:pt x="334" y="870"/>
                  </a:cubicBezTo>
                  <a:lnTo>
                    <a:pt x="334" y="156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09" name="Google Shape;10009;p78"/>
          <p:cNvGrpSpPr/>
          <p:nvPr/>
        </p:nvGrpSpPr>
        <p:grpSpPr>
          <a:xfrm>
            <a:off x="10039215" y="2987212"/>
            <a:ext cx="474484" cy="483056"/>
            <a:chOff x="7529411" y="2414659"/>
            <a:chExt cx="355863" cy="362292"/>
          </a:xfrm>
          <a:solidFill>
            <a:schemeClr val="tx1"/>
          </a:solidFill>
        </p:grpSpPr>
        <p:sp>
          <p:nvSpPr>
            <p:cNvPr id="10010" name="Google Shape;10010;p78"/>
            <p:cNvSpPr/>
            <p:nvPr/>
          </p:nvSpPr>
          <p:spPr>
            <a:xfrm>
              <a:off x="7687816" y="2443081"/>
              <a:ext cx="45481" cy="15946"/>
            </a:xfrm>
            <a:custGeom>
              <a:avLst/>
              <a:gdLst/>
              <a:ahLst/>
              <a:cxnLst/>
              <a:rect l="l" t="t" r="r" b="b"/>
              <a:pathLst>
                <a:path w="1429" h="501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55" y="322"/>
                  </a:cubicBezTo>
                  <a:cubicBezTo>
                    <a:pt x="357" y="322"/>
                    <a:pt x="893" y="357"/>
                    <a:pt x="1155" y="488"/>
                  </a:cubicBezTo>
                  <a:cubicBezTo>
                    <a:pt x="1191" y="500"/>
                    <a:pt x="1203" y="500"/>
                    <a:pt x="1227" y="500"/>
                  </a:cubicBezTo>
                  <a:cubicBezTo>
                    <a:pt x="1286" y="500"/>
                    <a:pt x="1346" y="477"/>
                    <a:pt x="1381" y="417"/>
                  </a:cubicBezTo>
                  <a:cubicBezTo>
                    <a:pt x="1429" y="346"/>
                    <a:pt x="1381" y="238"/>
                    <a:pt x="1310" y="191"/>
                  </a:cubicBezTo>
                  <a:cubicBezTo>
                    <a:pt x="917" y="0"/>
                    <a:pt x="19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1" name="Google Shape;10011;p78"/>
            <p:cNvSpPr/>
            <p:nvPr/>
          </p:nvSpPr>
          <p:spPr>
            <a:xfrm>
              <a:off x="7648764" y="2414659"/>
              <a:ext cx="123204" cy="168654"/>
            </a:xfrm>
            <a:custGeom>
              <a:avLst/>
              <a:gdLst/>
              <a:ahLst/>
              <a:cxnLst/>
              <a:rect l="l" t="t" r="r" b="b"/>
              <a:pathLst>
                <a:path w="3871" h="5299" extrusionOk="0">
                  <a:moveTo>
                    <a:pt x="3013" y="322"/>
                  </a:moveTo>
                  <a:lnTo>
                    <a:pt x="3013" y="1024"/>
                  </a:lnTo>
                  <a:cubicBezTo>
                    <a:pt x="3013" y="1143"/>
                    <a:pt x="2977" y="1250"/>
                    <a:pt x="2930" y="1358"/>
                  </a:cubicBezTo>
                  <a:lnTo>
                    <a:pt x="2847" y="1512"/>
                  </a:lnTo>
                  <a:cubicBezTo>
                    <a:pt x="2835" y="1548"/>
                    <a:pt x="2835" y="1560"/>
                    <a:pt x="2835" y="1596"/>
                  </a:cubicBezTo>
                  <a:lnTo>
                    <a:pt x="2835" y="1953"/>
                  </a:lnTo>
                  <a:cubicBezTo>
                    <a:pt x="2835" y="2203"/>
                    <a:pt x="2727" y="2429"/>
                    <a:pt x="2561" y="2608"/>
                  </a:cubicBezTo>
                  <a:cubicBezTo>
                    <a:pt x="2370" y="2763"/>
                    <a:pt x="2144" y="2858"/>
                    <a:pt x="1894" y="2858"/>
                  </a:cubicBezTo>
                  <a:cubicBezTo>
                    <a:pt x="1418" y="2846"/>
                    <a:pt x="1013" y="2405"/>
                    <a:pt x="1013" y="1905"/>
                  </a:cubicBezTo>
                  <a:lnTo>
                    <a:pt x="1013" y="1596"/>
                  </a:lnTo>
                  <a:cubicBezTo>
                    <a:pt x="1013" y="1560"/>
                    <a:pt x="1013" y="1548"/>
                    <a:pt x="1001" y="1512"/>
                  </a:cubicBezTo>
                  <a:lnTo>
                    <a:pt x="894" y="1310"/>
                  </a:lnTo>
                  <a:cubicBezTo>
                    <a:pt x="846" y="1239"/>
                    <a:pt x="834" y="1143"/>
                    <a:pt x="834" y="1072"/>
                  </a:cubicBezTo>
                  <a:lnTo>
                    <a:pt x="834" y="1060"/>
                  </a:lnTo>
                  <a:cubicBezTo>
                    <a:pt x="834" y="655"/>
                    <a:pt x="1168" y="322"/>
                    <a:pt x="1561" y="322"/>
                  </a:cubicBezTo>
                  <a:close/>
                  <a:moveTo>
                    <a:pt x="2299" y="3108"/>
                  </a:moveTo>
                  <a:cubicBezTo>
                    <a:pt x="2299" y="3155"/>
                    <a:pt x="2311" y="3215"/>
                    <a:pt x="2323" y="3263"/>
                  </a:cubicBezTo>
                  <a:lnTo>
                    <a:pt x="1918" y="3679"/>
                  </a:lnTo>
                  <a:lnTo>
                    <a:pt x="1537" y="3286"/>
                  </a:lnTo>
                  <a:cubicBezTo>
                    <a:pt x="1549" y="3263"/>
                    <a:pt x="1549" y="3227"/>
                    <a:pt x="1549" y="3179"/>
                  </a:cubicBezTo>
                  <a:lnTo>
                    <a:pt x="1549" y="3108"/>
                  </a:lnTo>
                  <a:cubicBezTo>
                    <a:pt x="1656" y="3144"/>
                    <a:pt x="1763" y="3167"/>
                    <a:pt x="1882" y="3167"/>
                  </a:cubicBezTo>
                  <a:lnTo>
                    <a:pt x="1918" y="3167"/>
                  </a:lnTo>
                  <a:cubicBezTo>
                    <a:pt x="2061" y="3167"/>
                    <a:pt x="2180" y="3155"/>
                    <a:pt x="2299" y="3108"/>
                  </a:cubicBezTo>
                  <a:close/>
                  <a:moveTo>
                    <a:pt x="1584" y="0"/>
                  </a:moveTo>
                  <a:cubicBezTo>
                    <a:pt x="1001" y="0"/>
                    <a:pt x="525" y="477"/>
                    <a:pt x="525" y="1060"/>
                  </a:cubicBezTo>
                  <a:lnTo>
                    <a:pt x="525" y="1072"/>
                  </a:lnTo>
                  <a:cubicBezTo>
                    <a:pt x="525" y="1203"/>
                    <a:pt x="549" y="1334"/>
                    <a:pt x="608" y="1453"/>
                  </a:cubicBezTo>
                  <a:lnTo>
                    <a:pt x="703" y="1620"/>
                  </a:lnTo>
                  <a:lnTo>
                    <a:pt x="703" y="1893"/>
                  </a:lnTo>
                  <a:cubicBezTo>
                    <a:pt x="703" y="2322"/>
                    <a:pt x="906" y="2703"/>
                    <a:pt x="1239" y="2941"/>
                  </a:cubicBezTo>
                  <a:lnTo>
                    <a:pt x="1239" y="3179"/>
                  </a:lnTo>
                  <a:cubicBezTo>
                    <a:pt x="1239" y="3215"/>
                    <a:pt x="1227" y="3239"/>
                    <a:pt x="1192" y="3239"/>
                  </a:cubicBezTo>
                  <a:lnTo>
                    <a:pt x="513" y="3441"/>
                  </a:lnTo>
                  <a:cubicBezTo>
                    <a:pt x="215" y="3525"/>
                    <a:pt x="1" y="3798"/>
                    <a:pt x="1" y="4108"/>
                  </a:cubicBezTo>
                  <a:lnTo>
                    <a:pt x="1" y="5132"/>
                  </a:lnTo>
                  <a:cubicBezTo>
                    <a:pt x="1" y="5227"/>
                    <a:pt x="72" y="5299"/>
                    <a:pt x="168" y="5299"/>
                  </a:cubicBezTo>
                  <a:cubicBezTo>
                    <a:pt x="251" y="5299"/>
                    <a:pt x="322" y="5227"/>
                    <a:pt x="322" y="5132"/>
                  </a:cubicBezTo>
                  <a:lnTo>
                    <a:pt x="322" y="4108"/>
                  </a:lnTo>
                  <a:cubicBezTo>
                    <a:pt x="322" y="3941"/>
                    <a:pt x="430" y="3798"/>
                    <a:pt x="596" y="3751"/>
                  </a:cubicBezTo>
                  <a:lnTo>
                    <a:pt x="1275" y="3560"/>
                  </a:lnTo>
                  <a:cubicBezTo>
                    <a:pt x="1311" y="3560"/>
                    <a:pt x="1323" y="3536"/>
                    <a:pt x="1358" y="3525"/>
                  </a:cubicBezTo>
                  <a:lnTo>
                    <a:pt x="1775" y="3941"/>
                  </a:lnTo>
                  <a:lnTo>
                    <a:pt x="1775" y="5120"/>
                  </a:lnTo>
                  <a:cubicBezTo>
                    <a:pt x="1775" y="5203"/>
                    <a:pt x="1846" y="5287"/>
                    <a:pt x="1930" y="5287"/>
                  </a:cubicBezTo>
                  <a:cubicBezTo>
                    <a:pt x="2025" y="5287"/>
                    <a:pt x="2096" y="5203"/>
                    <a:pt x="2096" y="5120"/>
                  </a:cubicBezTo>
                  <a:lnTo>
                    <a:pt x="2096" y="3941"/>
                  </a:lnTo>
                  <a:lnTo>
                    <a:pt x="2525" y="3513"/>
                  </a:lnTo>
                  <a:cubicBezTo>
                    <a:pt x="2573" y="3536"/>
                    <a:pt x="2620" y="3560"/>
                    <a:pt x="2680" y="3572"/>
                  </a:cubicBezTo>
                  <a:lnTo>
                    <a:pt x="3275" y="3751"/>
                  </a:lnTo>
                  <a:cubicBezTo>
                    <a:pt x="3442" y="3798"/>
                    <a:pt x="3537" y="3941"/>
                    <a:pt x="3537" y="4108"/>
                  </a:cubicBezTo>
                  <a:lnTo>
                    <a:pt x="3537" y="5132"/>
                  </a:lnTo>
                  <a:cubicBezTo>
                    <a:pt x="3537" y="5227"/>
                    <a:pt x="3620" y="5299"/>
                    <a:pt x="3704" y="5299"/>
                  </a:cubicBezTo>
                  <a:cubicBezTo>
                    <a:pt x="3799" y="5299"/>
                    <a:pt x="3870" y="5227"/>
                    <a:pt x="3870" y="5132"/>
                  </a:cubicBezTo>
                  <a:lnTo>
                    <a:pt x="3870" y="4108"/>
                  </a:lnTo>
                  <a:cubicBezTo>
                    <a:pt x="3870" y="3822"/>
                    <a:pt x="3668" y="3536"/>
                    <a:pt x="3370" y="3465"/>
                  </a:cubicBezTo>
                  <a:lnTo>
                    <a:pt x="2775" y="3286"/>
                  </a:lnTo>
                  <a:cubicBezTo>
                    <a:pt x="2692" y="3263"/>
                    <a:pt x="2632" y="3179"/>
                    <a:pt x="2632" y="3108"/>
                  </a:cubicBezTo>
                  <a:lnTo>
                    <a:pt x="2632" y="2977"/>
                  </a:lnTo>
                  <a:cubicBezTo>
                    <a:pt x="2692" y="2929"/>
                    <a:pt x="2739" y="2882"/>
                    <a:pt x="2799" y="2846"/>
                  </a:cubicBezTo>
                  <a:cubicBezTo>
                    <a:pt x="3037" y="2608"/>
                    <a:pt x="3168" y="2286"/>
                    <a:pt x="3168" y="1953"/>
                  </a:cubicBezTo>
                  <a:lnTo>
                    <a:pt x="3168" y="1631"/>
                  </a:lnTo>
                  <a:lnTo>
                    <a:pt x="3228" y="1501"/>
                  </a:lnTo>
                  <a:cubicBezTo>
                    <a:pt x="3311" y="1358"/>
                    <a:pt x="3347" y="1191"/>
                    <a:pt x="3347" y="1024"/>
                  </a:cubicBezTo>
                  <a:lnTo>
                    <a:pt x="3347" y="167"/>
                  </a:lnTo>
                  <a:cubicBezTo>
                    <a:pt x="3347" y="72"/>
                    <a:pt x="3275" y="0"/>
                    <a:pt x="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2" name="Google Shape;10012;p78"/>
            <p:cNvSpPr/>
            <p:nvPr/>
          </p:nvSpPr>
          <p:spPr>
            <a:xfrm>
              <a:off x="7670757" y="2551072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55" y="1036"/>
                  </a:cubicBezTo>
                  <a:cubicBezTo>
                    <a:pt x="251" y="1036"/>
                    <a:pt x="322" y="965"/>
                    <a:pt x="322" y="882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3" name="Google Shape;10013;p78"/>
            <p:cNvSpPr/>
            <p:nvPr/>
          </p:nvSpPr>
          <p:spPr>
            <a:xfrm>
              <a:off x="7738963" y="2551072"/>
              <a:ext cx="10280" cy="33005"/>
            </a:xfrm>
            <a:custGeom>
              <a:avLst/>
              <a:gdLst/>
              <a:ahLst/>
              <a:cxnLst/>
              <a:rect l="l" t="t" r="r" b="b"/>
              <a:pathLst>
                <a:path w="323" h="1037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882"/>
                  </a:lnTo>
                  <a:cubicBezTo>
                    <a:pt x="1" y="965"/>
                    <a:pt x="72" y="1036"/>
                    <a:pt x="155" y="1036"/>
                  </a:cubicBezTo>
                  <a:cubicBezTo>
                    <a:pt x="251" y="1036"/>
                    <a:pt x="322" y="965"/>
                    <a:pt x="322" y="882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4" name="Google Shape;10014;p78"/>
            <p:cNvSpPr/>
            <p:nvPr/>
          </p:nvSpPr>
          <p:spPr>
            <a:xfrm>
              <a:off x="7568432" y="2635956"/>
              <a:ext cx="45513" cy="15946"/>
            </a:xfrm>
            <a:custGeom>
              <a:avLst/>
              <a:gdLst/>
              <a:ahLst/>
              <a:cxnLst/>
              <a:rect l="l" t="t" r="r" b="b"/>
              <a:pathLst>
                <a:path w="1430" h="501" extrusionOk="0">
                  <a:moveTo>
                    <a:pt x="156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51"/>
                    <a:pt x="72" y="322"/>
                    <a:pt x="156" y="322"/>
                  </a:cubicBezTo>
                  <a:cubicBezTo>
                    <a:pt x="358" y="322"/>
                    <a:pt x="894" y="358"/>
                    <a:pt x="1156" y="489"/>
                  </a:cubicBezTo>
                  <a:cubicBezTo>
                    <a:pt x="1191" y="501"/>
                    <a:pt x="1203" y="501"/>
                    <a:pt x="1227" y="501"/>
                  </a:cubicBezTo>
                  <a:cubicBezTo>
                    <a:pt x="1287" y="501"/>
                    <a:pt x="1346" y="477"/>
                    <a:pt x="1382" y="417"/>
                  </a:cubicBezTo>
                  <a:cubicBezTo>
                    <a:pt x="1430" y="334"/>
                    <a:pt x="1394" y="239"/>
                    <a:pt x="1310" y="191"/>
                  </a:cubicBezTo>
                  <a:cubicBezTo>
                    <a:pt x="918" y="1"/>
                    <a:pt x="19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5" name="Google Shape;10015;p78"/>
            <p:cNvSpPr/>
            <p:nvPr/>
          </p:nvSpPr>
          <p:spPr>
            <a:xfrm>
              <a:off x="7529411" y="2607916"/>
              <a:ext cx="123172" cy="168654"/>
            </a:xfrm>
            <a:custGeom>
              <a:avLst/>
              <a:gdLst/>
              <a:ahLst/>
              <a:cxnLst/>
              <a:rect l="l" t="t" r="r" b="b"/>
              <a:pathLst>
                <a:path w="3870" h="5299" extrusionOk="0">
                  <a:moveTo>
                    <a:pt x="3025" y="310"/>
                  </a:moveTo>
                  <a:lnTo>
                    <a:pt x="3025" y="1013"/>
                  </a:lnTo>
                  <a:cubicBezTo>
                    <a:pt x="3025" y="1132"/>
                    <a:pt x="2989" y="1239"/>
                    <a:pt x="2953" y="1334"/>
                  </a:cubicBezTo>
                  <a:lnTo>
                    <a:pt x="2858" y="1501"/>
                  </a:lnTo>
                  <a:cubicBezTo>
                    <a:pt x="2846" y="1536"/>
                    <a:pt x="2846" y="1548"/>
                    <a:pt x="2846" y="1572"/>
                  </a:cubicBezTo>
                  <a:lnTo>
                    <a:pt x="2846" y="1929"/>
                  </a:lnTo>
                  <a:cubicBezTo>
                    <a:pt x="2834" y="2191"/>
                    <a:pt x="2727" y="2406"/>
                    <a:pt x="2560" y="2584"/>
                  </a:cubicBezTo>
                  <a:cubicBezTo>
                    <a:pt x="2392" y="2753"/>
                    <a:pt x="2170" y="2847"/>
                    <a:pt x="1945" y="2847"/>
                  </a:cubicBezTo>
                  <a:cubicBezTo>
                    <a:pt x="1932" y="2847"/>
                    <a:pt x="1919" y="2847"/>
                    <a:pt x="1905" y="2846"/>
                  </a:cubicBezTo>
                  <a:cubicBezTo>
                    <a:pt x="1429" y="2822"/>
                    <a:pt x="1024" y="2394"/>
                    <a:pt x="1024" y="1894"/>
                  </a:cubicBezTo>
                  <a:lnTo>
                    <a:pt x="1024" y="1572"/>
                  </a:lnTo>
                  <a:cubicBezTo>
                    <a:pt x="1024" y="1548"/>
                    <a:pt x="1024" y="1536"/>
                    <a:pt x="1012" y="1501"/>
                  </a:cubicBezTo>
                  <a:lnTo>
                    <a:pt x="905" y="1298"/>
                  </a:lnTo>
                  <a:cubicBezTo>
                    <a:pt x="870" y="1215"/>
                    <a:pt x="846" y="1132"/>
                    <a:pt x="846" y="1060"/>
                  </a:cubicBezTo>
                  <a:lnTo>
                    <a:pt x="846" y="1036"/>
                  </a:lnTo>
                  <a:cubicBezTo>
                    <a:pt x="846" y="643"/>
                    <a:pt x="1179" y="310"/>
                    <a:pt x="1584" y="310"/>
                  </a:cubicBezTo>
                  <a:close/>
                  <a:moveTo>
                    <a:pt x="2298" y="3096"/>
                  </a:moveTo>
                  <a:lnTo>
                    <a:pt x="2298" y="3156"/>
                  </a:lnTo>
                  <a:cubicBezTo>
                    <a:pt x="2298" y="3179"/>
                    <a:pt x="2298" y="3215"/>
                    <a:pt x="2310" y="3263"/>
                  </a:cubicBezTo>
                  <a:lnTo>
                    <a:pt x="1917" y="3656"/>
                  </a:lnTo>
                  <a:lnTo>
                    <a:pt x="1536" y="3275"/>
                  </a:lnTo>
                  <a:cubicBezTo>
                    <a:pt x="1548" y="3239"/>
                    <a:pt x="1548" y="3215"/>
                    <a:pt x="1548" y="3168"/>
                  </a:cubicBezTo>
                  <a:lnTo>
                    <a:pt x="1548" y="3096"/>
                  </a:lnTo>
                  <a:cubicBezTo>
                    <a:pt x="1655" y="3120"/>
                    <a:pt x="1763" y="3156"/>
                    <a:pt x="1882" y="3156"/>
                  </a:cubicBezTo>
                  <a:lnTo>
                    <a:pt x="1917" y="3156"/>
                  </a:lnTo>
                  <a:cubicBezTo>
                    <a:pt x="2036" y="3156"/>
                    <a:pt x="2179" y="3132"/>
                    <a:pt x="2298" y="3096"/>
                  </a:cubicBezTo>
                  <a:close/>
                  <a:moveTo>
                    <a:pt x="1584" y="1"/>
                  </a:moveTo>
                  <a:cubicBezTo>
                    <a:pt x="1001" y="1"/>
                    <a:pt x="524" y="477"/>
                    <a:pt x="524" y="1060"/>
                  </a:cubicBezTo>
                  <a:lnTo>
                    <a:pt x="524" y="1072"/>
                  </a:lnTo>
                  <a:cubicBezTo>
                    <a:pt x="524" y="1203"/>
                    <a:pt x="548" y="1334"/>
                    <a:pt x="608" y="1453"/>
                  </a:cubicBezTo>
                  <a:lnTo>
                    <a:pt x="703" y="1620"/>
                  </a:lnTo>
                  <a:lnTo>
                    <a:pt x="703" y="1894"/>
                  </a:lnTo>
                  <a:cubicBezTo>
                    <a:pt x="703" y="2322"/>
                    <a:pt x="905" y="2703"/>
                    <a:pt x="1239" y="2941"/>
                  </a:cubicBezTo>
                  <a:lnTo>
                    <a:pt x="1239" y="3179"/>
                  </a:lnTo>
                  <a:cubicBezTo>
                    <a:pt x="1239" y="3215"/>
                    <a:pt x="1227" y="3239"/>
                    <a:pt x="1191" y="3239"/>
                  </a:cubicBezTo>
                  <a:lnTo>
                    <a:pt x="512" y="3441"/>
                  </a:lnTo>
                  <a:cubicBezTo>
                    <a:pt x="215" y="3525"/>
                    <a:pt x="0" y="3799"/>
                    <a:pt x="0" y="4108"/>
                  </a:cubicBezTo>
                  <a:lnTo>
                    <a:pt x="0" y="5132"/>
                  </a:lnTo>
                  <a:cubicBezTo>
                    <a:pt x="0" y="5227"/>
                    <a:pt x="72" y="5299"/>
                    <a:pt x="167" y="5299"/>
                  </a:cubicBezTo>
                  <a:cubicBezTo>
                    <a:pt x="250" y="5299"/>
                    <a:pt x="322" y="5227"/>
                    <a:pt x="322" y="5132"/>
                  </a:cubicBezTo>
                  <a:lnTo>
                    <a:pt x="322" y="4108"/>
                  </a:lnTo>
                  <a:cubicBezTo>
                    <a:pt x="322" y="3941"/>
                    <a:pt x="429" y="3799"/>
                    <a:pt x="596" y="3751"/>
                  </a:cubicBezTo>
                  <a:lnTo>
                    <a:pt x="1274" y="3560"/>
                  </a:lnTo>
                  <a:cubicBezTo>
                    <a:pt x="1310" y="3560"/>
                    <a:pt x="1322" y="3537"/>
                    <a:pt x="1358" y="3525"/>
                  </a:cubicBezTo>
                  <a:lnTo>
                    <a:pt x="1774" y="3941"/>
                  </a:lnTo>
                  <a:lnTo>
                    <a:pt x="1774" y="5120"/>
                  </a:lnTo>
                  <a:cubicBezTo>
                    <a:pt x="1774" y="5204"/>
                    <a:pt x="1846" y="5287"/>
                    <a:pt x="1929" y="5287"/>
                  </a:cubicBezTo>
                  <a:cubicBezTo>
                    <a:pt x="2025" y="5287"/>
                    <a:pt x="2096" y="5204"/>
                    <a:pt x="2096" y="5120"/>
                  </a:cubicBezTo>
                  <a:lnTo>
                    <a:pt x="2096" y="3941"/>
                  </a:lnTo>
                  <a:lnTo>
                    <a:pt x="2513" y="3525"/>
                  </a:lnTo>
                  <a:cubicBezTo>
                    <a:pt x="2548" y="3537"/>
                    <a:pt x="2560" y="3537"/>
                    <a:pt x="2584" y="3560"/>
                  </a:cubicBezTo>
                  <a:lnTo>
                    <a:pt x="3275" y="3751"/>
                  </a:lnTo>
                  <a:cubicBezTo>
                    <a:pt x="3441" y="3799"/>
                    <a:pt x="3537" y="3941"/>
                    <a:pt x="3537" y="4108"/>
                  </a:cubicBezTo>
                  <a:lnTo>
                    <a:pt x="3537" y="5132"/>
                  </a:lnTo>
                  <a:cubicBezTo>
                    <a:pt x="3537" y="5227"/>
                    <a:pt x="3620" y="5299"/>
                    <a:pt x="3703" y="5299"/>
                  </a:cubicBezTo>
                  <a:cubicBezTo>
                    <a:pt x="3799" y="5299"/>
                    <a:pt x="3870" y="5227"/>
                    <a:pt x="3870" y="5132"/>
                  </a:cubicBezTo>
                  <a:lnTo>
                    <a:pt x="3870" y="4108"/>
                  </a:lnTo>
                  <a:cubicBezTo>
                    <a:pt x="3870" y="3810"/>
                    <a:pt x="3668" y="3537"/>
                    <a:pt x="3370" y="3453"/>
                  </a:cubicBezTo>
                  <a:lnTo>
                    <a:pt x="2679" y="3263"/>
                  </a:lnTo>
                  <a:cubicBezTo>
                    <a:pt x="2656" y="3239"/>
                    <a:pt x="2632" y="3227"/>
                    <a:pt x="2632" y="3203"/>
                  </a:cubicBezTo>
                  <a:lnTo>
                    <a:pt x="2632" y="2977"/>
                  </a:lnTo>
                  <a:cubicBezTo>
                    <a:pt x="2691" y="2929"/>
                    <a:pt x="2739" y="2882"/>
                    <a:pt x="2798" y="2846"/>
                  </a:cubicBezTo>
                  <a:cubicBezTo>
                    <a:pt x="3037" y="2608"/>
                    <a:pt x="3168" y="2287"/>
                    <a:pt x="3168" y="1953"/>
                  </a:cubicBezTo>
                  <a:lnTo>
                    <a:pt x="3168" y="1632"/>
                  </a:lnTo>
                  <a:lnTo>
                    <a:pt x="3227" y="1501"/>
                  </a:lnTo>
                  <a:cubicBezTo>
                    <a:pt x="3310" y="1358"/>
                    <a:pt x="3346" y="1191"/>
                    <a:pt x="3346" y="1024"/>
                  </a:cubicBezTo>
                  <a:lnTo>
                    <a:pt x="3346" y="167"/>
                  </a:lnTo>
                  <a:cubicBezTo>
                    <a:pt x="3346" y="72"/>
                    <a:pt x="3275" y="1"/>
                    <a:pt x="3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6" name="Google Shape;10016;p78"/>
            <p:cNvSpPr/>
            <p:nvPr/>
          </p:nvSpPr>
          <p:spPr>
            <a:xfrm>
              <a:off x="7551754" y="2743946"/>
              <a:ext cx="10280" cy="33005"/>
            </a:xfrm>
            <a:custGeom>
              <a:avLst/>
              <a:gdLst/>
              <a:ahLst/>
              <a:cxnLst/>
              <a:rect l="l" t="t" r="r" b="b"/>
              <a:pathLst>
                <a:path w="323" h="1037" extrusionOk="0">
                  <a:moveTo>
                    <a:pt x="168" y="1"/>
                  </a:moveTo>
                  <a:cubicBezTo>
                    <a:pt x="72" y="1"/>
                    <a:pt x="1" y="72"/>
                    <a:pt x="1" y="156"/>
                  </a:cubicBezTo>
                  <a:lnTo>
                    <a:pt x="1" y="870"/>
                  </a:lnTo>
                  <a:cubicBezTo>
                    <a:pt x="1" y="965"/>
                    <a:pt x="72" y="1037"/>
                    <a:pt x="168" y="1037"/>
                  </a:cubicBezTo>
                  <a:cubicBezTo>
                    <a:pt x="251" y="1037"/>
                    <a:pt x="322" y="965"/>
                    <a:pt x="322" y="870"/>
                  </a:cubicBezTo>
                  <a:lnTo>
                    <a:pt x="322" y="156"/>
                  </a:lnTo>
                  <a:cubicBezTo>
                    <a:pt x="322" y="72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7" name="Google Shape;10017;p78"/>
            <p:cNvSpPr/>
            <p:nvPr/>
          </p:nvSpPr>
          <p:spPr>
            <a:xfrm>
              <a:off x="7619610" y="2743946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870"/>
                  </a:lnTo>
                  <a:cubicBezTo>
                    <a:pt x="0" y="965"/>
                    <a:pt x="72" y="1037"/>
                    <a:pt x="155" y="1037"/>
                  </a:cubicBezTo>
                  <a:cubicBezTo>
                    <a:pt x="250" y="1037"/>
                    <a:pt x="322" y="965"/>
                    <a:pt x="322" y="870"/>
                  </a:cubicBezTo>
                  <a:lnTo>
                    <a:pt x="322" y="156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8" name="Google Shape;10018;p78"/>
            <p:cNvSpPr/>
            <p:nvPr/>
          </p:nvSpPr>
          <p:spPr>
            <a:xfrm>
              <a:off x="7773464" y="2584427"/>
              <a:ext cx="111810" cy="192525"/>
            </a:xfrm>
            <a:custGeom>
              <a:avLst/>
              <a:gdLst/>
              <a:ahLst/>
              <a:cxnLst/>
              <a:rect l="l" t="t" r="r" b="b"/>
              <a:pathLst>
                <a:path w="3513" h="6049" extrusionOk="0">
                  <a:moveTo>
                    <a:pt x="1738" y="346"/>
                  </a:moveTo>
                  <a:cubicBezTo>
                    <a:pt x="2036" y="346"/>
                    <a:pt x="2286" y="560"/>
                    <a:pt x="2286" y="810"/>
                  </a:cubicBezTo>
                  <a:lnTo>
                    <a:pt x="2286" y="846"/>
                  </a:lnTo>
                  <a:cubicBezTo>
                    <a:pt x="2131" y="762"/>
                    <a:pt x="1929" y="739"/>
                    <a:pt x="1738" y="739"/>
                  </a:cubicBezTo>
                  <a:cubicBezTo>
                    <a:pt x="1548" y="739"/>
                    <a:pt x="1369" y="786"/>
                    <a:pt x="1191" y="846"/>
                  </a:cubicBezTo>
                  <a:lnTo>
                    <a:pt x="1191" y="810"/>
                  </a:lnTo>
                  <a:cubicBezTo>
                    <a:pt x="1203" y="560"/>
                    <a:pt x="1441" y="346"/>
                    <a:pt x="1738" y="346"/>
                  </a:cubicBezTo>
                  <a:close/>
                  <a:moveTo>
                    <a:pt x="1738" y="1048"/>
                  </a:moveTo>
                  <a:cubicBezTo>
                    <a:pt x="2334" y="1048"/>
                    <a:pt x="2822" y="1536"/>
                    <a:pt x="2822" y="2132"/>
                  </a:cubicBezTo>
                  <a:cubicBezTo>
                    <a:pt x="2822" y="2251"/>
                    <a:pt x="2810" y="2358"/>
                    <a:pt x="2762" y="2477"/>
                  </a:cubicBezTo>
                  <a:cubicBezTo>
                    <a:pt x="2286" y="2001"/>
                    <a:pt x="1453" y="1810"/>
                    <a:pt x="1429" y="1798"/>
                  </a:cubicBezTo>
                  <a:cubicBezTo>
                    <a:pt x="1415" y="1791"/>
                    <a:pt x="1400" y="1788"/>
                    <a:pt x="1385" y="1788"/>
                  </a:cubicBezTo>
                  <a:cubicBezTo>
                    <a:pt x="1347" y="1788"/>
                    <a:pt x="1308" y="1805"/>
                    <a:pt x="1274" y="1822"/>
                  </a:cubicBezTo>
                  <a:cubicBezTo>
                    <a:pt x="1238" y="1858"/>
                    <a:pt x="1215" y="1893"/>
                    <a:pt x="1215" y="1953"/>
                  </a:cubicBezTo>
                  <a:cubicBezTo>
                    <a:pt x="1215" y="1977"/>
                    <a:pt x="1203" y="2072"/>
                    <a:pt x="1084" y="2191"/>
                  </a:cubicBezTo>
                  <a:cubicBezTo>
                    <a:pt x="1024" y="2251"/>
                    <a:pt x="1024" y="2358"/>
                    <a:pt x="1084" y="2429"/>
                  </a:cubicBezTo>
                  <a:cubicBezTo>
                    <a:pt x="1111" y="2467"/>
                    <a:pt x="1148" y="2483"/>
                    <a:pt x="1188" y="2483"/>
                  </a:cubicBezTo>
                  <a:cubicBezTo>
                    <a:pt x="1234" y="2483"/>
                    <a:pt x="1283" y="2461"/>
                    <a:pt x="1322" y="2429"/>
                  </a:cubicBezTo>
                  <a:cubicBezTo>
                    <a:pt x="1405" y="2346"/>
                    <a:pt x="1465" y="2239"/>
                    <a:pt x="1500" y="2167"/>
                  </a:cubicBezTo>
                  <a:cubicBezTo>
                    <a:pt x="1786" y="2251"/>
                    <a:pt x="2358" y="2465"/>
                    <a:pt x="2631" y="2834"/>
                  </a:cubicBezTo>
                  <a:cubicBezTo>
                    <a:pt x="2560" y="3263"/>
                    <a:pt x="2191" y="3584"/>
                    <a:pt x="1738" y="3584"/>
                  </a:cubicBezTo>
                  <a:cubicBezTo>
                    <a:pt x="1274" y="3584"/>
                    <a:pt x="893" y="3239"/>
                    <a:pt x="845" y="2774"/>
                  </a:cubicBezTo>
                  <a:cubicBezTo>
                    <a:pt x="845" y="2751"/>
                    <a:pt x="834" y="2727"/>
                    <a:pt x="822" y="2703"/>
                  </a:cubicBezTo>
                  <a:cubicBezTo>
                    <a:pt x="714" y="2536"/>
                    <a:pt x="655" y="2334"/>
                    <a:pt x="655" y="2132"/>
                  </a:cubicBezTo>
                  <a:cubicBezTo>
                    <a:pt x="655" y="1536"/>
                    <a:pt x="1143" y="1048"/>
                    <a:pt x="1738" y="1048"/>
                  </a:cubicBezTo>
                  <a:close/>
                  <a:moveTo>
                    <a:pt x="2131" y="3846"/>
                  </a:moveTo>
                  <a:lnTo>
                    <a:pt x="2131" y="4025"/>
                  </a:lnTo>
                  <a:cubicBezTo>
                    <a:pt x="2131" y="4084"/>
                    <a:pt x="2143" y="4144"/>
                    <a:pt x="2167" y="4191"/>
                  </a:cubicBezTo>
                  <a:lnTo>
                    <a:pt x="1988" y="4334"/>
                  </a:lnTo>
                  <a:cubicBezTo>
                    <a:pt x="1917" y="4400"/>
                    <a:pt x="1825" y="4432"/>
                    <a:pt x="1734" y="4432"/>
                  </a:cubicBezTo>
                  <a:cubicBezTo>
                    <a:pt x="1643" y="4432"/>
                    <a:pt x="1554" y="4400"/>
                    <a:pt x="1488" y="4334"/>
                  </a:cubicBezTo>
                  <a:lnTo>
                    <a:pt x="1334" y="4191"/>
                  </a:lnTo>
                  <a:cubicBezTo>
                    <a:pt x="1369" y="4144"/>
                    <a:pt x="1381" y="4084"/>
                    <a:pt x="1381" y="4025"/>
                  </a:cubicBezTo>
                  <a:lnTo>
                    <a:pt x="1381" y="3846"/>
                  </a:lnTo>
                  <a:cubicBezTo>
                    <a:pt x="1500" y="3870"/>
                    <a:pt x="1619" y="3906"/>
                    <a:pt x="1750" y="3906"/>
                  </a:cubicBezTo>
                  <a:cubicBezTo>
                    <a:pt x="1893" y="3906"/>
                    <a:pt x="2012" y="3894"/>
                    <a:pt x="2131" y="3846"/>
                  </a:cubicBezTo>
                  <a:close/>
                  <a:moveTo>
                    <a:pt x="1750" y="0"/>
                  </a:moveTo>
                  <a:cubicBezTo>
                    <a:pt x="1274" y="0"/>
                    <a:pt x="881" y="358"/>
                    <a:pt x="881" y="798"/>
                  </a:cubicBezTo>
                  <a:cubicBezTo>
                    <a:pt x="881" y="869"/>
                    <a:pt x="893" y="929"/>
                    <a:pt x="905" y="1000"/>
                  </a:cubicBezTo>
                  <a:cubicBezTo>
                    <a:pt x="560" y="1250"/>
                    <a:pt x="345" y="1667"/>
                    <a:pt x="345" y="2132"/>
                  </a:cubicBezTo>
                  <a:cubicBezTo>
                    <a:pt x="345" y="2382"/>
                    <a:pt x="405" y="2632"/>
                    <a:pt x="536" y="2834"/>
                  </a:cubicBezTo>
                  <a:cubicBezTo>
                    <a:pt x="583" y="3191"/>
                    <a:pt x="774" y="3489"/>
                    <a:pt x="1060" y="3679"/>
                  </a:cubicBezTo>
                  <a:lnTo>
                    <a:pt x="1060" y="4025"/>
                  </a:lnTo>
                  <a:lnTo>
                    <a:pt x="1060" y="4037"/>
                  </a:lnTo>
                  <a:lnTo>
                    <a:pt x="381" y="4382"/>
                  </a:lnTo>
                  <a:cubicBezTo>
                    <a:pt x="143" y="4501"/>
                    <a:pt x="0" y="4739"/>
                    <a:pt x="0" y="5013"/>
                  </a:cubicBezTo>
                  <a:lnTo>
                    <a:pt x="0" y="5882"/>
                  </a:lnTo>
                  <a:cubicBezTo>
                    <a:pt x="0" y="5977"/>
                    <a:pt x="72" y="6049"/>
                    <a:pt x="167" y="6049"/>
                  </a:cubicBezTo>
                  <a:cubicBezTo>
                    <a:pt x="250" y="6049"/>
                    <a:pt x="322" y="5977"/>
                    <a:pt x="322" y="5882"/>
                  </a:cubicBezTo>
                  <a:lnTo>
                    <a:pt x="322" y="5013"/>
                  </a:lnTo>
                  <a:cubicBezTo>
                    <a:pt x="322" y="4870"/>
                    <a:pt x="393" y="4739"/>
                    <a:pt x="536" y="4679"/>
                  </a:cubicBezTo>
                  <a:lnTo>
                    <a:pt x="1084" y="4394"/>
                  </a:lnTo>
                  <a:lnTo>
                    <a:pt x="1274" y="4572"/>
                  </a:lnTo>
                  <a:cubicBezTo>
                    <a:pt x="1417" y="4715"/>
                    <a:pt x="1584" y="4775"/>
                    <a:pt x="1750" y="4775"/>
                  </a:cubicBezTo>
                  <a:cubicBezTo>
                    <a:pt x="1929" y="4775"/>
                    <a:pt x="2096" y="4715"/>
                    <a:pt x="2227" y="4572"/>
                  </a:cubicBezTo>
                  <a:lnTo>
                    <a:pt x="2429" y="4394"/>
                  </a:lnTo>
                  <a:lnTo>
                    <a:pt x="2977" y="4679"/>
                  </a:lnTo>
                  <a:cubicBezTo>
                    <a:pt x="3096" y="4739"/>
                    <a:pt x="3179" y="4870"/>
                    <a:pt x="3179" y="5013"/>
                  </a:cubicBezTo>
                  <a:lnTo>
                    <a:pt x="3179" y="5882"/>
                  </a:lnTo>
                  <a:cubicBezTo>
                    <a:pt x="3179" y="5977"/>
                    <a:pt x="3262" y="6049"/>
                    <a:pt x="3346" y="6049"/>
                  </a:cubicBezTo>
                  <a:cubicBezTo>
                    <a:pt x="3441" y="6049"/>
                    <a:pt x="3512" y="5977"/>
                    <a:pt x="3512" y="5882"/>
                  </a:cubicBezTo>
                  <a:lnTo>
                    <a:pt x="3512" y="5013"/>
                  </a:lnTo>
                  <a:cubicBezTo>
                    <a:pt x="3512" y="4739"/>
                    <a:pt x="3358" y="4501"/>
                    <a:pt x="3120" y="4382"/>
                  </a:cubicBezTo>
                  <a:lnTo>
                    <a:pt x="2453" y="4037"/>
                  </a:lnTo>
                  <a:lnTo>
                    <a:pt x="2453" y="4025"/>
                  </a:lnTo>
                  <a:lnTo>
                    <a:pt x="2453" y="3679"/>
                  </a:lnTo>
                  <a:cubicBezTo>
                    <a:pt x="2739" y="3489"/>
                    <a:pt x="2929" y="3191"/>
                    <a:pt x="2977" y="2834"/>
                  </a:cubicBezTo>
                  <a:cubicBezTo>
                    <a:pt x="3096" y="2632"/>
                    <a:pt x="3167" y="2370"/>
                    <a:pt x="3167" y="2132"/>
                  </a:cubicBezTo>
                  <a:cubicBezTo>
                    <a:pt x="3167" y="1667"/>
                    <a:pt x="2941" y="1262"/>
                    <a:pt x="2608" y="1000"/>
                  </a:cubicBezTo>
                  <a:cubicBezTo>
                    <a:pt x="2619" y="941"/>
                    <a:pt x="2631" y="869"/>
                    <a:pt x="2631" y="798"/>
                  </a:cubicBezTo>
                  <a:cubicBezTo>
                    <a:pt x="2631" y="369"/>
                    <a:pt x="2227" y="0"/>
                    <a:pt x="17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9" name="Google Shape;10019;p78"/>
            <p:cNvSpPr/>
            <p:nvPr/>
          </p:nvSpPr>
          <p:spPr>
            <a:xfrm>
              <a:off x="7795043" y="2750789"/>
              <a:ext cx="11012" cy="26162"/>
            </a:xfrm>
            <a:custGeom>
              <a:avLst/>
              <a:gdLst/>
              <a:ahLst/>
              <a:cxnLst/>
              <a:rect l="l" t="t" r="r" b="b"/>
              <a:pathLst>
                <a:path w="346" h="822" extrusionOk="0">
                  <a:moveTo>
                    <a:pt x="167" y="0"/>
                  </a:moveTo>
                  <a:cubicBezTo>
                    <a:pt x="84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84" y="822"/>
                    <a:pt x="167" y="822"/>
                  </a:cubicBezTo>
                  <a:cubicBezTo>
                    <a:pt x="263" y="822"/>
                    <a:pt x="334" y="750"/>
                    <a:pt x="334" y="655"/>
                  </a:cubicBezTo>
                  <a:lnTo>
                    <a:pt x="334" y="167"/>
                  </a:lnTo>
                  <a:cubicBezTo>
                    <a:pt x="346" y="83"/>
                    <a:pt x="275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20" name="Google Shape;10020;p78"/>
            <p:cNvSpPr/>
            <p:nvPr/>
          </p:nvSpPr>
          <p:spPr>
            <a:xfrm>
              <a:off x="7851887" y="2750789"/>
              <a:ext cx="10662" cy="26162"/>
            </a:xfrm>
            <a:custGeom>
              <a:avLst/>
              <a:gdLst/>
              <a:ahLst/>
              <a:cxnLst/>
              <a:rect l="l" t="t" r="r" b="b"/>
              <a:pathLst>
                <a:path w="335" h="822" extrusionOk="0">
                  <a:moveTo>
                    <a:pt x="167" y="0"/>
                  </a:moveTo>
                  <a:cubicBezTo>
                    <a:pt x="84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84" y="822"/>
                    <a:pt x="167" y="822"/>
                  </a:cubicBezTo>
                  <a:cubicBezTo>
                    <a:pt x="263" y="822"/>
                    <a:pt x="334" y="750"/>
                    <a:pt x="334" y="655"/>
                  </a:cubicBezTo>
                  <a:lnTo>
                    <a:pt x="334" y="167"/>
                  </a:lnTo>
                  <a:cubicBezTo>
                    <a:pt x="334" y="83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21" name="Google Shape;10021;p78"/>
            <p:cNvSpPr/>
            <p:nvPr/>
          </p:nvSpPr>
          <p:spPr>
            <a:xfrm>
              <a:off x="7641189" y="2595789"/>
              <a:ext cx="136826" cy="113147"/>
            </a:xfrm>
            <a:custGeom>
              <a:avLst/>
              <a:gdLst/>
              <a:ahLst/>
              <a:cxnLst/>
              <a:rect l="l" t="t" r="r" b="b"/>
              <a:pathLst>
                <a:path w="4299" h="3555" extrusionOk="0">
                  <a:moveTo>
                    <a:pt x="2156" y="1"/>
                  </a:moveTo>
                  <a:cubicBezTo>
                    <a:pt x="2072" y="1"/>
                    <a:pt x="2001" y="84"/>
                    <a:pt x="2001" y="167"/>
                  </a:cubicBezTo>
                  <a:lnTo>
                    <a:pt x="2001" y="2048"/>
                  </a:lnTo>
                  <a:lnTo>
                    <a:pt x="108" y="3251"/>
                  </a:lnTo>
                  <a:cubicBezTo>
                    <a:pt x="37" y="3299"/>
                    <a:pt x="1" y="3406"/>
                    <a:pt x="60" y="3477"/>
                  </a:cubicBezTo>
                  <a:cubicBezTo>
                    <a:pt x="91" y="3523"/>
                    <a:pt x="147" y="3555"/>
                    <a:pt x="202" y="3555"/>
                  </a:cubicBezTo>
                  <a:cubicBezTo>
                    <a:pt x="232" y="3555"/>
                    <a:pt x="261" y="3546"/>
                    <a:pt x="287" y="3525"/>
                  </a:cubicBezTo>
                  <a:lnTo>
                    <a:pt x="2156" y="2334"/>
                  </a:lnTo>
                  <a:lnTo>
                    <a:pt x="4037" y="3525"/>
                  </a:lnTo>
                  <a:cubicBezTo>
                    <a:pt x="4061" y="3537"/>
                    <a:pt x="4097" y="3549"/>
                    <a:pt x="4120" y="3549"/>
                  </a:cubicBezTo>
                  <a:cubicBezTo>
                    <a:pt x="4180" y="3549"/>
                    <a:pt x="4228" y="3525"/>
                    <a:pt x="4263" y="3477"/>
                  </a:cubicBezTo>
                  <a:cubicBezTo>
                    <a:pt x="4299" y="3406"/>
                    <a:pt x="4287" y="3299"/>
                    <a:pt x="4216" y="3251"/>
                  </a:cubicBezTo>
                  <a:lnTo>
                    <a:pt x="2323" y="2048"/>
                  </a:lnTo>
                  <a:lnTo>
                    <a:pt x="2323" y="167"/>
                  </a:lnTo>
                  <a:cubicBezTo>
                    <a:pt x="2323" y="84"/>
                    <a:pt x="2251" y="1"/>
                    <a:pt x="2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22" name="Google Shape;10022;p78"/>
          <p:cNvGrpSpPr/>
          <p:nvPr/>
        </p:nvGrpSpPr>
        <p:grpSpPr>
          <a:xfrm>
            <a:off x="7644259" y="3009958"/>
            <a:ext cx="595768" cy="436079"/>
            <a:chOff x="5733194" y="2431718"/>
            <a:chExt cx="446826" cy="327059"/>
          </a:xfrm>
          <a:solidFill>
            <a:schemeClr val="tx1"/>
          </a:solidFill>
        </p:grpSpPr>
        <p:sp>
          <p:nvSpPr>
            <p:cNvPr id="10023" name="Google Shape;10023;p78"/>
            <p:cNvSpPr/>
            <p:nvPr/>
          </p:nvSpPr>
          <p:spPr>
            <a:xfrm>
              <a:off x="6032946" y="2474145"/>
              <a:ext cx="56112" cy="20115"/>
            </a:xfrm>
            <a:custGeom>
              <a:avLst/>
              <a:gdLst/>
              <a:ahLst/>
              <a:cxnLst/>
              <a:rect l="l" t="t" r="r" b="b"/>
              <a:pathLst>
                <a:path w="1763" h="632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cubicBezTo>
                    <a:pt x="441" y="417"/>
                    <a:pt x="1108" y="453"/>
                    <a:pt x="1429" y="620"/>
                  </a:cubicBezTo>
                  <a:cubicBezTo>
                    <a:pt x="1465" y="632"/>
                    <a:pt x="1489" y="632"/>
                    <a:pt x="1525" y="632"/>
                  </a:cubicBezTo>
                  <a:cubicBezTo>
                    <a:pt x="1596" y="632"/>
                    <a:pt x="1668" y="584"/>
                    <a:pt x="1703" y="513"/>
                  </a:cubicBezTo>
                  <a:cubicBezTo>
                    <a:pt x="1763" y="417"/>
                    <a:pt x="1727" y="298"/>
                    <a:pt x="1632" y="239"/>
                  </a:cubicBezTo>
                  <a:cubicBezTo>
                    <a:pt x="1156" y="1"/>
                    <a:pt x="263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24" name="Google Shape;10024;p78"/>
            <p:cNvSpPr/>
            <p:nvPr/>
          </p:nvSpPr>
          <p:spPr>
            <a:xfrm>
              <a:off x="5733194" y="2431718"/>
              <a:ext cx="446826" cy="327059"/>
            </a:xfrm>
            <a:custGeom>
              <a:avLst/>
              <a:gdLst/>
              <a:ahLst/>
              <a:cxnLst/>
              <a:rect l="l" t="t" r="r" b="b"/>
              <a:pathLst>
                <a:path w="14039" h="10276" extrusionOk="0">
                  <a:moveTo>
                    <a:pt x="11621" y="655"/>
                  </a:moveTo>
                  <a:lnTo>
                    <a:pt x="11621" y="1500"/>
                  </a:lnTo>
                  <a:cubicBezTo>
                    <a:pt x="11621" y="1631"/>
                    <a:pt x="11598" y="1762"/>
                    <a:pt x="11538" y="1905"/>
                  </a:cubicBezTo>
                  <a:lnTo>
                    <a:pt x="11431" y="2108"/>
                  </a:lnTo>
                  <a:cubicBezTo>
                    <a:pt x="11419" y="2143"/>
                    <a:pt x="11419" y="2167"/>
                    <a:pt x="11419" y="2203"/>
                  </a:cubicBezTo>
                  <a:lnTo>
                    <a:pt x="11419" y="2631"/>
                  </a:lnTo>
                  <a:cubicBezTo>
                    <a:pt x="11419" y="2929"/>
                    <a:pt x="11300" y="3215"/>
                    <a:pt x="11074" y="3429"/>
                  </a:cubicBezTo>
                  <a:cubicBezTo>
                    <a:pt x="10858" y="3634"/>
                    <a:pt x="10599" y="3751"/>
                    <a:pt x="10317" y="3751"/>
                  </a:cubicBezTo>
                  <a:cubicBezTo>
                    <a:pt x="10303" y="3751"/>
                    <a:pt x="10290" y="3751"/>
                    <a:pt x="10276" y="3751"/>
                  </a:cubicBezTo>
                  <a:cubicBezTo>
                    <a:pt x="9657" y="3739"/>
                    <a:pt x="9181" y="3215"/>
                    <a:pt x="9181" y="2584"/>
                  </a:cubicBezTo>
                  <a:lnTo>
                    <a:pt x="9181" y="2203"/>
                  </a:lnTo>
                  <a:cubicBezTo>
                    <a:pt x="9181" y="2167"/>
                    <a:pt x="9181" y="2143"/>
                    <a:pt x="9169" y="2108"/>
                  </a:cubicBezTo>
                  <a:lnTo>
                    <a:pt x="9038" y="1857"/>
                  </a:lnTo>
                  <a:cubicBezTo>
                    <a:pt x="8990" y="1762"/>
                    <a:pt x="8966" y="1667"/>
                    <a:pt x="8966" y="1560"/>
                  </a:cubicBezTo>
                  <a:lnTo>
                    <a:pt x="8966" y="1548"/>
                  </a:lnTo>
                  <a:cubicBezTo>
                    <a:pt x="8966" y="1048"/>
                    <a:pt x="9359" y="655"/>
                    <a:pt x="9859" y="655"/>
                  </a:cubicBezTo>
                  <a:close/>
                  <a:moveTo>
                    <a:pt x="4156" y="429"/>
                  </a:moveTo>
                  <a:cubicBezTo>
                    <a:pt x="4513" y="429"/>
                    <a:pt x="4823" y="560"/>
                    <a:pt x="5061" y="822"/>
                  </a:cubicBezTo>
                  <a:cubicBezTo>
                    <a:pt x="5299" y="1072"/>
                    <a:pt x="5442" y="1417"/>
                    <a:pt x="5478" y="1786"/>
                  </a:cubicBezTo>
                  <a:cubicBezTo>
                    <a:pt x="5513" y="2215"/>
                    <a:pt x="5656" y="3108"/>
                    <a:pt x="5847" y="3643"/>
                  </a:cubicBezTo>
                  <a:lnTo>
                    <a:pt x="5835" y="3643"/>
                  </a:lnTo>
                  <a:cubicBezTo>
                    <a:pt x="5525" y="3762"/>
                    <a:pt x="4882" y="3941"/>
                    <a:pt x="4132" y="3941"/>
                  </a:cubicBezTo>
                  <a:cubicBezTo>
                    <a:pt x="4077" y="3944"/>
                    <a:pt x="4021" y="3945"/>
                    <a:pt x="3967" y="3945"/>
                  </a:cubicBezTo>
                  <a:cubicBezTo>
                    <a:pt x="3330" y="3945"/>
                    <a:pt x="2762" y="3765"/>
                    <a:pt x="2477" y="3655"/>
                  </a:cubicBezTo>
                  <a:cubicBezTo>
                    <a:pt x="2656" y="3108"/>
                    <a:pt x="2799" y="2215"/>
                    <a:pt x="2835" y="1786"/>
                  </a:cubicBezTo>
                  <a:cubicBezTo>
                    <a:pt x="2858" y="1417"/>
                    <a:pt x="3013" y="1072"/>
                    <a:pt x="3251" y="822"/>
                  </a:cubicBezTo>
                  <a:cubicBezTo>
                    <a:pt x="3501" y="560"/>
                    <a:pt x="3811" y="429"/>
                    <a:pt x="4156" y="429"/>
                  </a:cubicBezTo>
                  <a:close/>
                  <a:moveTo>
                    <a:pt x="10752" y="4096"/>
                  </a:moveTo>
                  <a:cubicBezTo>
                    <a:pt x="10752" y="4155"/>
                    <a:pt x="10764" y="4215"/>
                    <a:pt x="10776" y="4274"/>
                  </a:cubicBezTo>
                  <a:lnTo>
                    <a:pt x="10609" y="4429"/>
                  </a:lnTo>
                  <a:cubicBezTo>
                    <a:pt x="10526" y="4524"/>
                    <a:pt x="10419" y="4572"/>
                    <a:pt x="10300" y="4572"/>
                  </a:cubicBezTo>
                  <a:cubicBezTo>
                    <a:pt x="10181" y="4572"/>
                    <a:pt x="10062" y="4524"/>
                    <a:pt x="9990" y="4429"/>
                  </a:cubicBezTo>
                  <a:lnTo>
                    <a:pt x="9823" y="4274"/>
                  </a:lnTo>
                  <a:cubicBezTo>
                    <a:pt x="9835" y="4215"/>
                    <a:pt x="9859" y="4155"/>
                    <a:pt x="9859" y="4096"/>
                  </a:cubicBezTo>
                  <a:cubicBezTo>
                    <a:pt x="9990" y="4132"/>
                    <a:pt x="10121" y="4167"/>
                    <a:pt x="10252" y="4167"/>
                  </a:cubicBezTo>
                  <a:lnTo>
                    <a:pt x="10300" y="4167"/>
                  </a:lnTo>
                  <a:cubicBezTo>
                    <a:pt x="10455" y="4167"/>
                    <a:pt x="10609" y="4132"/>
                    <a:pt x="10752" y="4096"/>
                  </a:cubicBezTo>
                  <a:close/>
                  <a:moveTo>
                    <a:pt x="4692" y="4358"/>
                  </a:moveTo>
                  <a:cubicBezTo>
                    <a:pt x="4763" y="4524"/>
                    <a:pt x="4918" y="4644"/>
                    <a:pt x="5097" y="4691"/>
                  </a:cubicBezTo>
                  <a:lnTo>
                    <a:pt x="5835" y="4894"/>
                  </a:lnTo>
                  <a:cubicBezTo>
                    <a:pt x="6025" y="4953"/>
                    <a:pt x="6168" y="5132"/>
                    <a:pt x="6168" y="5322"/>
                  </a:cubicBezTo>
                  <a:lnTo>
                    <a:pt x="6168" y="7251"/>
                  </a:lnTo>
                  <a:cubicBezTo>
                    <a:pt x="6168" y="7501"/>
                    <a:pt x="5954" y="7692"/>
                    <a:pt x="5716" y="7692"/>
                  </a:cubicBezTo>
                  <a:lnTo>
                    <a:pt x="5704" y="7692"/>
                  </a:lnTo>
                  <a:lnTo>
                    <a:pt x="5704" y="6144"/>
                  </a:lnTo>
                  <a:cubicBezTo>
                    <a:pt x="5668" y="5787"/>
                    <a:pt x="5394" y="5501"/>
                    <a:pt x="5025" y="5501"/>
                  </a:cubicBezTo>
                  <a:lnTo>
                    <a:pt x="3275" y="5501"/>
                  </a:lnTo>
                  <a:cubicBezTo>
                    <a:pt x="2918" y="5501"/>
                    <a:pt x="2632" y="5787"/>
                    <a:pt x="2632" y="6144"/>
                  </a:cubicBezTo>
                  <a:lnTo>
                    <a:pt x="2632" y="7692"/>
                  </a:lnTo>
                  <a:lnTo>
                    <a:pt x="2620" y="7692"/>
                  </a:lnTo>
                  <a:cubicBezTo>
                    <a:pt x="2370" y="7692"/>
                    <a:pt x="2180" y="7489"/>
                    <a:pt x="2180" y="7251"/>
                  </a:cubicBezTo>
                  <a:lnTo>
                    <a:pt x="2180" y="5322"/>
                  </a:lnTo>
                  <a:cubicBezTo>
                    <a:pt x="2180" y="5132"/>
                    <a:pt x="2311" y="4941"/>
                    <a:pt x="2501" y="4894"/>
                  </a:cubicBezTo>
                  <a:lnTo>
                    <a:pt x="3251" y="4691"/>
                  </a:lnTo>
                  <a:cubicBezTo>
                    <a:pt x="3430" y="4644"/>
                    <a:pt x="3561" y="4524"/>
                    <a:pt x="3644" y="4358"/>
                  </a:cubicBezTo>
                  <a:cubicBezTo>
                    <a:pt x="3811" y="4370"/>
                    <a:pt x="3989" y="4394"/>
                    <a:pt x="4168" y="4394"/>
                  </a:cubicBezTo>
                  <a:cubicBezTo>
                    <a:pt x="4347" y="4394"/>
                    <a:pt x="4525" y="4370"/>
                    <a:pt x="4692" y="4358"/>
                  </a:cubicBezTo>
                  <a:close/>
                  <a:moveTo>
                    <a:pt x="10526" y="5906"/>
                  </a:moveTo>
                  <a:cubicBezTo>
                    <a:pt x="10538" y="5906"/>
                    <a:pt x="10538" y="5906"/>
                    <a:pt x="10538" y="5918"/>
                  </a:cubicBezTo>
                  <a:lnTo>
                    <a:pt x="10538" y="7680"/>
                  </a:lnTo>
                  <a:cubicBezTo>
                    <a:pt x="10538" y="7692"/>
                    <a:pt x="10538" y="7692"/>
                    <a:pt x="10526" y="7692"/>
                  </a:cubicBezTo>
                  <a:lnTo>
                    <a:pt x="7895" y="7692"/>
                  </a:lnTo>
                  <a:cubicBezTo>
                    <a:pt x="7871" y="7692"/>
                    <a:pt x="7871" y="7692"/>
                    <a:pt x="7871" y="7680"/>
                  </a:cubicBezTo>
                  <a:lnTo>
                    <a:pt x="7871" y="5918"/>
                  </a:lnTo>
                  <a:lnTo>
                    <a:pt x="10526" y="5906"/>
                  </a:lnTo>
                  <a:close/>
                  <a:moveTo>
                    <a:pt x="11050" y="4596"/>
                  </a:moveTo>
                  <a:lnTo>
                    <a:pt x="11228" y="4691"/>
                  </a:lnTo>
                  <a:lnTo>
                    <a:pt x="11967" y="4894"/>
                  </a:lnTo>
                  <a:cubicBezTo>
                    <a:pt x="12157" y="4953"/>
                    <a:pt x="12300" y="5132"/>
                    <a:pt x="12300" y="5322"/>
                  </a:cubicBezTo>
                  <a:lnTo>
                    <a:pt x="12300" y="7251"/>
                  </a:lnTo>
                  <a:cubicBezTo>
                    <a:pt x="12300" y="7501"/>
                    <a:pt x="12086" y="7692"/>
                    <a:pt x="11848" y="7692"/>
                  </a:cubicBezTo>
                  <a:lnTo>
                    <a:pt x="10955" y="7692"/>
                  </a:lnTo>
                  <a:lnTo>
                    <a:pt x="10955" y="7680"/>
                  </a:lnTo>
                  <a:lnTo>
                    <a:pt x="10955" y="7227"/>
                  </a:lnTo>
                  <a:lnTo>
                    <a:pt x="11621" y="7227"/>
                  </a:lnTo>
                  <a:cubicBezTo>
                    <a:pt x="11740" y="7227"/>
                    <a:pt x="11836" y="7144"/>
                    <a:pt x="11836" y="7025"/>
                  </a:cubicBezTo>
                  <a:lnTo>
                    <a:pt x="11836" y="5715"/>
                  </a:lnTo>
                  <a:cubicBezTo>
                    <a:pt x="11836" y="5596"/>
                    <a:pt x="11740" y="5501"/>
                    <a:pt x="11621" y="5501"/>
                  </a:cubicBezTo>
                  <a:cubicBezTo>
                    <a:pt x="11502" y="5501"/>
                    <a:pt x="11419" y="5596"/>
                    <a:pt x="11419" y="5715"/>
                  </a:cubicBezTo>
                  <a:lnTo>
                    <a:pt x="11419" y="6834"/>
                  </a:lnTo>
                  <a:lnTo>
                    <a:pt x="10955" y="6834"/>
                  </a:lnTo>
                  <a:lnTo>
                    <a:pt x="10955" y="5941"/>
                  </a:lnTo>
                  <a:cubicBezTo>
                    <a:pt x="10955" y="5691"/>
                    <a:pt x="10764" y="5525"/>
                    <a:pt x="10538" y="5525"/>
                  </a:cubicBezTo>
                  <a:lnTo>
                    <a:pt x="8335" y="5525"/>
                  </a:lnTo>
                  <a:lnTo>
                    <a:pt x="8335" y="5322"/>
                  </a:lnTo>
                  <a:lnTo>
                    <a:pt x="8299" y="5322"/>
                  </a:lnTo>
                  <a:cubicBezTo>
                    <a:pt x="8299" y="5132"/>
                    <a:pt x="8442" y="4941"/>
                    <a:pt x="8633" y="4894"/>
                  </a:cubicBezTo>
                  <a:lnTo>
                    <a:pt x="9383" y="4691"/>
                  </a:lnTo>
                  <a:cubicBezTo>
                    <a:pt x="9442" y="4667"/>
                    <a:pt x="9490" y="4644"/>
                    <a:pt x="9562" y="4596"/>
                  </a:cubicBezTo>
                  <a:lnTo>
                    <a:pt x="9693" y="4727"/>
                  </a:lnTo>
                  <a:cubicBezTo>
                    <a:pt x="9859" y="4894"/>
                    <a:pt x="10062" y="4989"/>
                    <a:pt x="10300" y="4989"/>
                  </a:cubicBezTo>
                  <a:cubicBezTo>
                    <a:pt x="10526" y="4989"/>
                    <a:pt x="10752" y="4894"/>
                    <a:pt x="10907" y="4727"/>
                  </a:cubicBezTo>
                  <a:lnTo>
                    <a:pt x="11050" y="4596"/>
                  </a:lnTo>
                  <a:close/>
                  <a:moveTo>
                    <a:pt x="2632" y="8108"/>
                  </a:moveTo>
                  <a:lnTo>
                    <a:pt x="2632" y="8573"/>
                  </a:lnTo>
                  <a:lnTo>
                    <a:pt x="846" y="8573"/>
                  </a:lnTo>
                  <a:lnTo>
                    <a:pt x="846" y="8108"/>
                  </a:lnTo>
                  <a:close/>
                  <a:moveTo>
                    <a:pt x="13157" y="8108"/>
                  </a:moveTo>
                  <a:lnTo>
                    <a:pt x="13157" y="8573"/>
                  </a:lnTo>
                  <a:lnTo>
                    <a:pt x="5668" y="8573"/>
                  </a:lnTo>
                  <a:lnTo>
                    <a:pt x="5668" y="8108"/>
                  </a:lnTo>
                  <a:close/>
                  <a:moveTo>
                    <a:pt x="5049" y="5906"/>
                  </a:moveTo>
                  <a:cubicBezTo>
                    <a:pt x="5180" y="5906"/>
                    <a:pt x="5287" y="6013"/>
                    <a:pt x="5287" y="6144"/>
                  </a:cubicBezTo>
                  <a:lnTo>
                    <a:pt x="5287" y="9001"/>
                  </a:lnTo>
                  <a:lnTo>
                    <a:pt x="3049" y="9001"/>
                  </a:lnTo>
                  <a:lnTo>
                    <a:pt x="3049" y="6144"/>
                  </a:lnTo>
                  <a:cubicBezTo>
                    <a:pt x="3049" y="6013"/>
                    <a:pt x="3156" y="5906"/>
                    <a:pt x="3287" y="5906"/>
                  </a:cubicBezTo>
                  <a:close/>
                  <a:moveTo>
                    <a:pt x="4168" y="0"/>
                  </a:moveTo>
                  <a:cubicBezTo>
                    <a:pt x="3239" y="0"/>
                    <a:pt x="2501" y="738"/>
                    <a:pt x="2430" y="1738"/>
                  </a:cubicBezTo>
                  <a:cubicBezTo>
                    <a:pt x="2394" y="2155"/>
                    <a:pt x="2263" y="2989"/>
                    <a:pt x="2084" y="3477"/>
                  </a:cubicBezTo>
                  <a:cubicBezTo>
                    <a:pt x="2037" y="3584"/>
                    <a:pt x="2049" y="3703"/>
                    <a:pt x="2096" y="3810"/>
                  </a:cubicBezTo>
                  <a:cubicBezTo>
                    <a:pt x="2144" y="3905"/>
                    <a:pt x="2239" y="3989"/>
                    <a:pt x="2334" y="4024"/>
                  </a:cubicBezTo>
                  <a:cubicBezTo>
                    <a:pt x="2513" y="4084"/>
                    <a:pt x="2811" y="4179"/>
                    <a:pt x="3156" y="4251"/>
                  </a:cubicBezTo>
                  <a:cubicBezTo>
                    <a:pt x="3144" y="4251"/>
                    <a:pt x="3144" y="4251"/>
                    <a:pt x="3120" y="4263"/>
                  </a:cubicBezTo>
                  <a:lnTo>
                    <a:pt x="2382" y="4477"/>
                  </a:lnTo>
                  <a:cubicBezTo>
                    <a:pt x="2013" y="4584"/>
                    <a:pt x="1751" y="4917"/>
                    <a:pt x="1751" y="5310"/>
                  </a:cubicBezTo>
                  <a:lnTo>
                    <a:pt x="1751" y="7227"/>
                  </a:lnTo>
                  <a:cubicBezTo>
                    <a:pt x="1751" y="7394"/>
                    <a:pt x="1799" y="7561"/>
                    <a:pt x="1894" y="7680"/>
                  </a:cubicBezTo>
                  <a:lnTo>
                    <a:pt x="203" y="7680"/>
                  </a:lnTo>
                  <a:cubicBezTo>
                    <a:pt x="84" y="7680"/>
                    <a:pt x="1" y="7763"/>
                    <a:pt x="1" y="7882"/>
                  </a:cubicBezTo>
                  <a:cubicBezTo>
                    <a:pt x="1" y="8001"/>
                    <a:pt x="84" y="8096"/>
                    <a:pt x="203" y="8096"/>
                  </a:cubicBezTo>
                  <a:lnTo>
                    <a:pt x="441" y="8096"/>
                  </a:lnTo>
                  <a:lnTo>
                    <a:pt x="441" y="10073"/>
                  </a:lnTo>
                  <a:cubicBezTo>
                    <a:pt x="441" y="10192"/>
                    <a:pt x="537" y="10275"/>
                    <a:pt x="656" y="10275"/>
                  </a:cubicBezTo>
                  <a:cubicBezTo>
                    <a:pt x="775" y="10275"/>
                    <a:pt x="858" y="10192"/>
                    <a:pt x="858" y="10073"/>
                  </a:cubicBezTo>
                  <a:lnTo>
                    <a:pt x="858" y="8954"/>
                  </a:lnTo>
                  <a:lnTo>
                    <a:pt x="2644" y="8954"/>
                  </a:lnTo>
                  <a:lnTo>
                    <a:pt x="2644" y="10073"/>
                  </a:lnTo>
                  <a:cubicBezTo>
                    <a:pt x="2644" y="10192"/>
                    <a:pt x="2739" y="10275"/>
                    <a:pt x="2858" y="10275"/>
                  </a:cubicBezTo>
                  <a:cubicBezTo>
                    <a:pt x="2977" y="10275"/>
                    <a:pt x="3073" y="10192"/>
                    <a:pt x="3073" y="10073"/>
                  </a:cubicBezTo>
                  <a:lnTo>
                    <a:pt x="3073" y="9406"/>
                  </a:lnTo>
                  <a:lnTo>
                    <a:pt x="5287" y="9406"/>
                  </a:lnTo>
                  <a:lnTo>
                    <a:pt x="5287" y="10073"/>
                  </a:lnTo>
                  <a:cubicBezTo>
                    <a:pt x="5287" y="10192"/>
                    <a:pt x="5371" y="10275"/>
                    <a:pt x="5490" y="10275"/>
                  </a:cubicBezTo>
                  <a:cubicBezTo>
                    <a:pt x="5609" y="10275"/>
                    <a:pt x="5704" y="10192"/>
                    <a:pt x="5704" y="10073"/>
                  </a:cubicBezTo>
                  <a:lnTo>
                    <a:pt x="5704" y="8954"/>
                  </a:lnTo>
                  <a:lnTo>
                    <a:pt x="13169" y="8954"/>
                  </a:lnTo>
                  <a:lnTo>
                    <a:pt x="13169" y="10073"/>
                  </a:lnTo>
                  <a:cubicBezTo>
                    <a:pt x="13169" y="10192"/>
                    <a:pt x="13264" y="10275"/>
                    <a:pt x="13383" y="10275"/>
                  </a:cubicBezTo>
                  <a:cubicBezTo>
                    <a:pt x="13503" y="10275"/>
                    <a:pt x="13586" y="10192"/>
                    <a:pt x="13586" y="10073"/>
                  </a:cubicBezTo>
                  <a:lnTo>
                    <a:pt x="13586" y="8096"/>
                  </a:lnTo>
                  <a:lnTo>
                    <a:pt x="13824" y="8096"/>
                  </a:lnTo>
                  <a:cubicBezTo>
                    <a:pt x="13943" y="8096"/>
                    <a:pt x="14038" y="8001"/>
                    <a:pt x="14038" y="7882"/>
                  </a:cubicBezTo>
                  <a:cubicBezTo>
                    <a:pt x="14003" y="7787"/>
                    <a:pt x="13919" y="7692"/>
                    <a:pt x="13800" y="7692"/>
                  </a:cubicBezTo>
                  <a:lnTo>
                    <a:pt x="12562" y="7692"/>
                  </a:lnTo>
                  <a:cubicBezTo>
                    <a:pt x="12633" y="7561"/>
                    <a:pt x="12693" y="7406"/>
                    <a:pt x="12693" y="7251"/>
                  </a:cubicBezTo>
                  <a:lnTo>
                    <a:pt x="12693" y="5322"/>
                  </a:lnTo>
                  <a:cubicBezTo>
                    <a:pt x="12693" y="4941"/>
                    <a:pt x="12443" y="4596"/>
                    <a:pt x="12074" y="4489"/>
                  </a:cubicBezTo>
                  <a:lnTo>
                    <a:pt x="11324" y="4286"/>
                  </a:lnTo>
                  <a:cubicBezTo>
                    <a:pt x="11228" y="4251"/>
                    <a:pt x="11169" y="4167"/>
                    <a:pt x="11169" y="4060"/>
                  </a:cubicBezTo>
                  <a:lnTo>
                    <a:pt x="11169" y="3893"/>
                  </a:lnTo>
                  <a:cubicBezTo>
                    <a:pt x="11240" y="3858"/>
                    <a:pt x="11300" y="3798"/>
                    <a:pt x="11359" y="3739"/>
                  </a:cubicBezTo>
                  <a:cubicBezTo>
                    <a:pt x="11657" y="3453"/>
                    <a:pt x="11824" y="3060"/>
                    <a:pt x="11824" y="2643"/>
                  </a:cubicBezTo>
                  <a:lnTo>
                    <a:pt x="11824" y="2262"/>
                  </a:lnTo>
                  <a:lnTo>
                    <a:pt x="11895" y="2096"/>
                  </a:lnTo>
                  <a:cubicBezTo>
                    <a:pt x="11979" y="1917"/>
                    <a:pt x="12026" y="1703"/>
                    <a:pt x="12026" y="1512"/>
                  </a:cubicBezTo>
                  <a:lnTo>
                    <a:pt x="12026" y="453"/>
                  </a:lnTo>
                  <a:cubicBezTo>
                    <a:pt x="12026" y="333"/>
                    <a:pt x="11943" y="250"/>
                    <a:pt x="11824" y="250"/>
                  </a:cubicBezTo>
                  <a:lnTo>
                    <a:pt x="9859" y="250"/>
                  </a:lnTo>
                  <a:cubicBezTo>
                    <a:pt x="9145" y="250"/>
                    <a:pt x="8561" y="834"/>
                    <a:pt x="8561" y="1548"/>
                  </a:cubicBezTo>
                  <a:lnTo>
                    <a:pt x="8561" y="1560"/>
                  </a:lnTo>
                  <a:cubicBezTo>
                    <a:pt x="8561" y="1727"/>
                    <a:pt x="8597" y="1881"/>
                    <a:pt x="8680" y="2036"/>
                  </a:cubicBezTo>
                  <a:lnTo>
                    <a:pt x="8788" y="2238"/>
                  </a:lnTo>
                  <a:lnTo>
                    <a:pt x="8788" y="2572"/>
                  </a:lnTo>
                  <a:cubicBezTo>
                    <a:pt x="8788" y="3108"/>
                    <a:pt x="9050" y="3584"/>
                    <a:pt x="9442" y="3870"/>
                  </a:cubicBezTo>
                  <a:lnTo>
                    <a:pt x="9442" y="4048"/>
                  </a:lnTo>
                  <a:cubicBezTo>
                    <a:pt x="9442" y="4143"/>
                    <a:pt x="9359" y="4239"/>
                    <a:pt x="9276" y="4263"/>
                  </a:cubicBezTo>
                  <a:lnTo>
                    <a:pt x="8526" y="4477"/>
                  </a:lnTo>
                  <a:cubicBezTo>
                    <a:pt x="8157" y="4584"/>
                    <a:pt x="7907" y="4917"/>
                    <a:pt x="7907" y="5310"/>
                  </a:cubicBezTo>
                  <a:lnTo>
                    <a:pt x="7907" y="5489"/>
                  </a:lnTo>
                  <a:lnTo>
                    <a:pt x="7895" y="5489"/>
                  </a:lnTo>
                  <a:cubicBezTo>
                    <a:pt x="7657" y="5489"/>
                    <a:pt x="7478" y="5679"/>
                    <a:pt x="7478" y="5906"/>
                  </a:cubicBezTo>
                  <a:lnTo>
                    <a:pt x="7478" y="7656"/>
                  </a:lnTo>
                  <a:lnTo>
                    <a:pt x="7478" y="7680"/>
                  </a:lnTo>
                  <a:lnTo>
                    <a:pt x="6442" y="7680"/>
                  </a:lnTo>
                  <a:cubicBezTo>
                    <a:pt x="6525" y="7537"/>
                    <a:pt x="6585" y="7394"/>
                    <a:pt x="6585" y="7227"/>
                  </a:cubicBezTo>
                  <a:lnTo>
                    <a:pt x="6585" y="5310"/>
                  </a:lnTo>
                  <a:cubicBezTo>
                    <a:pt x="6585" y="4917"/>
                    <a:pt x="6323" y="4584"/>
                    <a:pt x="5954" y="4477"/>
                  </a:cubicBezTo>
                  <a:lnTo>
                    <a:pt x="5216" y="4263"/>
                  </a:lnTo>
                  <a:cubicBezTo>
                    <a:pt x="5192" y="4263"/>
                    <a:pt x="5192" y="4263"/>
                    <a:pt x="5180" y="4251"/>
                  </a:cubicBezTo>
                  <a:cubicBezTo>
                    <a:pt x="5537" y="4179"/>
                    <a:pt x="5823" y="4084"/>
                    <a:pt x="6002" y="4024"/>
                  </a:cubicBezTo>
                  <a:cubicBezTo>
                    <a:pt x="6109" y="3989"/>
                    <a:pt x="6192" y="3905"/>
                    <a:pt x="6240" y="3810"/>
                  </a:cubicBezTo>
                  <a:cubicBezTo>
                    <a:pt x="6287" y="3703"/>
                    <a:pt x="6299" y="3596"/>
                    <a:pt x="6252" y="3477"/>
                  </a:cubicBezTo>
                  <a:cubicBezTo>
                    <a:pt x="6073" y="2977"/>
                    <a:pt x="5942" y="2143"/>
                    <a:pt x="5906" y="1738"/>
                  </a:cubicBezTo>
                  <a:cubicBezTo>
                    <a:pt x="5835" y="738"/>
                    <a:pt x="5097" y="0"/>
                    <a:pt x="4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25" name="Google Shape;10025;p78"/>
            <p:cNvSpPr/>
            <p:nvPr/>
          </p:nvSpPr>
          <p:spPr>
            <a:xfrm>
              <a:off x="6019323" y="2641653"/>
              <a:ext cx="13272" cy="13272"/>
            </a:xfrm>
            <a:custGeom>
              <a:avLst/>
              <a:gdLst/>
              <a:ahLst/>
              <a:cxnLst/>
              <a:rect l="l" t="t" r="r" b="b"/>
              <a:pathLst>
                <a:path w="417" h="417" extrusionOk="0">
                  <a:moveTo>
                    <a:pt x="202" y="0"/>
                  </a:moveTo>
                  <a:cubicBezTo>
                    <a:pt x="95" y="0"/>
                    <a:pt x="0" y="84"/>
                    <a:pt x="0" y="203"/>
                  </a:cubicBezTo>
                  <a:cubicBezTo>
                    <a:pt x="0" y="322"/>
                    <a:pt x="95" y="417"/>
                    <a:pt x="202" y="417"/>
                  </a:cubicBezTo>
                  <a:cubicBezTo>
                    <a:pt x="322" y="417"/>
                    <a:pt x="417" y="322"/>
                    <a:pt x="417" y="203"/>
                  </a:cubicBezTo>
                  <a:cubicBezTo>
                    <a:pt x="417" y="84"/>
                    <a:pt x="322" y="0"/>
                    <a:pt x="2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26" name="Google Shape;10026;p78"/>
          <p:cNvGrpSpPr/>
          <p:nvPr/>
        </p:nvGrpSpPr>
        <p:grpSpPr>
          <a:xfrm>
            <a:off x="6502373" y="2991753"/>
            <a:ext cx="543699" cy="475503"/>
            <a:chOff x="4876780" y="2418064"/>
            <a:chExt cx="407774" cy="356627"/>
          </a:xfrm>
          <a:solidFill>
            <a:schemeClr val="tx1"/>
          </a:solidFill>
        </p:grpSpPr>
        <p:sp>
          <p:nvSpPr>
            <p:cNvPr id="10027" name="Google Shape;10027;p78"/>
            <p:cNvSpPr/>
            <p:nvPr/>
          </p:nvSpPr>
          <p:spPr>
            <a:xfrm>
              <a:off x="4876780" y="2455589"/>
              <a:ext cx="407774" cy="319103"/>
            </a:xfrm>
            <a:custGeom>
              <a:avLst/>
              <a:gdLst/>
              <a:ahLst/>
              <a:cxnLst/>
              <a:rect l="l" t="t" r="r" b="b"/>
              <a:pathLst>
                <a:path w="12812" h="10026" extrusionOk="0">
                  <a:moveTo>
                    <a:pt x="3608" y="393"/>
                  </a:moveTo>
                  <a:cubicBezTo>
                    <a:pt x="3942" y="393"/>
                    <a:pt x="4216" y="619"/>
                    <a:pt x="4216" y="905"/>
                  </a:cubicBezTo>
                  <a:lnTo>
                    <a:pt x="4216" y="929"/>
                  </a:lnTo>
                  <a:cubicBezTo>
                    <a:pt x="4025" y="857"/>
                    <a:pt x="3811" y="810"/>
                    <a:pt x="3608" y="810"/>
                  </a:cubicBezTo>
                  <a:cubicBezTo>
                    <a:pt x="3382" y="810"/>
                    <a:pt x="3192" y="857"/>
                    <a:pt x="2989" y="929"/>
                  </a:cubicBezTo>
                  <a:lnTo>
                    <a:pt x="2989" y="905"/>
                  </a:lnTo>
                  <a:cubicBezTo>
                    <a:pt x="2989" y="619"/>
                    <a:pt x="3275" y="393"/>
                    <a:pt x="3608" y="393"/>
                  </a:cubicBezTo>
                  <a:close/>
                  <a:moveTo>
                    <a:pt x="3620" y="1179"/>
                  </a:moveTo>
                  <a:cubicBezTo>
                    <a:pt x="4287" y="1179"/>
                    <a:pt x="4835" y="1739"/>
                    <a:pt x="4835" y="2405"/>
                  </a:cubicBezTo>
                  <a:cubicBezTo>
                    <a:pt x="4835" y="2536"/>
                    <a:pt x="4823" y="2655"/>
                    <a:pt x="4775" y="2774"/>
                  </a:cubicBezTo>
                  <a:cubicBezTo>
                    <a:pt x="4239" y="2239"/>
                    <a:pt x="3299" y="2012"/>
                    <a:pt x="3263" y="2012"/>
                  </a:cubicBezTo>
                  <a:cubicBezTo>
                    <a:pt x="3248" y="2009"/>
                    <a:pt x="3233" y="2008"/>
                    <a:pt x="3219" y="2008"/>
                  </a:cubicBezTo>
                  <a:cubicBezTo>
                    <a:pt x="3174" y="2008"/>
                    <a:pt x="3132" y="2021"/>
                    <a:pt x="3096" y="2048"/>
                  </a:cubicBezTo>
                  <a:cubicBezTo>
                    <a:pt x="3049" y="2072"/>
                    <a:pt x="3025" y="2131"/>
                    <a:pt x="3037" y="2191"/>
                  </a:cubicBezTo>
                  <a:cubicBezTo>
                    <a:pt x="3037" y="2215"/>
                    <a:pt x="3025" y="2322"/>
                    <a:pt x="2882" y="2465"/>
                  </a:cubicBezTo>
                  <a:cubicBezTo>
                    <a:pt x="2811" y="2536"/>
                    <a:pt x="2811" y="2655"/>
                    <a:pt x="2882" y="2727"/>
                  </a:cubicBezTo>
                  <a:cubicBezTo>
                    <a:pt x="2924" y="2768"/>
                    <a:pt x="2974" y="2789"/>
                    <a:pt x="3023" y="2789"/>
                  </a:cubicBezTo>
                  <a:cubicBezTo>
                    <a:pt x="3073" y="2789"/>
                    <a:pt x="3120" y="2768"/>
                    <a:pt x="3156" y="2727"/>
                  </a:cubicBezTo>
                  <a:cubicBezTo>
                    <a:pt x="3263" y="2631"/>
                    <a:pt x="3323" y="2524"/>
                    <a:pt x="3358" y="2429"/>
                  </a:cubicBezTo>
                  <a:cubicBezTo>
                    <a:pt x="3680" y="2524"/>
                    <a:pt x="4335" y="2762"/>
                    <a:pt x="4632" y="3179"/>
                  </a:cubicBezTo>
                  <a:cubicBezTo>
                    <a:pt x="4537" y="3655"/>
                    <a:pt x="4120" y="4013"/>
                    <a:pt x="3632" y="4013"/>
                  </a:cubicBezTo>
                  <a:cubicBezTo>
                    <a:pt x="3624" y="4013"/>
                    <a:pt x="3616" y="4013"/>
                    <a:pt x="3608" y="4013"/>
                  </a:cubicBezTo>
                  <a:cubicBezTo>
                    <a:pt x="3083" y="4013"/>
                    <a:pt x="2655" y="3636"/>
                    <a:pt x="2608" y="3120"/>
                  </a:cubicBezTo>
                  <a:cubicBezTo>
                    <a:pt x="2608" y="3084"/>
                    <a:pt x="2596" y="3060"/>
                    <a:pt x="2572" y="3048"/>
                  </a:cubicBezTo>
                  <a:cubicBezTo>
                    <a:pt x="2453" y="2846"/>
                    <a:pt x="2394" y="2631"/>
                    <a:pt x="2394" y="2405"/>
                  </a:cubicBezTo>
                  <a:cubicBezTo>
                    <a:pt x="2394" y="1739"/>
                    <a:pt x="2953" y="1179"/>
                    <a:pt x="3620" y="1179"/>
                  </a:cubicBezTo>
                  <a:close/>
                  <a:moveTo>
                    <a:pt x="4013" y="4334"/>
                  </a:moveTo>
                  <a:lnTo>
                    <a:pt x="4013" y="4536"/>
                  </a:lnTo>
                  <a:cubicBezTo>
                    <a:pt x="4025" y="4596"/>
                    <a:pt x="4037" y="4667"/>
                    <a:pt x="4061" y="4715"/>
                  </a:cubicBezTo>
                  <a:lnTo>
                    <a:pt x="3882" y="4870"/>
                  </a:lnTo>
                  <a:cubicBezTo>
                    <a:pt x="3805" y="4947"/>
                    <a:pt x="3701" y="4986"/>
                    <a:pt x="3598" y="4986"/>
                  </a:cubicBezTo>
                  <a:cubicBezTo>
                    <a:pt x="3495" y="4986"/>
                    <a:pt x="3394" y="4947"/>
                    <a:pt x="3323" y="4870"/>
                  </a:cubicBezTo>
                  <a:lnTo>
                    <a:pt x="3144" y="4715"/>
                  </a:lnTo>
                  <a:cubicBezTo>
                    <a:pt x="3168" y="4656"/>
                    <a:pt x="3180" y="4596"/>
                    <a:pt x="3180" y="4536"/>
                  </a:cubicBezTo>
                  <a:lnTo>
                    <a:pt x="3180" y="4334"/>
                  </a:lnTo>
                  <a:cubicBezTo>
                    <a:pt x="3323" y="4382"/>
                    <a:pt x="3454" y="4394"/>
                    <a:pt x="3596" y="4394"/>
                  </a:cubicBezTo>
                  <a:cubicBezTo>
                    <a:pt x="3751" y="4394"/>
                    <a:pt x="3882" y="4382"/>
                    <a:pt x="4013" y="4334"/>
                  </a:cubicBezTo>
                  <a:close/>
                  <a:moveTo>
                    <a:pt x="6013" y="5977"/>
                  </a:moveTo>
                  <a:lnTo>
                    <a:pt x="6013" y="5989"/>
                  </a:lnTo>
                  <a:lnTo>
                    <a:pt x="6025" y="7596"/>
                  </a:lnTo>
                  <a:cubicBezTo>
                    <a:pt x="6025" y="7596"/>
                    <a:pt x="6025" y="7608"/>
                    <a:pt x="6013" y="7608"/>
                  </a:cubicBezTo>
                  <a:lnTo>
                    <a:pt x="3620" y="7608"/>
                  </a:lnTo>
                  <a:cubicBezTo>
                    <a:pt x="3620" y="7608"/>
                    <a:pt x="3608" y="7608"/>
                    <a:pt x="3608" y="7596"/>
                  </a:cubicBezTo>
                  <a:lnTo>
                    <a:pt x="3608" y="5989"/>
                  </a:lnTo>
                  <a:cubicBezTo>
                    <a:pt x="3608" y="5989"/>
                    <a:pt x="3608" y="5977"/>
                    <a:pt x="3620" y="5977"/>
                  </a:cubicBezTo>
                  <a:close/>
                  <a:moveTo>
                    <a:pt x="4358" y="4941"/>
                  </a:moveTo>
                  <a:lnTo>
                    <a:pt x="4989" y="5263"/>
                  </a:lnTo>
                  <a:cubicBezTo>
                    <a:pt x="5120" y="5334"/>
                    <a:pt x="5216" y="5465"/>
                    <a:pt x="5216" y="5620"/>
                  </a:cubicBezTo>
                  <a:lnTo>
                    <a:pt x="3608" y="5620"/>
                  </a:lnTo>
                  <a:cubicBezTo>
                    <a:pt x="3394" y="5620"/>
                    <a:pt x="3215" y="5799"/>
                    <a:pt x="3215" y="6001"/>
                  </a:cubicBezTo>
                  <a:lnTo>
                    <a:pt x="3215" y="6822"/>
                  </a:lnTo>
                  <a:lnTo>
                    <a:pt x="2787" y="6822"/>
                  </a:lnTo>
                  <a:lnTo>
                    <a:pt x="2787" y="6060"/>
                  </a:lnTo>
                  <a:cubicBezTo>
                    <a:pt x="2787" y="5965"/>
                    <a:pt x="2692" y="5870"/>
                    <a:pt x="2596" y="5870"/>
                  </a:cubicBezTo>
                  <a:cubicBezTo>
                    <a:pt x="2489" y="5870"/>
                    <a:pt x="2394" y="5965"/>
                    <a:pt x="2394" y="6060"/>
                  </a:cubicBezTo>
                  <a:lnTo>
                    <a:pt x="2394" y="7013"/>
                  </a:lnTo>
                  <a:cubicBezTo>
                    <a:pt x="2394" y="7120"/>
                    <a:pt x="2489" y="7203"/>
                    <a:pt x="2596" y="7203"/>
                  </a:cubicBezTo>
                  <a:lnTo>
                    <a:pt x="3203" y="7203"/>
                  </a:lnTo>
                  <a:lnTo>
                    <a:pt x="3203" y="7620"/>
                  </a:lnTo>
                  <a:lnTo>
                    <a:pt x="3203" y="7644"/>
                  </a:lnTo>
                  <a:lnTo>
                    <a:pt x="2382" y="7644"/>
                  </a:lnTo>
                  <a:cubicBezTo>
                    <a:pt x="2156" y="7644"/>
                    <a:pt x="1965" y="7465"/>
                    <a:pt x="1965" y="7227"/>
                  </a:cubicBezTo>
                  <a:lnTo>
                    <a:pt x="1965" y="5632"/>
                  </a:lnTo>
                  <a:lnTo>
                    <a:pt x="2001" y="5632"/>
                  </a:lnTo>
                  <a:cubicBezTo>
                    <a:pt x="2001" y="5465"/>
                    <a:pt x="2084" y="5334"/>
                    <a:pt x="2215" y="5263"/>
                  </a:cubicBezTo>
                  <a:lnTo>
                    <a:pt x="2846" y="4941"/>
                  </a:lnTo>
                  <a:lnTo>
                    <a:pt x="3073" y="5156"/>
                  </a:lnTo>
                  <a:cubicBezTo>
                    <a:pt x="3215" y="5298"/>
                    <a:pt x="3406" y="5382"/>
                    <a:pt x="3608" y="5382"/>
                  </a:cubicBezTo>
                  <a:cubicBezTo>
                    <a:pt x="3799" y="5382"/>
                    <a:pt x="3989" y="5298"/>
                    <a:pt x="4144" y="5156"/>
                  </a:cubicBezTo>
                  <a:lnTo>
                    <a:pt x="4358" y="4941"/>
                  </a:lnTo>
                  <a:close/>
                  <a:moveTo>
                    <a:pt x="12026" y="7989"/>
                  </a:moveTo>
                  <a:lnTo>
                    <a:pt x="12026" y="8418"/>
                  </a:lnTo>
                  <a:lnTo>
                    <a:pt x="787" y="8418"/>
                  </a:lnTo>
                  <a:lnTo>
                    <a:pt x="787" y="7989"/>
                  </a:lnTo>
                  <a:close/>
                  <a:moveTo>
                    <a:pt x="3608" y="0"/>
                  </a:moveTo>
                  <a:cubicBezTo>
                    <a:pt x="3049" y="0"/>
                    <a:pt x="2620" y="405"/>
                    <a:pt x="2620" y="893"/>
                  </a:cubicBezTo>
                  <a:cubicBezTo>
                    <a:pt x="2620" y="977"/>
                    <a:pt x="2632" y="1060"/>
                    <a:pt x="2656" y="1131"/>
                  </a:cubicBezTo>
                  <a:cubicBezTo>
                    <a:pt x="2263" y="1417"/>
                    <a:pt x="2013" y="1881"/>
                    <a:pt x="2013" y="2405"/>
                  </a:cubicBezTo>
                  <a:cubicBezTo>
                    <a:pt x="2013" y="2679"/>
                    <a:pt x="2084" y="2953"/>
                    <a:pt x="2215" y="3191"/>
                  </a:cubicBezTo>
                  <a:cubicBezTo>
                    <a:pt x="2275" y="3596"/>
                    <a:pt x="2501" y="3917"/>
                    <a:pt x="2799" y="4144"/>
                  </a:cubicBezTo>
                  <a:lnTo>
                    <a:pt x="2799" y="4525"/>
                  </a:lnTo>
                  <a:lnTo>
                    <a:pt x="2799" y="4548"/>
                  </a:lnTo>
                  <a:lnTo>
                    <a:pt x="2037" y="4917"/>
                  </a:lnTo>
                  <a:cubicBezTo>
                    <a:pt x="1775" y="5048"/>
                    <a:pt x="1608" y="5322"/>
                    <a:pt x="1608" y="5620"/>
                  </a:cubicBezTo>
                  <a:lnTo>
                    <a:pt x="1608" y="7215"/>
                  </a:lnTo>
                  <a:cubicBezTo>
                    <a:pt x="1608" y="7358"/>
                    <a:pt x="1656" y="7513"/>
                    <a:pt x="1727" y="7632"/>
                  </a:cubicBezTo>
                  <a:lnTo>
                    <a:pt x="191" y="7632"/>
                  </a:lnTo>
                  <a:cubicBezTo>
                    <a:pt x="96" y="7632"/>
                    <a:pt x="1" y="7715"/>
                    <a:pt x="1" y="7823"/>
                  </a:cubicBezTo>
                  <a:cubicBezTo>
                    <a:pt x="1" y="7930"/>
                    <a:pt x="96" y="8013"/>
                    <a:pt x="191" y="8013"/>
                  </a:cubicBezTo>
                  <a:lnTo>
                    <a:pt x="406" y="8013"/>
                  </a:lnTo>
                  <a:lnTo>
                    <a:pt x="406" y="9835"/>
                  </a:lnTo>
                  <a:cubicBezTo>
                    <a:pt x="406" y="9930"/>
                    <a:pt x="489" y="10025"/>
                    <a:pt x="596" y="10025"/>
                  </a:cubicBezTo>
                  <a:cubicBezTo>
                    <a:pt x="703" y="10025"/>
                    <a:pt x="787" y="9930"/>
                    <a:pt x="787" y="9835"/>
                  </a:cubicBezTo>
                  <a:lnTo>
                    <a:pt x="787" y="8823"/>
                  </a:lnTo>
                  <a:lnTo>
                    <a:pt x="12026" y="8823"/>
                  </a:lnTo>
                  <a:lnTo>
                    <a:pt x="12026" y="9835"/>
                  </a:lnTo>
                  <a:cubicBezTo>
                    <a:pt x="12026" y="9930"/>
                    <a:pt x="12121" y="10025"/>
                    <a:pt x="12217" y="10025"/>
                  </a:cubicBezTo>
                  <a:cubicBezTo>
                    <a:pt x="12324" y="10025"/>
                    <a:pt x="12419" y="9930"/>
                    <a:pt x="12419" y="9835"/>
                  </a:cubicBezTo>
                  <a:lnTo>
                    <a:pt x="12419" y="8013"/>
                  </a:lnTo>
                  <a:lnTo>
                    <a:pt x="12621" y="8013"/>
                  </a:lnTo>
                  <a:cubicBezTo>
                    <a:pt x="12728" y="8013"/>
                    <a:pt x="12812" y="7930"/>
                    <a:pt x="12812" y="7823"/>
                  </a:cubicBezTo>
                  <a:cubicBezTo>
                    <a:pt x="12800" y="7704"/>
                    <a:pt x="12717" y="7632"/>
                    <a:pt x="12609" y="7632"/>
                  </a:cubicBezTo>
                  <a:lnTo>
                    <a:pt x="6406" y="7632"/>
                  </a:lnTo>
                  <a:lnTo>
                    <a:pt x="6406" y="7608"/>
                  </a:lnTo>
                  <a:lnTo>
                    <a:pt x="6406" y="6001"/>
                  </a:lnTo>
                  <a:cubicBezTo>
                    <a:pt x="6406" y="5799"/>
                    <a:pt x="6228" y="5620"/>
                    <a:pt x="6013" y="5620"/>
                  </a:cubicBezTo>
                  <a:lnTo>
                    <a:pt x="5597" y="5620"/>
                  </a:lnTo>
                  <a:cubicBezTo>
                    <a:pt x="5597" y="5322"/>
                    <a:pt x="5430" y="5048"/>
                    <a:pt x="5168" y="4917"/>
                  </a:cubicBezTo>
                  <a:lnTo>
                    <a:pt x="4406" y="4548"/>
                  </a:lnTo>
                  <a:lnTo>
                    <a:pt x="4406" y="4525"/>
                  </a:lnTo>
                  <a:lnTo>
                    <a:pt x="4406" y="4144"/>
                  </a:lnTo>
                  <a:cubicBezTo>
                    <a:pt x="4716" y="3929"/>
                    <a:pt x="4942" y="3596"/>
                    <a:pt x="4989" y="3191"/>
                  </a:cubicBezTo>
                  <a:cubicBezTo>
                    <a:pt x="5120" y="2953"/>
                    <a:pt x="5192" y="2667"/>
                    <a:pt x="5192" y="2405"/>
                  </a:cubicBezTo>
                  <a:cubicBezTo>
                    <a:pt x="5192" y="1881"/>
                    <a:pt x="4942" y="1417"/>
                    <a:pt x="4561" y="1131"/>
                  </a:cubicBezTo>
                  <a:cubicBezTo>
                    <a:pt x="4585" y="1060"/>
                    <a:pt x="4585" y="988"/>
                    <a:pt x="4585" y="893"/>
                  </a:cubicBezTo>
                  <a:cubicBezTo>
                    <a:pt x="4585" y="405"/>
                    <a:pt x="4144" y="0"/>
                    <a:pt x="3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28" name="Google Shape;10028;p78"/>
            <p:cNvSpPr/>
            <p:nvPr/>
          </p:nvSpPr>
          <p:spPr>
            <a:xfrm>
              <a:off x="5017012" y="2666287"/>
              <a:ext cx="25016" cy="12158"/>
            </a:xfrm>
            <a:custGeom>
              <a:avLst/>
              <a:gdLst/>
              <a:ahLst/>
              <a:cxnLst/>
              <a:rect l="l" t="t" r="r" b="b"/>
              <a:pathLst>
                <a:path w="786" h="382" extrusionOk="0">
                  <a:moveTo>
                    <a:pt x="191" y="0"/>
                  </a:moveTo>
                  <a:cubicBezTo>
                    <a:pt x="83" y="0"/>
                    <a:pt x="0" y="83"/>
                    <a:pt x="0" y="191"/>
                  </a:cubicBezTo>
                  <a:cubicBezTo>
                    <a:pt x="0" y="298"/>
                    <a:pt x="83" y="381"/>
                    <a:pt x="191" y="381"/>
                  </a:cubicBezTo>
                  <a:lnTo>
                    <a:pt x="595" y="381"/>
                  </a:lnTo>
                  <a:cubicBezTo>
                    <a:pt x="702" y="381"/>
                    <a:pt x="786" y="298"/>
                    <a:pt x="786" y="191"/>
                  </a:cubicBezTo>
                  <a:cubicBezTo>
                    <a:pt x="786" y="83"/>
                    <a:pt x="702" y="0"/>
                    <a:pt x="5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29" name="Google Shape;10029;p78"/>
            <p:cNvSpPr/>
            <p:nvPr/>
          </p:nvSpPr>
          <p:spPr>
            <a:xfrm>
              <a:off x="5068159" y="2418064"/>
              <a:ext cx="203155" cy="198222"/>
            </a:xfrm>
            <a:custGeom>
              <a:avLst/>
              <a:gdLst/>
              <a:ahLst/>
              <a:cxnLst/>
              <a:rect l="l" t="t" r="r" b="b"/>
              <a:pathLst>
                <a:path w="6383" h="6228" extrusionOk="0">
                  <a:moveTo>
                    <a:pt x="5608" y="346"/>
                  </a:moveTo>
                  <a:cubicBezTo>
                    <a:pt x="5834" y="346"/>
                    <a:pt x="6025" y="524"/>
                    <a:pt x="6025" y="762"/>
                  </a:cubicBezTo>
                  <a:lnTo>
                    <a:pt x="6025" y="3989"/>
                  </a:lnTo>
                  <a:lnTo>
                    <a:pt x="6013" y="3989"/>
                  </a:lnTo>
                  <a:cubicBezTo>
                    <a:pt x="6013" y="4203"/>
                    <a:pt x="5834" y="4406"/>
                    <a:pt x="5596" y="4406"/>
                  </a:cubicBezTo>
                  <a:lnTo>
                    <a:pt x="3203" y="4406"/>
                  </a:lnTo>
                  <a:cubicBezTo>
                    <a:pt x="3156" y="4406"/>
                    <a:pt x="3132" y="4418"/>
                    <a:pt x="3096" y="4430"/>
                  </a:cubicBezTo>
                  <a:lnTo>
                    <a:pt x="1310" y="5727"/>
                  </a:lnTo>
                  <a:lnTo>
                    <a:pt x="1584" y="4620"/>
                  </a:lnTo>
                  <a:cubicBezTo>
                    <a:pt x="1596" y="4561"/>
                    <a:pt x="1584" y="4501"/>
                    <a:pt x="1548" y="4465"/>
                  </a:cubicBezTo>
                  <a:cubicBezTo>
                    <a:pt x="1512" y="4418"/>
                    <a:pt x="1465" y="4382"/>
                    <a:pt x="1405" y="4382"/>
                  </a:cubicBezTo>
                  <a:lnTo>
                    <a:pt x="810" y="4382"/>
                  </a:lnTo>
                  <a:cubicBezTo>
                    <a:pt x="584" y="4382"/>
                    <a:pt x="393" y="4203"/>
                    <a:pt x="393" y="3965"/>
                  </a:cubicBezTo>
                  <a:lnTo>
                    <a:pt x="393" y="762"/>
                  </a:lnTo>
                  <a:cubicBezTo>
                    <a:pt x="393" y="548"/>
                    <a:pt x="572" y="346"/>
                    <a:pt x="810" y="346"/>
                  </a:cubicBezTo>
                  <a:close/>
                  <a:moveTo>
                    <a:pt x="786" y="0"/>
                  </a:moveTo>
                  <a:cubicBezTo>
                    <a:pt x="358" y="0"/>
                    <a:pt x="0" y="358"/>
                    <a:pt x="0" y="786"/>
                  </a:cubicBezTo>
                  <a:lnTo>
                    <a:pt x="0" y="3989"/>
                  </a:lnTo>
                  <a:cubicBezTo>
                    <a:pt x="0" y="4418"/>
                    <a:pt x="358" y="4775"/>
                    <a:pt x="786" y="4775"/>
                  </a:cubicBezTo>
                  <a:lnTo>
                    <a:pt x="1143" y="4775"/>
                  </a:lnTo>
                  <a:lnTo>
                    <a:pt x="881" y="5870"/>
                  </a:lnTo>
                  <a:cubicBezTo>
                    <a:pt x="846" y="5989"/>
                    <a:pt x="893" y="6108"/>
                    <a:pt x="1000" y="6192"/>
                  </a:cubicBezTo>
                  <a:cubicBezTo>
                    <a:pt x="1048" y="6216"/>
                    <a:pt x="1108" y="6227"/>
                    <a:pt x="1167" y="6227"/>
                  </a:cubicBezTo>
                  <a:cubicBezTo>
                    <a:pt x="1227" y="6227"/>
                    <a:pt x="1286" y="6216"/>
                    <a:pt x="1322" y="6168"/>
                  </a:cubicBezTo>
                  <a:lnTo>
                    <a:pt x="3263" y="4775"/>
                  </a:lnTo>
                  <a:lnTo>
                    <a:pt x="5596" y="4775"/>
                  </a:lnTo>
                  <a:cubicBezTo>
                    <a:pt x="6025" y="4775"/>
                    <a:pt x="6382" y="4418"/>
                    <a:pt x="6382" y="3989"/>
                  </a:cubicBezTo>
                  <a:lnTo>
                    <a:pt x="6382" y="786"/>
                  </a:lnTo>
                  <a:cubicBezTo>
                    <a:pt x="6382" y="358"/>
                    <a:pt x="6025" y="0"/>
                    <a:pt x="5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0" name="Google Shape;10030;p78"/>
            <p:cNvSpPr/>
            <p:nvPr/>
          </p:nvSpPr>
          <p:spPr>
            <a:xfrm>
              <a:off x="5106415" y="2456353"/>
              <a:ext cx="31509" cy="12158"/>
            </a:xfrm>
            <a:custGeom>
              <a:avLst/>
              <a:gdLst/>
              <a:ahLst/>
              <a:cxnLst/>
              <a:rect l="l" t="t" r="r" b="b"/>
              <a:pathLst>
                <a:path w="990" h="382" extrusionOk="0">
                  <a:moveTo>
                    <a:pt x="203" y="0"/>
                  </a:moveTo>
                  <a:cubicBezTo>
                    <a:pt x="96" y="0"/>
                    <a:pt x="1" y="83"/>
                    <a:pt x="1" y="191"/>
                  </a:cubicBezTo>
                  <a:cubicBezTo>
                    <a:pt x="1" y="298"/>
                    <a:pt x="96" y="381"/>
                    <a:pt x="203" y="381"/>
                  </a:cubicBezTo>
                  <a:lnTo>
                    <a:pt x="799" y="381"/>
                  </a:lnTo>
                  <a:cubicBezTo>
                    <a:pt x="894" y="381"/>
                    <a:pt x="989" y="298"/>
                    <a:pt x="989" y="191"/>
                  </a:cubicBezTo>
                  <a:cubicBezTo>
                    <a:pt x="989" y="83"/>
                    <a:pt x="894" y="0"/>
                    <a:pt x="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1" name="Google Shape;10031;p78"/>
            <p:cNvSpPr/>
            <p:nvPr/>
          </p:nvSpPr>
          <p:spPr>
            <a:xfrm>
              <a:off x="5151133" y="2456353"/>
              <a:ext cx="82274" cy="12158"/>
            </a:xfrm>
            <a:custGeom>
              <a:avLst/>
              <a:gdLst/>
              <a:ahLst/>
              <a:cxnLst/>
              <a:rect l="l" t="t" r="r" b="b"/>
              <a:pathLst>
                <a:path w="2585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2394" y="381"/>
                  </a:lnTo>
                  <a:cubicBezTo>
                    <a:pt x="2501" y="381"/>
                    <a:pt x="2584" y="298"/>
                    <a:pt x="2584" y="191"/>
                  </a:cubicBezTo>
                  <a:cubicBezTo>
                    <a:pt x="2584" y="83"/>
                    <a:pt x="2501" y="0"/>
                    <a:pt x="2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2" name="Google Shape;10032;p78"/>
            <p:cNvSpPr/>
            <p:nvPr/>
          </p:nvSpPr>
          <p:spPr>
            <a:xfrm>
              <a:off x="5106415" y="2488180"/>
              <a:ext cx="126992" cy="12158"/>
            </a:xfrm>
            <a:custGeom>
              <a:avLst/>
              <a:gdLst/>
              <a:ahLst/>
              <a:cxnLst/>
              <a:rect l="l" t="t" r="r" b="b"/>
              <a:pathLst>
                <a:path w="3990" h="382" extrusionOk="0">
                  <a:moveTo>
                    <a:pt x="203" y="0"/>
                  </a:moveTo>
                  <a:cubicBezTo>
                    <a:pt x="96" y="0"/>
                    <a:pt x="1" y="83"/>
                    <a:pt x="1" y="191"/>
                  </a:cubicBezTo>
                  <a:cubicBezTo>
                    <a:pt x="1" y="298"/>
                    <a:pt x="96" y="381"/>
                    <a:pt x="203" y="381"/>
                  </a:cubicBezTo>
                  <a:lnTo>
                    <a:pt x="3799" y="381"/>
                  </a:lnTo>
                  <a:cubicBezTo>
                    <a:pt x="3906" y="381"/>
                    <a:pt x="3989" y="298"/>
                    <a:pt x="3989" y="191"/>
                  </a:cubicBezTo>
                  <a:cubicBezTo>
                    <a:pt x="3978" y="83"/>
                    <a:pt x="3906" y="0"/>
                    <a:pt x="3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3" name="Google Shape;10033;p78"/>
            <p:cNvSpPr/>
            <p:nvPr/>
          </p:nvSpPr>
          <p:spPr>
            <a:xfrm>
              <a:off x="5106415" y="2519626"/>
              <a:ext cx="82656" cy="12540"/>
            </a:xfrm>
            <a:custGeom>
              <a:avLst/>
              <a:gdLst/>
              <a:ahLst/>
              <a:cxnLst/>
              <a:rect l="l" t="t" r="r" b="b"/>
              <a:pathLst>
                <a:path w="2597" h="394" extrusionOk="0">
                  <a:moveTo>
                    <a:pt x="203" y="0"/>
                  </a:moveTo>
                  <a:cubicBezTo>
                    <a:pt x="96" y="0"/>
                    <a:pt x="1" y="96"/>
                    <a:pt x="1" y="203"/>
                  </a:cubicBezTo>
                  <a:cubicBezTo>
                    <a:pt x="1" y="298"/>
                    <a:pt x="96" y="393"/>
                    <a:pt x="203" y="393"/>
                  </a:cubicBezTo>
                  <a:lnTo>
                    <a:pt x="2394" y="393"/>
                  </a:lnTo>
                  <a:cubicBezTo>
                    <a:pt x="2501" y="393"/>
                    <a:pt x="2596" y="298"/>
                    <a:pt x="2596" y="203"/>
                  </a:cubicBezTo>
                  <a:cubicBezTo>
                    <a:pt x="2585" y="96"/>
                    <a:pt x="2501" y="0"/>
                    <a:pt x="2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4" name="Google Shape;10034;p78"/>
            <p:cNvSpPr/>
            <p:nvPr/>
          </p:nvSpPr>
          <p:spPr>
            <a:xfrm>
              <a:off x="5202312" y="2519626"/>
              <a:ext cx="31095" cy="12540"/>
            </a:xfrm>
            <a:custGeom>
              <a:avLst/>
              <a:gdLst/>
              <a:ahLst/>
              <a:cxnLst/>
              <a:rect l="l" t="t" r="r" b="b"/>
              <a:pathLst>
                <a:path w="977" h="394" extrusionOk="0">
                  <a:moveTo>
                    <a:pt x="191" y="0"/>
                  </a:moveTo>
                  <a:cubicBezTo>
                    <a:pt x="84" y="0"/>
                    <a:pt x="0" y="96"/>
                    <a:pt x="0" y="203"/>
                  </a:cubicBezTo>
                  <a:cubicBezTo>
                    <a:pt x="0" y="298"/>
                    <a:pt x="84" y="393"/>
                    <a:pt x="191" y="393"/>
                  </a:cubicBezTo>
                  <a:lnTo>
                    <a:pt x="786" y="393"/>
                  </a:lnTo>
                  <a:cubicBezTo>
                    <a:pt x="893" y="393"/>
                    <a:pt x="976" y="298"/>
                    <a:pt x="976" y="203"/>
                  </a:cubicBezTo>
                  <a:cubicBezTo>
                    <a:pt x="965" y="96"/>
                    <a:pt x="893" y="0"/>
                    <a:pt x="7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35" name="Google Shape;10035;p78"/>
          <p:cNvGrpSpPr/>
          <p:nvPr/>
        </p:nvGrpSpPr>
        <p:grpSpPr>
          <a:xfrm>
            <a:off x="9427830" y="2982162"/>
            <a:ext cx="531095" cy="494684"/>
            <a:chOff x="7070872" y="2410871"/>
            <a:chExt cx="398321" cy="371013"/>
          </a:xfrm>
          <a:solidFill>
            <a:schemeClr val="tx1"/>
          </a:solidFill>
        </p:grpSpPr>
        <p:sp>
          <p:nvSpPr>
            <p:cNvPr id="10036" name="Google Shape;10036;p78"/>
            <p:cNvSpPr/>
            <p:nvPr/>
          </p:nvSpPr>
          <p:spPr>
            <a:xfrm>
              <a:off x="7204643" y="2603364"/>
              <a:ext cx="123586" cy="107641"/>
            </a:xfrm>
            <a:custGeom>
              <a:avLst/>
              <a:gdLst/>
              <a:ahLst/>
              <a:cxnLst/>
              <a:rect l="l" t="t" r="r" b="b"/>
              <a:pathLst>
                <a:path w="3883" h="3382" extrusionOk="0">
                  <a:moveTo>
                    <a:pt x="1942" y="1"/>
                  </a:moveTo>
                  <a:cubicBezTo>
                    <a:pt x="1846" y="1"/>
                    <a:pt x="1751" y="96"/>
                    <a:pt x="1751" y="203"/>
                  </a:cubicBezTo>
                  <a:lnTo>
                    <a:pt x="1751" y="2072"/>
                  </a:lnTo>
                  <a:lnTo>
                    <a:pt x="132" y="3013"/>
                  </a:lnTo>
                  <a:cubicBezTo>
                    <a:pt x="37" y="3072"/>
                    <a:pt x="1" y="3192"/>
                    <a:pt x="60" y="3287"/>
                  </a:cubicBezTo>
                  <a:cubicBezTo>
                    <a:pt x="84" y="3346"/>
                    <a:pt x="156" y="3382"/>
                    <a:pt x="215" y="3382"/>
                  </a:cubicBezTo>
                  <a:cubicBezTo>
                    <a:pt x="251" y="3382"/>
                    <a:pt x="298" y="3370"/>
                    <a:pt x="322" y="3358"/>
                  </a:cubicBezTo>
                  <a:lnTo>
                    <a:pt x="1942" y="2418"/>
                  </a:lnTo>
                  <a:lnTo>
                    <a:pt x="3573" y="3358"/>
                  </a:lnTo>
                  <a:cubicBezTo>
                    <a:pt x="3596" y="3370"/>
                    <a:pt x="3632" y="3382"/>
                    <a:pt x="3668" y="3382"/>
                  </a:cubicBezTo>
                  <a:cubicBezTo>
                    <a:pt x="3751" y="3382"/>
                    <a:pt x="3811" y="3358"/>
                    <a:pt x="3835" y="3287"/>
                  </a:cubicBezTo>
                  <a:cubicBezTo>
                    <a:pt x="3882" y="3192"/>
                    <a:pt x="3847" y="3072"/>
                    <a:pt x="3763" y="3013"/>
                  </a:cubicBezTo>
                  <a:lnTo>
                    <a:pt x="2144" y="2072"/>
                  </a:lnTo>
                  <a:lnTo>
                    <a:pt x="2144" y="203"/>
                  </a:lnTo>
                  <a:cubicBezTo>
                    <a:pt x="2144" y="96"/>
                    <a:pt x="2049" y="1"/>
                    <a:pt x="19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7" name="Google Shape;10037;p78"/>
            <p:cNvSpPr/>
            <p:nvPr/>
          </p:nvSpPr>
          <p:spPr>
            <a:xfrm>
              <a:off x="7203147" y="2410871"/>
              <a:ext cx="133421" cy="178902"/>
            </a:xfrm>
            <a:custGeom>
              <a:avLst/>
              <a:gdLst/>
              <a:ahLst/>
              <a:cxnLst/>
              <a:rect l="l" t="t" r="r" b="b"/>
              <a:pathLst>
                <a:path w="4192" h="5621" extrusionOk="0">
                  <a:moveTo>
                    <a:pt x="2131" y="405"/>
                  </a:moveTo>
                  <a:cubicBezTo>
                    <a:pt x="2631" y="405"/>
                    <a:pt x="3048" y="822"/>
                    <a:pt x="3048" y="1322"/>
                  </a:cubicBezTo>
                  <a:lnTo>
                    <a:pt x="3048" y="1441"/>
                  </a:lnTo>
                  <a:lnTo>
                    <a:pt x="3036" y="1441"/>
                  </a:lnTo>
                  <a:cubicBezTo>
                    <a:pt x="2762" y="1381"/>
                    <a:pt x="2679" y="1012"/>
                    <a:pt x="2679" y="1012"/>
                  </a:cubicBezTo>
                  <a:cubicBezTo>
                    <a:pt x="2667" y="941"/>
                    <a:pt x="2608" y="881"/>
                    <a:pt x="2524" y="858"/>
                  </a:cubicBezTo>
                  <a:cubicBezTo>
                    <a:pt x="2515" y="856"/>
                    <a:pt x="2506" y="855"/>
                    <a:pt x="2497" y="855"/>
                  </a:cubicBezTo>
                  <a:cubicBezTo>
                    <a:pt x="2435" y="855"/>
                    <a:pt x="2375" y="889"/>
                    <a:pt x="2334" y="941"/>
                  </a:cubicBezTo>
                  <a:cubicBezTo>
                    <a:pt x="1977" y="1417"/>
                    <a:pt x="1191" y="1429"/>
                    <a:pt x="1179" y="1429"/>
                  </a:cubicBezTo>
                  <a:cubicBezTo>
                    <a:pt x="1143" y="1429"/>
                    <a:pt x="1131" y="1429"/>
                    <a:pt x="1119" y="1441"/>
                  </a:cubicBezTo>
                  <a:lnTo>
                    <a:pt x="1119" y="1322"/>
                  </a:lnTo>
                  <a:cubicBezTo>
                    <a:pt x="1119" y="822"/>
                    <a:pt x="1536" y="405"/>
                    <a:pt x="2036" y="405"/>
                  </a:cubicBezTo>
                  <a:close/>
                  <a:moveTo>
                    <a:pt x="976" y="1965"/>
                  </a:moveTo>
                  <a:lnTo>
                    <a:pt x="976" y="2215"/>
                  </a:lnTo>
                  <a:cubicBezTo>
                    <a:pt x="941" y="2191"/>
                    <a:pt x="905" y="2143"/>
                    <a:pt x="905" y="2084"/>
                  </a:cubicBezTo>
                  <a:cubicBezTo>
                    <a:pt x="905" y="2036"/>
                    <a:pt x="917" y="2012"/>
                    <a:pt x="953" y="1977"/>
                  </a:cubicBezTo>
                  <a:cubicBezTo>
                    <a:pt x="965" y="1977"/>
                    <a:pt x="965" y="1977"/>
                    <a:pt x="976" y="1965"/>
                  </a:cubicBezTo>
                  <a:close/>
                  <a:moveTo>
                    <a:pt x="3215" y="1977"/>
                  </a:moveTo>
                  <a:cubicBezTo>
                    <a:pt x="3239" y="2012"/>
                    <a:pt x="3251" y="2048"/>
                    <a:pt x="3251" y="2084"/>
                  </a:cubicBezTo>
                  <a:cubicBezTo>
                    <a:pt x="3251" y="2143"/>
                    <a:pt x="3227" y="2179"/>
                    <a:pt x="3191" y="2215"/>
                  </a:cubicBezTo>
                  <a:lnTo>
                    <a:pt x="3191" y="1977"/>
                  </a:lnTo>
                  <a:close/>
                  <a:moveTo>
                    <a:pt x="2441" y="1393"/>
                  </a:moveTo>
                  <a:cubicBezTo>
                    <a:pt x="2512" y="1536"/>
                    <a:pt x="2631" y="1679"/>
                    <a:pt x="2810" y="1750"/>
                  </a:cubicBezTo>
                  <a:lnTo>
                    <a:pt x="2810" y="2322"/>
                  </a:lnTo>
                  <a:cubicBezTo>
                    <a:pt x="2810" y="2679"/>
                    <a:pt x="2524" y="2941"/>
                    <a:pt x="2191" y="2941"/>
                  </a:cubicBezTo>
                  <a:lnTo>
                    <a:pt x="2012" y="2941"/>
                  </a:lnTo>
                  <a:cubicBezTo>
                    <a:pt x="1667" y="2941"/>
                    <a:pt x="1381" y="2667"/>
                    <a:pt x="1381" y="2322"/>
                  </a:cubicBezTo>
                  <a:lnTo>
                    <a:pt x="1381" y="1798"/>
                  </a:lnTo>
                  <a:cubicBezTo>
                    <a:pt x="1631" y="1774"/>
                    <a:pt x="2096" y="1679"/>
                    <a:pt x="2441" y="1393"/>
                  </a:cubicBezTo>
                  <a:close/>
                  <a:moveTo>
                    <a:pt x="2286" y="3346"/>
                  </a:moveTo>
                  <a:lnTo>
                    <a:pt x="2286" y="3453"/>
                  </a:lnTo>
                  <a:lnTo>
                    <a:pt x="2310" y="3453"/>
                  </a:lnTo>
                  <a:lnTo>
                    <a:pt x="2084" y="3679"/>
                  </a:lnTo>
                  <a:lnTo>
                    <a:pt x="1869" y="3477"/>
                  </a:lnTo>
                  <a:lnTo>
                    <a:pt x="1869" y="3346"/>
                  </a:lnTo>
                  <a:close/>
                  <a:moveTo>
                    <a:pt x="2048" y="0"/>
                  </a:moveTo>
                  <a:cubicBezTo>
                    <a:pt x="1322" y="0"/>
                    <a:pt x="726" y="596"/>
                    <a:pt x="726" y="1322"/>
                  </a:cubicBezTo>
                  <a:lnTo>
                    <a:pt x="726" y="1667"/>
                  </a:lnTo>
                  <a:cubicBezTo>
                    <a:pt x="607" y="1774"/>
                    <a:pt x="512" y="1917"/>
                    <a:pt x="512" y="2096"/>
                  </a:cubicBezTo>
                  <a:cubicBezTo>
                    <a:pt x="512" y="2393"/>
                    <a:pt x="738" y="2632"/>
                    <a:pt x="1036" y="2643"/>
                  </a:cubicBezTo>
                  <a:cubicBezTo>
                    <a:pt x="1107" y="2882"/>
                    <a:pt x="1274" y="3096"/>
                    <a:pt x="1500" y="3215"/>
                  </a:cubicBezTo>
                  <a:lnTo>
                    <a:pt x="1500" y="3322"/>
                  </a:lnTo>
                  <a:lnTo>
                    <a:pt x="691" y="3632"/>
                  </a:lnTo>
                  <a:cubicBezTo>
                    <a:pt x="619" y="3655"/>
                    <a:pt x="0" y="3917"/>
                    <a:pt x="0" y="4715"/>
                  </a:cubicBezTo>
                  <a:lnTo>
                    <a:pt x="0" y="5418"/>
                  </a:lnTo>
                  <a:cubicBezTo>
                    <a:pt x="0" y="5525"/>
                    <a:pt x="84" y="5608"/>
                    <a:pt x="191" y="5608"/>
                  </a:cubicBezTo>
                  <a:lnTo>
                    <a:pt x="691" y="5608"/>
                  </a:lnTo>
                  <a:cubicBezTo>
                    <a:pt x="798" y="5608"/>
                    <a:pt x="893" y="5525"/>
                    <a:pt x="893" y="5418"/>
                  </a:cubicBezTo>
                  <a:cubicBezTo>
                    <a:pt x="893" y="5310"/>
                    <a:pt x="798" y="5227"/>
                    <a:pt x="691" y="5227"/>
                  </a:cubicBezTo>
                  <a:lnTo>
                    <a:pt x="393" y="5227"/>
                  </a:lnTo>
                  <a:lnTo>
                    <a:pt x="393" y="4715"/>
                  </a:lnTo>
                  <a:cubicBezTo>
                    <a:pt x="393" y="4167"/>
                    <a:pt x="834" y="4013"/>
                    <a:pt x="846" y="4001"/>
                  </a:cubicBezTo>
                  <a:lnTo>
                    <a:pt x="857" y="4001"/>
                  </a:lnTo>
                  <a:lnTo>
                    <a:pt x="1608" y="3715"/>
                  </a:lnTo>
                  <a:lnTo>
                    <a:pt x="1989" y="4108"/>
                  </a:lnTo>
                  <a:cubicBezTo>
                    <a:pt x="2024" y="4132"/>
                    <a:pt x="2084" y="4167"/>
                    <a:pt x="2119" y="4167"/>
                  </a:cubicBezTo>
                  <a:cubicBezTo>
                    <a:pt x="2179" y="4167"/>
                    <a:pt x="2227" y="4132"/>
                    <a:pt x="2262" y="4108"/>
                  </a:cubicBezTo>
                  <a:lnTo>
                    <a:pt x="2631" y="3715"/>
                  </a:lnTo>
                  <a:lnTo>
                    <a:pt x="3370" y="4013"/>
                  </a:lnTo>
                  <a:lnTo>
                    <a:pt x="3393" y="4013"/>
                  </a:lnTo>
                  <a:cubicBezTo>
                    <a:pt x="3405" y="4013"/>
                    <a:pt x="3834" y="4179"/>
                    <a:pt x="3834" y="4727"/>
                  </a:cubicBezTo>
                  <a:lnTo>
                    <a:pt x="3834" y="5239"/>
                  </a:lnTo>
                  <a:lnTo>
                    <a:pt x="1334" y="5239"/>
                  </a:lnTo>
                  <a:cubicBezTo>
                    <a:pt x="1227" y="5239"/>
                    <a:pt x="1143" y="5322"/>
                    <a:pt x="1143" y="5430"/>
                  </a:cubicBezTo>
                  <a:cubicBezTo>
                    <a:pt x="1143" y="5537"/>
                    <a:pt x="1227" y="5620"/>
                    <a:pt x="1334" y="5620"/>
                  </a:cubicBezTo>
                  <a:lnTo>
                    <a:pt x="4048" y="5620"/>
                  </a:lnTo>
                  <a:cubicBezTo>
                    <a:pt x="4108" y="5608"/>
                    <a:pt x="4191" y="5525"/>
                    <a:pt x="4191" y="5418"/>
                  </a:cubicBezTo>
                  <a:lnTo>
                    <a:pt x="4191" y="4715"/>
                  </a:lnTo>
                  <a:cubicBezTo>
                    <a:pt x="4191" y="3917"/>
                    <a:pt x="3572" y="3655"/>
                    <a:pt x="3501" y="3632"/>
                  </a:cubicBezTo>
                  <a:lnTo>
                    <a:pt x="2703" y="3322"/>
                  </a:lnTo>
                  <a:lnTo>
                    <a:pt x="2703" y="3215"/>
                  </a:lnTo>
                  <a:cubicBezTo>
                    <a:pt x="2917" y="3096"/>
                    <a:pt x="3084" y="2882"/>
                    <a:pt x="3167" y="2643"/>
                  </a:cubicBezTo>
                  <a:cubicBezTo>
                    <a:pt x="3453" y="2620"/>
                    <a:pt x="3679" y="2382"/>
                    <a:pt x="3679" y="2096"/>
                  </a:cubicBezTo>
                  <a:cubicBezTo>
                    <a:pt x="3679" y="1917"/>
                    <a:pt x="3596" y="1774"/>
                    <a:pt x="3465" y="1667"/>
                  </a:cubicBezTo>
                  <a:lnTo>
                    <a:pt x="3465" y="1322"/>
                  </a:lnTo>
                  <a:cubicBezTo>
                    <a:pt x="3465" y="596"/>
                    <a:pt x="2870" y="0"/>
                    <a:pt x="2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8" name="Google Shape;10038;p78"/>
            <p:cNvSpPr/>
            <p:nvPr/>
          </p:nvSpPr>
          <p:spPr>
            <a:xfrm>
              <a:off x="7334245" y="2602600"/>
              <a:ext cx="134949" cy="179284"/>
            </a:xfrm>
            <a:custGeom>
              <a:avLst/>
              <a:gdLst/>
              <a:ahLst/>
              <a:cxnLst/>
              <a:rect l="l" t="t" r="r" b="b"/>
              <a:pathLst>
                <a:path w="4240" h="5633" extrusionOk="0">
                  <a:moveTo>
                    <a:pt x="2144" y="394"/>
                  </a:moveTo>
                  <a:cubicBezTo>
                    <a:pt x="2656" y="394"/>
                    <a:pt x="3073" y="810"/>
                    <a:pt x="3073" y="1311"/>
                  </a:cubicBezTo>
                  <a:lnTo>
                    <a:pt x="3073" y="1430"/>
                  </a:lnTo>
                  <a:lnTo>
                    <a:pt x="3049" y="1430"/>
                  </a:lnTo>
                  <a:cubicBezTo>
                    <a:pt x="2787" y="1370"/>
                    <a:pt x="2692" y="1001"/>
                    <a:pt x="2692" y="1001"/>
                  </a:cubicBezTo>
                  <a:cubicBezTo>
                    <a:pt x="2680" y="930"/>
                    <a:pt x="2620" y="870"/>
                    <a:pt x="2549" y="846"/>
                  </a:cubicBezTo>
                  <a:cubicBezTo>
                    <a:pt x="2539" y="845"/>
                    <a:pt x="2530" y="844"/>
                    <a:pt x="2521" y="844"/>
                  </a:cubicBezTo>
                  <a:cubicBezTo>
                    <a:pt x="2456" y="844"/>
                    <a:pt x="2389" y="878"/>
                    <a:pt x="2358" y="930"/>
                  </a:cubicBezTo>
                  <a:cubicBezTo>
                    <a:pt x="2001" y="1418"/>
                    <a:pt x="1203" y="1430"/>
                    <a:pt x="1191" y="1430"/>
                  </a:cubicBezTo>
                  <a:lnTo>
                    <a:pt x="1132" y="1430"/>
                  </a:lnTo>
                  <a:lnTo>
                    <a:pt x="1132" y="1311"/>
                  </a:lnTo>
                  <a:cubicBezTo>
                    <a:pt x="1132" y="810"/>
                    <a:pt x="1549" y="394"/>
                    <a:pt x="2061" y="394"/>
                  </a:cubicBezTo>
                  <a:close/>
                  <a:moveTo>
                    <a:pt x="3227" y="1965"/>
                  </a:moveTo>
                  <a:cubicBezTo>
                    <a:pt x="3263" y="2001"/>
                    <a:pt x="3275" y="2037"/>
                    <a:pt x="3275" y="2073"/>
                  </a:cubicBezTo>
                  <a:cubicBezTo>
                    <a:pt x="3275" y="2132"/>
                    <a:pt x="3251" y="2180"/>
                    <a:pt x="3215" y="2203"/>
                  </a:cubicBezTo>
                  <a:lnTo>
                    <a:pt x="3215" y="1965"/>
                  </a:lnTo>
                  <a:close/>
                  <a:moveTo>
                    <a:pt x="1001" y="1965"/>
                  </a:moveTo>
                  <a:lnTo>
                    <a:pt x="1001" y="2215"/>
                  </a:lnTo>
                  <a:cubicBezTo>
                    <a:pt x="953" y="2192"/>
                    <a:pt x="929" y="2144"/>
                    <a:pt x="929" y="2084"/>
                  </a:cubicBezTo>
                  <a:cubicBezTo>
                    <a:pt x="929" y="2037"/>
                    <a:pt x="941" y="2013"/>
                    <a:pt x="965" y="1977"/>
                  </a:cubicBezTo>
                  <a:cubicBezTo>
                    <a:pt x="989" y="1977"/>
                    <a:pt x="989" y="1977"/>
                    <a:pt x="1001" y="1965"/>
                  </a:cubicBezTo>
                  <a:close/>
                  <a:moveTo>
                    <a:pt x="2442" y="1406"/>
                  </a:moveTo>
                  <a:cubicBezTo>
                    <a:pt x="2513" y="1537"/>
                    <a:pt x="2632" y="1680"/>
                    <a:pt x="2811" y="1763"/>
                  </a:cubicBezTo>
                  <a:lnTo>
                    <a:pt x="2811" y="2323"/>
                  </a:lnTo>
                  <a:cubicBezTo>
                    <a:pt x="2834" y="2668"/>
                    <a:pt x="2549" y="2954"/>
                    <a:pt x="2191" y="2954"/>
                  </a:cubicBezTo>
                  <a:lnTo>
                    <a:pt x="2013" y="2954"/>
                  </a:lnTo>
                  <a:cubicBezTo>
                    <a:pt x="1668" y="2954"/>
                    <a:pt x="1382" y="2668"/>
                    <a:pt x="1382" y="2323"/>
                  </a:cubicBezTo>
                  <a:lnTo>
                    <a:pt x="1382" y="1799"/>
                  </a:lnTo>
                  <a:cubicBezTo>
                    <a:pt x="1644" y="1775"/>
                    <a:pt x="2084" y="1680"/>
                    <a:pt x="2442" y="1406"/>
                  </a:cubicBezTo>
                  <a:close/>
                  <a:moveTo>
                    <a:pt x="2311" y="3335"/>
                  </a:moveTo>
                  <a:lnTo>
                    <a:pt x="2322" y="3442"/>
                  </a:lnTo>
                  <a:lnTo>
                    <a:pt x="2096" y="3668"/>
                  </a:lnTo>
                  <a:lnTo>
                    <a:pt x="1894" y="3466"/>
                  </a:lnTo>
                  <a:lnTo>
                    <a:pt x="1894" y="3335"/>
                  </a:lnTo>
                  <a:close/>
                  <a:moveTo>
                    <a:pt x="2061" y="1"/>
                  </a:moveTo>
                  <a:cubicBezTo>
                    <a:pt x="1322" y="1"/>
                    <a:pt x="727" y="596"/>
                    <a:pt x="727" y="1322"/>
                  </a:cubicBezTo>
                  <a:lnTo>
                    <a:pt x="727" y="1668"/>
                  </a:lnTo>
                  <a:cubicBezTo>
                    <a:pt x="608" y="1775"/>
                    <a:pt x="525" y="1918"/>
                    <a:pt x="525" y="2096"/>
                  </a:cubicBezTo>
                  <a:cubicBezTo>
                    <a:pt x="525" y="2394"/>
                    <a:pt x="739" y="2632"/>
                    <a:pt x="1037" y="2656"/>
                  </a:cubicBezTo>
                  <a:cubicBezTo>
                    <a:pt x="1120" y="2894"/>
                    <a:pt x="1275" y="3096"/>
                    <a:pt x="1501" y="3216"/>
                  </a:cubicBezTo>
                  <a:lnTo>
                    <a:pt x="1501" y="3323"/>
                  </a:lnTo>
                  <a:lnTo>
                    <a:pt x="703" y="3632"/>
                  </a:lnTo>
                  <a:cubicBezTo>
                    <a:pt x="620" y="3668"/>
                    <a:pt x="1" y="3918"/>
                    <a:pt x="1" y="4716"/>
                  </a:cubicBezTo>
                  <a:lnTo>
                    <a:pt x="1" y="5418"/>
                  </a:lnTo>
                  <a:cubicBezTo>
                    <a:pt x="1" y="5525"/>
                    <a:pt x="84" y="5609"/>
                    <a:pt x="191" y="5609"/>
                  </a:cubicBezTo>
                  <a:lnTo>
                    <a:pt x="703" y="5609"/>
                  </a:lnTo>
                  <a:cubicBezTo>
                    <a:pt x="798" y="5609"/>
                    <a:pt x="894" y="5525"/>
                    <a:pt x="894" y="5418"/>
                  </a:cubicBezTo>
                  <a:cubicBezTo>
                    <a:pt x="894" y="5311"/>
                    <a:pt x="798" y="5228"/>
                    <a:pt x="703" y="5228"/>
                  </a:cubicBezTo>
                  <a:lnTo>
                    <a:pt x="406" y="5228"/>
                  </a:lnTo>
                  <a:lnTo>
                    <a:pt x="406" y="4716"/>
                  </a:lnTo>
                  <a:cubicBezTo>
                    <a:pt x="406" y="4168"/>
                    <a:pt x="834" y="4025"/>
                    <a:pt x="846" y="4001"/>
                  </a:cubicBezTo>
                  <a:lnTo>
                    <a:pt x="858" y="4001"/>
                  </a:lnTo>
                  <a:lnTo>
                    <a:pt x="1608" y="3727"/>
                  </a:lnTo>
                  <a:lnTo>
                    <a:pt x="1989" y="4108"/>
                  </a:lnTo>
                  <a:cubicBezTo>
                    <a:pt x="2025" y="4144"/>
                    <a:pt x="2084" y="4168"/>
                    <a:pt x="2132" y="4168"/>
                  </a:cubicBezTo>
                  <a:cubicBezTo>
                    <a:pt x="2191" y="4168"/>
                    <a:pt x="2227" y="4144"/>
                    <a:pt x="2263" y="4108"/>
                  </a:cubicBezTo>
                  <a:lnTo>
                    <a:pt x="2632" y="3727"/>
                  </a:lnTo>
                  <a:lnTo>
                    <a:pt x="3382" y="4025"/>
                  </a:lnTo>
                  <a:lnTo>
                    <a:pt x="3394" y="4025"/>
                  </a:lnTo>
                  <a:cubicBezTo>
                    <a:pt x="3406" y="4025"/>
                    <a:pt x="3835" y="4180"/>
                    <a:pt x="3835" y="4739"/>
                  </a:cubicBezTo>
                  <a:lnTo>
                    <a:pt x="3835" y="5240"/>
                  </a:lnTo>
                  <a:lnTo>
                    <a:pt x="1334" y="5240"/>
                  </a:lnTo>
                  <a:cubicBezTo>
                    <a:pt x="1239" y="5240"/>
                    <a:pt x="1144" y="5335"/>
                    <a:pt x="1144" y="5430"/>
                  </a:cubicBezTo>
                  <a:cubicBezTo>
                    <a:pt x="1144" y="5537"/>
                    <a:pt x="1239" y="5632"/>
                    <a:pt x="1334" y="5632"/>
                  </a:cubicBezTo>
                  <a:lnTo>
                    <a:pt x="4049" y="5632"/>
                  </a:lnTo>
                  <a:cubicBezTo>
                    <a:pt x="4156" y="5632"/>
                    <a:pt x="4239" y="5537"/>
                    <a:pt x="4239" y="5430"/>
                  </a:cubicBezTo>
                  <a:lnTo>
                    <a:pt x="4239" y="4739"/>
                  </a:lnTo>
                  <a:cubicBezTo>
                    <a:pt x="4204" y="3918"/>
                    <a:pt x="3573" y="3668"/>
                    <a:pt x="3501" y="3632"/>
                  </a:cubicBezTo>
                  <a:lnTo>
                    <a:pt x="2715" y="3323"/>
                  </a:lnTo>
                  <a:lnTo>
                    <a:pt x="2715" y="3216"/>
                  </a:lnTo>
                  <a:cubicBezTo>
                    <a:pt x="2918" y="3096"/>
                    <a:pt x="3084" y="2894"/>
                    <a:pt x="3168" y="2656"/>
                  </a:cubicBezTo>
                  <a:cubicBezTo>
                    <a:pt x="3454" y="2620"/>
                    <a:pt x="3680" y="2382"/>
                    <a:pt x="3680" y="2096"/>
                  </a:cubicBezTo>
                  <a:cubicBezTo>
                    <a:pt x="3680" y="1918"/>
                    <a:pt x="3608" y="1775"/>
                    <a:pt x="3465" y="1668"/>
                  </a:cubicBezTo>
                  <a:lnTo>
                    <a:pt x="3465" y="1322"/>
                  </a:lnTo>
                  <a:cubicBezTo>
                    <a:pt x="3465" y="596"/>
                    <a:pt x="2870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9" name="Google Shape;10039;p78"/>
            <p:cNvSpPr/>
            <p:nvPr/>
          </p:nvSpPr>
          <p:spPr>
            <a:xfrm>
              <a:off x="7070872" y="2602600"/>
              <a:ext cx="134949" cy="179284"/>
            </a:xfrm>
            <a:custGeom>
              <a:avLst/>
              <a:gdLst/>
              <a:ahLst/>
              <a:cxnLst/>
              <a:rect l="l" t="t" r="r" b="b"/>
              <a:pathLst>
                <a:path w="4240" h="5633" extrusionOk="0">
                  <a:moveTo>
                    <a:pt x="2144" y="394"/>
                  </a:moveTo>
                  <a:cubicBezTo>
                    <a:pt x="2656" y="394"/>
                    <a:pt x="3073" y="810"/>
                    <a:pt x="3073" y="1311"/>
                  </a:cubicBezTo>
                  <a:lnTo>
                    <a:pt x="3073" y="1430"/>
                  </a:lnTo>
                  <a:lnTo>
                    <a:pt x="3049" y="1430"/>
                  </a:lnTo>
                  <a:cubicBezTo>
                    <a:pt x="2787" y="1370"/>
                    <a:pt x="2692" y="1001"/>
                    <a:pt x="2692" y="1001"/>
                  </a:cubicBezTo>
                  <a:cubicBezTo>
                    <a:pt x="2680" y="930"/>
                    <a:pt x="2620" y="870"/>
                    <a:pt x="2549" y="846"/>
                  </a:cubicBezTo>
                  <a:cubicBezTo>
                    <a:pt x="2540" y="845"/>
                    <a:pt x="2530" y="844"/>
                    <a:pt x="2521" y="844"/>
                  </a:cubicBezTo>
                  <a:cubicBezTo>
                    <a:pt x="2457" y="844"/>
                    <a:pt x="2389" y="878"/>
                    <a:pt x="2358" y="930"/>
                  </a:cubicBezTo>
                  <a:cubicBezTo>
                    <a:pt x="2001" y="1418"/>
                    <a:pt x="1203" y="1430"/>
                    <a:pt x="1192" y="1430"/>
                  </a:cubicBezTo>
                  <a:lnTo>
                    <a:pt x="1132" y="1430"/>
                  </a:lnTo>
                  <a:lnTo>
                    <a:pt x="1132" y="1311"/>
                  </a:lnTo>
                  <a:cubicBezTo>
                    <a:pt x="1132" y="810"/>
                    <a:pt x="1549" y="394"/>
                    <a:pt x="2061" y="394"/>
                  </a:cubicBezTo>
                  <a:close/>
                  <a:moveTo>
                    <a:pt x="3227" y="1965"/>
                  </a:moveTo>
                  <a:cubicBezTo>
                    <a:pt x="3263" y="2001"/>
                    <a:pt x="3275" y="2037"/>
                    <a:pt x="3275" y="2073"/>
                  </a:cubicBezTo>
                  <a:cubicBezTo>
                    <a:pt x="3275" y="2132"/>
                    <a:pt x="3239" y="2180"/>
                    <a:pt x="3216" y="2203"/>
                  </a:cubicBezTo>
                  <a:lnTo>
                    <a:pt x="3216" y="1965"/>
                  </a:lnTo>
                  <a:close/>
                  <a:moveTo>
                    <a:pt x="1001" y="1965"/>
                  </a:moveTo>
                  <a:lnTo>
                    <a:pt x="1001" y="2215"/>
                  </a:lnTo>
                  <a:cubicBezTo>
                    <a:pt x="953" y="2192"/>
                    <a:pt x="930" y="2144"/>
                    <a:pt x="930" y="2084"/>
                  </a:cubicBezTo>
                  <a:cubicBezTo>
                    <a:pt x="930" y="2037"/>
                    <a:pt x="941" y="2013"/>
                    <a:pt x="965" y="1977"/>
                  </a:cubicBezTo>
                  <a:cubicBezTo>
                    <a:pt x="989" y="1977"/>
                    <a:pt x="989" y="1977"/>
                    <a:pt x="1001" y="1965"/>
                  </a:cubicBezTo>
                  <a:close/>
                  <a:moveTo>
                    <a:pt x="2454" y="1406"/>
                  </a:moveTo>
                  <a:cubicBezTo>
                    <a:pt x="2525" y="1537"/>
                    <a:pt x="2644" y="1680"/>
                    <a:pt x="2823" y="1763"/>
                  </a:cubicBezTo>
                  <a:lnTo>
                    <a:pt x="2823" y="2323"/>
                  </a:lnTo>
                  <a:cubicBezTo>
                    <a:pt x="2835" y="2668"/>
                    <a:pt x="2549" y="2954"/>
                    <a:pt x="2204" y="2954"/>
                  </a:cubicBezTo>
                  <a:lnTo>
                    <a:pt x="2025" y="2954"/>
                  </a:lnTo>
                  <a:cubicBezTo>
                    <a:pt x="1680" y="2954"/>
                    <a:pt x="1406" y="2668"/>
                    <a:pt x="1406" y="2323"/>
                  </a:cubicBezTo>
                  <a:lnTo>
                    <a:pt x="1406" y="1799"/>
                  </a:lnTo>
                  <a:cubicBezTo>
                    <a:pt x="1656" y="1775"/>
                    <a:pt x="2120" y="1680"/>
                    <a:pt x="2454" y="1406"/>
                  </a:cubicBezTo>
                  <a:close/>
                  <a:moveTo>
                    <a:pt x="2311" y="3335"/>
                  </a:moveTo>
                  <a:lnTo>
                    <a:pt x="2323" y="3442"/>
                  </a:lnTo>
                  <a:lnTo>
                    <a:pt x="2096" y="3668"/>
                  </a:lnTo>
                  <a:lnTo>
                    <a:pt x="1894" y="3466"/>
                  </a:lnTo>
                  <a:lnTo>
                    <a:pt x="1894" y="3335"/>
                  </a:lnTo>
                  <a:close/>
                  <a:moveTo>
                    <a:pt x="2061" y="1"/>
                  </a:moveTo>
                  <a:cubicBezTo>
                    <a:pt x="1322" y="1"/>
                    <a:pt x="727" y="596"/>
                    <a:pt x="727" y="1322"/>
                  </a:cubicBezTo>
                  <a:lnTo>
                    <a:pt x="727" y="1668"/>
                  </a:lnTo>
                  <a:cubicBezTo>
                    <a:pt x="608" y="1775"/>
                    <a:pt x="525" y="1918"/>
                    <a:pt x="525" y="2096"/>
                  </a:cubicBezTo>
                  <a:cubicBezTo>
                    <a:pt x="525" y="2394"/>
                    <a:pt x="739" y="2632"/>
                    <a:pt x="1037" y="2656"/>
                  </a:cubicBezTo>
                  <a:cubicBezTo>
                    <a:pt x="1120" y="2894"/>
                    <a:pt x="1275" y="3096"/>
                    <a:pt x="1501" y="3216"/>
                  </a:cubicBezTo>
                  <a:lnTo>
                    <a:pt x="1501" y="3323"/>
                  </a:lnTo>
                  <a:lnTo>
                    <a:pt x="703" y="3632"/>
                  </a:lnTo>
                  <a:cubicBezTo>
                    <a:pt x="620" y="3668"/>
                    <a:pt x="1" y="3918"/>
                    <a:pt x="1" y="4716"/>
                  </a:cubicBezTo>
                  <a:lnTo>
                    <a:pt x="1" y="5418"/>
                  </a:lnTo>
                  <a:cubicBezTo>
                    <a:pt x="1" y="5525"/>
                    <a:pt x="84" y="5609"/>
                    <a:pt x="191" y="5609"/>
                  </a:cubicBezTo>
                  <a:lnTo>
                    <a:pt x="703" y="5609"/>
                  </a:lnTo>
                  <a:cubicBezTo>
                    <a:pt x="799" y="5609"/>
                    <a:pt x="894" y="5525"/>
                    <a:pt x="894" y="5418"/>
                  </a:cubicBezTo>
                  <a:cubicBezTo>
                    <a:pt x="894" y="5311"/>
                    <a:pt x="799" y="5228"/>
                    <a:pt x="703" y="5228"/>
                  </a:cubicBezTo>
                  <a:lnTo>
                    <a:pt x="406" y="5228"/>
                  </a:lnTo>
                  <a:lnTo>
                    <a:pt x="406" y="4716"/>
                  </a:lnTo>
                  <a:cubicBezTo>
                    <a:pt x="406" y="4168"/>
                    <a:pt x="834" y="4025"/>
                    <a:pt x="846" y="4001"/>
                  </a:cubicBezTo>
                  <a:lnTo>
                    <a:pt x="858" y="4001"/>
                  </a:lnTo>
                  <a:lnTo>
                    <a:pt x="1608" y="3727"/>
                  </a:lnTo>
                  <a:lnTo>
                    <a:pt x="1989" y="4108"/>
                  </a:lnTo>
                  <a:cubicBezTo>
                    <a:pt x="2025" y="4144"/>
                    <a:pt x="2084" y="4168"/>
                    <a:pt x="2132" y="4168"/>
                  </a:cubicBezTo>
                  <a:cubicBezTo>
                    <a:pt x="2192" y="4168"/>
                    <a:pt x="2227" y="4144"/>
                    <a:pt x="2263" y="4108"/>
                  </a:cubicBezTo>
                  <a:lnTo>
                    <a:pt x="2632" y="3727"/>
                  </a:lnTo>
                  <a:lnTo>
                    <a:pt x="3382" y="4025"/>
                  </a:lnTo>
                  <a:lnTo>
                    <a:pt x="3394" y="4025"/>
                  </a:lnTo>
                  <a:cubicBezTo>
                    <a:pt x="3406" y="4025"/>
                    <a:pt x="3835" y="4180"/>
                    <a:pt x="3835" y="4739"/>
                  </a:cubicBezTo>
                  <a:lnTo>
                    <a:pt x="3835" y="5240"/>
                  </a:lnTo>
                  <a:lnTo>
                    <a:pt x="1334" y="5240"/>
                  </a:lnTo>
                  <a:cubicBezTo>
                    <a:pt x="1239" y="5240"/>
                    <a:pt x="1144" y="5335"/>
                    <a:pt x="1144" y="5430"/>
                  </a:cubicBezTo>
                  <a:cubicBezTo>
                    <a:pt x="1144" y="5537"/>
                    <a:pt x="1239" y="5632"/>
                    <a:pt x="1334" y="5632"/>
                  </a:cubicBezTo>
                  <a:lnTo>
                    <a:pt x="4049" y="5632"/>
                  </a:lnTo>
                  <a:cubicBezTo>
                    <a:pt x="4156" y="5632"/>
                    <a:pt x="4240" y="5537"/>
                    <a:pt x="4240" y="5430"/>
                  </a:cubicBezTo>
                  <a:lnTo>
                    <a:pt x="4240" y="4739"/>
                  </a:lnTo>
                  <a:cubicBezTo>
                    <a:pt x="4216" y="3918"/>
                    <a:pt x="3573" y="3668"/>
                    <a:pt x="3501" y="3632"/>
                  </a:cubicBezTo>
                  <a:lnTo>
                    <a:pt x="2716" y="3323"/>
                  </a:lnTo>
                  <a:lnTo>
                    <a:pt x="2716" y="3216"/>
                  </a:lnTo>
                  <a:cubicBezTo>
                    <a:pt x="2918" y="3096"/>
                    <a:pt x="3085" y="2894"/>
                    <a:pt x="3168" y="2656"/>
                  </a:cubicBezTo>
                  <a:cubicBezTo>
                    <a:pt x="3454" y="2620"/>
                    <a:pt x="3680" y="2382"/>
                    <a:pt x="3680" y="2096"/>
                  </a:cubicBezTo>
                  <a:cubicBezTo>
                    <a:pt x="3680" y="1918"/>
                    <a:pt x="3608" y="1775"/>
                    <a:pt x="3466" y="1668"/>
                  </a:cubicBezTo>
                  <a:lnTo>
                    <a:pt x="3466" y="1322"/>
                  </a:lnTo>
                  <a:cubicBezTo>
                    <a:pt x="3466" y="596"/>
                    <a:pt x="2870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040" name="Google Shape;10040;p78"/>
          <p:cNvSpPr/>
          <p:nvPr/>
        </p:nvSpPr>
        <p:spPr>
          <a:xfrm>
            <a:off x="8317771" y="3012461"/>
            <a:ext cx="421948" cy="432048"/>
          </a:xfrm>
          <a:custGeom>
            <a:avLst/>
            <a:gdLst/>
            <a:ahLst/>
            <a:cxnLst/>
            <a:rect l="l" t="t" r="r" b="b"/>
            <a:pathLst>
              <a:path w="9943" h="10181" extrusionOk="0">
                <a:moveTo>
                  <a:pt x="7883" y="536"/>
                </a:moveTo>
                <a:lnTo>
                  <a:pt x="9264" y="1918"/>
                </a:lnTo>
                <a:lnTo>
                  <a:pt x="7883" y="1918"/>
                </a:lnTo>
                <a:lnTo>
                  <a:pt x="7883" y="536"/>
                </a:lnTo>
                <a:close/>
                <a:moveTo>
                  <a:pt x="6442" y="1537"/>
                </a:moveTo>
                <a:lnTo>
                  <a:pt x="7823" y="2918"/>
                </a:lnTo>
                <a:lnTo>
                  <a:pt x="6442" y="2918"/>
                </a:lnTo>
                <a:lnTo>
                  <a:pt x="6442" y="1537"/>
                </a:lnTo>
                <a:close/>
                <a:moveTo>
                  <a:pt x="2954" y="5323"/>
                </a:moveTo>
                <a:cubicBezTo>
                  <a:pt x="3489" y="5323"/>
                  <a:pt x="3918" y="5799"/>
                  <a:pt x="3918" y="6394"/>
                </a:cubicBezTo>
                <a:lnTo>
                  <a:pt x="3930" y="6478"/>
                </a:lnTo>
                <a:cubicBezTo>
                  <a:pt x="3906" y="6478"/>
                  <a:pt x="3906" y="6478"/>
                  <a:pt x="3894" y="6490"/>
                </a:cubicBezTo>
                <a:cubicBezTo>
                  <a:pt x="3585" y="6418"/>
                  <a:pt x="3489" y="5966"/>
                  <a:pt x="3489" y="5966"/>
                </a:cubicBezTo>
                <a:cubicBezTo>
                  <a:pt x="3477" y="5906"/>
                  <a:pt x="3430" y="5847"/>
                  <a:pt x="3358" y="5835"/>
                </a:cubicBezTo>
                <a:cubicBezTo>
                  <a:pt x="3348" y="5833"/>
                  <a:pt x="3338" y="5832"/>
                  <a:pt x="3328" y="5832"/>
                </a:cubicBezTo>
                <a:cubicBezTo>
                  <a:pt x="3276" y="5832"/>
                  <a:pt x="3221" y="5857"/>
                  <a:pt x="3192" y="5906"/>
                </a:cubicBezTo>
                <a:cubicBezTo>
                  <a:pt x="2823" y="6478"/>
                  <a:pt x="1989" y="6490"/>
                  <a:pt x="1977" y="6490"/>
                </a:cubicBezTo>
                <a:lnTo>
                  <a:pt x="1930" y="6490"/>
                </a:lnTo>
                <a:cubicBezTo>
                  <a:pt x="1918" y="6490"/>
                  <a:pt x="1894" y="6490"/>
                  <a:pt x="1894" y="6478"/>
                </a:cubicBezTo>
                <a:lnTo>
                  <a:pt x="1894" y="6394"/>
                </a:lnTo>
                <a:cubicBezTo>
                  <a:pt x="1894" y="5799"/>
                  <a:pt x="2334" y="5323"/>
                  <a:pt x="2870" y="5323"/>
                </a:cubicBezTo>
                <a:close/>
                <a:moveTo>
                  <a:pt x="1668" y="6906"/>
                </a:moveTo>
                <a:cubicBezTo>
                  <a:pt x="1680" y="6906"/>
                  <a:pt x="1692" y="6918"/>
                  <a:pt x="1703" y="6918"/>
                </a:cubicBezTo>
                <a:lnTo>
                  <a:pt x="1703" y="7097"/>
                </a:lnTo>
                <a:cubicBezTo>
                  <a:pt x="1727" y="7132"/>
                  <a:pt x="1727" y="7192"/>
                  <a:pt x="1727" y="7228"/>
                </a:cubicBezTo>
                <a:cubicBezTo>
                  <a:pt x="1644" y="7216"/>
                  <a:pt x="1584" y="7144"/>
                  <a:pt x="1584" y="7049"/>
                </a:cubicBezTo>
                <a:cubicBezTo>
                  <a:pt x="1584" y="6990"/>
                  <a:pt x="1620" y="6930"/>
                  <a:pt x="1668" y="6906"/>
                </a:cubicBezTo>
                <a:close/>
                <a:moveTo>
                  <a:pt x="4168" y="6894"/>
                </a:moveTo>
                <a:cubicBezTo>
                  <a:pt x="4204" y="6918"/>
                  <a:pt x="4239" y="6978"/>
                  <a:pt x="4239" y="7037"/>
                </a:cubicBezTo>
                <a:cubicBezTo>
                  <a:pt x="4228" y="7144"/>
                  <a:pt x="4180" y="7216"/>
                  <a:pt x="4109" y="7228"/>
                </a:cubicBezTo>
                <a:cubicBezTo>
                  <a:pt x="4109" y="7192"/>
                  <a:pt x="4120" y="7132"/>
                  <a:pt x="4120" y="7085"/>
                </a:cubicBezTo>
                <a:lnTo>
                  <a:pt x="4120" y="6906"/>
                </a:lnTo>
                <a:cubicBezTo>
                  <a:pt x="4132" y="6906"/>
                  <a:pt x="4144" y="6906"/>
                  <a:pt x="4168" y="6894"/>
                </a:cubicBezTo>
                <a:close/>
                <a:moveTo>
                  <a:pt x="3251" y="6311"/>
                </a:moveTo>
                <a:cubicBezTo>
                  <a:pt x="3347" y="6490"/>
                  <a:pt x="3513" y="6716"/>
                  <a:pt x="3775" y="6787"/>
                </a:cubicBezTo>
                <a:lnTo>
                  <a:pt x="3775" y="7085"/>
                </a:lnTo>
                <a:cubicBezTo>
                  <a:pt x="3775" y="7561"/>
                  <a:pt x="3430" y="7942"/>
                  <a:pt x="3001" y="7942"/>
                </a:cubicBezTo>
                <a:lnTo>
                  <a:pt x="2787" y="7942"/>
                </a:lnTo>
                <a:cubicBezTo>
                  <a:pt x="2358" y="7942"/>
                  <a:pt x="2013" y="7561"/>
                  <a:pt x="2013" y="7085"/>
                </a:cubicBezTo>
                <a:lnTo>
                  <a:pt x="2013" y="6799"/>
                </a:lnTo>
                <a:lnTo>
                  <a:pt x="2037" y="6799"/>
                </a:lnTo>
                <a:cubicBezTo>
                  <a:pt x="2227" y="6787"/>
                  <a:pt x="2835" y="6728"/>
                  <a:pt x="3251" y="6311"/>
                </a:cubicBezTo>
                <a:close/>
                <a:moveTo>
                  <a:pt x="3013" y="8240"/>
                </a:moveTo>
                <a:cubicBezTo>
                  <a:pt x="3061" y="8264"/>
                  <a:pt x="3108" y="8264"/>
                  <a:pt x="3156" y="8264"/>
                </a:cubicBezTo>
                <a:lnTo>
                  <a:pt x="3156" y="8418"/>
                </a:lnTo>
                <a:lnTo>
                  <a:pt x="2918" y="8656"/>
                </a:lnTo>
                <a:lnTo>
                  <a:pt x="2692" y="8442"/>
                </a:lnTo>
                <a:lnTo>
                  <a:pt x="2692" y="8240"/>
                </a:lnTo>
                <a:close/>
                <a:moveTo>
                  <a:pt x="7597" y="334"/>
                </a:moveTo>
                <a:lnTo>
                  <a:pt x="7597" y="2108"/>
                </a:lnTo>
                <a:cubicBezTo>
                  <a:pt x="7597" y="2203"/>
                  <a:pt x="7680" y="2275"/>
                  <a:pt x="7764" y="2275"/>
                </a:cubicBezTo>
                <a:lnTo>
                  <a:pt x="9538" y="2275"/>
                </a:lnTo>
                <a:lnTo>
                  <a:pt x="9538" y="8871"/>
                </a:lnTo>
                <a:lnTo>
                  <a:pt x="8359" y="8871"/>
                </a:lnTo>
                <a:lnTo>
                  <a:pt x="8359" y="3084"/>
                </a:lnTo>
                <a:lnTo>
                  <a:pt x="8359" y="3061"/>
                </a:lnTo>
                <a:lnTo>
                  <a:pt x="8359" y="3049"/>
                </a:lnTo>
                <a:cubicBezTo>
                  <a:pt x="8359" y="3049"/>
                  <a:pt x="8359" y="3037"/>
                  <a:pt x="8347" y="3037"/>
                </a:cubicBezTo>
                <a:cubicBezTo>
                  <a:pt x="8347" y="3037"/>
                  <a:pt x="8347" y="3013"/>
                  <a:pt x="8335" y="3013"/>
                </a:cubicBezTo>
                <a:lnTo>
                  <a:pt x="8311" y="3001"/>
                </a:lnTo>
                <a:lnTo>
                  <a:pt x="6383" y="1072"/>
                </a:lnTo>
                <a:lnTo>
                  <a:pt x="6371" y="1048"/>
                </a:lnTo>
                <a:lnTo>
                  <a:pt x="6347" y="1036"/>
                </a:lnTo>
                <a:cubicBezTo>
                  <a:pt x="6347" y="1036"/>
                  <a:pt x="6335" y="1036"/>
                  <a:pt x="6335" y="1025"/>
                </a:cubicBezTo>
                <a:lnTo>
                  <a:pt x="3882" y="1025"/>
                </a:lnTo>
                <a:lnTo>
                  <a:pt x="3882" y="334"/>
                </a:lnTo>
                <a:close/>
                <a:moveTo>
                  <a:pt x="6085" y="1334"/>
                </a:moveTo>
                <a:lnTo>
                  <a:pt x="6085" y="3108"/>
                </a:lnTo>
                <a:cubicBezTo>
                  <a:pt x="6085" y="3192"/>
                  <a:pt x="6156" y="3275"/>
                  <a:pt x="6240" y="3275"/>
                </a:cubicBezTo>
                <a:lnTo>
                  <a:pt x="8014" y="3275"/>
                </a:lnTo>
                <a:lnTo>
                  <a:pt x="8049" y="9883"/>
                </a:lnTo>
                <a:lnTo>
                  <a:pt x="4311" y="9883"/>
                </a:lnTo>
                <a:cubicBezTo>
                  <a:pt x="5192" y="9407"/>
                  <a:pt x="5811" y="8502"/>
                  <a:pt x="5871" y="7430"/>
                </a:cubicBezTo>
                <a:lnTo>
                  <a:pt x="5871" y="7406"/>
                </a:lnTo>
                <a:lnTo>
                  <a:pt x="5871" y="7347"/>
                </a:lnTo>
                <a:lnTo>
                  <a:pt x="5871" y="7323"/>
                </a:lnTo>
                <a:lnTo>
                  <a:pt x="5871" y="7311"/>
                </a:lnTo>
                <a:lnTo>
                  <a:pt x="5871" y="7263"/>
                </a:lnTo>
                <a:lnTo>
                  <a:pt x="5871" y="7228"/>
                </a:lnTo>
                <a:lnTo>
                  <a:pt x="5871" y="7216"/>
                </a:lnTo>
                <a:lnTo>
                  <a:pt x="5871" y="7168"/>
                </a:lnTo>
                <a:lnTo>
                  <a:pt x="5871" y="7144"/>
                </a:lnTo>
                <a:lnTo>
                  <a:pt x="5871" y="7121"/>
                </a:lnTo>
                <a:lnTo>
                  <a:pt x="5871" y="7085"/>
                </a:lnTo>
                <a:lnTo>
                  <a:pt x="5871" y="7049"/>
                </a:lnTo>
                <a:lnTo>
                  <a:pt x="5871" y="7002"/>
                </a:lnTo>
                <a:lnTo>
                  <a:pt x="5871" y="6978"/>
                </a:lnTo>
                <a:lnTo>
                  <a:pt x="5871" y="6930"/>
                </a:lnTo>
                <a:lnTo>
                  <a:pt x="5871" y="6906"/>
                </a:lnTo>
                <a:lnTo>
                  <a:pt x="5871" y="6859"/>
                </a:lnTo>
                <a:lnTo>
                  <a:pt x="5871" y="6847"/>
                </a:lnTo>
                <a:lnTo>
                  <a:pt x="5871" y="6823"/>
                </a:lnTo>
                <a:lnTo>
                  <a:pt x="5871" y="6787"/>
                </a:lnTo>
                <a:lnTo>
                  <a:pt x="5871" y="6751"/>
                </a:lnTo>
                <a:cubicBezTo>
                  <a:pt x="5871" y="6728"/>
                  <a:pt x="5859" y="6704"/>
                  <a:pt x="5859" y="6680"/>
                </a:cubicBezTo>
                <a:cubicBezTo>
                  <a:pt x="5859" y="6644"/>
                  <a:pt x="5847" y="6632"/>
                  <a:pt x="5847" y="6609"/>
                </a:cubicBezTo>
                <a:lnTo>
                  <a:pt x="5847" y="6573"/>
                </a:lnTo>
                <a:cubicBezTo>
                  <a:pt x="5847" y="6561"/>
                  <a:pt x="5835" y="6549"/>
                  <a:pt x="5835" y="6525"/>
                </a:cubicBezTo>
                <a:lnTo>
                  <a:pt x="5835" y="6513"/>
                </a:lnTo>
                <a:lnTo>
                  <a:pt x="5835" y="6501"/>
                </a:lnTo>
                <a:cubicBezTo>
                  <a:pt x="5835" y="6490"/>
                  <a:pt x="5811" y="6466"/>
                  <a:pt x="5811" y="6454"/>
                </a:cubicBezTo>
                <a:cubicBezTo>
                  <a:pt x="5811" y="6442"/>
                  <a:pt x="5811" y="6442"/>
                  <a:pt x="5799" y="6430"/>
                </a:cubicBezTo>
                <a:cubicBezTo>
                  <a:pt x="5799" y="6406"/>
                  <a:pt x="5787" y="6394"/>
                  <a:pt x="5787" y="6382"/>
                </a:cubicBezTo>
                <a:lnTo>
                  <a:pt x="5775" y="6347"/>
                </a:lnTo>
                <a:cubicBezTo>
                  <a:pt x="5775" y="6335"/>
                  <a:pt x="5752" y="6323"/>
                  <a:pt x="5752" y="6311"/>
                </a:cubicBezTo>
                <a:cubicBezTo>
                  <a:pt x="5752" y="6287"/>
                  <a:pt x="5752" y="6287"/>
                  <a:pt x="5740" y="6275"/>
                </a:cubicBezTo>
                <a:cubicBezTo>
                  <a:pt x="5740" y="6263"/>
                  <a:pt x="5728" y="6251"/>
                  <a:pt x="5728" y="6228"/>
                </a:cubicBezTo>
                <a:lnTo>
                  <a:pt x="5716" y="6204"/>
                </a:lnTo>
                <a:cubicBezTo>
                  <a:pt x="5716" y="6192"/>
                  <a:pt x="5692" y="6168"/>
                  <a:pt x="5692" y="6156"/>
                </a:cubicBezTo>
                <a:lnTo>
                  <a:pt x="5692" y="6144"/>
                </a:lnTo>
                <a:cubicBezTo>
                  <a:pt x="5656" y="6037"/>
                  <a:pt x="5597" y="5930"/>
                  <a:pt x="5549" y="5835"/>
                </a:cubicBezTo>
                <a:cubicBezTo>
                  <a:pt x="5518" y="5780"/>
                  <a:pt x="5461" y="5751"/>
                  <a:pt x="5405" y="5751"/>
                </a:cubicBezTo>
                <a:cubicBezTo>
                  <a:pt x="5376" y="5751"/>
                  <a:pt x="5347" y="5759"/>
                  <a:pt x="5323" y="5775"/>
                </a:cubicBezTo>
                <a:cubicBezTo>
                  <a:pt x="5252" y="5811"/>
                  <a:pt x="5216" y="5918"/>
                  <a:pt x="5263" y="5989"/>
                </a:cubicBezTo>
                <a:cubicBezTo>
                  <a:pt x="5311" y="6085"/>
                  <a:pt x="5371" y="6192"/>
                  <a:pt x="5394" y="6275"/>
                </a:cubicBezTo>
                <a:lnTo>
                  <a:pt x="5394" y="6287"/>
                </a:lnTo>
                <a:cubicBezTo>
                  <a:pt x="5394" y="6311"/>
                  <a:pt x="5418" y="6323"/>
                  <a:pt x="5418" y="6335"/>
                </a:cubicBezTo>
                <a:lnTo>
                  <a:pt x="5430" y="6370"/>
                </a:lnTo>
                <a:cubicBezTo>
                  <a:pt x="5430" y="6382"/>
                  <a:pt x="5442" y="6394"/>
                  <a:pt x="5442" y="6406"/>
                </a:cubicBezTo>
                <a:cubicBezTo>
                  <a:pt x="5442" y="6430"/>
                  <a:pt x="5442" y="6430"/>
                  <a:pt x="5454" y="6442"/>
                </a:cubicBezTo>
                <a:cubicBezTo>
                  <a:pt x="5454" y="6454"/>
                  <a:pt x="5478" y="6466"/>
                  <a:pt x="5478" y="6490"/>
                </a:cubicBezTo>
                <a:lnTo>
                  <a:pt x="5490" y="6513"/>
                </a:lnTo>
                <a:cubicBezTo>
                  <a:pt x="5490" y="6525"/>
                  <a:pt x="5502" y="6549"/>
                  <a:pt x="5502" y="6561"/>
                </a:cubicBezTo>
                <a:lnTo>
                  <a:pt x="5502" y="6585"/>
                </a:lnTo>
                <a:cubicBezTo>
                  <a:pt x="5502" y="6609"/>
                  <a:pt x="5513" y="6621"/>
                  <a:pt x="5513" y="6632"/>
                </a:cubicBezTo>
                <a:lnTo>
                  <a:pt x="5513" y="6668"/>
                </a:lnTo>
                <a:cubicBezTo>
                  <a:pt x="5513" y="6680"/>
                  <a:pt x="5513" y="6692"/>
                  <a:pt x="5537" y="6704"/>
                </a:cubicBezTo>
                <a:lnTo>
                  <a:pt x="5537" y="6740"/>
                </a:lnTo>
                <a:cubicBezTo>
                  <a:pt x="5537" y="6751"/>
                  <a:pt x="5549" y="6787"/>
                  <a:pt x="5549" y="6799"/>
                </a:cubicBezTo>
                <a:cubicBezTo>
                  <a:pt x="5549" y="6811"/>
                  <a:pt x="5561" y="6847"/>
                  <a:pt x="5561" y="6859"/>
                </a:cubicBezTo>
                <a:lnTo>
                  <a:pt x="5561" y="6882"/>
                </a:lnTo>
                <a:lnTo>
                  <a:pt x="5561" y="6930"/>
                </a:lnTo>
                <a:lnTo>
                  <a:pt x="5561" y="6942"/>
                </a:lnTo>
                <a:lnTo>
                  <a:pt x="5561" y="6966"/>
                </a:lnTo>
                <a:lnTo>
                  <a:pt x="5561" y="7002"/>
                </a:lnTo>
                <a:lnTo>
                  <a:pt x="5561" y="7037"/>
                </a:lnTo>
                <a:lnTo>
                  <a:pt x="5561" y="7085"/>
                </a:lnTo>
                <a:lnTo>
                  <a:pt x="5561" y="7109"/>
                </a:lnTo>
                <a:lnTo>
                  <a:pt x="5561" y="7156"/>
                </a:lnTo>
                <a:lnTo>
                  <a:pt x="5561" y="7180"/>
                </a:lnTo>
                <a:lnTo>
                  <a:pt x="5561" y="7216"/>
                </a:lnTo>
                <a:lnTo>
                  <a:pt x="5561" y="7240"/>
                </a:lnTo>
                <a:lnTo>
                  <a:pt x="5561" y="7287"/>
                </a:lnTo>
                <a:lnTo>
                  <a:pt x="5561" y="7299"/>
                </a:lnTo>
                <a:lnTo>
                  <a:pt x="5561" y="7335"/>
                </a:lnTo>
                <a:lnTo>
                  <a:pt x="5561" y="7359"/>
                </a:lnTo>
                <a:lnTo>
                  <a:pt x="5561" y="7383"/>
                </a:lnTo>
                <a:lnTo>
                  <a:pt x="5561" y="7394"/>
                </a:lnTo>
                <a:lnTo>
                  <a:pt x="5561" y="7454"/>
                </a:lnTo>
                <a:lnTo>
                  <a:pt x="5561" y="7466"/>
                </a:lnTo>
                <a:cubicBezTo>
                  <a:pt x="5537" y="8133"/>
                  <a:pt x="5252" y="8728"/>
                  <a:pt x="4823" y="9180"/>
                </a:cubicBezTo>
                <a:cubicBezTo>
                  <a:pt x="4644" y="8835"/>
                  <a:pt x="4323" y="8704"/>
                  <a:pt x="4287" y="8692"/>
                </a:cubicBezTo>
                <a:lnTo>
                  <a:pt x="3513" y="8371"/>
                </a:lnTo>
                <a:lnTo>
                  <a:pt x="3513" y="8228"/>
                </a:lnTo>
                <a:cubicBezTo>
                  <a:pt x="3751" y="8109"/>
                  <a:pt x="3942" y="7894"/>
                  <a:pt x="4049" y="7633"/>
                </a:cubicBezTo>
                <a:lnTo>
                  <a:pt x="4085" y="7633"/>
                </a:lnTo>
                <a:cubicBezTo>
                  <a:pt x="4359" y="7633"/>
                  <a:pt x="4585" y="7406"/>
                  <a:pt x="4585" y="7109"/>
                </a:cubicBezTo>
                <a:cubicBezTo>
                  <a:pt x="4585" y="6906"/>
                  <a:pt x="4466" y="6704"/>
                  <a:pt x="4287" y="6632"/>
                </a:cubicBezTo>
                <a:lnTo>
                  <a:pt x="4287" y="6454"/>
                </a:lnTo>
                <a:cubicBezTo>
                  <a:pt x="4287" y="5680"/>
                  <a:pt x="3704" y="5061"/>
                  <a:pt x="2989" y="5061"/>
                </a:cubicBezTo>
                <a:lnTo>
                  <a:pt x="2894" y="5061"/>
                </a:lnTo>
                <a:cubicBezTo>
                  <a:pt x="2180" y="5061"/>
                  <a:pt x="1608" y="5680"/>
                  <a:pt x="1608" y="6454"/>
                </a:cubicBezTo>
                <a:lnTo>
                  <a:pt x="1608" y="6632"/>
                </a:lnTo>
                <a:cubicBezTo>
                  <a:pt x="1430" y="6704"/>
                  <a:pt x="1311" y="6906"/>
                  <a:pt x="1311" y="7109"/>
                </a:cubicBezTo>
                <a:cubicBezTo>
                  <a:pt x="1311" y="7394"/>
                  <a:pt x="1525" y="7633"/>
                  <a:pt x="1799" y="7633"/>
                </a:cubicBezTo>
                <a:cubicBezTo>
                  <a:pt x="1811" y="7633"/>
                  <a:pt x="1823" y="7633"/>
                  <a:pt x="1846" y="7621"/>
                </a:cubicBezTo>
                <a:cubicBezTo>
                  <a:pt x="1942" y="7883"/>
                  <a:pt x="2156" y="8109"/>
                  <a:pt x="2406" y="8228"/>
                </a:cubicBezTo>
                <a:lnTo>
                  <a:pt x="2406" y="8371"/>
                </a:lnTo>
                <a:lnTo>
                  <a:pt x="1620" y="8692"/>
                </a:lnTo>
                <a:cubicBezTo>
                  <a:pt x="1572" y="8704"/>
                  <a:pt x="1251" y="8835"/>
                  <a:pt x="1084" y="9180"/>
                </a:cubicBezTo>
                <a:cubicBezTo>
                  <a:pt x="596" y="8668"/>
                  <a:pt x="299" y="7978"/>
                  <a:pt x="334" y="7216"/>
                </a:cubicBezTo>
                <a:lnTo>
                  <a:pt x="334" y="7204"/>
                </a:lnTo>
                <a:lnTo>
                  <a:pt x="334" y="7156"/>
                </a:lnTo>
                <a:lnTo>
                  <a:pt x="334" y="7144"/>
                </a:lnTo>
                <a:lnTo>
                  <a:pt x="334" y="7121"/>
                </a:lnTo>
                <a:lnTo>
                  <a:pt x="334" y="7097"/>
                </a:lnTo>
                <a:lnTo>
                  <a:pt x="334" y="7085"/>
                </a:lnTo>
                <a:lnTo>
                  <a:pt x="334" y="7061"/>
                </a:lnTo>
                <a:lnTo>
                  <a:pt x="334" y="7025"/>
                </a:lnTo>
                <a:lnTo>
                  <a:pt x="334" y="7002"/>
                </a:lnTo>
                <a:lnTo>
                  <a:pt x="334" y="6990"/>
                </a:lnTo>
                <a:lnTo>
                  <a:pt x="334" y="6942"/>
                </a:lnTo>
                <a:lnTo>
                  <a:pt x="334" y="6918"/>
                </a:lnTo>
                <a:lnTo>
                  <a:pt x="334" y="6871"/>
                </a:lnTo>
                <a:lnTo>
                  <a:pt x="334" y="6847"/>
                </a:lnTo>
                <a:cubicBezTo>
                  <a:pt x="334" y="6823"/>
                  <a:pt x="334" y="6811"/>
                  <a:pt x="358" y="6799"/>
                </a:cubicBezTo>
                <a:lnTo>
                  <a:pt x="358" y="6763"/>
                </a:lnTo>
                <a:cubicBezTo>
                  <a:pt x="358" y="6751"/>
                  <a:pt x="358" y="6740"/>
                  <a:pt x="370" y="6740"/>
                </a:cubicBezTo>
                <a:lnTo>
                  <a:pt x="370" y="6728"/>
                </a:lnTo>
                <a:lnTo>
                  <a:pt x="370" y="6704"/>
                </a:lnTo>
                <a:cubicBezTo>
                  <a:pt x="370" y="6692"/>
                  <a:pt x="370" y="6680"/>
                  <a:pt x="382" y="6668"/>
                </a:cubicBezTo>
                <a:lnTo>
                  <a:pt x="382" y="6644"/>
                </a:lnTo>
                <a:lnTo>
                  <a:pt x="382" y="6632"/>
                </a:lnTo>
                <a:cubicBezTo>
                  <a:pt x="382" y="6621"/>
                  <a:pt x="394" y="6585"/>
                  <a:pt x="394" y="6573"/>
                </a:cubicBezTo>
                <a:cubicBezTo>
                  <a:pt x="394" y="6561"/>
                  <a:pt x="406" y="6525"/>
                  <a:pt x="406" y="6513"/>
                </a:cubicBezTo>
                <a:lnTo>
                  <a:pt x="406" y="6501"/>
                </a:lnTo>
                <a:cubicBezTo>
                  <a:pt x="406" y="6490"/>
                  <a:pt x="429" y="6466"/>
                  <a:pt x="429" y="6454"/>
                </a:cubicBezTo>
                <a:cubicBezTo>
                  <a:pt x="429" y="6442"/>
                  <a:pt x="429" y="6442"/>
                  <a:pt x="441" y="6430"/>
                </a:cubicBezTo>
                <a:cubicBezTo>
                  <a:pt x="441" y="6406"/>
                  <a:pt x="453" y="6394"/>
                  <a:pt x="453" y="6382"/>
                </a:cubicBezTo>
                <a:cubicBezTo>
                  <a:pt x="453" y="6370"/>
                  <a:pt x="453" y="6370"/>
                  <a:pt x="465" y="6347"/>
                </a:cubicBezTo>
                <a:cubicBezTo>
                  <a:pt x="465" y="6335"/>
                  <a:pt x="489" y="6323"/>
                  <a:pt x="489" y="6311"/>
                </a:cubicBezTo>
                <a:cubicBezTo>
                  <a:pt x="489" y="6311"/>
                  <a:pt x="489" y="6287"/>
                  <a:pt x="501" y="6275"/>
                </a:cubicBezTo>
                <a:cubicBezTo>
                  <a:pt x="501" y="6263"/>
                  <a:pt x="513" y="6251"/>
                  <a:pt x="513" y="6228"/>
                </a:cubicBezTo>
                <a:cubicBezTo>
                  <a:pt x="513" y="6216"/>
                  <a:pt x="513" y="6216"/>
                  <a:pt x="525" y="6204"/>
                </a:cubicBezTo>
                <a:cubicBezTo>
                  <a:pt x="525" y="6192"/>
                  <a:pt x="549" y="6168"/>
                  <a:pt x="549" y="6156"/>
                </a:cubicBezTo>
                <a:lnTo>
                  <a:pt x="560" y="6144"/>
                </a:lnTo>
                <a:cubicBezTo>
                  <a:pt x="560" y="6132"/>
                  <a:pt x="572" y="6109"/>
                  <a:pt x="572" y="6097"/>
                </a:cubicBezTo>
                <a:lnTo>
                  <a:pt x="572" y="6085"/>
                </a:lnTo>
                <a:cubicBezTo>
                  <a:pt x="691" y="5859"/>
                  <a:pt x="858" y="5656"/>
                  <a:pt x="1037" y="5454"/>
                </a:cubicBezTo>
                <a:lnTo>
                  <a:pt x="1049" y="5442"/>
                </a:lnTo>
                <a:lnTo>
                  <a:pt x="1061" y="5430"/>
                </a:lnTo>
                <a:lnTo>
                  <a:pt x="1084" y="5418"/>
                </a:lnTo>
                <a:lnTo>
                  <a:pt x="1096" y="5394"/>
                </a:lnTo>
                <a:lnTo>
                  <a:pt x="1108" y="5382"/>
                </a:lnTo>
                <a:lnTo>
                  <a:pt x="1120" y="5370"/>
                </a:lnTo>
                <a:lnTo>
                  <a:pt x="1144" y="5358"/>
                </a:lnTo>
                <a:cubicBezTo>
                  <a:pt x="1156" y="5358"/>
                  <a:pt x="1156" y="5335"/>
                  <a:pt x="1168" y="5335"/>
                </a:cubicBezTo>
                <a:lnTo>
                  <a:pt x="1180" y="5323"/>
                </a:lnTo>
                <a:cubicBezTo>
                  <a:pt x="1203" y="5323"/>
                  <a:pt x="1203" y="5311"/>
                  <a:pt x="1215" y="5311"/>
                </a:cubicBezTo>
                <a:cubicBezTo>
                  <a:pt x="1227" y="5311"/>
                  <a:pt x="1227" y="5299"/>
                  <a:pt x="1239" y="5299"/>
                </a:cubicBezTo>
                <a:cubicBezTo>
                  <a:pt x="1263" y="5299"/>
                  <a:pt x="1263" y="5275"/>
                  <a:pt x="1275" y="5275"/>
                </a:cubicBezTo>
                <a:cubicBezTo>
                  <a:pt x="1287" y="5275"/>
                  <a:pt x="1287" y="5263"/>
                  <a:pt x="1299" y="5263"/>
                </a:cubicBezTo>
                <a:cubicBezTo>
                  <a:pt x="1322" y="5263"/>
                  <a:pt x="1322" y="5251"/>
                  <a:pt x="1334" y="5251"/>
                </a:cubicBezTo>
                <a:cubicBezTo>
                  <a:pt x="1346" y="5251"/>
                  <a:pt x="1346" y="5239"/>
                  <a:pt x="1358" y="5239"/>
                </a:cubicBezTo>
                <a:cubicBezTo>
                  <a:pt x="1382" y="5239"/>
                  <a:pt x="1382" y="5216"/>
                  <a:pt x="1394" y="5216"/>
                </a:cubicBezTo>
                <a:cubicBezTo>
                  <a:pt x="1406" y="5216"/>
                  <a:pt x="1406" y="5204"/>
                  <a:pt x="1418" y="5204"/>
                </a:cubicBezTo>
                <a:cubicBezTo>
                  <a:pt x="1442" y="5204"/>
                  <a:pt x="1442" y="5192"/>
                  <a:pt x="1453" y="5192"/>
                </a:cubicBezTo>
                <a:cubicBezTo>
                  <a:pt x="1465" y="5192"/>
                  <a:pt x="1465" y="5180"/>
                  <a:pt x="1477" y="5180"/>
                </a:cubicBezTo>
                <a:cubicBezTo>
                  <a:pt x="1501" y="5180"/>
                  <a:pt x="1501" y="5156"/>
                  <a:pt x="1513" y="5156"/>
                </a:cubicBezTo>
                <a:cubicBezTo>
                  <a:pt x="1525" y="5156"/>
                  <a:pt x="1525" y="5144"/>
                  <a:pt x="1537" y="5144"/>
                </a:cubicBezTo>
                <a:cubicBezTo>
                  <a:pt x="1561" y="5144"/>
                  <a:pt x="1561" y="5132"/>
                  <a:pt x="1572" y="5132"/>
                </a:cubicBezTo>
                <a:cubicBezTo>
                  <a:pt x="1584" y="5132"/>
                  <a:pt x="1584" y="5120"/>
                  <a:pt x="1596" y="5120"/>
                </a:cubicBezTo>
                <a:cubicBezTo>
                  <a:pt x="1620" y="5120"/>
                  <a:pt x="1620" y="5097"/>
                  <a:pt x="1632" y="5097"/>
                </a:cubicBezTo>
                <a:cubicBezTo>
                  <a:pt x="1644" y="5097"/>
                  <a:pt x="1644" y="5085"/>
                  <a:pt x="1656" y="5085"/>
                </a:cubicBezTo>
                <a:cubicBezTo>
                  <a:pt x="1680" y="5085"/>
                  <a:pt x="1680" y="5073"/>
                  <a:pt x="1692" y="5073"/>
                </a:cubicBezTo>
                <a:lnTo>
                  <a:pt x="1703" y="5073"/>
                </a:lnTo>
                <a:cubicBezTo>
                  <a:pt x="1715" y="5073"/>
                  <a:pt x="1715" y="5061"/>
                  <a:pt x="1739" y="5061"/>
                </a:cubicBezTo>
                <a:cubicBezTo>
                  <a:pt x="1739" y="5061"/>
                  <a:pt x="1751" y="5061"/>
                  <a:pt x="1751" y="5037"/>
                </a:cubicBezTo>
                <a:lnTo>
                  <a:pt x="1763" y="5025"/>
                </a:lnTo>
                <a:cubicBezTo>
                  <a:pt x="1763" y="5025"/>
                  <a:pt x="1775" y="5025"/>
                  <a:pt x="1775" y="5013"/>
                </a:cubicBezTo>
                <a:cubicBezTo>
                  <a:pt x="1799" y="5013"/>
                  <a:pt x="1799" y="5013"/>
                  <a:pt x="1811" y="5001"/>
                </a:cubicBezTo>
                <a:lnTo>
                  <a:pt x="1823" y="5001"/>
                </a:lnTo>
                <a:cubicBezTo>
                  <a:pt x="1823" y="5001"/>
                  <a:pt x="1834" y="5001"/>
                  <a:pt x="1834" y="4977"/>
                </a:cubicBezTo>
                <a:cubicBezTo>
                  <a:pt x="1858" y="4977"/>
                  <a:pt x="1858" y="4966"/>
                  <a:pt x="1870" y="4966"/>
                </a:cubicBezTo>
                <a:cubicBezTo>
                  <a:pt x="1882" y="4966"/>
                  <a:pt x="1894" y="4954"/>
                  <a:pt x="1918" y="4954"/>
                </a:cubicBezTo>
                <a:cubicBezTo>
                  <a:pt x="1930" y="4954"/>
                  <a:pt x="1942" y="4942"/>
                  <a:pt x="1953" y="4942"/>
                </a:cubicBezTo>
                <a:lnTo>
                  <a:pt x="1977" y="4942"/>
                </a:lnTo>
                <a:lnTo>
                  <a:pt x="1989" y="4918"/>
                </a:lnTo>
                <a:cubicBezTo>
                  <a:pt x="2001" y="4918"/>
                  <a:pt x="2001" y="4918"/>
                  <a:pt x="2013" y="4906"/>
                </a:cubicBezTo>
                <a:cubicBezTo>
                  <a:pt x="2013" y="4906"/>
                  <a:pt x="2037" y="4906"/>
                  <a:pt x="2037" y="4894"/>
                </a:cubicBezTo>
                <a:lnTo>
                  <a:pt x="2049" y="4894"/>
                </a:lnTo>
                <a:cubicBezTo>
                  <a:pt x="2061" y="4894"/>
                  <a:pt x="2061" y="4894"/>
                  <a:pt x="2073" y="4882"/>
                </a:cubicBezTo>
                <a:lnTo>
                  <a:pt x="2108" y="4882"/>
                </a:lnTo>
                <a:cubicBezTo>
                  <a:pt x="2120" y="4882"/>
                  <a:pt x="2120" y="4882"/>
                  <a:pt x="2132" y="4858"/>
                </a:cubicBezTo>
                <a:lnTo>
                  <a:pt x="2168" y="4846"/>
                </a:lnTo>
                <a:cubicBezTo>
                  <a:pt x="2180" y="4858"/>
                  <a:pt x="2215" y="4858"/>
                  <a:pt x="2227" y="4858"/>
                </a:cubicBezTo>
                <a:cubicBezTo>
                  <a:pt x="2275" y="4858"/>
                  <a:pt x="2311" y="4835"/>
                  <a:pt x="2346" y="4799"/>
                </a:cubicBezTo>
                <a:lnTo>
                  <a:pt x="3442" y="4799"/>
                </a:lnTo>
                <a:cubicBezTo>
                  <a:pt x="3466" y="4799"/>
                  <a:pt x="3477" y="4799"/>
                  <a:pt x="3477" y="4823"/>
                </a:cubicBezTo>
                <a:cubicBezTo>
                  <a:pt x="3489" y="4823"/>
                  <a:pt x="3489" y="4823"/>
                  <a:pt x="3501" y="4835"/>
                </a:cubicBezTo>
                <a:cubicBezTo>
                  <a:pt x="3525" y="4835"/>
                  <a:pt x="3537" y="4835"/>
                  <a:pt x="3537" y="4846"/>
                </a:cubicBezTo>
                <a:cubicBezTo>
                  <a:pt x="3549" y="4846"/>
                  <a:pt x="3549" y="4846"/>
                  <a:pt x="3561" y="4858"/>
                </a:cubicBezTo>
                <a:cubicBezTo>
                  <a:pt x="3585" y="4858"/>
                  <a:pt x="3597" y="4858"/>
                  <a:pt x="3597" y="4882"/>
                </a:cubicBezTo>
                <a:cubicBezTo>
                  <a:pt x="3608" y="4882"/>
                  <a:pt x="3608" y="4882"/>
                  <a:pt x="3620" y="4894"/>
                </a:cubicBezTo>
                <a:cubicBezTo>
                  <a:pt x="3644" y="4894"/>
                  <a:pt x="3644" y="4894"/>
                  <a:pt x="3656" y="4906"/>
                </a:cubicBezTo>
                <a:cubicBezTo>
                  <a:pt x="3668" y="4906"/>
                  <a:pt x="3668" y="4906"/>
                  <a:pt x="3680" y="4918"/>
                </a:cubicBezTo>
                <a:cubicBezTo>
                  <a:pt x="3704" y="4918"/>
                  <a:pt x="3704" y="4942"/>
                  <a:pt x="3716" y="4942"/>
                </a:cubicBezTo>
                <a:cubicBezTo>
                  <a:pt x="3728" y="4942"/>
                  <a:pt x="3728" y="4942"/>
                  <a:pt x="3739" y="4954"/>
                </a:cubicBezTo>
                <a:cubicBezTo>
                  <a:pt x="3763" y="4954"/>
                  <a:pt x="3763" y="4966"/>
                  <a:pt x="3775" y="4966"/>
                </a:cubicBezTo>
                <a:lnTo>
                  <a:pt x="3787" y="4966"/>
                </a:lnTo>
                <a:cubicBezTo>
                  <a:pt x="3787" y="4966"/>
                  <a:pt x="3799" y="4966"/>
                  <a:pt x="3799" y="4977"/>
                </a:cubicBezTo>
                <a:cubicBezTo>
                  <a:pt x="3823" y="4977"/>
                  <a:pt x="3823" y="4977"/>
                  <a:pt x="3835" y="5001"/>
                </a:cubicBezTo>
                <a:lnTo>
                  <a:pt x="3847" y="5013"/>
                </a:lnTo>
                <a:cubicBezTo>
                  <a:pt x="3847" y="5013"/>
                  <a:pt x="3858" y="5013"/>
                  <a:pt x="3858" y="5025"/>
                </a:cubicBezTo>
                <a:cubicBezTo>
                  <a:pt x="3882" y="5025"/>
                  <a:pt x="3882" y="5037"/>
                  <a:pt x="3894" y="5037"/>
                </a:cubicBezTo>
                <a:lnTo>
                  <a:pt x="3906" y="5037"/>
                </a:lnTo>
                <a:cubicBezTo>
                  <a:pt x="3906" y="5037"/>
                  <a:pt x="3918" y="5037"/>
                  <a:pt x="3918" y="5061"/>
                </a:cubicBezTo>
                <a:cubicBezTo>
                  <a:pt x="3942" y="5061"/>
                  <a:pt x="3942" y="5073"/>
                  <a:pt x="3954" y="5073"/>
                </a:cubicBezTo>
                <a:lnTo>
                  <a:pt x="3966" y="5085"/>
                </a:lnTo>
                <a:cubicBezTo>
                  <a:pt x="3966" y="5085"/>
                  <a:pt x="3978" y="5085"/>
                  <a:pt x="3978" y="5097"/>
                </a:cubicBezTo>
                <a:cubicBezTo>
                  <a:pt x="4001" y="5097"/>
                  <a:pt x="4001" y="5120"/>
                  <a:pt x="4013" y="5120"/>
                </a:cubicBezTo>
                <a:lnTo>
                  <a:pt x="4025" y="5132"/>
                </a:lnTo>
                <a:cubicBezTo>
                  <a:pt x="4025" y="5132"/>
                  <a:pt x="4037" y="5132"/>
                  <a:pt x="4037" y="5144"/>
                </a:cubicBezTo>
                <a:cubicBezTo>
                  <a:pt x="4061" y="5144"/>
                  <a:pt x="4073" y="5156"/>
                  <a:pt x="4085" y="5156"/>
                </a:cubicBezTo>
                <a:cubicBezTo>
                  <a:pt x="4097" y="5156"/>
                  <a:pt x="4120" y="5180"/>
                  <a:pt x="4132" y="5180"/>
                </a:cubicBezTo>
                <a:cubicBezTo>
                  <a:pt x="4144" y="5180"/>
                  <a:pt x="4144" y="5192"/>
                  <a:pt x="4156" y="5192"/>
                </a:cubicBezTo>
                <a:lnTo>
                  <a:pt x="4180" y="5204"/>
                </a:lnTo>
                <a:lnTo>
                  <a:pt x="4192" y="5216"/>
                </a:lnTo>
                <a:lnTo>
                  <a:pt x="4204" y="5239"/>
                </a:lnTo>
                <a:lnTo>
                  <a:pt x="4216" y="5251"/>
                </a:lnTo>
                <a:lnTo>
                  <a:pt x="4239" y="5263"/>
                </a:lnTo>
                <a:lnTo>
                  <a:pt x="4251" y="5275"/>
                </a:lnTo>
                <a:cubicBezTo>
                  <a:pt x="4263" y="5275"/>
                  <a:pt x="4263" y="5299"/>
                  <a:pt x="4275" y="5299"/>
                </a:cubicBezTo>
                <a:cubicBezTo>
                  <a:pt x="4299" y="5299"/>
                  <a:pt x="4299" y="5311"/>
                  <a:pt x="4311" y="5311"/>
                </a:cubicBezTo>
                <a:cubicBezTo>
                  <a:pt x="4323" y="5311"/>
                  <a:pt x="4323" y="5323"/>
                  <a:pt x="4335" y="5323"/>
                </a:cubicBezTo>
                <a:lnTo>
                  <a:pt x="4359" y="5323"/>
                </a:lnTo>
                <a:lnTo>
                  <a:pt x="4370" y="5335"/>
                </a:lnTo>
                <a:cubicBezTo>
                  <a:pt x="4382" y="5335"/>
                  <a:pt x="4382" y="5358"/>
                  <a:pt x="4394" y="5358"/>
                </a:cubicBezTo>
                <a:cubicBezTo>
                  <a:pt x="4418" y="5358"/>
                  <a:pt x="4418" y="5370"/>
                  <a:pt x="4430" y="5370"/>
                </a:cubicBezTo>
                <a:cubicBezTo>
                  <a:pt x="4442" y="5370"/>
                  <a:pt x="4442" y="5382"/>
                  <a:pt x="4454" y="5382"/>
                </a:cubicBezTo>
                <a:cubicBezTo>
                  <a:pt x="4478" y="5382"/>
                  <a:pt x="4478" y="5394"/>
                  <a:pt x="4490" y="5394"/>
                </a:cubicBezTo>
                <a:cubicBezTo>
                  <a:pt x="4501" y="5394"/>
                  <a:pt x="4501" y="5418"/>
                  <a:pt x="4513" y="5418"/>
                </a:cubicBezTo>
                <a:cubicBezTo>
                  <a:pt x="4537" y="5418"/>
                  <a:pt x="4537" y="5430"/>
                  <a:pt x="4549" y="5430"/>
                </a:cubicBezTo>
                <a:cubicBezTo>
                  <a:pt x="4561" y="5430"/>
                  <a:pt x="4561" y="5442"/>
                  <a:pt x="4573" y="5442"/>
                </a:cubicBezTo>
                <a:cubicBezTo>
                  <a:pt x="4597" y="5442"/>
                  <a:pt x="4597" y="5454"/>
                  <a:pt x="4609" y="5454"/>
                </a:cubicBezTo>
                <a:cubicBezTo>
                  <a:pt x="4620" y="5454"/>
                  <a:pt x="4620" y="5478"/>
                  <a:pt x="4632" y="5478"/>
                </a:cubicBezTo>
                <a:cubicBezTo>
                  <a:pt x="4656" y="5478"/>
                  <a:pt x="4656" y="5489"/>
                  <a:pt x="4668" y="5489"/>
                </a:cubicBezTo>
                <a:lnTo>
                  <a:pt x="4680" y="5501"/>
                </a:lnTo>
                <a:cubicBezTo>
                  <a:pt x="4692" y="5501"/>
                  <a:pt x="4692" y="5513"/>
                  <a:pt x="4716" y="5513"/>
                </a:cubicBezTo>
                <a:lnTo>
                  <a:pt x="4728" y="5537"/>
                </a:lnTo>
                <a:lnTo>
                  <a:pt x="4751" y="5561"/>
                </a:lnTo>
                <a:lnTo>
                  <a:pt x="4787" y="5597"/>
                </a:lnTo>
                <a:lnTo>
                  <a:pt x="4799" y="5608"/>
                </a:lnTo>
                <a:cubicBezTo>
                  <a:pt x="4832" y="5641"/>
                  <a:pt x="4879" y="5660"/>
                  <a:pt x="4925" y="5660"/>
                </a:cubicBezTo>
                <a:cubicBezTo>
                  <a:pt x="4962" y="5660"/>
                  <a:pt x="4998" y="5647"/>
                  <a:pt x="5025" y="5620"/>
                </a:cubicBezTo>
                <a:cubicBezTo>
                  <a:pt x="5085" y="5561"/>
                  <a:pt x="5097" y="5454"/>
                  <a:pt x="5037" y="5394"/>
                </a:cubicBezTo>
                <a:lnTo>
                  <a:pt x="5025" y="5382"/>
                </a:lnTo>
                <a:lnTo>
                  <a:pt x="4990" y="5358"/>
                </a:lnTo>
                <a:lnTo>
                  <a:pt x="4966" y="5323"/>
                </a:lnTo>
                <a:lnTo>
                  <a:pt x="4954" y="5311"/>
                </a:lnTo>
                <a:lnTo>
                  <a:pt x="4918" y="5275"/>
                </a:lnTo>
                <a:lnTo>
                  <a:pt x="4894" y="5251"/>
                </a:lnTo>
                <a:lnTo>
                  <a:pt x="4859" y="5216"/>
                </a:lnTo>
                <a:lnTo>
                  <a:pt x="4835" y="5192"/>
                </a:lnTo>
                <a:lnTo>
                  <a:pt x="4799" y="5156"/>
                </a:lnTo>
                <a:lnTo>
                  <a:pt x="4775" y="5132"/>
                </a:lnTo>
                <a:lnTo>
                  <a:pt x="4740" y="5097"/>
                </a:lnTo>
                <a:lnTo>
                  <a:pt x="4716" y="5073"/>
                </a:lnTo>
                <a:lnTo>
                  <a:pt x="4680" y="5037"/>
                </a:lnTo>
                <a:lnTo>
                  <a:pt x="4656" y="5013"/>
                </a:lnTo>
                <a:cubicBezTo>
                  <a:pt x="4632" y="5013"/>
                  <a:pt x="4632" y="5001"/>
                  <a:pt x="4620" y="5001"/>
                </a:cubicBezTo>
                <a:cubicBezTo>
                  <a:pt x="4609" y="5001"/>
                  <a:pt x="4609" y="4977"/>
                  <a:pt x="4597" y="4977"/>
                </a:cubicBezTo>
                <a:cubicBezTo>
                  <a:pt x="4573" y="4977"/>
                  <a:pt x="4573" y="4966"/>
                  <a:pt x="4561" y="4966"/>
                </a:cubicBezTo>
                <a:lnTo>
                  <a:pt x="4549" y="4966"/>
                </a:lnTo>
                <a:cubicBezTo>
                  <a:pt x="4537" y="4966"/>
                  <a:pt x="4537" y="4954"/>
                  <a:pt x="4513" y="4954"/>
                </a:cubicBezTo>
                <a:cubicBezTo>
                  <a:pt x="4501" y="4954"/>
                  <a:pt x="4501" y="4942"/>
                  <a:pt x="4490" y="4942"/>
                </a:cubicBezTo>
                <a:cubicBezTo>
                  <a:pt x="4478" y="4942"/>
                  <a:pt x="4478" y="4918"/>
                  <a:pt x="4454" y="4918"/>
                </a:cubicBezTo>
                <a:cubicBezTo>
                  <a:pt x="4442" y="4918"/>
                  <a:pt x="4442" y="4906"/>
                  <a:pt x="4430" y="4906"/>
                </a:cubicBezTo>
                <a:lnTo>
                  <a:pt x="4418" y="4894"/>
                </a:lnTo>
                <a:cubicBezTo>
                  <a:pt x="4394" y="4894"/>
                  <a:pt x="4394" y="4882"/>
                  <a:pt x="4382" y="4882"/>
                </a:cubicBezTo>
                <a:cubicBezTo>
                  <a:pt x="4370" y="4882"/>
                  <a:pt x="4370" y="4858"/>
                  <a:pt x="4359" y="4858"/>
                </a:cubicBezTo>
                <a:lnTo>
                  <a:pt x="4335" y="4846"/>
                </a:lnTo>
                <a:cubicBezTo>
                  <a:pt x="4323" y="4846"/>
                  <a:pt x="4323" y="4835"/>
                  <a:pt x="4311" y="4835"/>
                </a:cubicBezTo>
                <a:cubicBezTo>
                  <a:pt x="4299" y="4835"/>
                  <a:pt x="4299" y="4823"/>
                  <a:pt x="4275" y="4823"/>
                </a:cubicBezTo>
                <a:cubicBezTo>
                  <a:pt x="4263" y="4799"/>
                  <a:pt x="4251" y="4799"/>
                  <a:pt x="4239" y="4787"/>
                </a:cubicBezTo>
                <a:cubicBezTo>
                  <a:pt x="4216" y="4775"/>
                  <a:pt x="4204" y="4775"/>
                  <a:pt x="4192" y="4763"/>
                </a:cubicBezTo>
                <a:cubicBezTo>
                  <a:pt x="4192" y="4763"/>
                  <a:pt x="4180" y="4763"/>
                  <a:pt x="4180" y="4739"/>
                </a:cubicBezTo>
                <a:lnTo>
                  <a:pt x="4156" y="4727"/>
                </a:lnTo>
                <a:cubicBezTo>
                  <a:pt x="4144" y="4727"/>
                  <a:pt x="4144" y="4716"/>
                  <a:pt x="4132" y="4716"/>
                </a:cubicBezTo>
                <a:cubicBezTo>
                  <a:pt x="4132" y="4716"/>
                  <a:pt x="4120" y="4716"/>
                  <a:pt x="4120" y="4704"/>
                </a:cubicBezTo>
                <a:lnTo>
                  <a:pt x="4097" y="4680"/>
                </a:lnTo>
                <a:cubicBezTo>
                  <a:pt x="4085" y="4680"/>
                  <a:pt x="4085" y="4668"/>
                  <a:pt x="4073" y="4668"/>
                </a:cubicBezTo>
                <a:cubicBezTo>
                  <a:pt x="4061" y="4668"/>
                  <a:pt x="4061" y="4668"/>
                  <a:pt x="4037" y="4656"/>
                </a:cubicBezTo>
                <a:lnTo>
                  <a:pt x="4025" y="4656"/>
                </a:lnTo>
                <a:cubicBezTo>
                  <a:pt x="4013" y="4656"/>
                  <a:pt x="4013" y="4644"/>
                  <a:pt x="4001" y="4644"/>
                </a:cubicBezTo>
                <a:cubicBezTo>
                  <a:pt x="3978" y="4644"/>
                  <a:pt x="3978" y="4644"/>
                  <a:pt x="3966" y="4620"/>
                </a:cubicBezTo>
                <a:lnTo>
                  <a:pt x="3954" y="4608"/>
                </a:lnTo>
                <a:cubicBezTo>
                  <a:pt x="3942" y="4608"/>
                  <a:pt x="3942" y="4608"/>
                  <a:pt x="3918" y="4596"/>
                </a:cubicBezTo>
                <a:cubicBezTo>
                  <a:pt x="3906" y="4596"/>
                  <a:pt x="3906" y="4596"/>
                  <a:pt x="3894" y="4585"/>
                </a:cubicBezTo>
                <a:lnTo>
                  <a:pt x="3882" y="4585"/>
                </a:lnTo>
                <a:cubicBezTo>
                  <a:pt x="3858" y="4585"/>
                  <a:pt x="3847" y="4561"/>
                  <a:pt x="3847" y="4561"/>
                </a:cubicBezTo>
                <a:cubicBezTo>
                  <a:pt x="3835" y="4561"/>
                  <a:pt x="3823" y="4549"/>
                  <a:pt x="3823" y="4549"/>
                </a:cubicBezTo>
                <a:cubicBezTo>
                  <a:pt x="3799" y="4549"/>
                  <a:pt x="3787" y="4537"/>
                  <a:pt x="3787" y="4537"/>
                </a:cubicBezTo>
                <a:cubicBezTo>
                  <a:pt x="3775" y="4537"/>
                  <a:pt x="3763" y="4537"/>
                  <a:pt x="3763" y="4525"/>
                </a:cubicBezTo>
                <a:cubicBezTo>
                  <a:pt x="3739" y="4525"/>
                  <a:pt x="3728" y="4501"/>
                  <a:pt x="3716" y="4501"/>
                </a:cubicBezTo>
                <a:cubicBezTo>
                  <a:pt x="3704" y="4501"/>
                  <a:pt x="3680" y="4501"/>
                  <a:pt x="3680" y="4489"/>
                </a:cubicBezTo>
                <a:cubicBezTo>
                  <a:pt x="3668" y="4489"/>
                  <a:pt x="3656" y="4489"/>
                  <a:pt x="3644" y="4477"/>
                </a:cubicBezTo>
                <a:cubicBezTo>
                  <a:pt x="3620" y="4477"/>
                  <a:pt x="3608" y="4477"/>
                  <a:pt x="3608" y="4465"/>
                </a:cubicBezTo>
                <a:cubicBezTo>
                  <a:pt x="3597" y="4465"/>
                  <a:pt x="3585" y="4465"/>
                  <a:pt x="3561" y="4442"/>
                </a:cubicBezTo>
                <a:cubicBezTo>
                  <a:pt x="3549" y="4442"/>
                  <a:pt x="3549" y="4442"/>
                  <a:pt x="3537" y="4430"/>
                </a:cubicBezTo>
                <a:cubicBezTo>
                  <a:pt x="3525" y="4430"/>
                  <a:pt x="3501" y="4430"/>
                  <a:pt x="3489" y="4418"/>
                </a:cubicBezTo>
                <a:cubicBezTo>
                  <a:pt x="3477" y="4418"/>
                  <a:pt x="3466" y="4418"/>
                  <a:pt x="3466" y="4406"/>
                </a:cubicBezTo>
                <a:cubicBezTo>
                  <a:pt x="3442" y="4406"/>
                  <a:pt x="3430" y="4406"/>
                  <a:pt x="3418" y="4382"/>
                </a:cubicBezTo>
                <a:lnTo>
                  <a:pt x="2358" y="4382"/>
                </a:lnTo>
                <a:lnTo>
                  <a:pt x="2358" y="1334"/>
                </a:lnTo>
                <a:close/>
                <a:moveTo>
                  <a:pt x="3418" y="8621"/>
                </a:moveTo>
                <a:lnTo>
                  <a:pt x="4144" y="8918"/>
                </a:lnTo>
                <a:lnTo>
                  <a:pt x="4168" y="8918"/>
                </a:lnTo>
                <a:cubicBezTo>
                  <a:pt x="4180" y="8918"/>
                  <a:pt x="4442" y="9014"/>
                  <a:pt x="4561" y="9335"/>
                </a:cubicBezTo>
                <a:cubicBezTo>
                  <a:pt x="4180" y="9609"/>
                  <a:pt x="3751" y="9811"/>
                  <a:pt x="3275" y="9883"/>
                </a:cubicBezTo>
                <a:lnTo>
                  <a:pt x="2811" y="9883"/>
                </a:lnTo>
                <a:cubicBezTo>
                  <a:pt x="2775" y="9883"/>
                  <a:pt x="2751" y="9883"/>
                  <a:pt x="2739" y="9895"/>
                </a:cubicBezTo>
                <a:cubicBezTo>
                  <a:pt x="2180" y="9871"/>
                  <a:pt x="1680" y="9657"/>
                  <a:pt x="1275" y="9335"/>
                </a:cubicBezTo>
                <a:cubicBezTo>
                  <a:pt x="1275" y="9311"/>
                  <a:pt x="1287" y="9311"/>
                  <a:pt x="1287" y="9299"/>
                </a:cubicBezTo>
                <a:cubicBezTo>
                  <a:pt x="1406" y="9002"/>
                  <a:pt x="1668" y="8918"/>
                  <a:pt x="1680" y="8918"/>
                </a:cubicBezTo>
                <a:lnTo>
                  <a:pt x="1692" y="8918"/>
                </a:lnTo>
                <a:lnTo>
                  <a:pt x="2418" y="8633"/>
                </a:lnTo>
                <a:lnTo>
                  <a:pt x="2811" y="9002"/>
                </a:lnTo>
                <a:cubicBezTo>
                  <a:pt x="2835" y="9037"/>
                  <a:pt x="2882" y="9049"/>
                  <a:pt x="2930" y="9049"/>
                </a:cubicBezTo>
                <a:cubicBezTo>
                  <a:pt x="2977" y="9049"/>
                  <a:pt x="3013" y="9037"/>
                  <a:pt x="3049" y="9002"/>
                </a:cubicBezTo>
                <a:lnTo>
                  <a:pt x="3418" y="8621"/>
                </a:lnTo>
                <a:close/>
                <a:moveTo>
                  <a:pt x="3728" y="1"/>
                </a:moveTo>
                <a:cubicBezTo>
                  <a:pt x="3692" y="1"/>
                  <a:pt x="3644" y="13"/>
                  <a:pt x="3608" y="36"/>
                </a:cubicBezTo>
                <a:cubicBezTo>
                  <a:pt x="3585" y="72"/>
                  <a:pt x="3573" y="120"/>
                  <a:pt x="3573" y="155"/>
                </a:cubicBezTo>
                <a:lnTo>
                  <a:pt x="3573" y="1013"/>
                </a:lnTo>
                <a:lnTo>
                  <a:pt x="2275" y="1013"/>
                </a:lnTo>
                <a:cubicBezTo>
                  <a:pt x="2227" y="1013"/>
                  <a:pt x="2180" y="1025"/>
                  <a:pt x="2156" y="1048"/>
                </a:cubicBezTo>
                <a:cubicBezTo>
                  <a:pt x="2120" y="1084"/>
                  <a:pt x="2108" y="1132"/>
                  <a:pt x="2108" y="1167"/>
                </a:cubicBezTo>
                <a:lnTo>
                  <a:pt x="2120" y="4465"/>
                </a:lnTo>
                <a:lnTo>
                  <a:pt x="2084" y="4465"/>
                </a:lnTo>
                <a:cubicBezTo>
                  <a:pt x="2061" y="4465"/>
                  <a:pt x="2061" y="4465"/>
                  <a:pt x="2049" y="4477"/>
                </a:cubicBezTo>
                <a:lnTo>
                  <a:pt x="2001" y="4477"/>
                </a:lnTo>
                <a:cubicBezTo>
                  <a:pt x="1989" y="4477"/>
                  <a:pt x="1989" y="4477"/>
                  <a:pt x="1977" y="4489"/>
                </a:cubicBezTo>
                <a:lnTo>
                  <a:pt x="1965" y="4489"/>
                </a:lnTo>
                <a:cubicBezTo>
                  <a:pt x="1942" y="4489"/>
                  <a:pt x="1942" y="4489"/>
                  <a:pt x="1930" y="4513"/>
                </a:cubicBezTo>
                <a:cubicBezTo>
                  <a:pt x="1918" y="4513"/>
                  <a:pt x="1918" y="4513"/>
                  <a:pt x="1906" y="4525"/>
                </a:cubicBezTo>
                <a:lnTo>
                  <a:pt x="1882" y="4537"/>
                </a:lnTo>
                <a:cubicBezTo>
                  <a:pt x="1882" y="4537"/>
                  <a:pt x="1870" y="4537"/>
                  <a:pt x="1870" y="4549"/>
                </a:cubicBezTo>
                <a:cubicBezTo>
                  <a:pt x="1858" y="4549"/>
                  <a:pt x="1846" y="4573"/>
                  <a:pt x="1823" y="4573"/>
                </a:cubicBezTo>
                <a:cubicBezTo>
                  <a:pt x="1811" y="4573"/>
                  <a:pt x="1799" y="4585"/>
                  <a:pt x="1787" y="4585"/>
                </a:cubicBezTo>
                <a:cubicBezTo>
                  <a:pt x="1763" y="4585"/>
                  <a:pt x="1751" y="4596"/>
                  <a:pt x="1751" y="4596"/>
                </a:cubicBezTo>
                <a:cubicBezTo>
                  <a:pt x="1739" y="4596"/>
                  <a:pt x="1739" y="4608"/>
                  <a:pt x="1727" y="4608"/>
                </a:cubicBezTo>
                <a:lnTo>
                  <a:pt x="1703" y="4608"/>
                </a:lnTo>
                <a:cubicBezTo>
                  <a:pt x="1692" y="4608"/>
                  <a:pt x="1692" y="4632"/>
                  <a:pt x="1680" y="4632"/>
                </a:cubicBezTo>
                <a:cubicBezTo>
                  <a:pt x="1668" y="4632"/>
                  <a:pt x="1668" y="4644"/>
                  <a:pt x="1644" y="4644"/>
                </a:cubicBezTo>
                <a:lnTo>
                  <a:pt x="1632" y="4656"/>
                </a:lnTo>
                <a:cubicBezTo>
                  <a:pt x="1620" y="4656"/>
                  <a:pt x="1620" y="4668"/>
                  <a:pt x="1608" y="4668"/>
                </a:cubicBezTo>
                <a:cubicBezTo>
                  <a:pt x="1584" y="4668"/>
                  <a:pt x="1584" y="4692"/>
                  <a:pt x="1572" y="4692"/>
                </a:cubicBezTo>
                <a:cubicBezTo>
                  <a:pt x="1561" y="4692"/>
                  <a:pt x="1561" y="4704"/>
                  <a:pt x="1549" y="4704"/>
                </a:cubicBezTo>
                <a:cubicBezTo>
                  <a:pt x="1525" y="4704"/>
                  <a:pt x="1525" y="4716"/>
                  <a:pt x="1513" y="4716"/>
                </a:cubicBezTo>
                <a:cubicBezTo>
                  <a:pt x="1501" y="4716"/>
                  <a:pt x="1501" y="4727"/>
                  <a:pt x="1489" y="4727"/>
                </a:cubicBezTo>
                <a:cubicBezTo>
                  <a:pt x="1465" y="4727"/>
                  <a:pt x="1465" y="4751"/>
                  <a:pt x="1453" y="4751"/>
                </a:cubicBezTo>
                <a:cubicBezTo>
                  <a:pt x="1442" y="4751"/>
                  <a:pt x="1442" y="4763"/>
                  <a:pt x="1430" y="4763"/>
                </a:cubicBezTo>
                <a:cubicBezTo>
                  <a:pt x="1406" y="4763"/>
                  <a:pt x="1406" y="4775"/>
                  <a:pt x="1394" y="4775"/>
                </a:cubicBezTo>
                <a:cubicBezTo>
                  <a:pt x="1382" y="4775"/>
                  <a:pt x="1382" y="4787"/>
                  <a:pt x="1370" y="4787"/>
                </a:cubicBezTo>
                <a:cubicBezTo>
                  <a:pt x="1346" y="4787"/>
                  <a:pt x="1346" y="4811"/>
                  <a:pt x="1334" y="4811"/>
                </a:cubicBezTo>
                <a:cubicBezTo>
                  <a:pt x="1322" y="4811"/>
                  <a:pt x="1322" y="4823"/>
                  <a:pt x="1311" y="4823"/>
                </a:cubicBezTo>
                <a:cubicBezTo>
                  <a:pt x="1287" y="4823"/>
                  <a:pt x="1287" y="4835"/>
                  <a:pt x="1275" y="4835"/>
                </a:cubicBezTo>
                <a:cubicBezTo>
                  <a:pt x="1263" y="4835"/>
                  <a:pt x="1263" y="4846"/>
                  <a:pt x="1251" y="4846"/>
                </a:cubicBezTo>
                <a:cubicBezTo>
                  <a:pt x="1227" y="4846"/>
                  <a:pt x="1227" y="4870"/>
                  <a:pt x="1215" y="4870"/>
                </a:cubicBezTo>
                <a:cubicBezTo>
                  <a:pt x="1203" y="4870"/>
                  <a:pt x="1203" y="4882"/>
                  <a:pt x="1191" y="4882"/>
                </a:cubicBezTo>
                <a:cubicBezTo>
                  <a:pt x="1168" y="4882"/>
                  <a:pt x="1168" y="4894"/>
                  <a:pt x="1156" y="4894"/>
                </a:cubicBezTo>
                <a:lnTo>
                  <a:pt x="1132" y="4930"/>
                </a:lnTo>
                <a:lnTo>
                  <a:pt x="1096" y="4954"/>
                </a:lnTo>
                <a:lnTo>
                  <a:pt x="1072" y="4989"/>
                </a:lnTo>
                <a:lnTo>
                  <a:pt x="1049" y="5001"/>
                </a:lnTo>
                <a:lnTo>
                  <a:pt x="1025" y="5025"/>
                </a:lnTo>
                <a:lnTo>
                  <a:pt x="1013" y="5049"/>
                </a:lnTo>
                <a:cubicBezTo>
                  <a:pt x="989" y="5049"/>
                  <a:pt x="989" y="5061"/>
                  <a:pt x="977" y="5061"/>
                </a:cubicBezTo>
                <a:lnTo>
                  <a:pt x="965" y="5073"/>
                </a:lnTo>
                <a:lnTo>
                  <a:pt x="953" y="5085"/>
                </a:lnTo>
                <a:lnTo>
                  <a:pt x="918" y="5120"/>
                </a:lnTo>
                <a:lnTo>
                  <a:pt x="906" y="5132"/>
                </a:lnTo>
                <a:cubicBezTo>
                  <a:pt x="691" y="5347"/>
                  <a:pt x="513" y="5561"/>
                  <a:pt x="382" y="5823"/>
                </a:cubicBezTo>
                <a:lnTo>
                  <a:pt x="382" y="5835"/>
                </a:lnTo>
                <a:cubicBezTo>
                  <a:pt x="370" y="5847"/>
                  <a:pt x="370" y="5859"/>
                  <a:pt x="358" y="5882"/>
                </a:cubicBezTo>
                <a:lnTo>
                  <a:pt x="334" y="5906"/>
                </a:lnTo>
                <a:cubicBezTo>
                  <a:pt x="334" y="5918"/>
                  <a:pt x="322" y="5942"/>
                  <a:pt x="322" y="5954"/>
                </a:cubicBezTo>
                <a:cubicBezTo>
                  <a:pt x="322" y="5966"/>
                  <a:pt x="310" y="5966"/>
                  <a:pt x="310" y="5978"/>
                </a:cubicBezTo>
                <a:cubicBezTo>
                  <a:pt x="310" y="6001"/>
                  <a:pt x="299" y="6013"/>
                  <a:pt x="299" y="6025"/>
                </a:cubicBezTo>
                <a:cubicBezTo>
                  <a:pt x="299" y="6037"/>
                  <a:pt x="275" y="6037"/>
                  <a:pt x="275" y="6061"/>
                </a:cubicBezTo>
                <a:cubicBezTo>
                  <a:pt x="275" y="6073"/>
                  <a:pt x="263" y="6085"/>
                  <a:pt x="263" y="6097"/>
                </a:cubicBezTo>
                <a:cubicBezTo>
                  <a:pt x="263" y="6120"/>
                  <a:pt x="251" y="6120"/>
                  <a:pt x="251" y="6132"/>
                </a:cubicBezTo>
                <a:cubicBezTo>
                  <a:pt x="251" y="6144"/>
                  <a:pt x="239" y="6156"/>
                  <a:pt x="239" y="6180"/>
                </a:cubicBezTo>
                <a:cubicBezTo>
                  <a:pt x="239" y="6192"/>
                  <a:pt x="239" y="6192"/>
                  <a:pt x="215" y="6204"/>
                </a:cubicBezTo>
                <a:cubicBezTo>
                  <a:pt x="215" y="6216"/>
                  <a:pt x="203" y="6240"/>
                  <a:pt x="203" y="6251"/>
                </a:cubicBezTo>
                <a:lnTo>
                  <a:pt x="191" y="6275"/>
                </a:lnTo>
                <a:cubicBezTo>
                  <a:pt x="179" y="6311"/>
                  <a:pt x="179" y="6323"/>
                  <a:pt x="156" y="6359"/>
                </a:cubicBezTo>
                <a:cubicBezTo>
                  <a:pt x="156" y="6382"/>
                  <a:pt x="144" y="6394"/>
                  <a:pt x="144" y="6430"/>
                </a:cubicBezTo>
                <a:lnTo>
                  <a:pt x="144" y="6442"/>
                </a:lnTo>
                <a:lnTo>
                  <a:pt x="144" y="6454"/>
                </a:lnTo>
                <a:cubicBezTo>
                  <a:pt x="144" y="6478"/>
                  <a:pt x="132" y="6490"/>
                  <a:pt x="132" y="6501"/>
                </a:cubicBezTo>
                <a:lnTo>
                  <a:pt x="132" y="6513"/>
                </a:lnTo>
                <a:lnTo>
                  <a:pt x="132" y="6537"/>
                </a:lnTo>
                <a:cubicBezTo>
                  <a:pt x="132" y="6549"/>
                  <a:pt x="132" y="6561"/>
                  <a:pt x="120" y="6573"/>
                </a:cubicBezTo>
                <a:lnTo>
                  <a:pt x="120" y="6609"/>
                </a:lnTo>
                <a:cubicBezTo>
                  <a:pt x="120" y="6621"/>
                  <a:pt x="120" y="6632"/>
                  <a:pt x="96" y="6656"/>
                </a:cubicBezTo>
                <a:lnTo>
                  <a:pt x="96" y="6680"/>
                </a:lnTo>
                <a:cubicBezTo>
                  <a:pt x="96" y="6692"/>
                  <a:pt x="96" y="6716"/>
                  <a:pt x="84" y="6728"/>
                </a:cubicBezTo>
                <a:lnTo>
                  <a:pt x="84" y="6751"/>
                </a:lnTo>
                <a:lnTo>
                  <a:pt x="84" y="6799"/>
                </a:lnTo>
                <a:lnTo>
                  <a:pt x="84" y="6811"/>
                </a:lnTo>
                <a:lnTo>
                  <a:pt x="84" y="6847"/>
                </a:lnTo>
                <a:lnTo>
                  <a:pt x="84" y="6894"/>
                </a:lnTo>
                <a:lnTo>
                  <a:pt x="84" y="6906"/>
                </a:lnTo>
                <a:lnTo>
                  <a:pt x="84" y="6930"/>
                </a:lnTo>
                <a:lnTo>
                  <a:pt x="84" y="6966"/>
                </a:lnTo>
                <a:lnTo>
                  <a:pt x="84" y="6978"/>
                </a:lnTo>
                <a:lnTo>
                  <a:pt x="84" y="6990"/>
                </a:lnTo>
                <a:lnTo>
                  <a:pt x="84" y="7049"/>
                </a:lnTo>
                <a:lnTo>
                  <a:pt x="84" y="7073"/>
                </a:lnTo>
                <a:lnTo>
                  <a:pt x="84" y="7085"/>
                </a:lnTo>
                <a:cubicBezTo>
                  <a:pt x="1" y="8704"/>
                  <a:pt x="1263" y="10109"/>
                  <a:pt x="2882" y="10180"/>
                </a:cubicBezTo>
                <a:lnTo>
                  <a:pt x="3037" y="10180"/>
                </a:lnTo>
                <a:cubicBezTo>
                  <a:pt x="3168" y="10180"/>
                  <a:pt x="3287" y="10169"/>
                  <a:pt x="3418" y="10145"/>
                </a:cubicBezTo>
                <a:lnTo>
                  <a:pt x="8335" y="10145"/>
                </a:lnTo>
                <a:cubicBezTo>
                  <a:pt x="8419" y="10145"/>
                  <a:pt x="8490" y="10073"/>
                  <a:pt x="8490" y="9990"/>
                </a:cubicBezTo>
                <a:lnTo>
                  <a:pt x="8490" y="9133"/>
                </a:lnTo>
                <a:lnTo>
                  <a:pt x="9776" y="9133"/>
                </a:lnTo>
                <a:cubicBezTo>
                  <a:pt x="9859" y="9133"/>
                  <a:pt x="9943" y="9061"/>
                  <a:pt x="9943" y="8978"/>
                </a:cubicBezTo>
                <a:lnTo>
                  <a:pt x="9824" y="2072"/>
                </a:lnTo>
                <a:lnTo>
                  <a:pt x="9824" y="2037"/>
                </a:lnTo>
                <a:lnTo>
                  <a:pt x="9824" y="2025"/>
                </a:lnTo>
                <a:cubicBezTo>
                  <a:pt x="9824" y="2025"/>
                  <a:pt x="9824" y="2013"/>
                  <a:pt x="9800" y="2013"/>
                </a:cubicBezTo>
                <a:cubicBezTo>
                  <a:pt x="9800" y="2013"/>
                  <a:pt x="9800" y="1989"/>
                  <a:pt x="9788" y="1989"/>
                </a:cubicBezTo>
                <a:lnTo>
                  <a:pt x="9776" y="1977"/>
                </a:lnTo>
                <a:lnTo>
                  <a:pt x="7835" y="36"/>
                </a:lnTo>
                <a:lnTo>
                  <a:pt x="7823" y="24"/>
                </a:lnTo>
                <a:lnTo>
                  <a:pt x="7811" y="13"/>
                </a:lnTo>
                <a:cubicBezTo>
                  <a:pt x="7811" y="13"/>
                  <a:pt x="7799" y="13"/>
                  <a:pt x="7799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041" name="Google Shape;10041;p78"/>
          <p:cNvGrpSpPr/>
          <p:nvPr/>
        </p:nvGrpSpPr>
        <p:grpSpPr>
          <a:xfrm>
            <a:off x="7091013" y="3743815"/>
            <a:ext cx="494684" cy="294383"/>
            <a:chOff x="5318259" y="2982111"/>
            <a:chExt cx="371013" cy="220787"/>
          </a:xfrm>
          <a:solidFill>
            <a:schemeClr val="tx1"/>
          </a:solidFill>
        </p:grpSpPr>
        <p:sp>
          <p:nvSpPr>
            <p:cNvPr id="10042" name="Google Shape;10042;p78"/>
            <p:cNvSpPr/>
            <p:nvPr/>
          </p:nvSpPr>
          <p:spPr>
            <a:xfrm>
              <a:off x="5364123" y="3021546"/>
              <a:ext cx="58372" cy="18396"/>
            </a:xfrm>
            <a:custGeom>
              <a:avLst/>
              <a:gdLst/>
              <a:ahLst/>
              <a:cxnLst/>
              <a:rect l="l" t="t" r="r" b="b"/>
              <a:pathLst>
                <a:path w="1834" h="578" extrusionOk="0">
                  <a:moveTo>
                    <a:pt x="674" y="0"/>
                  </a:moveTo>
                  <a:cubicBezTo>
                    <a:pt x="513" y="0"/>
                    <a:pt x="335" y="16"/>
                    <a:pt x="143" y="54"/>
                  </a:cubicBezTo>
                  <a:cubicBezTo>
                    <a:pt x="60" y="66"/>
                    <a:pt x="0" y="149"/>
                    <a:pt x="0" y="220"/>
                  </a:cubicBezTo>
                  <a:lnTo>
                    <a:pt x="0" y="399"/>
                  </a:lnTo>
                  <a:cubicBezTo>
                    <a:pt x="0" y="482"/>
                    <a:pt x="72" y="566"/>
                    <a:pt x="167" y="566"/>
                  </a:cubicBezTo>
                  <a:cubicBezTo>
                    <a:pt x="250" y="566"/>
                    <a:pt x="334" y="482"/>
                    <a:pt x="334" y="399"/>
                  </a:cubicBezTo>
                  <a:lnTo>
                    <a:pt x="334" y="351"/>
                  </a:lnTo>
                  <a:cubicBezTo>
                    <a:pt x="453" y="332"/>
                    <a:pt x="564" y="324"/>
                    <a:pt x="666" y="324"/>
                  </a:cubicBezTo>
                  <a:cubicBezTo>
                    <a:pt x="878" y="324"/>
                    <a:pt x="1050" y="359"/>
                    <a:pt x="1179" y="399"/>
                  </a:cubicBezTo>
                  <a:cubicBezTo>
                    <a:pt x="1405" y="459"/>
                    <a:pt x="1536" y="530"/>
                    <a:pt x="1536" y="542"/>
                  </a:cubicBezTo>
                  <a:cubicBezTo>
                    <a:pt x="1560" y="566"/>
                    <a:pt x="1596" y="578"/>
                    <a:pt x="1619" y="578"/>
                  </a:cubicBezTo>
                  <a:cubicBezTo>
                    <a:pt x="1679" y="578"/>
                    <a:pt x="1727" y="542"/>
                    <a:pt x="1774" y="506"/>
                  </a:cubicBezTo>
                  <a:cubicBezTo>
                    <a:pt x="1834" y="423"/>
                    <a:pt x="1810" y="328"/>
                    <a:pt x="1727" y="256"/>
                  </a:cubicBezTo>
                  <a:cubicBezTo>
                    <a:pt x="1707" y="247"/>
                    <a:pt x="1322" y="0"/>
                    <a:pt x="6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3" name="Google Shape;10043;p78"/>
            <p:cNvSpPr/>
            <p:nvPr/>
          </p:nvSpPr>
          <p:spPr>
            <a:xfrm>
              <a:off x="5346681" y="3151338"/>
              <a:ext cx="11012" cy="39052"/>
            </a:xfrm>
            <a:custGeom>
              <a:avLst/>
              <a:gdLst/>
              <a:ahLst/>
              <a:cxnLst/>
              <a:rect l="l" t="t" r="r" b="b"/>
              <a:pathLst>
                <a:path w="346" h="1227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1072"/>
                  </a:lnTo>
                  <a:cubicBezTo>
                    <a:pt x="0" y="1155"/>
                    <a:pt x="72" y="1226"/>
                    <a:pt x="167" y="1226"/>
                  </a:cubicBezTo>
                  <a:cubicBezTo>
                    <a:pt x="250" y="1226"/>
                    <a:pt x="322" y="1155"/>
                    <a:pt x="322" y="1072"/>
                  </a:cubicBezTo>
                  <a:lnTo>
                    <a:pt x="322" y="155"/>
                  </a:lnTo>
                  <a:cubicBezTo>
                    <a:pt x="346" y="71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4" name="Google Shape;10044;p78"/>
            <p:cNvSpPr/>
            <p:nvPr/>
          </p:nvSpPr>
          <p:spPr>
            <a:xfrm>
              <a:off x="5318259" y="2988763"/>
              <a:ext cx="149717" cy="202773"/>
            </a:xfrm>
            <a:custGeom>
              <a:avLst/>
              <a:gdLst/>
              <a:ahLst/>
              <a:cxnLst/>
              <a:rect l="l" t="t" r="r" b="b"/>
              <a:pathLst>
                <a:path w="4704" h="6371" extrusionOk="0">
                  <a:moveTo>
                    <a:pt x="3620" y="322"/>
                  </a:moveTo>
                  <a:lnTo>
                    <a:pt x="3620" y="1179"/>
                  </a:lnTo>
                  <a:cubicBezTo>
                    <a:pt x="3620" y="1322"/>
                    <a:pt x="3584" y="1453"/>
                    <a:pt x="3513" y="1596"/>
                  </a:cubicBezTo>
                  <a:lnTo>
                    <a:pt x="3441" y="1727"/>
                  </a:lnTo>
                  <a:cubicBezTo>
                    <a:pt x="3418" y="1750"/>
                    <a:pt x="3418" y="1774"/>
                    <a:pt x="3418" y="1798"/>
                  </a:cubicBezTo>
                  <a:lnTo>
                    <a:pt x="3418" y="2167"/>
                  </a:lnTo>
                  <a:cubicBezTo>
                    <a:pt x="3453" y="2465"/>
                    <a:pt x="3334" y="2751"/>
                    <a:pt x="3108" y="2965"/>
                  </a:cubicBezTo>
                  <a:cubicBezTo>
                    <a:pt x="2892" y="3158"/>
                    <a:pt x="2633" y="3275"/>
                    <a:pt x="2351" y="3275"/>
                  </a:cubicBezTo>
                  <a:cubicBezTo>
                    <a:pt x="2338" y="3275"/>
                    <a:pt x="2324" y="3275"/>
                    <a:pt x="2310" y="3274"/>
                  </a:cubicBezTo>
                  <a:cubicBezTo>
                    <a:pt x="1715" y="3263"/>
                    <a:pt x="1239" y="2739"/>
                    <a:pt x="1239" y="2108"/>
                  </a:cubicBezTo>
                  <a:lnTo>
                    <a:pt x="1239" y="1798"/>
                  </a:lnTo>
                  <a:cubicBezTo>
                    <a:pt x="1239" y="1774"/>
                    <a:pt x="1239" y="1739"/>
                    <a:pt x="1215" y="1727"/>
                  </a:cubicBezTo>
                  <a:lnTo>
                    <a:pt x="1143" y="1596"/>
                  </a:lnTo>
                  <a:cubicBezTo>
                    <a:pt x="1084" y="1453"/>
                    <a:pt x="1036" y="1322"/>
                    <a:pt x="1036" y="1179"/>
                  </a:cubicBezTo>
                  <a:cubicBezTo>
                    <a:pt x="1036" y="715"/>
                    <a:pt x="1429" y="322"/>
                    <a:pt x="1894" y="322"/>
                  </a:cubicBezTo>
                  <a:close/>
                  <a:moveTo>
                    <a:pt x="2906" y="3513"/>
                  </a:moveTo>
                  <a:lnTo>
                    <a:pt x="2906" y="3751"/>
                  </a:lnTo>
                  <a:cubicBezTo>
                    <a:pt x="2906" y="3798"/>
                    <a:pt x="2918" y="3858"/>
                    <a:pt x="2918" y="3894"/>
                  </a:cubicBezTo>
                  <a:lnTo>
                    <a:pt x="2334" y="4334"/>
                  </a:lnTo>
                  <a:lnTo>
                    <a:pt x="1763" y="3894"/>
                  </a:lnTo>
                  <a:cubicBezTo>
                    <a:pt x="1775" y="3858"/>
                    <a:pt x="1775" y="3798"/>
                    <a:pt x="1775" y="3751"/>
                  </a:cubicBezTo>
                  <a:lnTo>
                    <a:pt x="1775" y="3513"/>
                  </a:lnTo>
                  <a:cubicBezTo>
                    <a:pt x="1929" y="3584"/>
                    <a:pt x="2096" y="3632"/>
                    <a:pt x="2286" y="3632"/>
                  </a:cubicBezTo>
                  <a:lnTo>
                    <a:pt x="2334" y="3632"/>
                  </a:lnTo>
                  <a:cubicBezTo>
                    <a:pt x="2525" y="3632"/>
                    <a:pt x="2727" y="3584"/>
                    <a:pt x="2906" y="3513"/>
                  </a:cubicBezTo>
                  <a:close/>
                  <a:moveTo>
                    <a:pt x="1905" y="0"/>
                  </a:moveTo>
                  <a:cubicBezTo>
                    <a:pt x="1251" y="0"/>
                    <a:pt x="715" y="536"/>
                    <a:pt x="715" y="1191"/>
                  </a:cubicBezTo>
                  <a:cubicBezTo>
                    <a:pt x="715" y="1381"/>
                    <a:pt x="762" y="1572"/>
                    <a:pt x="846" y="1750"/>
                  </a:cubicBezTo>
                  <a:lnTo>
                    <a:pt x="893" y="1858"/>
                  </a:lnTo>
                  <a:lnTo>
                    <a:pt x="893" y="2120"/>
                  </a:lnTo>
                  <a:cubicBezTo>
                    <a:pt x="893" y="2596"/>
                    <a:pt x="1108" y="3013"/>
                    <a:pt x="1441" y="3298"/>
                  </a:cubicBezTo>
                  <a:lnTo>
                    <a:pt x="1441" y="3763"/>
                  </a:lnTo>
                  <a:cubicBezTo>
                    <a:pt x="1441" y="3834"/>
                    <a:pt x="1405" y="3906"/>
                    <a:pt x="1322" y="3941"/>
                  </a:cubicBezTo>
                  <a:lnTo>
                    <a:pt x="465" y="4263"/>
                  </a:lnTo>
                  <a:cubicBezTo>
                    <a:pt x="179" y="4370"/>
                    <a:pt x="0" y="4644"/>
                    <a:pt x="0" y="4941"/>
                  </a:cubicBezTo>
                  <a:lnTo>
                    <a:pt x="0" y="6203"/>
                  </a:lnTo>
                  <a:cubicBezTo>
                    <a:pt x="0" y="6299"/>
                    <a:pt x="72" y="6370"/>
                    <a:pt x="167" y="6370"/>
                  </a:cubicBezTo>
                  <a:cubicBezTo>
                    <a:pt x="251" y="6370"/>
                    <a:pt x="334" y="6299"/>
                    <a:pt x="334" y="6203"/>
                  </a:cubicBezTo>
                  <a:lnTo>
                    <a:pt x="334" y="4941"/>
                  </a:lnTo>
                  <a:cubicBezTo>
                    <a:pt x="334" y="4775"/>
                    <a:pt x="429" y="4644"/>
                    <a:pt x="572" y="4584"/>
                  </a:cubicBezTo>
                  <a:lnTo>
                    <a:pt x="1429" y="4251"/>
                  </a:lnTo>
                  <a:cubicBezTo>
                    <a:pt x="1477" y="4239"/>
                    <a:pt x="1513" y="4215"/>
                    <a:pt x="1560" y="4179"/>
                  </a:cubicBezTo>
                  <a:lnTo>
                    <a:pt x="2179" y="4644"/>
                  </a:lnTo>
                  <a:lnTo>
                    <a:pt x="2179" y="6203"/>
                  </a:lnTo>
                  <a:cubicBezTo>
                    <a:pt x="2179" y="6299"/>
                    <a:pt x="2251" y="6370"/>
                    <a:pt x="2334" y="6370"/>
                  </a:cubicBezTo>
                  <a:cubicBezTo>
                    <a:pt x="2429" y="6370"/>
                    <a:pt x="2501" y="6299"/>
                    <a:pt x="2501" y="6203"/>
                  </a:cubicBezTo>
                  <a:lnTo>
                    <a:pt x="2501" y="4644"/>
                  </a:lnTo>
                  <a:lnTo>
                    <a:pt x="3108" y="4179"/>
                  </a:lnTo>
                  <a:cubicBezTo>
                    <a:pt x="3156" y="4215"/>
                    <a:pt x="3203" y="4239"/>
                    <a:pt x="3239" y="4251"/>
                  </a:cubicBezTo>
                  <a:lnTo>
                    <a:pt x="4108" y="4584"/>
                  </a:lnTo>
                  <a:cubicBezTo>
                    <a:pt x="4251" y="4644"/>
                    <a:pt x="4346" y="4775"/>
                    <a:pt x="4346" y="4941"/>
                  </a:cubicBezTo>
                  <a:cubicBezTo>
                    <a:pt x="4346" y="5025"/>
                    <a:pt x="4418" y="5108"/>
                    <a:pt x="4513" y="5108"/>
                  </a:cubicBezTo>
                  <a:cubicBezTo>
                    <a:pt x="4596" y="5108"/>
                    <a:pt x="4668" y="5025"/>
                    <a:pt x="4668" y="4941"/>
                  </a:cubicBezTo>
                  <a:cubicBezTo>
                    <a:pt x="4703" y="4632"/>
                    <a:pt x="4525" y="4358"/>
                    <a:pt x="4239" y="4251"/>
                  </a:cubicBezTo>
                  <a:lnTo>
                    <a:pt x="3382" y="3929"/>
                  </a:lnTo>
                  <a:cubicBezTo>
                    <a:pt x="3310" y="3894"/>
                    <a:pt x="3263" y="3822"/>
                    <a:pt x="3263" y="3751"/>
                  </a:cubicBezTo>
                  <a:lnTo>
                    <a:pt x="3263" y="3322"/>
                  </a:lnTo>
                  <a:cubicBezTo>
                    <a:pt x="3310" y="3286"/>
                    <a:pt x="3334" y="3263"/>
                    <a:pt x="3370" y="3227"/>
                  </a:cubicBezTo>
                  <a:cubicBezTo>
                    <a:pt x="3644" y="2941"/>
                    <a:pt x="3810" y="2584"/>
                    <a:pt x="3810" y="2179"/>
                  </a:cubicBezTo>
                  <a:lnTo>
                    <a:pt x="3810" y="1858"/>
                  </a:lnTo>
                  <a:lnTo>
                    <a:pt x="3858" y="1750"/>
                  </a:lnTo>
                  <a:cubicBezTo>
                    <a:pt x="3941" y="1572"/>
                    <a:pt x="3989" y="1381"/>
                    <a:pt x="3989" y="1191"/>
                  </a:cubicBezTo>
                  <a:lnTo>
                    <a:pt x="3989" y="155"/>
                  </a:lnTo>
                  <a:cubicBezTo>
                    <a:pt x="3989" y="72"/>
                    <a:pt x="3918" y="0"/>
                    <a:pt x="3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5" name="Google Shape;10045;p78"/>
            <p:cNvSpPr/>
            <p:nvPr/>
          </p:nvSpPr>
          <p:spPr>
            <a:xfrm>
              <a:off x="5548658" y="2982111"/>
              <a:ext cx="140614" cy="208279"/>
            </a:xfrm>
            <a:custGeom>
              <a:avLst/>
              <a:gdLst/>
              <a:ahLst/>
              <a:cxnLst/>
              <a:rect l="l" t="t" r="r" b="b"/>
              <a:pathLst>
                <a:path w="4418" h="6544" extrusionOk="0">
                  <a:moveTo>
                    <a:pt x="2246" y="370"/>
                  </a:moveTo>
                  <a:cubicBezTo>
                    <a:pt x="2295" y="370"/>
                    <a:pt x="2346" y="376"/>
                    <a:pt x="2394" y="388"/>
                  </a:cubicBezTo>
                  <a:cubicBezTo>
                    <a:pt x="3132" y="459"/>
                    <a:pt x="3715" y="1102"/>
                    <a:pt x="3727" y="1876"/>
                  </a:cubicBezTo>
                  <a:cubicBezTo>
                    <a:pt x="3727" y="2602"/>
                    <a:pt x="3906" y="3269"/>
                    <a:pt x="4061" y="3626"/>
                  </a:cubicBezTo>
                  <a:lnTo>
                    <a:pt x="4061" y="3638"/>
                  </a:lnTo>
                  <a:cubicBezTo>
                    <a:pt x="3882" y="3722"/>
                    <a:pt x="3537" y="3912"/>
                    <a:pt x="2953" y="4031"/>
                  </a:cubicBezTo>
                  <a:lnTo>
                    <a:pt x="2953" y="3972"/>
                  </a:lnTo>
                  <a:lnTo>
                    <a:pt x="2953" y="3626"/>
                  </a:lnTo>
                  <a:cubicBezTo>
                    <a:pt x="3179" y="3495"/>
                    <a:pt x="3370" y="3317"/>
                    <a:pt x="3489" y="3091"/>
                  </a:cubicBezTo>
                  <a:cubicBezTo>
                    <a:pt x="3727" y="2674"/>
                    <a:pt x="3644" y="2126"/>
                    <a:pt x="3287" y="1793"/>
                  </a:cubicBezTo>
                  <a:cubicBezTo>
                    <a:pt x="3025" y="1578"/>
                    <a:pt x="2584" y="1293"/>
                    <a:pt x="1870" y="1293"/>
                  </a:cubicBezTo>
                  <a:cubicBezTo>
                    <a:pt x="1822" y="1293"/>
                    <a:pt x="1786" y="1305"/>
                    <a:pt x="1751" y="1340"/>
                  </a:cubicBezTo>
                  <a:lnTo>
                    <a:pt x="1382" y="1709"/>
                  </a:lnTo>
                  <a:cubicBezTo>
                    <a:pt x="1322" y="1769"/>
                    <a:pt x="1322" y="1888"/>
                    <a:pt x="1382" y="1948"/>
                  </a:cubicBezTo>
                  <a:cubicBezTo>
                    <a:pt x="1411" y="1977"/>
                    <a:pt x="1456" y="1992"/>
                    <a:pt x="1501" y="1992"/>
                  </a:cubicBezTo>
                  <a:cubicBezTo>
                    <a:pt x="1545" y="1992"/>
                    <a:pt x="1590" y="1977"/>
                    <a:pt x="1620" y="1948"/>
                  </a:cubicBezTo>
                  <a:lnTo>
                    <a:pt x="1929" y="1638"/>
                  </a:lnTo>
                  <a:cubicBezTo>
                    <a:pt x="2394" y="1650"/>
                    <a:pt x="2763" y="1781"/>
                    <a:pt x="3048" y="2055"/>
                  </a:cubicBezTo>
                  <a:cubicBezTo>
                    <a:pt x="3287" y="2269"/>
                    <a:pt x="3346" y="2650"/>
                    <a:pt x="3179" y="2924"/>
                  </a:cubicBezTo>
                  <a:cubicBezTo>
                    <a:pt x="2989" y="3269"/>
                    <a:pt x="2608" y="3495"/>
                    <a:pt x="2215" y="3495"/>
                  </a:cubicBezTo>
                  <a:cubicBezTo>
                    <a:pt x="1596" y="3495"/>
                    <a:pt x="1108" y="3007"/>
                    <a:pt x="1108" y="2388"/>
                  </a:cubicBezTo>
                  <a:cubicBezTo>
                    <a:pt x="1108" y="2305"/>
                    <a:pt x="1036" y="2233"/>
                    <a:pt x="941" y="2233"/>
                  </a:cubicBezTo>
                  <a:cubicBezTo>
                    <a:pt x="858" y="2233"/>
                    <a:pt x="786" y="2305"/>
                    <a:pt x="786" y="2388"/>
                  </a:cubicBezTo>
                  <a:cubicBezTo>
                    <a:pt x="786" y="2924"/>
                    <a:pt x="1084" y="3400"/>
                    <a:pt x="1513" y="3662"/>
                  </a:cubicBezTo>
                  <a:lnTo>
                    <a:pt x="1513" y="3995"/>
                  </a:lnTo>
                  <a:lnTo>
                    <a:pt x="1513" y="4055"/>
                  </a:lnTo>
                  <a:cubicBezTo>
                    <a:pt x="929" y="3936"/>
                    <a:pt x="608" y="3745"/>
                    <a:pt x="441" y="3638"/>
                  </a:cubicBezTo>
                  <a:cubicBezTo>
                    <a:pt x="441" y="3638"/>
                    <a:pt x="429" y="3638"/>
                    <a:pt x="441" y="3626"/>
                  </a:cubicBezTo>
                  <a:cubicBezTo>
                    <a:pt x="596" y="3269"/>
                    <a:pt x="774" y="2602"/>
                    <a:pt x="774" y="1876"/>
                  </a:cubicBezTo>
                  <a:cubicBezTo>
                    <a:pt x="774" y="1114"/>
                    <a:pt x="1370" y="459"/>
                    <a:pt x="2108" y="388"/>
                  </a:cubicBezTo>
                  <a:cubicBezTo>
                    <a:pt x="2150" y="376"/>
                    <a:pt x="2197" y="370"/>
                    <a:pt x="2246" y="370"/>
                  </a:cubicBezTo>
                  <a:close/>
                  <a:moveTo>
                    <a:pt x="2584" y="3769"/>
                  </a:moveTo>
                  <a:lnTo>
                    <a:pt x="2584" y="3972"/>
                  </a:lnTo>
                  <a:cubicBezTo>
                    <a:pt x="2584" y="4174"/>
                    <a:pt x="2703" y="4365"/>
                    <a:pt x="2882" y="4448"/>
                  </a:cubicBezTo>
                  <a:lnTo>
                    <a:pt x="2989" y="4507"/>
                  </a:lnTo>
                  <a:cubicBezTo>
                    <a:pt x="2858" y="4769"/>
                    <a:pt x="2560" y="4936"/>
                    <a:pt x="2227" y="4936"/>
                  </a:cubicBezTo>
                  <a:cubicBezTo>
                    <a:pt x="1917" y="4936"/>
                    <a:pt x="1620" y="4769"/>
                    <a:pt x="1441" y="4507"/>
                  </a:cubicBezTo>
                  <a:lnTo>
                    <a:pt x="1548" y="4448"/>
                  </a:lnTo>
                  <a:cubicBezTo>
                    <a:pt x="1727" y="4365"/>
                    <a:pt x="1846" y="4162"/>
                    <a:pt x="1846" y="3972"/>
                  </a:cubicBezTo>
                  <a:lnTo>
                    <a:pt x="1846" y="3769"/>
                  </a:lnTo>
                  <a:cubicBezTo>
                    <a:pt x="1965" y="3793"/>
                    <a:pt x="2096" y="3805"/>
                    <a:pt x="2215" y="3805"/>
                  </a:cubicBezTo>
                  <a:cubicBezTo>
                    <a:pt x="2346" y="3805"/>
                    <a:pt x="2465" y="3793"/>
                    <a:pt x="2584" y="3769"/>
                  </a:cubicBezTo>
                  <a:close/>
                  <a:moveTo>
                    <a:pt x="2209" y="1"/>
                  </a:moveTo>
                  <a:cubicBezTo>
                    <a:pt x="2153" y="1"/>
                    <a:pt x="2096" y="7"/>
                    <a:pt x="2036" y="19"/>
                  </a:cubicBezTo>
                  <a:cubicBezTo>
                    <a:pt x="1108" y="102"/>
                    <a:pt x="393" y="912"/>
                    <a:pt x="381" y="1840"/>
                  </a:cubicBezTo>
                  <a:cubicBezTo>
                    <a:pt x="381" y="2519"/>
                    <a:pt x="215" y="3138"/>
                    <a:pt x="84" y="3472"/>
                  </a:cubicBezTo>
                  <a:cubicBezTo>
                    <a:pt x="24" y="3614"/>
                    <a:pt x="72" y="3793"/>
                    <a:pt x="203" y="3876"/>
                  </a:cubicBezTo>
                  <a:cubicBezTo>
                    <a:pt x="358" y="3984"/>
                    <a:pt x="632" y="4150"/>
                    <a:pt x="1084" y="4281"/>
                  </a:cubicBezTo>
                  <a:lnTo>
                    <a:pt x="393" y="4626"/>
                  </a:lnTo>
                  <a:cubicBezTo>
                    <a:pt x="215" y="4722"/>
                    <a:pt x="84" y="4877"/>
                    <a:pt x="24" y="5055"/>
                  </a:cubicBezTo>
                  <a:cubicBezTo>
                    <a:pt x="0" y="5150"/>
                    <a:pt x="60" y="5234"/>
                    <a:pt x="143" y="5269"/>
                  </a:cubicBezTo>
                  <a:lnTo>
                    <a:pt x="191" y="5269"/>
                  </a:lnTo>
                  <a:cubicBezTo>
                    <a:pt x="262" y="5269"/>
                    <a:pt x="334" y="5222"/>
                    <a:pt x="358" y="5150"/>
                  </a:cubicBezTo>
                  <a:cubicBezTo>
                    <a:pt x="381" y="5043"/>
                    <a:pt x="453" y="4972"/>
                    <a:pt x="548" y="4924"/>
                  </a:cubicBezTo>
                  <a:lnTo>
                    <a:pt x="1084" y="4662"/>
                  </a:lnTo>
                  <a:cubicBezTo>
                    <a:pt x="1310" y="5043"/>
                    <a:pt x="1727" y="5281"/>
                    <a:pt x="2167" y="5281"/>
                  </a:cubicBezTo>
                  <a:cubicBezTo>
                    <a:pt x="2620" y="5281"/>
                    <a:pt x="3037" y="5043"/>
                    <a:pt x="3251" y="4662"/>
                  </a:cubicBezTo>
                  <a:lnTo>
                    <a:pt x="3787" y="4924"/>
                  </a:lnTo>
                  <a:cubicBezTo>
                    <a:pt x="3930" y="4984"/>
                    <a:pt x="4001" y="5115"/>
                    <a:pt x="4001" y="5269"/>
                  </a:cubicBezTo>
                  <a:lnTo>
                    <a:pt x="4001" y="6377"/>
                  </a:lnTo>
                  <a:cubicBezTo>
                    <a:pt x="4001" y="6472"/>
                    <a:pt x="4072" y="6543"/>
                    <a:pt x="4168" y="6543"/>
                  </a:cubicBezTo>
                  <a:cubicBezTo>
                    <a:pt x="4251" y="6543"/>
                    <a:pt x="4322" y="6472"/>
                    <a:pt x="4322" y="6377"/>
                  </a:cubicBezTo>
                  <a:lnTo>
                    <a:pt x="4322" y="5269"/>
                  </a:lnTo>
                  <a:cubicBezTo>
                    <a:pt x="4418" y="4996"/>
                    <a:pt x="4263" y="4746"/>
                    <a:pt x="4013" y="4626"/>
                  </a:cubicBezTo>
                  <a:lnTo>
                    <a:pt x="3334" y="4281"/>
                  </a:lnTo>
                  <a:cubicBezTo>
                    <a:pt x="3787" y="4150"/>
                    <a:pt x="4072" y="3984"/>
                    <a:pt x="4203" y="3876"/>
                  </a:cubicBezTo>
                  <a:cubicBezTo>
                    <a:pt x="4346" y="3793"/>
                    <a:pt x="4406" y="3614"/>
                    <a:pt x="4322" y="3472"/>
                  </a:cubicBezTo>
                  <a:cubicBezTo>
                    <a:pt x="4191" y="3138"/>
                    <a:pt x="4025" y="2519"/>
                    <a:pt x="4025" y="1840"/>
                  </a:cubicBezTo>
                  <a:cubicBezTo>
                    <a:pt x="4025" y="912"/>
                    <a:pt x="3299" y="102"/>
                    <a:pt x="2382" y="19"/>
                  </a:cubicBezTo>
                  <a:cubicBezTo>
                    <a:pt x="2322" y="7"/>
                    <a:pt x="2266" y="1"/>
                    <a:pt x="22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6" name="Google Shape;10046;p78"/>
            <p:cNvSpPr/>
            <p:nvPr/>
          </p:nvSpPr>
          <p:spPr>
            <a:xfrm>
              <a:off x="5655153" y="3157004"/>
              <a:ext cx="10630" cy="33387"/>
            </a:xfrm>
            <a:custGeom>
              <a:avLst/>
              <a:gdLst/>
              <a:ahLst/>
              <a:cxnLst/>
              <a:rect l="l" t="t" r="r" b="b"/>
              <a:pathLst>
                <a:path w="334" h="1049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894"/>
                  </a:lnTo>
                  <a:cubicBezTo>
                    <a:pt x="0" y="977"/>
                    <a:pt x="72" y="1048"/>
                    <a:pt x="167" y="1048"/>
                  </a:cubicBezTo>
                  <a:cubicBezTo>
                    <a:pt x="250" y="1048"/>
                    <a:pt x="322" y="977"/>
                    <a:pt x="322" y="894"/>
                  </a:cubicBezTo>
                  <a:lnTo>
                    <a:pt x="322" y="155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7" name="Google Shape;10047;p78"/>
            <p:cNvSpPr/>
            <p:nvPr/>
          </p:nvSpPr>
          <p:spPr>
            <a:xfrm>
              <a:off x="5497893" y="3174445"/>
              <a:ext cx="11012" cy="10248"/>
            </a:xfrm>
            <a:custGeom>
              <a:avLst/>
              <a:gdLst/>
              <a:ahLst/>
              <a:cxnLst/>
              <a:rect l="l" t="t" r="r" b="b"/>
              <a:pathLst>
                <a:path w="346" h="322" extrusionOk="0">
                  <a:moveTo>
                    <a:pt x="179" y="0"/>
                  </a:moveTo>
                  <a:cubicBezTo>
                    <a:pt x="83" y="0"/>
                    <a:pt x="0" y="72"/>
                    <a:pt x="0" y="167"/>
                  </a:cubicBezTo>
                  <a:cubicBezTo>
                    <a:pt x="0" y="250"/>
                    <a:pt x="71" y="322"/>
                    <a:pt x="179" y="322"/>
                  </a:cubicBezTo>
                  <a:cubicBezTo>
                    <a:pt x="262" y="322"/>
                    <a:pt x="333" y="250"/>
                    <a:pt x="333" y="167"/>
                  </a:cubicBezTo>
                  <a:cubicBezTo>
                    <a:pt x="345" y="72"/>
                    <a:pt x="262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8" name="Google Shape;10048;p78"/>
            <p:cNvSpPr/>
            <p:nvPr/>
          </p:nvSpPr>
          <p:spPr>
            <a:xfrm>
              <a:off x="5410718" y="3156972"/>
              <a:ext cx="74699" cy="45927"/>
            </a:xfrm>
            <a:custGeom>
              <a:avLst/>
              <a:gdLst/>
              <a:ahLst/>
              <a:cxnLst/>
              <a:rect l="l" t="t" r="r" b="b"/>
              <a:pathLst>
                <a:path w="2347" h="1443" extrusionOk="0">
                  <a:moveTo>
                    <a:pt x="905" y="0"/>
                  </a:moveTo>
                  <a:cubicBezTo>
                    <a:pt x="870" y="0"/>
                    <a:pt x="833" y="13"/>
                    <a:pt x="798" y="37"/>
                  </a:cubicBezTo>
                  <a:lnTo>
                    <a:pt x="72" y="585"/>
                  </a:lnTo>
                  <a:cubicBezTo>
                    <a:pt x="24" y="621"/>
                    <a:pt x="1" y="680"/>
                    <a:pt x="1" y="728"/>
                  </a:cubicBezTo>
                  <a:cubicBezTo>
                    <a:pt x="1" y="764"/>
                    <a:pt x="24" y="823"/>
                    <a:pt x="72" y="859"/>
                  </a:cubicBezTo>
                  <a:lnTo>
                    <a:pt x="798" y="1407"/>
                  </a:lnTo>
                  <a:cubicBezTo>
                    <a:pt x="834" y="1442"/>
                    <a:pt x="858" y="1442"/>
                    <a:pt x="905" y="1442"/>
                  </a:cubicBezTo>
                  <a:cubicBezTo>
                    <a:pt x="953" y="1442"/>
                    <a:pt x="1013" y="1407"/>
                    <a:pt x="1036" y="1359"/>
                  </a:cubicBezTo>
                  <a:cubicBezTo>
                    <a:pt x="1096" y="1287"/>
                    <a:pt x="1084" y="1180"/>
                    <a:pt x="1013" y="1121"/>
                  </a:cubicBezTo>
                  <a:lnTo>
                    <a:pt x="679" y="883"/>
                  </a:lnTo>
                  <a:lnTo>
                    <a:pt x="2191" y="883"/>
                  </a:lnTo>
                  <a:cubicBezTo>
                    <a:pt x="2275" y="883"/>
                    <a:pt x="2346" y="811"/>
                    <a:pt x="2346" y="728"/>
                  </a:cubicBezTo>
                  <a:cubicBezTo>
                    <a:pt x="2346" y="621"/>
                    <a:pt x="2275" y="549"/>
                    <a:pt x="2191" y="549"/>
                  </a:cubicBezTo>
                  <a:lnTo>
                    <a:pt x="679" y="549"/>
                  </a:lnTo>
                  <a:lnTo>
                    <a:pt x="1013" y="311"/>
                  </a:lnTo>
                  <a:cubicBezTo>
                    <a:pt x="1084" y="252"/>
                    <a:pt x="1096" y="145"/>
                    <a:pt x="1036" y="73"/>
                  </a:cubicBezTo>
                  <a:cubicBezTo>
                    <a:pt x="1002" y="24"/>
                    <a:pt x="955" y="0"/>
                    <a:pt x="9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9" name="Google Shape;10049;p78"/>
            <p:cNvSpPr/>
            <p:nvPr/>
          </p:nvSpPr>
          <p:spPr>
            <a:xfrm>
              <a:off x="5521382" y="3156590"/>
              <a:ext cx="75049" cy="45163"/>
            </a:xfrm>
            <a:custGeom>
              <a:avLst/>
              <a:gdLst/>
              <a:ahLst/>
              <a:cxnLst/>
              <a:rect l="l" t="t" r="r" b="b"/>
              <a:pathLst>
                <a:path w="2358" h="1419" extrusionOk="0">
                  <a:moveTo>
                    <a:pt x="1446" y="0"/>
                  </a:moveTo>
                  <a:cubicBezTo>
                    <a:pt x="1396" y="0"/>
                    <a:pt x="1345" y="25"/>
                    <a:pt x="1310" y="73"/>
                  </a:cubicBezTo>
                  <a:cubicBezTo>
                    <a:pt x="1250" y="145"/>
                    <a:pt x="1274" y="252"/>
                    <a:pt x="1346" y="311"/>
                  </a:cubicBezTo>
                  <a:lnTo>
                    <a:pt x="1667" y="549"/>
                  </a:lnTo>
                  <a:lnTo>
                    <a:pt x="167" y="549"/>
                  </a:lnTo>
                  <a:cubicBezTo>
                    <a:pt x="84" y="549"/>
                    <a:pt x="0" y="621"/>
                    <a:pt x="0" y="704"/>
                  </a:cubicBezTo>
                  <a:cubicBezTo>
                    <a:pt x="0" y="799"/>
                    <a:pt x="84" y="871"/>
                    <a:pt x="167" y="871"/>
                  </a:cubicBezTo>
                  <a:lnTo>
                    <a:pt x="1667" y="871"/>
                  </a:lnTo>
                  <a:lnTo>
                    <a:pt x="1346" y="1109"/>
                  </a:lnTo>
                  <a:cubicBezTo>
                    <a:pt x="1274" y="1169"/>
                    <a:pt x="1250" y="1276"/>
                    <a:pt x="1310" y="1347"/>
                  </a:cubicBezTo>
                  <a:cubicBezTo>
                    <a:pt x="1346" y="1395"/>
                    <a:pt x="1405" y="1419"/>
                    <a:pt x="1453" y="1419"/>
                  </a:cubicBezTo>
                  <a:cubicBezTo>
                    <a:pt x="1477" y="1419"/>
                    <a:pt x="1524" y="1407"/>
                    <a:pt x="1548" y="1395"/>
                  </a:cubicBezTo>
                  <a:lnTo>
                    <a:pt x="2286" y="847"/>
                  </a:lnTo>
                  <a:cubicBezTo>
                    <a:pt x="2322" y="811"/>
                    <a:pt x="2358" y="752"/>
                    <a:pt x="2358" y="704"/>
                  </a:cubicBezTo>
                  <a:cubicBezTo>
                    <a:pt x="2358" y="668"/>
                    <a:pt x="2322" y="633"/>
                    <a:pt x="2286" y="585"/>
                  </a:cubicBezTo>
                  <a:lnTo>
                    <a:pt x="1548" y="37"/>
                  </a:lnTo>
                  <a:cubicBezTo>
                    <a:pt x="1518" y="13"/>
                    <a:pt x="1482" y="0"/>
                    <a:pt x="14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50" name="Google Shape;10050;p78"/>
          <p:cNvGrpSpPr/>
          <p:nvPr/>
        </p:nvGrpSpPr>
        <p:grpSpPr>
          <a:xfrm>
            <a:off x="9431905" y="3642010"/>
            <a:ext cx="495193" cy="495745"/>
            <a:chOff x="7073928" y="2905757"/>
            <a:chExt cx="371395" cy="371809"/>
          </a:xfrm>
          <a:solidFill>
            <a:schemeClr val="tx1"/>
          </a:solidFill>
        </p:grpSpPr>
        <p:sp>
          <p:nvSpPr>
            <p:cNvPr id="10051" name="Google Shape;10051;p78"/>
            <p:cNvSpPr/>
            <p:nvPr/>
          </p:nvSpPr>
          <p:spPr>
            <a:xfrm>
              <a:off x="7073928" y="2905757"/>
              <a:ext cx="371395" cy="371809"/>
            </a:xfrm>
            <a:custGeom>
              <a:avLst/>
              <a:gdLst/>
              <a:ahLst/>
              <a:cxnLst/>
              <a:rect l="l" t="t" r="r" b="b"/>
              <a:pathLst>
                <a:path w="11669" h="11682" extrusionOk="0">
                  <a:moveTo>
                    <a:pt x="3608" y="1811"/>
                  </a:moveTo>
                  <a:cubicBezTo>
                    <a:pt x="3822" y="1811"/>
                    <a:pt x="3989" y="1977"/>
                    <a:pt x="3989" y="2192"/>
                  </a:cubicBezTo>
                  <a:lnTo>
                    <a:pt x="3989" y="2561"/>
                  </a:lnTo>
                  <a:cubicBezTo>
                    <a:pt x="3989" y="2870"/>
                    <a:pt x="3727" y="3120"/>
                    <a:pt x="3417" y="3120"/>
                  </a:cubicBezTo>
                  <a:cubicBezTo>
                    <a:pt x="3411" y="3120"/>
                    <a:pt x="3404" y="3121"/>
                    <a:pt x="3398" y="3121"/>
                  </a:cubicBezTo>
                  <a:cubicBezTo>
                    <a:pt x="3109" y="3121"/>
                    <a:pt x="2870" y="2863"/>
                    <a:pt x="2870" y="2561"/>
                  </a:cubicBezTo>
                  <a:lnTo>
                    <a:pt x="2870" y="2192"/>
                  </a:lnTo>
                  <a:cubicBezTo>
                    <a:pt x="2870" y="1977"/>
                    <a:pt x="3024" y="1811"/>
                    <a:pt x="3239" y="1811"/>
                  </a:cubicBezTo>
                  <a:close/>
                  <a:moveTo>
                    <a:pt x="3596" y="3454"/>
                  </a:moveTo>
                  <a:lnTo>
                    <a:pt x="3596" y="3466"/>
                  </a:lnTo>
                  <a:cubicBezTo>
                    <a:pt x="3632" y="3561"/>
                    <a:pt x="3643" y="3644"/>
                    <a:pt x="3667" y="3704"/>
                  </a:cubicBezTo>
                  <a:lnTo>
                    <a:pt x="3429" y="3942"/>
                  </a:lnTo>
                  <a:lnTo>
                    <a:pt x="3405" y="3942"/>
                  </a:lnTo>
                  <a:lnTo>
                    <a:pt x="3167" y="3704"/>
                  </a:lnTo>
                  <a:cubicBezTo>
                    <a:pt x="3191" y="3644"/>
                    <a:pt x="3215" y="3585"/>
                    <a:pt x="3215" y="3525"/>
                  </a:cubicBezTo>
                  <a:lnTo>
                    <a:pt x="3215" y="3454"/>
                  </a:lnTo>
                  <a:close/>
                  <a:moveTo>
                    <a:pt x="5632" y="5204"/>
                  </a:moveTo>
                  <a:lnTo>
                    <a:pt x="5632" y="7418"/>
                  </a:lnTo>
                  <a:lnTo>
                    <a:pt x="4525" y="8204"/>
                  </a:lnTo>
                  <a:lnTo>
                    <a:pt x="4525" y="5466"/>
                  </a:lnTo>
                  <a:cubicBezTo>
                    <a:pt x="4608" y="5525"/>
                    <a:pt x="4727" y="5573"/>
                    <a:pt x="4846" y="5585"/>
                  </a:cubicBezTo>
                  <a:lnTo>
                    <a:pt x="4977" y="5585"/>
                  </a:lnTo>
                  <a:cubicBezTo>
                    <a:pt x="5120" y="5561"/>
                    <a:pt x="5263" y="5525"/>
                    <a:pt x="5370" y="5418"/>
                  </a:cubicBezTo>
                  <a:lnTo>
                    <a:pt x="5632" y="5204"/>
                  </a:lnTo>
                  <a:close/>
                  <a:moveTo>
                    <a:pt x="2893" y="3930"/>
                  </a:moveTo>
                  <a:lnTo>
                    <a:pt x="3167" y="4204"/>
                  </a:lnTo>
                  <a:cubicBezTo>
                    <a:pt x="3227" y="4263"/>
                    <a:pt x="3310" y="4299"/>
                    <a:pt x="3417" y="4299"/>
                  </a:cubicBezTo>
                  <a:cubicBezTo>
                    <a:pt x="3524" y="4299"/>
                    <a:pt x="3596" y="4275"/>
                    <a:pt x="3667" y="4204"/>
                  </a:cubicBezTo>
                  <a:lnTo>
                    <a:pt x="3905" y="3966"/>
                  </a:lnTo>
                  <a:cubicBezTo>
                    <a:pt x="3989" y="3989"/>
                    <a:pt x="4060" y="4025"/>
                    <a:pt x="4144" y="4025"/>
                  </a:cubicBezTo>
                  <a:cubicBezTo>
                    <a:pt x="4203" y="4025"/>
                    <a:pt x="4263" y="4049"/>
                    <a:pt x="4298" y="4097"/>
                  </a:cubicBezTo>
                  <a:lnTo>
                    <a:pt x="4798" y="4716"/>
                  </a:lnTo>
                  <a:cubicBezTo>
                    <a:pt x="4833" y="4764"/>
                    <a:pt x="4884" y="4789"/>
                    <a:pt x="4935" y="4789"/>
                  </a:cubicBezTo>
                  <a:cubicBezTo>
                    <a:pt x="4971" y="4789"/>
                    <a:pt x="5007" y="4776"/>
                    <a:pt x="5036" y="4751"/>
                  </a:cubicBezTo>
                  <a:lnTo>
                    <a:pt x="5656" y="4263"/>
                  </a:lnTo>
                  <a:cubicBezTo>
                    <a:pt x="5694" y="4231"/>
                    <a:pt x="5747" y="4209"/>
                    <a:pt x="5798" y="4209"/>
                  </a:cubicBezTo>
                  <a:cubicBezTo>
                    <a:pt x="5842" y="4209"/>
                    <a:pt x="5885" y="4225"/>
                    <a:pt x="5918" y="4263"/>
                  </a:cubicBezTo>
                  <a:cubicBezTo>
                    <a:pt x="5965" y="4299"/>
                    <a:pt x="5989" y="4347"/>
                    <a:pt x="5977" y="4406"/>
                  </a:cubicBezTo>
                  <a:cubicBezTo>
                    <a:pt x="5989" y="4454"/>
                    <a:pt x="5965" y="4513"/>
                    <a:pt x="5918" y="4537"/>
                  </a:cubicBezTo>
                  <a:lnTo>
                    <a:pt x="5144" y="5156"/>
                  </a:lnTo>
                  <a:cubicBezTo>
                    <a:pt x="5084" y="5192"/>
                    <a:pt x="5013" y="5228"/>
                    <a:pt x="4929" y="5240"/>
                  </a:cubicBezTo>
                  <a:lnTo>
                    <a:pt x="4858" y="5240"/>
                  </a:lnTo>
                  <a:cubicBezTo>
                    <a:pt x="4751" y="5228"/>
                    <a:pt x="4667" y="5180"/>
                    <a:pt x="4608" y="5109"/>
                  </a:cubicBezTo>
                  <a:lnTo>
                    <a:pt x="4453" y="4930"/>
                  </a:lnTo>
                  <a:cubicBezTo>
                    <a:pt x="4425" y="4884"/>
                    <a:pt x="4369" y="4866"/>
                    <a:pt x="4312" y="4866"/>
                  </a:cubicBezTo>
                  <a:cubicBezTo>
                    <a:pt x="4295" y="4866"/>
                    <a:pt x="4279" y="4868"/>
                    <a:pt x="4263" y="4870"/>
                  </a:cubicBezTo>
                  <a:cubicBezTo>
                    <a:pt x="4191" y="4894"/>
                    <a:pt x="4144" y="4954"/>
                    <a:pt x="4144" y="5037"/>
                  </a:cubicBezTo>
                  <a:lnTo>
                    <a:pt x="4144" y="8454"/>
                  </a:lnTo>
                  <a:lnTo>
                    <a:pt x="3763" y="8740"/>
                  </a:lnTo>
                  <a:lnTo>
                    <a:pt x="3763" y="7145"/>
                  </a:lnTo>
                  <a:cubicBezTo>
                    <a:pt x="3763" y="7061"/>
                    <a:pt x="3691" y="6978"/>
                    <a:pt x="3596" y="6978"/>
                  </a:cubicBezTo>
                  <a:cubicBezTo>
                    <a:pt x="3512" y="6978"/>
                    <a:pt x="3429" y="7061"/>
                    <a:pt x="3429" y="7145"/>
                  </a:cubicBezTo>
                  <a:lnTo>
                    <a:pt x="3429" y="8978"/>
                  </a:lnTo>
                  <a:lnTo>
                    <a:pt x="2870" y="9383"/>
                  </a:lnTo>
                  <a:lnTo>
                    <a:pt x="2870" y="7180"/>
                  </a:lnTo>
                  <a:cubicBezTo>
                    <a:pt x="2870" y="7014"/>
                    <a:pt x="2822" y="6835"/>
                    <a:pt x="2750" y="6680"/>
                  </a:cubicBezTo>
                  <a:lnTo>
                    <a:pt x="2572" y="6347"/>
                  </a:lnTo>
                  <a:cubicBezTo>
                    <a:pt x="2524" y="6240"/>
                    <a:pt x="2500" y="6121"/>
                    <a:pt x="2500" y="6013"/>
                  </a:cubicBezTo>
                  <a:lnTo>
                    <a:pt x="2500" y="4263"/>
                  </a:lnTo>
                  <a:cubicBezTo>
                    <a:pt x="2500" y="4180"/>
                    <a:pt x="2536" y="4120"/>
                    <a:pt x="2596" y="4085"/>
                  </a:cubicBezTo>
                  <a:lnTo>
                    <a:pt x="2893" y="3930"/>
                  </a:lnTo>
                  <a:close/>
                  <a:moveTo>
                    <a:pt x="5810" y="1"/>
                  </a:moveTo>
                  <a:cubicBezTo>
                    <a:pt x="5727" y="1"/>
                    <a:pt x="5656" y="72"/>
                    <a:pt x="5656" y="167"/>
                  </a:cubicBezTo>
                  <a:lnTo>
                    <a:pt x="5656" y="3870"/>
                  </a:lnTo>
                  <a:cubicBezTo>
                    <a:pt x="5596" y="3882"/>
                    <a:pt x="5537" y="3930"/>
                    <a:pt x="5477" y="3977"/>
                  </a:cubicBezTo>
                  <a:lnTo>
                    <a:pt x="5001" y="4358"/>
                  </a:lnTo>
                  <a:lnTo>
                    <a:pt x="4596" y="3870"/>
                  </a:lnTo>
                  <a:cubicBezTo>
                    <a:pt x="4489" y="3739"/>
                    <a:pt x="4346" y="3668"/>
                    <a:pt x="4179" y="3668"/>
                  </a:cubicBezTo>
                  <a:cubicBezTo>
                    <a:pt x="4072" y="3668"/>
                    <a:pt x="3989" y="3573"/>
                    <a:pt x="3989" y="3466"/>
                  </a:cubicBezTo>
                  <a:lnTo>
                    <a:pt x="3989" y="3275"/>
                  </a:lnTo>
                  <a:cubicBezTo>
                    <a:pt x="4203" y="3108"/>
                    <a:pt x="4358" y="2846"/>
                    <a:pt x="4358" y="2549"/>
                  </a:cubicBezTo>
                  <a:lnTo>
                    <a:pt x="4358" y="2180"/>
                  </a:lnTo>
                  <a:cubicBezTo>
                    <a:pt x="4358" y="1775"/>
                    <a:pt x="4024" y="1465"/>
                    <a:pt x="3643" y="1465"/>
                  </a:cubicBezTo>
                  <a:lnTo>
                    <a:pt x="3274" y="1465"/>
                  </a:lnTo>
                  <a:cubicBezTo>
                    <a:pt x="2870" y="1465"/>
                    <a:pt x="2560" y="1787"/>
                    <a:pt x="2560" y="2180"/>
                  </a:cubicBezTo>
                  <a:lnTo>
                    <a:pt x="2560" y="2549"/>
                  </a:lnTo>
                  <a:cubicBezTo>
                    <a:pt x="2560" y="2846"/>
                    <a:pt x="2703" y="3108"/>
                    <a:pt x="2929" y="3275"/>
                  </a:cubicBezTo>
                  <a:lnTo>
                    <a:pt x="2929" y="3525"/>
                  </a:lnTo>
                  <a:lnTo>
                    <a:pt x="2929" y="3549"/>
                  </a:lnTo>
                  <a:lnTo>
                    <a:pt x="2500" y="3751"/>
                  </a:lnTo>
                  <a:cubicBezTo>
                    <a:pt x="2322" y="3847"/>
                    <a:pt x="2203" y="4037"/>
                    <a:pt x="2203" y="4228"/>
                  </a:cubicBezTo>
                  <a:lnTo>
                    <a:pt x="2203" y="5990"/>
                  </a:lnTo>
                  <a:cubicBezTo>
                    <a:pt x="2203" y="6144"/>
                    <a:pt x="2239" y="6323"/>
                    <a:pt x="2322" y="6478"/>
                  </a:cubicBezTo>
                  <a:lnTo>
                    <a:pt x="2500" y="6823"/>
                  </a:lnTo>
                  <a:cubicBezTo>
                    <a:pt x="2536" y="6918"/>
                    <a:pt x="2572" y="7037"/>
                    <a:pt x="2572" y="7145"/>
                  </a:cubicBezTo>
                  <a:lnTo>
                    <a:pt x="2572" y="9597"/>
                  </a:lnTo>
                  <a:lnTo>
                    <a:pt x="83" y="11371"/>
                  </a:lnTo>
                  <a:cubicBezTo>
                    <a:pt x="12" y="11431"/>
                    <a:pt x="0" y="11538"/>
                    <a:pt x="36" y="11609"/>
                  </a:cubicBezTo>
                  <a:cubicBezTo>
                    <a:pt x="74" y="11655"/>
                    <a:pt x="133" y="11682"/>
                    <a:pt x="188" y="11682"/>
                  </a:cubicBezTo>
                  <a:cubicBezTo>
                    <a:pt x="219" y="11682"/>
                    <a:pt x="249" y="11674"/>
                    <a:pt x="274" y="11657"/>
                  </a:cubicBezTo>
                  <a:lnTo>
                    <a:pt x="5846" y="7716"/>
                  </a:lnTo>
                  <a:lnTo>
                    <a:pt x="11406" y="11657"/>
                  </a:lnTo>
                  <a:cubicBezTo>
                    <a:pt x="11442" y="11669"/>
                    <a:pt x="11466" y="11681"/>
                    <a:pt x="11513" y="11681"/>
                  </a:cubicBezTo>
                  <a:cubicBezTo>
                    <a:pt x="11573" y="11681"/>
                    <a:pt x="11621" y="11657"/>
                    <a:pt x="11644" y="11609"/>
                  </a:cubicBezTo>
                  <a:cubicBezTo>
                    <a:pt x="11668" y="11538"/>
                    <a:pt x="11644" y="11431"/>
                    <a:pt x="11573" y="11371"/>
                  </a:cubicBezTo>
                  <a:lnTo>
                    <a:pt x="5977" y="7395"/>
                  </a:lnTo>
                  <a:lnTo>
                    <a:pt x="5977" y="4930"/>
                  </a:lnTo>
                  <a:lnTo>
                    <a:pt x="6144" y="4787"/>
                  </a:lnTo>
                  <a:cubicBezTo>
                    <a:pt x="6263" y="4692"/>
                    <a:pt x="6334" y="4549"/>
                    <a:pt x="6346" y="4394"/>
                  </a:cubicBezTo>
                  <a:cubicBezTo>
                    <a:pt x="6346" y="4228"/>
                    <a:pt x="6287" y="4073"/>
                    <a:pt x="6168" y="3977"/>
                  </a:cubicBezTo>
                  <a:cubicBezTo>
                    <a:pt x="6108" y="3930"/>
                    <a:pt x="6049" y="3882"/>
                    <a:pt x="5977" y="3870"/>
                  </a:cubicBezTo>
                  <a:lnTo>
                    <a:pt x="5977" y="715"/>
                  </a:lnTo>
                  <a:lnTo>
                    <a:pt x="8275" y="715"/>
                  </a:lnTo>
                  <a:lnTo>
                    <a:pt x="8037" y="1191"/>
                  </a:lnTo>
                  <a:cubicBezTo>
                    <a:pt x="8001" y="1239"/>
                    <a:pt x="8001" y="1299"/>
                    <a:pt x="8037" y="1334"/>
                  </a:cubicBezTo>
                  <a:lnTo>
                    <a:pt x="8275" y="1811"/>
                  </a:lnTo>
                  <a:lnTo>
                    <a:pt x="6549" y="1811"/>
                  </a:lnTo>
                  <a:cubicBezTo>
                    <a:pt x="6453" y="1811"/>
                    <a:pt x="6382" y="1894"/>
                    <a:pt x="6382" y="1977"/>
                  </a:cubicBezTo>
                  <a:cubicBezTo>
                    <a:pt x="6382" y="2072"/>
                    <a:pt x="6453" y="2144"/>
                    <a:pt x="6549" y="2144"/>
                  </a:cubicBezTo>
                  <a:lnTo>
                    <a:pt x="8549" y="2144"/>
                  </a:lnTo>
                  <a:cubicBezTo>
                    <a:pt x="8608" y="2144"/>
                    <a:pt x="8668" y="2108"/>
                    <a:pt x="8704" y="2072"/>
                  </a:cubicBezTo>
                  <a:cubicBezTo>
                    <a:pt x="8727" y="2025"/>
                    <a:pt x="8727" y="1953"/>
                    <a:pt x="8716" y="1906"/>
                  </a:cubicBezTo>
                  <a:lnTo>
                    <a:pt x="8394" y="1251"/>
                  </a:lnTo>
                  <a:lnTo>
                    <a:pt x="8716" y="596"/>
                  </a:lnTo>
                  <a:cubicBezTo>
                    <a:pt x="8751" y="537"/>
                    <a:pt x="8751" y="477"/>
                    <a:pt x="8704" y="429"/>
                  </a:cubicBezTo>
                  <a:cubicBezTo>
                    <a:pt x="8668" y="394"/>
                    <a:pt x="8608" y="358"/>
                    <a:pt x="8549" y="358"/>
                  </a:cubicBezTo>
                  <a:lnTo>
                    <a:pt x="5977" y="358"/>
                  </a:lnTo>
                  <a:lnTo>
                    <a:pt x="5977" y="167"/>
                  </a:lnTo>
                  <a:cubicBezTo>
                    <a:pt x="5977" y="72"/>
                    <a:pt x="5906" y="1"/>
                    <a:pt x="5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52" name="Google Shape;10052;p78"/>
            <p:cNvSpPr/>
            <p:nvPr/>
          </p:nvSpPr>
          <p:spPr>
            <a:xfrm>
              <a:off x="7281188" y="3188513"/>
              <a:ext cx="65596" cy="48473"/>
            </a:xfrm>
            <a:custGeom>
              <a:avLst/>
              <a:gdLst/>
              <a:ahLst/>
              <a:cxnLst/>
              <a:rect l="l" t="t" r="r" b="b"/>
              <a:pathLst>
                <a:path w="2061" h="1523" extrusionOk="0">
                  <a:moveTo>
                    <a:pt x="204" y="1"/>
                  </a:moveTo>
                  <a:cubicBezTo>
                    <a:pt x="151" y="1"/>
                    <a:pt x="97" y="27"/>
                    <a:pt x="60" y="70"/>
                  </a:cubicBezTo>
                  <a:cubicBezTo>
                    <a:pt x="1" y="154"/>
                    <a:pt x="37" y="261"/>
                    <a:pt x="108" y="320"/>
                  </a:cubicBezTo>
                  <a:lnTo>
                    <a:pt x="1775" y="1487"/>
                  </a:lnTo>
                  <a:cubicBezTo>
                    <a:pt x="1799" y="1511"/>
                    <a:pt x="1834" y="1523"/>
                    <a:pt x="1882" y="1523"/>
                  </a:cubicBezTo>
                  <a:cubicBezTo>
                    <a:pt x="1942" y="1523"/>
                    <a:pt x="1977" y="1487"/>
                    <a:pt x="2013" y="1451"/>
                  </a:cubicBezTo>
                  <a:cubicBezTo>
                    <a:pt x="2061" y="1368"/>
                    <a:pt x="2037" y="1261"/>
                    <a:pt x="1965" y="1213"/>
                  </a:cubicBezTo>
                  <a:lnTo>
                    <a:pt x="299" y="35"/>
                  </a:lnTo>
                  <a:cubicBezTo>
                    <a:pt x="271" y="11"/>
                    <a:pt x="237" y="1"/>
                    <a:pt x="2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53" name="Google Shape;10053;p78"/>
            <p:cNvSpPr/>
            <p:nvPr/>
          </p:nvSpPr>
          <p:spPr>
            <a:xfrm>
              <a:off x="7252034" y="3168080"/>
              <a:ext cx="24634" cy="19287"/>
            </a:xfrm>
            <a:custGeom>
              <a:avLst/>
              <a:gdLst/>
              <a:ahLst/>
              <a:cxnLst/>
              <a:rect l="l" t="t" r="r" b="b"/>
              <a:pathLst>
                <a:path w="774" h="606" extrusionOk="0">
                  <a:moveTo>
                    <a:pt x="201" y="1"/>
                  </a:moveTo>
                  <a:cubicBezTo>
                    <a:pt x="148" y="1"/>
                    <a:pt x="97" y="29"/>
                    <a:pt x="60" y="81"/>
                  </a:cubicBezTo>
                  <a:cubicBezTo>
                    <a:pt x="0" y="153"/>
                    <a:pt x="24" y="260"/>
                    <a:pt x="95" y="319"/>
                  </a:cubicBezTo>
                  <a:lnTo>
                    <a:pt x="476" y="569"/>
                  </a:lnTo>
                  <a:cubicBezTo>
                    <a:pt x="500" y="581"/>
                    <a:pt x="536" y="605"/>
                    <a:pt x="572" y="605"/>
                  </a:cubicBezTo>
                  <a:cubicBezTo>
                    <a:pt x="631" y="605"/>
                    <a:pt x="679" y="569"/>
                    <a:pt x="714" y="522"/>
                  </a:cubicBezTo>
                  <a:cubicBezTo>
                    <a:pt x="774" y="450"/>
                    <a:pt x="750" y="343"/>
                    <a:pt x="667" y="284"/>
                  </a:cubicBezTo>
                  <a:lnTo>
                    <a:pt x="298" y="34"/>
                  </a:lnTo>
                  <a:cubicBezTo>
                    <a:pt x="266" y="11"/>
                    <a:pt x="233" y="1"/>
                    <a:pt x="2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54" name="Google Shape;10054;p78"/>
          <p:cNvGrpSpPr/>
          <p:nvPr/>
        </p:nvGrpSpPr>
        <p:grpSpPr>
          <a:xfrm>
            <a:off x="8251104" y="3708212"/>
            <a:ext cx="495193" cy="363809"/>
            <a:chOff x="6188327" y="2955408"/>
            <a:chExt cx="371395" cy="272857"/>
          </a:xfrm>
          <a:solidFill>
            <a:schemeClr val="tx1"/>
          </a:solidFill>
        </p:grpSpPr>
        <p:sp>
          <p:nvSpPr>
            <p:cNvPr id="10055" name="Google Shape;10055;p78"/>
            <p:cNvSpPr/>
            <p:nvPr/>
          </p:nvSpPr>
          <p:spPr>
            <a:xfrm>
              <a:off x="6229990" y="2978897"/>
              <a:ext cx="289567" cy="197840"/>
            </a:xfrm>
            <a:custGeom>
              <a:avLst/>
              <a:gdLst/>
              <a:ahLst/>
              <a:cxnLst/>
              <a:rect l="l" t="t" r="r" b="b"/>
              <a:pathLst>
                <a:path w="9098" h="6216" extrusionOk="0">
                  <a:moveTo>
                    <a:pt x="2894" y="1263"/>
                  </a:moveTo>
                  <a:cubicBezTo>
                    <a:pt x="3097" y="1263"/>
                    <a:pt x="3263" y="1429"/>
                    <a:pt x="3263" y="1632"/>
                  </a:cubicBezTo>
                  <a:lnTo>
                    <a:pt x="3263" y="2001"/>
                  </a:lnTo>
                  <a:cubicBezTo>
                    <a:pt x="3263" y="2322"/>
                    <a:pt x="3013" y="2572"/>
                    <a:pt x="2704" y="2572"/>
                  </a:cubicBezTo>
                  <a:cubicBezTo>
                    <a:pt x="2406" y="2561"/>
                    <a:pt x="2144" y="2299"/>
                    <a:pt x="2144" y="2001"/>
                  </a:cubicBezTo>
                  <a:lnTo>
                    <a:pt x="2144" y="1632"/>
                  </a:lnTo>
                  <a:cubicBezTo>
                    <a:pt x="2144" y="1429"/>
                    <a:pt x="2311" y="1263"/>
                    <a:pt x="2525" y="1263"/>
                  </a:cubicBezTo>
                  <a:close/>
                  <a:moveTo>
                    <a:pt x="7264" y="1084"/>
                  </a:moveTo>
                  <a:cubicBezTo>
                    <a:pt x="7371" y="1084"/>
                    <a:pt x="7466" y="1168"/>
                    <a:pt x="7466" y="1275"/>
                  </a:cubicBezTo>
                  <a:lnTo>
                    <a:pt x="7466" y="1822"/>
                  </a:lnTo>
                  <a:cubicBezTo>
                    <a:pt x="7466" y="1894"/>
                    <a:pt x="7430" y="1953"/>
                    <a:pt x="7359" y="1989"/>
                  </a:cubicBezTo>
                  <a:cubicBezTo>
                    <a:pt x="7299" y="2025"/>
                    <a:pt x="7264" y="2084"/>
                    <a:pt x="7264" y="2144"/>
                  </a:cubicBezTo>
                  <a:lnTo>
                    <a:pt x="7264" y="2406"/>
                  </a:lnTo>
                  <a:cubicBezTo>
                    <a:pt x="7264" y="2477"/>
                    <a:pt x="7323" y="2549"/>
                    <a:pt x="7407" y="2572"/>
                  </a:cubicBezTo>
                  <a:lnTo>
                    <a:pt x="7859" y="2692"/>
                  </a:lnTo>
                  <a:cubicBezTo>
                    <a:pt x="7954" y="2703"/>
                    <a:pt x="8014" y="2787"/>
                    <a:pt x="8014" y="2882"/>
                  </a:cubicBezTo>
                  <a:lnTo>
                    <a:pt x="8014" y="2930"/>
                  </a:lnTo>
                  <a:lnTo>
                    <a:pt x="6168" y="2930"/>
                  </a:lnTo>
                  <a:lnTo>
                    <a:pt x="6168" y="2882"/>
                  </a:lnTo>
                  <a:cubicBezTo>
                    <a:pt x="6168" y="2787"/>
                    <a:pt x="6228" y="2715"/>
                    <a:pt x="6311" y="2692"/>
                  </a:cubicBezTo>
                  <a:lnTo>
                    <a:pt x="6776" y="2572"/>
                  </a:lnTo>
                  <a:cubicBezTo>
                    <a:pt x="6847" y="2549"/>
                    <a:pt x="6907" y="2477"/>
                    <a:pt x="6907" y="2406"/>
                  </a:cubicBezTo>
                  <a:lnTo>
                    <a:pt x="6907" y="2144"/>
                  </a:lnTo>
                  <a:cubicBezTo>
                    <a:pt x="6895" y="2060"/>
                    <a:pt x="6871" y="2025"/>
                    <a:pt x="6811" y="1989"/>
                  </a:cubicBezTo>
                  <a:cubicBezTo>
                    <a:pt x="6752" y="1953"/>
                    <a:pt x="6704" y="1882"/>
                    <a:pt x="6704" y="1822"/>
                  </a:cubicBezTo>
                  <a:lnTo>
                    <a:pt x="6704" y="1275"/>
                  </a:lnTo>
                  <a:cubicBezTo>
                    <a:pt x="6704" y="1168"/>
                    <a:pt x="6787" y="1084"/>
                    <a:pt x="6895" y="1084"/>
                  </a:cubicBezTo>
                  <a:close/>
                  <a:moveTo>
                    <a:pt x="8752" y="334"/>
                  </a:moveTo>
                  <a:lnTo>
                    <a:pt x="8752" y="2930"/>
                  </a:lnTo>
                  <a:lnTo>
                    <a:pt x="8371" y="2930"/>
                  </a:lnTo>
                  <a:lnTo>
                    <a:pt x="8371" y="2882"/>
                  </a:lnTo>
                  <a:cubicBezTo>
                    <a:pt x="8371" y="2632"/>
                    <a:pt x="8204" y="2418"/>
                    <a:pt x="7966" y="2358"/>
                  </a:cubicBezTo>
                  <a:lnTo>
                    <a:pt x="7645" y="2287"/>
                  </a:lnTo>
                  <a:lnTo>
                    <a:pt x="7645" y="2227"/>
                  </a:lnTo>
                  <a:cubicBezTo>
                    <a:pt x="7764" y="2120"/>
                    <a:pt x="7823" y="1977"/>
                    <a:pt x="7823" y="1822"/>
                  </a:cubicBezTo>
                  <a:lnTo>
                    <a:pt x="7823" y="1275"/>
                  </a:lnTo>
                  <a:cubicBezTo>
                    <a:pt x="7823" y="977"/>
                    <a:pt x="7585" y="739"/>
                    <a:pt x="7288" y="739"/>
                  </a:cubicBezTo>
                  <a:lnTo>
                    <a:pt x="6907" y="739"/>
                  </a:lnTo>
                  <a:cubicBezTo>
                    <a:pt x="6609" y="739"/>
                    <a:pt x="6371" y="977"/>
                    <a:pt x="6371" y="1275"/>
                  </a:cubicBezTo>
                  <a:lnTo>
                    <a:pt x="6371" y="1822"/>
                  </a:lnTo>
                  <a:cubicBezTo>
                    <a:pt x="6371" y="1977"/>
                    <a:pt x="6454" y="2120"/>
                    <a:pt x="6549" y="2227"/>
                  </a:cubicBezTo>
                  <a:lnTo>
                    <a:pt x="6549" y="2287"/>
                  </a:lnTo>
                  <a:lnTo>
                    <a:pt x="6228" y="2358"/>
                  </a:lnTo>
                  <a:cubicBezTo>
                    <a:pt x="5990" y="2418"/>
                    <a:pt x="5823" y="2632"/>
                    <a:pt x="5823" y="2882"/>
                  </a:cubicBezTo>
                  <a:lnTo>
                    <a:pt x="5823" y="2930"/>
                  </a:lnTo>
                  <a:lnTo>
                    <a:pt x="5442" y="2930"/>
                  </a:lnTo>
                  <a:lnTo>
                    <a:pt x="5442" y="334"/>
                  </a:lnTo>
                  <a:close/>
                  <a:moveTo>
                    <a:pt x="2894" y="2906"/>
                  </a:moveTo>
                  <a:lnTo>
                    <a:pt x="2894" y="2989"/>
                  </a:lnTo>
                  <a:cubicBezTo>
                    <a:pt x="2894" y="3049"/>
                    <a:pt x="2906" y="3108"/>
                    <a:pt x="2954" y="3168"/>
                  </a:cubicBezTo>
                  <a:lnTo>
                    <a:pt x="2716" y="3406"/>
                  </a:lnTo>
                  <a:lnTo>
                    <a:pt x="2704" y="3406"/>
                  </a:lnTo>
                  <a:lnTo>
                    <a:pt x="2466" y="3168"/>
                  </a:lnTo>
                  <a:cubicBezTo>
                    <a:pt x="2489" y="3108"/>
                    <a:pt x="2501" y="3049"/>
                    <a:pt x="2501" y="2989"/>
                  </a:cubicBezTo>
                  <a:lnTo>
                    <a:pt x="2501" y="2906"/>
                  </a:lnTo>
                  <a:close/>
                  <a:moveTo>
                    <a:pt x="3251" y="3346"/>
                  </a:moveTo>
                  <a:lnTo>
                    <a:pt x="3597" y="3477"/>
                  </a:lnTo>
                  <a:cubicBezTo>
                    <a:pt x="3739" y="3537"/>
                    <a:pt x="3835" y="3668"/>
                    <a:pt x="3835" y="3835"/>
                  </a:cubicBezTo>
                  <a:lnTo>
                    <a:pt x="3835" y="4918"/>
                  </a:lnTo>
                  <a:cubicBezTo>
                    <a:pt x="3835" y="5025"/>
                    <a:pt x="3739" y="5108"/>
                    <a:pt x="3632" y="5108"/>
                  </a:cubicBezTo>
                  <a:lnTo>
                    <a:pt x="2894" y="5108"/>
                  </a:lnTo>
                  <a:lnTo>
                    <a:pt x="2894" y="4906"/>
                  </a:lnTo>
                  <a:lnTo>
                    <a:pt x="3263" y="4906"/>
                  </a:lnTo>
                  <a:cubicBezTo>
                    <a:pt x="3358" y="4906"/>
                    <a:pt x="3430" y="4835"/>
                    <a:pt x="3430" y="4739"/>
                  </a:cubicBezTo>
                  <a:lnTo>
                    <a:pt x="3430" y="4192"/>
                  </a:lnTo>
                  <a:cubicBezTo>
                    <a:pt x="3430" y="4096"/>
                    <a:pt x="3358" y="4025"/>
                    <a:pt x="3263" y="4025"/>
                  </a:cubicBezTo>
                  <a:cubicBezTo>
                    <a:pt x="3180" y="4025"/>
                    <a:pt x="3097" y="4096"/>
                    <a:pt x="3097" y="4192"/>
                  </a:cubicBezTo>
                  <a:lnTo>
                    <a:pt x="3097" y="4561"/>
                  </a:lnTo>
                  <a:lnTo>
                    <a:pt x="2346" y="4561"/>
                  </a:lnTo>
                  <a:lnTo>
                    <a:pt x="2346" y="4192"/>
                  </a:lnTo>
                  <a:cubicBezTo>
                    <a:pt x="2346" y="4096"/>
                    <a:pt x="2263" y="4025"/>
                    <a:pt x="2180" y="4025"/>
                  </a:cubicBezTo>
                  <a:cubicBezTo>
                    <a:pt x="2085" y="4025"/>
                    <a:pt x="2013" y="4096"/>
                    <a:pt x="2013" y="4192"/>
                  </a:cubicBezTo>
                  <a:lnTo>
                    <a:pt x="2013" y="4739"/>
                  </a:lnTo>
                  <a:cubicBezTo>
                    <a:pt x="2013" y="4835"/>
                    <a:pt x="2085" y="4906"/>
                    <a:pt x="2180" y="4906"/>
                  </a:cubicBezTo>
                  <a:lnTo>
                    <a:pt x="2549" y="4906"/>
                  </a:lnTo>
                  <a:lnTo>
                    <a:pt x="2549" y="5120"/>
                  </a:lnTo>
                  <a:lnTo>
                    <a:pt x="1811" y="5120"/>
                  </a:lnTo>
                  <a:cubicBezTo>
                    <a:pt x="1704" y="5120"/>
                    <a:pt x="1608" y="5025"/>
                    <a:pt x="1608" y="4918"/>
                  </a:cubicBezTo>
                  <a:lnTo>
                    <a:pt x="1608" y="3835"/>
                  </a:lnTo>
                  <a:lnTo>
                    <a:pt x="1596" y="3835"/>
                  </a:lnTo>
                  <a:cubicBezTo>
                    <a:pt x="1596" y="3680"/>
                    <a:pt x="1704" y="3537"/>
                    <a:pt x="1834" y="3477"/>
                  </a:cubicBezTo>
                  <a:lnTo>
                    <a:pt x="2180" y="3346"/>
                  </a:lnTo>
                  <a:lnTo>
                    <a:pt x="2466" y="3632"/>
                  </a:lnTo>
                  <a:cubicBezTo>
                    <a:pt x="2537" y="3704"/>
                    <a:pt x="2620" y="3727"/>
                    <a:pt x="2716" y="3727"/>
                  </a:cubicBezTo>
                  <a:cubicBezTo>
                    <a:pt x="2799" y="3727"/>
                    <a:pt x="2894" y="3704"/>
                    <a:pt x="2966" y="3632"/>
                  </a:cubicBezTo>
                  <a:lnTo>
                    <a:pt x="3251" y="3346"/>
                  </a:lnTo>
                  <a:close/>
                  <a:moveTo>
                    <a:pt x="5097" y="5085"/>
                  </a:moveTo>
                  <a:lnTo>
                    <a:pt x="5097" y="5847"/>
                  </a:lnTo>
                  <a:lnTo>
                    <a:pt x="322" y="5847"/>
                  </a:lnTo>
                  <a:lnTo>
                    <a:pt x="322" y="5085"/>
                  </a:lnTo>
                  <a:lnTo>
                    <a:pt x="1287" y="5085"/>
                  </a:lnTo>
                  <a:cubicBezTo>
                    <a:pt x="1358" y="5287"/>
                    <a:pt x="1549" y="5454"/>
                    <a:pt x="1787" y="5454"/>
                  </a:cubicBezTo>
                  <a:lnTo>
                    <a:pt x="3620" y="5454"/>
                  </a:lnTo>
                  <a:cubicBezTo>
                    <a:pt x="3859" y="5454"/>
                    <a:pt x="4049" y="5311"/>
                    <a:pt x="4132" y="5085"/>
                  </a:cubicBezTo>
                  <a:close/>
                  <a:moveTo>
                    <a:pt x="7288" y="4001"/>
                  </a:moveTo>
                  <a:cubicBezTo>
                    <a:pt x="7383" y="4001"/>
                    <a:pt x="7478" y="4085"/>
                    <a:pt x="7478" y="4192"/>
                  </a:cubicBezTo>
                  <a:lnTo>
                    <a:pt x="7478" y="4739"/>
                  </a:lnTo>
                  <a:cubicBezTo>
                    <a:pt x="7478" y="4823"/>
                    <a:pt x="7442" y="4870"/>
                    <a:pt x="7371" y="4906"/>
                  </a:cubicBezTo>
                  <a:cubicBezTo>
                    <a:pt x="7311" y="4942"/>
                    <a:pt x="7288" y="5001"/>
                    <a:pt x="7288" y="5061"/>
                  </a:cubicBezTo>
                  <a:lnTo>
                    <a:pt x="7288" y="5323"/>
                  </a:lnTo>
                  <a:cubicBezTo>
                    <a:pt x="7288" y="5394"/>
                    <a:pt x="7347" y="5466"/>
                    <a:pt x="7419" y="5489"/>
                  </a:cubicBezTo>
                  <a:lnTo>
                    <a:pt x="7883" y="5609"/>
                  </a:lnTo>
                  <a:cubicBezTo>
                    <a:pt x="7966" y="5620"/>
                    <a:pt x="8026" y="5716"/>
                    <a:pt x="8026" y="5799"/>
                  </a:cubicBezTo>
                  <a:lnTo>
                    <a:pt x="8026" y="5847"/>
                  </a:lnTo>
                  <a:lnTo>
                    <a:pt x="6168" y="5847"/>
                  </a:lnTo>
                  <a:lnTo>
                    <a:pt x="6168" y="5799"/>
                  </a:lnTo>
                  <a:cubicBezTo>
                    <a:pt x="6168" y="5716"/>
                    <a:pt x="6228" y="5632"/>
                    <a:pt x="6311" y="5609"/>
                  </a:cubicBezTo>
                  <a:lnTo>
                    <a:pt x="6776" y="5489"/>
                  </a:lnTo>
                  <a:cubicBezTo>
                    <a:pt x="6847" y="5478"/>
                    <a:pt x="6907" y="5394"/>
                    <a:pt x="6907" y="5323"/>
                  </a:cubicBezTo>
                  <a:lnTo>
                    <a:pt x="6907" y="5061"/>
                  </a:lnTo>
                  <a:cubicBezTo>
                    <a:pt x="6907" y="5001"/>
                    <a:pt x="6883" y="4942"/>
                    <a:pt x="6823" y="4906"/>
                  </a:cubicBezTo>
                  <a:cubicBezTo>
                    <a:pt x="6764" y="4870"/>
                    <a:pt x="6716" y="4799"/>
                    <a:pt x="6716" y="4739"/>
                  </a:cubicBezTo>
                  <a:lnTo>
                    <a:pt x="6716" y="4192"/>
                  </a:lnTo>
                  <a:cubicBezTo>
                    <a:pt x="6716" y="4085"/>
                    <a:pt x="6811" y="4001"/>
                    <a:pt x="6907" y="4001"/>
                  </a:cubicBezTo>
                  <a:close/>
                  <a:moveTo>
                    <a:pt x="8740" y="3275"/>
                  </a:moveTo>
                  <a:lnTo>
                    <a:pt x="8740" y="5847"/>
                  </a:lnTo>
                  <a:lnTo>
                    <a:pt x="8359" y="5847"/>
                  </a:lnTo>
                  <a:lnTo>
                    <a:pt x="8359" y="5799"/>
                  </a:lnTo>
                  <a:cubicBezTo>
                    <a:pt x="8359" y="5549"/>
                    <a:pt x="8192" y="5335"/>
                    <a:pt x="7954" y="5275"/>
                  </a:cubicBezTo>
                  <a:lnTo>
                    <a:pt x="7621" y="5204"/>
                  </a:lnTo>
                  <a:lnTo>
                    <a:pt x="7621" y="5144"/>
                  </a:lnTo>
                  <a:cubicBezTo>
                    <a:pt x="7740" y="5037"/>
                    <a:pt x="7800" y="4894"/>
                    <a:pt x="7800" y="4739"/>
                  </a:cubicBezTo>
                  <a:lnTo>
                    <a:pt x="7800" y="4192"/>
                  </a:lnTo>
                  <a:cubicBezTo>
                    <a:pt x="7800" y="3894"/>
                    <a:pt x="7561" y="3656"/>
                    <a:pt x="7264" y="3656"/>
                  </a:cubicBezTo>
                  <a:lnTo>
                    <a:pt x="6895" y="3656"/>
                  </a:lnTo>
                  <a:cubicBezTo>
                    <a:pt x="6597" y="3656"/>
                    <a:pt x="6359" y="3894"/>
                    <a:pt x="6359" y="4192"/>
                  </a:cubicBezTo>
                  <a:lnTo>
                    <a:pt x="6359" y="4739"/>
                  </a:lnTo>
                  <a:cubicBezTo>
                    <a:pt x="6359" y="4894"/>
                    <a:pt x="6430" y="5037"/>
                    <a:pt x="6537" y="5144"/>
                  </a:cubicBezTo>
                  <a:lnTo>
                    <a:pt x="6537" y="5204"/>
                  </a:lnTo>
                  <a:lnTo>
                    <a:pt x="6216" y="5275"/>
                  </a:lnTo>
                  <a:cubicBezTo>
                    <a:pt x="5978" y="5335"/>
                    <a:pt x="5811" y="5549"/>
                    <a:pt x="5811" y="5799"/>
                  </a:cubicBezTo>
                  <a:lnTo>
                    <a:pt x="5811" y="5847"/>
                  </a:lnTo>
                  <a:lnTo>
                    <a:pt x="5418" y="5847"/>
                  </a:lnTo>
                  <a:lnTo>
                    <a:pt x="5418" y="3275"/>
                  </a:lnTo>
                  <a:close/>
                  <a:moveTo>
                    <a:pt x="1430" y="1"/>
                  </a:moveTo>
                  <a:cubicBezTo>
                    <a:pt x="1346" y="1"/>
                    <a:pt x="1275" y="72"/>
                    <a:pt x="1275" y="155"/>
                  </a:cubicBezTo>
                  <a:cubicBezTo>
                    <a:pt x="1275" y="251"/>
                    <a:pt x="1346" y="322"/>
                    <a:pt x="1430" y="322"/>
                  </a:cubicBezTo>
                  <a:lnTo>
                    <a:pt x="5097" y="322"/>
                  </a:lnTo>
                  <a:lnTo>
                    <a:pt x="5097" y="4763"/>
                  </a:lnTo>
                  <a:lnTo>
                    <a:pt x="4156" y="4763"/>
                  </a:lnTo>
                  <a:lnTo>
                    <a:pt x="4156" y="3835"/>
                  </a:lnTo>
                  <a:cubicBezTo>
                    <a:pt x="4156" y="3537"/>
                    <a:pt x="3978" y="3275"/>
                    <a:pt x="3692" y="3168"/>
                  </a:cubicBezTo>
                  <a:lnTo>
                    <a:pt x="3251" y="2989"/>
                  </a:lnTo>
                  <a:lnTo>
                    <a:pt x="3251" y="2965"/>
                  </a:lnTo>
                  <a:lnTo>
                    <a:pt x="3251" y="2715"/>
                  </a:lnTo>
                  <a:cubicBezTo>
                    <a:pt x="3478" y="2549"/>
                    <a:pt x="3620" y="2287"/>
                    <a:pt x="3620" y="1989"/>
                  </a:cubicBezTo>
                  <a:lnTo>
                    <a:pt x="3620" y="1632"/>
                  </a:lnTo>
                  <a:cubicBezTo>
                    <a:pt x="3620" y="1227"/>
                    <a:pt x="3299" y="917"/>
                    <a:pt x="2906" y="917"/>
                  </a:cubicBezTo>
                  <a:lnTo>
                    <a:pt x="2537" y="917"/>
                  </a:lnTo>
                  <a:cubicBezTo>
                    <a:pt x="2132" y="917"/>
                    <a:pt x="1823" y="1251"/>
                    <a:pt x="1823" y="1632"/>
                  </a:cubicBezTo>
                  <a:lnTo>
                    <a:pt x="1823" y="2001"/>
                  </a:lnTo>
                  <a:cubicBezTo>
                    <a:pt x="1823" y="2299"/>
                    <a:pt x="1965" y="2572"/>
                    <a:pt x="2192" y="2739"/>
                  </a:cubicBezTo>
                  <a:lnTo>
                    <a:pt x="2192" y="2989"/>
                  </a:lnTo>
                  <a:lnTo>
                    <a:pt x="2192" y="3001"/>
                  </a:lnTo>
                  <a:lnTo>
                    <a:pt x="1751" y="3180"/>
                  </a:lnTo>
                  <a:cubicBezTo>
                    <a:pt x="1477" y="3287"/>
                    <a:pt x="1287" y="3549"/>
                    <a:pt x="1287" y="3846"/>
                  </a:cubicBezTo>
                  <a:lnTo>
                    <a:pt x="1287" y="4775"/>
                  </a:lnTo>
                  <a:lnTo>
                    <a:pt x="346" y="4775"/>
                  </a:lnTo>
                  <a:lnTo>
                    <a:pt x="346" y="370"/>
                  </a:lnTo>
                  <a:lnTo>
                    <a:pt x="715" y="370"/>
                  </a:lnTo>
                  <a:cubicBezTo>
                    <a:pt x="811" y="370"/>
                    <a:pt x="882" y="298"/>
                    <a:pt x="882" y="203"/>
                  </a:cubicBezTo>
                  <a:cubicBezTo>
                    <a:pt x="882" y="120"/>
                    <a:pt x="811" y="36"/>
                    <a:pt x="715" y="36"/>
                  </a:cubicBezTo>
                  <a:lnTo>
                    <a:pt x="168" y="36"/>
                  </a:lnTo>
                  <a:cubicBezTo>
                    <a:pt x="84" y="36"/>
                    <a:pt x="1" y="120"/>
                    <a:pt x="1" y="203"/>
                  </a:cubicBezTo>
                  <a:lnTo>
                    <a:pt x="1" y="6049"/>
                  </a:lnTo>
                  <a:cubicBezTo>
                    <a:pt x="1" y="6144"/>
                    <a:pt x="84" y="6216"/>
                    <a:pt x="168" y="6216"/>
                  </a:cubicBezTo>
                  <a:lnTo>
                    <a:pt x="8931" y="6216"/>
                  </a:lnTo>
                  <a:cubicBezTo>
                    <a:pt x="9026" y="6216"/>
                    <a:pt x="9097" y="6144"/>
                    <a:pt x="9097" y="6049"/>
                  </a:cubicBezTo>
                  <a:lnTo>
                    <a:pt x="9097" y="203"/>
                  </a:lnTo>
                  <a:cubicBezTo>
                    <a:pt x="9085" y="84"/>
                    <a:pt x="9014" y="1"/>
                    <a:pt x="89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56" name="Google Shape;10056;p78"/>
            <p:cNvSpPr/>
            <p:nvPr/>
          </p:nvSpPr>
          <p:spPr>
            <a:xfrm>
              <a:off x="6188327" y="2955408"/>
              <a:ext cx="371395" cy="272857"/>
            </a:xfrm>
            <a:custGeom>
              <a:avLst/>
              <a:gdLst/>
              <a:ahLst/>
              <a:cxnLst/>
              <a:rect l="l" t="t" r="r" b="b"/>
              <a:pathLst>
                <a:path w="11669" h="8573" extrusionOk="0">
                  <a:moveTo>
                    <a:pt x="10597" y="358"/>
                  </a:moveTo>
                  <a:cubicBezTo>
                    <a:pt x="10704" y="358"/>
                    <a:pt x="10799" y="453"/>
                    <a:pt x="10799" y="548"/>
                  </a:cubicBezTo>
                  <a:lnTo>
                    <a:pt x="10799" y="7323"/>
                  </a:lnTo>
                  <a:lnTo>
                    <a:pt x="10418" y="7323"/>
                  </a:lnTo>
                  <a:cubicBezTo>
                    <a:pt x="10335" y="7323"/>
                    <a:pt x="10263" y="7394"/>
                    <a:pt x="10263" y="7490"/>
                  </a:cubicBezTo>
                  <a:cubicBezTo>
                    <a:pt x="10263" y="7585"/>
                    <a:pt x="10335" y="7656"/>
                    <a:pt x="10418" y="7656"/>
                  </a:cubicBezTo>
                  <a:lnTo>
                    <a:pt x="11323" y="7656"/>
                  </a:lnTo>
                  <a:cubicBezTo>
                    <a:pt x="11323" y="7656"/>
                    <a:pt x="11347" y="7656"/>
                    <a:pt x="11347" y="7668"/>
                  </a:cubicBezTo>
                  <a:lnTo>
                    <a:pt x="11347" y="8037"/>
                  </a:lnTo>
                  <a:cubicBezTo>
                    <a:pt x="11335" y="8144"/>
                    <a:pt x="11240" y="8240"/>
                    <a:pt x="11133" y="8240"/>
                  </a:cubicBezTo>
                  <a:lnTo>
                    <a:pt x="536" y="8240"/>
                  </a:lnTo>
                  <a:cubicBezTo>
                    <a:pt x="441" y="8240"/>
                    <a:pt x="346" y="8144"/>
                    <a:pt x="346" y="8037"/>
                  </a:cubicBezTo>
                  <a:lnTo>
                    <a:pt x="346" y="7668"/>
                  </a:lnTo>
                  <a:cubicBezTo>
                    <a:pt x="346" y="7668"/>
                    <a:pt x="346" y="7656"/>
                    <a:pt x="357" y="7656"/>
                  </a:cubicBezTo>
                  <a:lnTo>
                    <a:pt x="9680" y="7656"/>
                  </a:lnTo>
                  <a:cubicBezTo>
                    <a:pt x="9763" y="7656"/>
                    <a:pt x="9835" y="7585"/>
                    <a:pt x="9835" y="7490"/>
                  </a:cubicBezTo>
                  <a:cubicBezTo>
                    <a:pt x="9835" y="7394"/>
                    <a:pt x="9763" y="7323"/>
                    <a:pt x="9680" y="7323"/>
                  </a:cubicBezTo>
                  <a:lnTo>
                    <a:pt x="893" y="7323"/>
                  </a:lnTo>
                  <a:lnTo>
                    <a:pt x="893" y="548"/>
                  </a:lnTo>
                  <a:cubicBezTo>
                    <a:pt x="893" y="453"/>
                    <a:pt x="988" y="358"/>
                    <a:pt x="1084" y="358"/>
                  </a:cubicBezTo>
                  <a:close/>
                  <a:moveTo>
                    <a:pt x="1096" y="1"/>
                  </a:moveTo>
                  <a:cubicBezTo>
                    <a:pt x="798" y="1"/>
                    <a:pt x="560" y="239"/>
                    <a:pt x="560" y="536"/>
                  </a:cubicBezTo>
                  <a:lnTo>
                    <a:pt x="560" y="7311"/>
                  </a:lnTo>
                  <a:lnTo>
                    <a:pt x="357" y="7311"/>
                  </a:lnTo>
                  <a:cubicBezTo>
                    <a:pt x="167" y="7311"/>
                    <a:pt x="0" y="7478"/>
                    <a:pt x="0" y="7668"/>
                  </a:cubicBezTo>
                  <a:lnTo>
                    <a:pt x="0" y="8037"/>
                  </a:lnTo>
                  <a:cubicBezTo>
                    <a:pt x="0" y="8335"/>
                    <a:pt x="238" y="8573"/>
                    <a:pt x="536" y="8573"/>
                  </a:cubicBezTo>
                  <a:lnTo>
                    <a:pt x="11133" y="8573"/>
                  </a:lnTo>
                  <a:cubicBezTo>
                    <a:pt x="11430" y="8573"/>
                    <a:pt x="11668" y="8335"/>
                    <a:pt x="11668" y="8037"/>
                  </a:cubicBezTo>
                  <a:lnTo>
                    <a:pt x="11668" y="7668"/>
                  </a:lnTo>
                  <a:cubicBezTo>
                    <a:pt x="11668" y="7478"/>
                    <a:pt x="11525" y="7311"/>
                    <a:pt x="11335" y="7311"/>
                  </a:cubicBezTo>
                  <a:lnTo>
                    <a:pt x="11133" y="7311"/>
                  </a:lnTo>
                  <a:lnTo>
                    <a:pt x="11133" y="536"/>
                  </a:lnTo>
                  <a:cubicBezTo>
                    <a:pt x="11133" y="239"/>
                    <a:pt x="10894" y="1"/>
                    <a:pt x="105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57" name="Google Shape;10057;p78"/>
          <p:cNvGrpSpPr/>
          <p:nvPr/>
        </p:nvGrpSpPr>
        <p:grpSpPr>
          <a:xfrm>
            <a:off x="10028606" y="3642519"/>
            <a:ext cx="479535" cy="494684"/>
            <a:chOff x="7521454" y="2906139"/>
            <a:chExt cx="359651" cy="371013"/>
          </a:xfrm>
          <a:solidFill>
            <a:schemeClr val="tx1"/>
          </a:solidFill>
        </p:grpSpPr>
        <p:sp>
          <p:nvSpPr>
            <p:cNvPr id="10058" name="Google Shape;10058;p78"/>
            <p:cNvSpPr/>
            <p:nvPr/>
          </p:nvSpPr>
          <p:spPr>
            <a:xfrm>
              <a:off x="7614677" y="3138830"/>
              <a:ext cx="79983" cy="138322"/>
            </a:xfrm>
            <a:custGeom>
              <a:avLst/>
              <a:gdLst/>
              <a:ahLst/>
              <a:cxnLst/>
              <a:rect l="l" t="t" r="r" b="b"/>
              <a:pathLst>
                <a:path w="2513" h="4346" extrusionOk="0">
                  <a:moveTo>
                    <a:pt x="1429" y="345"/>
                  </a:moveTo>
                  <a:cubicBezTo>
                    <a:pt x="1643" y="345"/>
                    <a:pt x="1798" y="512"/>
                    <a:pt x="1798" y="715"/>
                  </a:cubicBezTo>
                  <a:lnTo>
                    <a:pt x="1798" y="1084"/>
                  </a:lnTo>
                  <a:cubicBezTo>
                    <a:pt x="1798" y="1405"/>
                    <a:pt x="1548" y="1655"/>
                    <a:pt x="1251" y="1655"/>
                  </a:cubicBezTo>
                  <a:cubicBezTo>
                    <a:pt x="941" y="1655"/>
                    <a:pt x="691" y="1393"/>
                    <a:pt x="691" y="1084"/>
                  </a:cubicBezTo>
                  <a:lnTo>
                    <a:pt x="691" y="715"/>
                  </a:lnTo>
                  <a:cubicBezTo>
                    <a:pt x="691" y="512"/>
                    <a:pt x="846" y="345"/>
                    <a:pt x="1060" y="345"/>
                  </a:cubicBezTo>
                  <a:close/>
                  <a:moveTo>
                    <a:pt x="1429" y="1988"/>
                  </a:moveTo>
                  <a:lnTo>
                    <a:pt x="1429" y="2072"/>
                  </a:lnTo>
                  <a:cubicBezTo>
                    <a:pt x="1429" y="2131"/>
                    <a:pt x="1441" y="2191"/>
                    <a:pt x="1477" y="2250"/>
                  </a:cubicBezTo>
                  <a:lnTo>
                    <a:pt x="1251" y="2489"/>
                  </a:lnTo>
                  <a:lnTo>
                    <a:pt x="1239" y="2489"/>
                  </a:lnTo>
                  <a:lnTo>
                    <a:pt x="1000" y="2250"/>
                  </a:lnTo>
                  <a:cubicBezTo>
                    <a:pt x="1024" y="2191"/>
                    <a:pt x="1048" y="2131"/>
                    <a:pt x="1048" y="2072"/>
                  </a:cubicBezTo>
                  <a:lnTo>
                    <a:pt x="1048" y="1988"/>
                  </a:lnTo>
                  <a:close/>
                  <a:moveTo>
                    <a:pt x="1072" y="0"/>
                  </a:moveTo>
                  <a:cubicBezTo>
                    <a:pt x="667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12" y="1655"/>
                    <a:pt x="727" y="1822"/>
                  </a:cubicBezTo>
                  <a:lnTo>
                    <a:pt x="727" y="2072"/>
                  </a:lnTo>
                  <a:lnTo>
                    <a:pt x="727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72" y="4346"/>
                    <a:pt x="167" y="4346"/>
                  </a:cubicBezTo>
                  <a:cubicBezTo>
                    <a:pt x="250" y="4346"/>
                    <a:pt x="322" y="4274"/>
                    <a:pt x="322" y="4179"/>
                  </a:cubicBezTo>
                  <a:lnTo>
                    <a:pt x="322" y="2774"/>
                  </a:lnTo>
                  <a:cubicBezTo>
                    <a:pt x="322" y="2691"/>
                    <a:pt x="369" y="2631"/>
                    <a:pt x="429" y="2596"/>
                  </a:cubicBezTo>
                  <a:lnTo>
                    <a:pt x="727" y="2441"/>
                  </a:lnTo>
                  <a:lnTo>
                    <a:pt x="1000" y="2715"/>
                  </a:lnTo>
                  <a:cubicBezTo>
                    <a:pt x="1072" y="2786"/>
                    <a:pt x="1155" y="2810"/>
                    <a:pt x="1251" y="2810"/>
                  </a:cubicBezTo>
                  <a:cubicBezTo>
                    <a:pt x="1334" y="2810"/>
                    <a:pt x="1429" y="2786"/>
                    <a:pt x="1501" y="2715"/>
                  </a:cubicBezTo>
                  <a:lnTo>
                    <a:pt x="1774" y="2441"/>
                  </a:lnTo>
                  <a:lnTo>
                    <a:pt x="2072" y="2596"/>
                  </a:lnTo>
                  <a:cubicBezTo>
                    <a:pt x="2132" y="2619"/>
                    <a:pt x="2179" y="2691"/>
                    <a:pt x="2179" y="2774"/>
                  </a:cubicBezTo>
                  <a:lnTo>
                    <a:pt x="2179" y="4179"/>
                  </a:lnTo>
                  <a:cubicBezTo>
                    <a:pt x="2179" y="4274"/>
                    <a:pt x="2251" y="4346"/>
                    <a:pt x="2334" y="4346"/>
                  </a:cubicBezTo>
                  <a:cubicBezTo>
                    <a:pt x="2429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13" y="2572"/>
                    <a:pt x="2394" y="2381"/>
                    <a:pt x="2215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3" y="1655"/>
                    <a:pt x="2155" y="1381"/>
                    <a:pt x="2155" y="1084"/>
                  </a:cubicBezTo>
                  <a:lnTo>
                    <a:pt x="2155" y="715"/>
                  </a:lnTo>
                  <a:cubicBezTo>
                    <a:pt x="2155" y="310"/>
                    <a:pt x="1834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59" name="Google Shape;10059;p78"/>
            <p:cNvSpPr/>
            <p:nvPr/>
          </p:nvSpPr>
          <p:spPr>
            <a:xfrm>
              <a:off x="7707518" y="3138830"/>
              <a:ext cx="79983" cy="138322"/>
            </a:xfrm>
            <a:custGeom>
              <a:avLst/>
              <a:gdLst/>
              <a:ahLst/>
              <a:cxnLst/>
              <a:rect l="l" t="t" r="r" b="b"/>
              <a:pathLst>
                <a:path w="2513" h="4346" extrusionOk="0">
                  <a:moveTo>
                    <a:pt x="1429" y="345"/>
                  </a:moveTo>
                  <a:cubicBezTo>
                    <a:pt x="1643" y="345"/>
                    <a:pt x="1798" y="512"/>
                    <a:pt x="1798" y="715"/>
                  </a:cubicBezTo>
                  <a:lnTo>
                    <a:pt x="1798" y="1084"/>
                  </a:lnTo>
                  <a:cubicBezTo>
                    <a:pt x="1822" y="1405"/>
                    <a:pt x="1560" y="1655"/>
                    <a:pt x="1251" y="1655"/>
                  </a:cubicBezTo>
                  <a:cubicBezTo>
                    <a:pt x="941" y="1655"/>
                    <a:pt x="691" y="1393"/>
                    <a:pt x="691" y="1084"/>
                  </a:cubicBezTo>
                  <a:lnTo>
                    <a:pt x="691" y="715"/>
                  </a:lnTo>
                  <a:cubicBezTo>
                    <a:pt x="691" y="512"/>
                    <a:pt x="846" y="345"/>
                    <a:pt x="1060" y="345"/>
                  </a:cubicBezTo>
                  <a:close/>
                  <a:moveTo>
                    <a:pt x="1441" y="1988"/>
                  </a:moveTo>
                  <a:lnTo>
                    <a:pt x="1441" y="2072"/>
                  </a:lnTo>
                  <a:cubicBezTo>
                    <a:pt x="1441" y="2131"/>
                    <a:pt x="1465" y="2191"/>
                    <a:pt x="1489" y="2250"/>
                  </a:cubicBezTo>
                  <a:lnTo>
                    <a:pt x="1262" y="2489"/>
                  </a:lnTo>
                  <a:lnTo>
                    <a:pt x="1251" y="2489"/>
                  </a:lnTo>
                  <a:lnTo>
                    <a:pt x="1012" y="2250"/>
                  </a:lnTo>
                  <a:cubicBezTo>
                    <a:pt x="1048" y="2191"/>
                    <a:pt x="1060" y="2131"/>
                    <a:pt x="1060" y="2072"/>
                  </a:cubicBezTo>
                  <a:lnTo>
                    <a:pt x="1060" y="1988"/>
                  </a:lnTo>
                  <a:close/>
                  <a:moveTo>
                    <a:pt x="1072" y="0"/>
                  </a:moveTo>
                  <a:cubicBezTo>
                    <a:pt x="667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12" y="1655"/>
                    <a:pt x="727" y="1822"/>
                  </a:cubicBezTo>
                  <a:lnTo>
                    <a:pt x="727" y="2072"/>
                  </a:lnTo>
                  <a:lnTo>
                    <a:pt x="727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72" y="4346"/>
                    <a:pt x="167" y="4346"/>
                  </a:cubicBezTo>
                  <a:cubicBezTo>
                    <a:pt x="250" y="4346"/>
                    <a:pt x="322" y="4274"/>
                    <a:pt x="322" y="4179"/>
                  </a:cubicBezTo>
                  <a:lnTo>
                    <a:pt x="322" y="2774"/>
                  </a:lnTo>
                  <a:cubicBezTo>
                    <a:pt x="322" y="2691"/>
                    <a:pt x="369" y="2631"/>
                    <a:pt x="429" y="2596"/>
                  </a:cubicBezTo>
                  <a:lnTo>
                    <a:pt x="727" y="2441"/>
                  </a:lnTo>
                  <a:lnTo>
                    <a:pt x="1001" y="2715"/>
                  </a:lnTo>
                  <a:cubicBezTo>
                    <a:pt x="1072" y="2786"/>
                    <a:pt x="1155" y="2810"/>
                    <a:pt x="1251" y="2810"/>
                  </a:cubicBezTo>
                  <a:cubicBezTo>
                    <a:pt x="1346" y="2810"/>
                    <a:pt x="1429" y="2786"/>
                    <a:pt x="1501" y="2715"/>
                  </a:cubicBezTo>
                  <a:lnTo>
                    <a:pt x="1774" y="2441"/>
                  </a:lnTo>
                  <a:lnTo>
                    <a:pt x="2072" y="2596"/>
                  </a:lnTo>
                  <a:cubicBezTo>
                    <a:pt x="2132" y="2619"/>
                    <a:pt x="2167" y="2691"/>
                    <a:pt x="2167" y="2774"/>
                  </a:cubicBezTo>
                  <a:lnTo>
                    <a:pt x="2167" y="4179"/>
                  </a:lnTo>
                  <a:cubicBezTo>
                    <a:pt x="2167" y="4274"/>
                    <a:pt x="2251" y="4346"/>
                    <a:pt x="2334" y="4346"/>
                  </a:cubicBezTo>
                  <a:cubicBezTo>
                    <a:pt x="2429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13" y="2572"/>
                    <a:pt x="2417" y="2381"/>
                    <a:pt x="2215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3" y="1655"/>
                    <a:pt x="2155" y="1381"/>
                    <a:pt x="2155" y="1084"/>
                  </a:cubicBezTo>
                  <a:lnTo>
                    <a:pt x="2155" y="715"/>
                  </a:lnTo>
                  <a:cubicBezTo>
                    <a:pt x="2155" y="310"/>
                    <a:pt x="1834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60" name="Google Shape;10060;p78"/>
            <p:cNvSpPr/>
            <p:nvPr/>
          </p:nvSpPr>
          <p:spPr>
            <a:xfrm>
              <a:off x="7800740" y="3138830"/>
              <a:ext cx="80364" cy="138322"/>
            </a:xfrm>
            <a:custGeom>
              <a:avLst/>
              <a:gdLst/>
              <a:ahLst/>
              <a:cxnLst/>
              <a:rect l="l" t="t" r="r" b="b"/>
              <a:pathLst>
                <a:path w="2525" h="4346" extrusionOk="0">
                  <a:moveTo>
                    <a:pt x="1429" y="345"/>
                  </a:moveTo>
                  <a:cubicBezTo>
                    <a:pt x="1643" y="345"/>
                    <a:pt x="1810" y="512"/>
                    <a:pt x="1810" y="715"/>
                  </a:cubicBezTo>
                  <a:lnTo>
                    <a:pt x="1810" y="1084"/>
                  </a:lnTo>
                  <a:cubicBezTo>
                    <a:pt x="1810" y="1405"/>
                    <a:pt x="1548" y="1655"/>
                    <a:pt x="1250" y="1655"/>
                  </a:cubicBezTo>
                  <a:cubicBezTo>
                    <a:pt x="941" y="1655"/>
                    <a:pt x="691" y="1393"/>
                    <a:pt x="691" y="1084"/>
                  </a:cubicBezTo>
                  <a:lnTo>
                    <a:pt x="691" y="715"/>
                  </a:lnTo>
                  <a:cubicBezTo>
                    <a:pt x="691" y="512"/>
                    <a:pt x="858" y="345"/>
                    <a:pt x="1060" y="345"/>
                  </a:cubicBezTo>
                  <a:close/>
                  <a:moveTo>
                    <a:pt x="1429" y="1988"/>
                  </a:moveTo>
                  <a:lnTo>
                    <a:pt x="1429" y="2072"/>
                  </a:lnTo>
                  <a:cubicBezTo>
                    <a:pt x="1429" y="2131"/>
                    <a:pt x="1453" y="2191"/>
                    <a:pt x="1477" y="2250"/>
                  </a:cubicBezTo>
                  <a:lnTo>
                    <a:pt x="1250" y="2489"/>
                  </a:lnTo>
                  <a:lnTo>
                    <a:pt x="1239" y="2489"/>
                  </a:lnTo>
                  <a:lnTo>
                    <a:pt x="1000" y="2250"/>
                  </a:lnTo>
                  <a:cubicBezTo>
                    <a:pt x="1036" y="2191"/>
                    <a:pt x="1048" y="2131"/>
                    <a:pt x="1048" y="2072"/>
                  </a:cubicBezTo>
                  <a:lnTo>
                    <a:pt x="1048" y="1988"/>
                  </a:lnTo>
                  <a:close/>
                  <a:moveTo>
                    <a:pt x="1072" y="0"/>
                  </a:moveTo>
                  <a:cubicBezTo>
                    <a:pt x="679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12" y="1655"/>
                    <a:pt x="739" y="1822"/>
                  </a:cubicBezTo>
                  <a:lnTo>
                    <a:pt x="739" y="2072"/>
                  </a:lnTo>
                  <a:lnTo>
                    <a:pt x="739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84" y="4346"/>
                    <a:pt x="167" y="4346"/>
                  </a:cubicBezTo>
                  <a:cubicBezTo>
                    <a:pt x="250" y="4346"/>
                    <a:pt x="334" y="4274"/>
                    <a:pt x="334" y="4179"/>
                  </a:cubicBezTo>
                  <a:lnTo>
                    <a:pt x="334" y="2774"/>
                  </a:lnTo>
                  <a:cubicBezTo>
                    <a:pt x="334" y="2691"/>
                    <a:pt x="369" y="2631"/>
                    <a:pt x="429" y="2596"/>
                  </a:cubicBezTo>
                  <a:lnTo>
                    <a:pt x="727" y="2441"/>
                  </a:lnTo>
                  <a:lnTo>
                    <a:pt x="1000" y="2715"/>
                  </a:lnTo>
                  <a:cubicBezTo>
                    <a:pt x="1072" y="2786"/>
                    <a:pt x="1167" y="2810"/>
                    <a:pt x="1250" y="2810"/>
                  </a:cubicBezTo>
                  <a:cubicBezTo>
                    <a:pt x="1346" y="2810"/>
                    <a:pt x="1429" y="2786"/>
                    <a:pt x="1512" y="2715"/>
                  </a:cubicBezTo>
                  <a:lnTo>
                    <a:pt x="1774" y="2441"/>
                  </a:lnTo>
                  <a:lnTo>
                    <a:pt x="2072" y="2596"/>
                  </a:lnTo>
                  <a:cubicBezTo>
                    <a:pt x="2132" y="2619"/>
                    <a:pt x="2179" y="2691"/>
                    <a:pt x="2179" y="2774"/>
                  </a:cubicBezTo>
                  <a:lnTo>
                    <a:pt x="2179" y="4179"/>
                  </a:lnTo>
                  <a:cubicBezTo>
                    <a:pt x="2179" y="4274"/>
                    <a:pt x="2251" y="4346"/>
                    <a:pt x="2334" y="4346"/>
                  </a:cubicBezTo>
                  <a:cubicBezTo>
                    <a:pt x="2429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24" y="2572"/>
                    <a:pt x="2405" y="2381"/>
                    <a:pt x="2227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2" y="1655"/>
                    <a:pt x="2167" y="1381"/>
                    <a:pt x="2167" y="1084"/>
                  </a:cubicBezTo>
                  <a:lnTo>
                    <a:pt x="2167" y="715"/>
                  </a:lnTo>
                  <a:cubicBezTo>
                    <a:pt x="2167" y="310"/>
                    <a:pt x="1834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61" name="Google Shape;10061;p78"/>
            <p:cNvSpPr/>
            <p:nvPr/>
          </p:nvSpPr>
          <p:spPr>
            <a:xfrm>
              <a:off x="7521454" y="3138830"/>
              <a:ext cx="79983" cy="138322"/>
            </a:xfrm>
            <a:custGeom>
              <a:avLst/>
              <a:gdLst/>
              <a:ahLst/>
              <a:cxnLst/>
              <a:rect l="l" t="t" r="r" b="b"/>
              <a:pathLst>
                <a:path w="2513" h="4346" extrusionOk="0">
                  <a:moveTo>
                    <a:pt x="1429" y="345"/>
                  </a:moveTo>
                  <a:cubicBezTo>
                    <a:pt x="1632" y="345"/>
                    <a:pt x="1798" y="512"/>
                    <a:pt x="1798" y="715"/>
                  </a:cubicBezTo>
                  <a:lnTo>
                    <a:pt x="1798" y="1084"/>
                  </a:lnTo>
                  <a:cubicBezTo>
                    <a:pt x="1810" y="1405"/>
                    <a:pt x="1560" y="1655"/>
                    <a:pt x="1251" y="1655"/>
                  </a:cubicBezTo>
                  <a:cubicBezTo>
                    <a:pt x="941" y="1655"/>
                    <a:pt x="679" y="1393"/>
                    <a:pt x="679" y="1084"/>
                  </a:cubicBezTo>
                  <a:lnTo>
                    <a:pt x="679" y="715"/>
                  </a:lnTo>
                  <a:cubicBezTo>
                    <a:pt x="679" y="512"/>
                    <a:pt x="846" y="345"/>
                    <a:pt x="1060" y="345"/>
                  </a:cubicBezTo>
                  <a:close/>
                  <a:moveTo>
                    <a:pt x="1441" y="1988"/>
                  </a:moveTo>
                  <a:lnTo>
                    <a:pt x="1441" y="2072"/>
                  </a:lnTo>
                  <a:cubicBezTo>
                    <a:pt x="1441" y="2131"/>
                    <a:pt x="1453" y="2191"/>
                    <a:pt x="1489" y="2250"/>
                  </a:cubicBezTo>
                  <a:lnTo>
                    <a:pt x="1262" y="2489"/>
                  </a:lnTo>
                  <a:lnTo>
                    <a:pt x="1251" y="2489"/>
                  </a:lnTo>
                  <a:lnTo>
                    <a:pt x="1012" y="2250"/>
                  </a:lnTo>
                  <a:cubicBezTo>
                    <a:pt x="1036" y="2191"/>
                    <a:pt x="1060" y="2131"/>
                    <a:pt x="1060" y="2072"/>
                  </a:cubicBezTo>
                  <a:lnTo>
                    <a:pt x="1060" y="1988"/>
                  </a:lnTo>
                  <a:close/>
                  <a:moveTo>
                    <a:pt x="1072" y="0"/>
                  </a:moveTo>
                  <a:cubicBezTo>
                    <a:pt x="667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00" y="1655"/>
                    <a:pt x="727" y="1822"/>
                  </a:cubicBezTo>
                  <a:lnTo>
                    <a:pt x="727" y="2072"/>
                  </a:lnTo>
                  <a:lnTo>
                    <a:pt x="727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72" y="4346"/>
                    <a:pt x="167" y="4346"/>
                  </a:cubicBezTo>
                  <a:cubicBezTo>
                    <a:pt x="250" y="4346"/>
                    <a:pt x="322" y="4274"/>
                    <a:pt x="322" y="4179"/>
                  </a:cubicBezTo>
                  <a:lnTo>
                    <a:pt x="322" y="2774"/>
                  </a:lnTo>
                  <a:cubicBezTo>
                    <a:pt x="322" y="2691"/>
                    <a:pt x="370" y="2631"/>
                    <a:pt x="429" y="2596"/>
                  </a:cubicBezTo>
                  <a:lnTo>
                    <a:pt x="727" y="2441"/>
                  </a:lnTo>
                  <a:lnTo>
                    <a:pt x="989" y="2715"/>
                  </a:lnTo>
                  <a:cubicBezTo>
                    <a:pt x="1072" y="2786"/>
                    <a:pt x="1155" y="2810"/>
                    <a:pt x="1251" y="2810"/>
                  </a:cubicBezTo>
                  <a:cubicBezTo>
                    <a:pt x="1334" y="2810"/>
                    <a:pt x="1429" y="2786"/>
                    <a:pt x="1501" y="2715"/>
                  </a:cubicBezTo>
                  <a:lnTo>
                    <a:pt x="1763" y="2441"/>
                  </a:lnTo>
                  <a:lnTo>
                    <a:pt x="2060" y="2596"/>
                  </a:lnTo>
                  <a:cubicBezTo>
                    <a:pt x="2132" y="2619"/>
                    <a:pt x="2167" y="2691"/>
                    <a:pt x="2167" y="2774"/>
                  </a:cubicBezTo>
                  <a:lnTo>
                    <a:pt x="2167" y="4179"/>
                  </a:lnTo>
                  <a:cubicBezTo>
                    <a:pt x="2167" y="4274"/>
                    <a:pt x="2251" y="4346"/>
                    <a:pt x="2334" y="4346"/>
                  </a:cubicBezTo>
                  <a:cubicBezTo>
                    <a:pt x="2417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13" y="2572"/>
                    <a:pt x="2405" y="2381"/>
                    <a:pt x="2215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3" y="1655"/>
                    <a:pt x="2155" y="1381"/>
                    <a:pt x="2155" y="1084"/>
                  </a:cubicBezTo>
                  <a:lnTo>
                    <a:pt x="2155" y="715"/>
                  </a:lnTo>
                  <a:cubicBezTo>
                    <a:pt x="2155" y="310"/>
                    <a:pt x="1834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62" name="Google Shape;10062;p78"/>
            <p:cNvSpPr/>
            <p:nvPr/>
          </p:nvSpPr>
          <p:spPr>
            <a:xfrm>
              <a:off x="7555923" y="2906139"/>
              <a:ext cx="289949" cy="219833"/>
            </a:xfrm>
            <a:custGeom>
              <a:avLst/>
              <a:gdLst/>
              <a:ahLst/>
              <a:cxnLst/>
              <a:rect l="l" t="t" r="r" b="b"/>
              <a:pathLst>
                <a:path w="9110" h="6907" extrusionOk="0">
                  <a:moveTo>
                    <a:pt x="4561" y="1"/>
                  </a:moveTo>
                  <a:cubicBezTo>
                    <a:pt x="4501" y="1"/>
                    <a:pt x="4442" y="36"/>
                    <a:pt x="4406" y="96"/>
                  </a:cubicBezTo>
                  <a:lnTo>
                    <a:pt x="3859" y="1191"/>
                  </a:lnTo>
                  <a:cubicBezTo>
                    <a:pt x="3811" y="1287"/>
                    <a:pt x="3847" y="1382"/>
                    <a:pt x="3930" y="1418"/>
                  </a:cubicBezTo>
                  <a:cubicBezTo>
                    <a:pt x="3959" y="1432"/>
                    <a:pt x="3988" y="1439"/>
                    <a:pt x="4016" y="1439"/>
                  </a:cubicBezTo>
                  <a:cubicBezTo>
                    <a:pt x="4078" y="1439"/>
                    <a:pt x="4131" y="1404"/>
                    <a:pt x="4156" y="1346"/>
                  </a:cubicBezTo>
                  <a:lnTo>
                    <a:pt x="4382" y="894"/>
                  </a:lnTo>
                  <a:lnTo>
                    <a:pt x="4382" y="4204"/>
                  </a:lnTo>
                  <a:lnTo>
                    <a:pt x="715" y="4204"/>
                  </a:lnTo>
                  <a:cubicBezTo>
                    <a:pt x="310" y="4204"/>
                    <a:pt x="1" y="4525"/>
                    <a:pt x="1" y="4918"/>
                  </a:cubicBezTo>
                  <a:lnTo>
                    <a:pt x="1" y="6752"/>
                  </a:lnTo>
                  <a:cubicBezTo>
                    <a:pt x="1" y="6835"/>
                    <a:pt x="72" y="6906"/>
                    <a:pt x="168" y="6906"/>
                  </a:cubicBezTo>
                  <a:cubicBezTo>
                    <a:pt x="251" y="6906"/>
                    <a:pt x="334" y="6835"/>
                    <a:pt x="334" y="6752"/>
                  </a:cubicBezTo>
                  <a:lnTo>
                    <a:pt x="334" y="4918"/>
                  </a:lnTo>
                  <a:cubicBezTo>
                    <a:pt x="334" y="4704"/>
                    <a:pt x="489" y="4549"/>
                    <a:pt x="703" y="4549"/>
                  </a:cubicBezTo>
                  <a:lnTo>
                    <a:pt x="2906" y="4549"/>
                  </a:lnTo>
                  <a:lnTo>
                    <a:pt x="2906" y="6752"/>
                  </a:lnTo>
                  <a:cubicBezTo>
                    <a:pt x="2906" y="6835"/>
                    <a:pt x="2977" y="6906"/>
                    <a:pt x="3061" y="6906"/>
                  </a:cubicBezTo>
                  <a:cubicBezTo>
                    <a:pt x="3156" y="6906"/>
                    <a:pt x="3227" y="6835"/>
                    <a:pt x="3227" y="6752"/>
                  </a:cubicBezTo>
                  <a:lnTo>
                    <a:pt x="3227" y="4549"/>
                  </a:lnTo>
                  <a:lnTo>
                    <a:pt x="5823" y="4549"/>
                  </a:lnTo>
                  <a:lnTo>
                    <a:pt x="5823" y="6752"/>
                  </a:lnTo>
                  <a:cubicBezTo>
                    <a:pt x="5823" y="6835"/>
                    <a:pt x="5894" y="6906"/>
                    <a:pt x="5978" y="6906"/>
                  </a:cubicBezTo>
                  <a:cubicBezTo>
                    <a:pt x="6073" y="6906"/>
                    <a:pt x="6145" y="6835"/>
                    <a:pt x="6145" y="6752"/>
                  </a:cubicBezTo>
                  <a:lnTo>
                    <a:pt x="6145" y="4549"/>
                  </a:lnTo>
                  <a:lnTo>
                    <a:pt x="8347" y="4549"/>
                  </a:lnTo>
                  <a:cubicBezTo>
                    <a:pt x="8561" y="4549"/>
                    <a:pt x="8716" y="4704"/>
                    <a:pt x="8716" y="4918"/>
                  </a:cubicBezTo>
                  <a:lnTo>
                    <a:pt x="8716" y="6752"/>
                  </a:lnTo>
                  <a:cubicBezTo>
                    <a:pt x="8716" y="6835"/>
                    <a:pt x="8800" y="6906"/>
                    <a:pt x="8883" y="6906"/>
                  </a:cubicBezTo>
                  <a:cubicBezTo>
                    <a:pt x="8978" y="6906"/>
                    <a:pt x="9050" y="6835"/>
                    <a:pt x="9050" y="6752"/>
                  </a:cubicBezTo>
                  <a:lnTo>
                    <a:pt x="9050" y="4918"/>
                  </a:lnTo>
                  <a:cubicBezTo>
                    <a:pt x="9109" y="4525"/>
                    <a:pt x="8788" y="4204"/>
                    <a:pt x="8395" y="4204"/>
                  </a:cubicBezTo>
                  <a:lnTo>
                    <a:pt x="4740" y="4204"/>
                  </a:lnTo>
                  <a:lnTo>
                    <a:pt x="4740" y="894"/>
                  </a:lnTo>
                  <a:lnTo>
                    <a:pt x="4954" y="1346"/>
                  </a:lnTo>
                  <a:cubicBezTo>
                    <a:pt x="4990" y="1406"/>
                    <a:pt x="5049" y="1429"/>
                    <a:pt x="5109" y="1429"/>
                  </a:cubicBezTo>
                  <a:cubicBezTo>
                    <a:pt x="5132" y="1429"/>
                    <a:pt x="5156" y="1429"/>
                    <a:pt x="5180" y="1418"/>
                  </a:cubicBezTo>
                  <a:cubicBezTo>
                    <a:pt x="5275" y="1370"/>
                    <a:pt x="5299" y="1263"/>
                    <a:pt x="5252" y="1191"/>
                  </a:cubicBezTo>
                  <a:lnTo>
                    <a:pt x="4704" y="96"/>
                  </a:lnTo>
                  <a:cubicBezTo>
                    <a:pt x="4680" y="36"/>
                    <a:pt x="4621" y="1"/>
                    <a:pt x="45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63" name="Google Shape;10063;p78"/>
          <p:cNvGrpSpPr/>
          <p:nvPr/>
        </p:nvGrpSpPr>
        <p:grpSpPr>
          <a:xfrm>
            <a:off x="7710461" y="3643029"/>
            <a:ext cx="402215" cy="494684"/>
            <a:chOff x="5782845" y="2906521"/>
            <a:chExt cx="301661" cy="371013"/>
          </a:xfrm>
          <a:solidFill>
            <a:schemeClr val="tx1"/>
          </a:solidFill>
        </p:grpSpPr>
        <p:sp>
          <p:nvSpPr>
            <p:cNvPr id="10064" name="Google Shape;10064;p78"/>
            <p:cNvSpPr/>
            <p:nvPr/>
          </p:nvSpPr>
          <p:spPr>
            <a:xfrm>
              <a:off x="5782845" y="3087651"/>
              <a:ext cx="301661" cy="189883"/>
            </a:xfrm>
            <a:custGeom>
              <a:avLst/>
              <a:gdLst/>
              <a:ahLst/>
              <a:cxnLst/>
              <a:rect l="l" t="t" r="r" b="b"/>
              <a:pathLst>
                <a:path w="9478" h="5966" extrusionOk="0">
                  <a:moveTo>
                    <a:pt x="3215" y="322"/>
                  </a:moveTo>
                  <a:cubicBezTo>
                    <a:pt x="3322" y="322"/>
                    <a:pt x="3418" y="370"/>
                    <a:pt x="3489" y="429"/>
                  </a:cubicBezTo>
                  <a:cubicBezTo>
                    <a:pt x="3561" y="513"/>
                    <a:pt x="3596" y="596"/>
                    <a:pt x="3596" y="703"/>
                  </a:cubicBezTo>
                  <a:lnTo>
                    <a:pt x="3596" y="1156"/>
                  </a:lnTo>
                  <a:cubicBezTo>
                    <a:pt x="3608" y="1358"/>
                    <a:pt x="3501" y="1537"/>
                    <a:pt x="3322" y="1644"/>
                  </a:cubicBezTo>
                  <a:cubicBezTo>
                    <a:pt x="3263" y="1668"/>
                    <a:pt x="3239" y="1727"/>
                    <a:pt x="3239" y="1787"/>
                  </a:cubicBezTo>
                  <a:lnTo>
                    <a:pt x="3239" y="1977"/>
                  </a:lnTo>
                  <a:lnTo>
                    <a:pt x="2846" y="1977"/>
                  </a:lnTo>
                  <a:lnTo>
                    <a:pt x="2846" y="1787"/>
                  </a:lnTo>
                  <a:cubicBezTo>
                    <a:pt x="2846" y="1727"/>
                    <a:pt x="2822" y="1668"/>
                    <a:pt x="2763" y="1644"/>
                  </a:cubicBezTo>
                  <a:cubicBezTo>
                    <a:pt x="2584" y="1537"/>
                    <a:pt x="2477" y="1358"/>
                    <a:pt x="2477" y="1156"/>
                  </a:cubicBezTo>
                  <a:lnTo>
                    <a:pt x="2477" y="703"/>
                  </a:lnTo>
                  <a:cubicBezTo>
                    <a:pt x="2477" y="489"/>
                    <a:pt x="2644" y="322"/>
                    <a:pt x="2846" y="322"/>
                  </a:cubicBezTo>
                  <a:close/>
                  <a:moveTo>
                    <a:pt x="6513" y="322"/>
                  </a:moveTo>
                  <a:cubicBezTo>
                    <a:pt x="6609" y="322"/>
                    <a:pt x="6704" y="370"/>
                    <a:pt x="6775" y="429"/>
                  </a:cubicBezTo>
                  <a:cubicBezTo>
                    <a:pt x="6847" y="513"/>
                    <a:pt x="6882" y="596"/>
                    <a:pt x="6882" y="703"/>
                  </a:cubicBezTo>
                  <a:lnTo>
                    <a:pt x="6882" y="1156"/>
                  </a:lnTo>
                  <a:cubicBezTo>
                    <a:pt x="6894" y="1358"/>
                    <a:pt x="6787" y="1537"/>
                    <a:pt x="6609" y="1644"/>
                  </a:cubicBezTo>
                  <a:cubicBezTo>
                    <a:pt x="6549" y="1668"/>
                    <a:pt x="6525" y="1727"/>
                    <a:pt x="6525" y="1787"/>
                  </a:cubicBezTo>
                  <a:lnTo>
                    <a:pt x="6525" y="1977"/>
                  </a:lnTo>
                  <a:lnTo>
                    <a:pt x="6132" y="1977"/>
                  </a:lnTo>
                  <a:lnTo>
                    <a:pt x="6132" y="1787"/>
                  </a:lnTo>
                  <a:cubicBezTo>
                    <a:pt x="6132" y="1727"/>
                    <a:pt x="6108" y="1668"/>
                    <a:pt x="6049" y="1644"/>
                  </a:cubicBezTo>
                  <a:cubicBezTo>
                    <a:pt x="5870" y="1537"/>
                    <a:pt x="5763" y="1358"/>
                    <a:pt x="5763" y="1156"/>
                  </a:cubicBezTo>
                  <a:lnTo>
                    <a:pt x="5763" y="703"/>
                  </a:lnTo>
                  <a:cubicBezTo>
                    <a:pt x="5763" y="489"/>
                    <a:pt x="5930" y="322"/>
                    <a:pt x="6132" y="322"/>
                  </a:cubicBezTo>
                  <a:close/>
                  <a:moveTo>
                    <a:pt x="1572" y="2144"/>
                  </a:moveTo>
                  <a:cubicBezTo>
                    <a:pt x="1667" y="2144"/>
                    <a:pt x="1763" y="2192"/>
                    <a:pt x="1834" y="2251"/>
                  </a:cubicBezTo>
                  <a:cubicBezTo>
                    <a:pt x="1906" y="2323"/>
                    <a:pt x="1941" y="2418"/>
                    <a:pt x="1941" y="2513"/>
                  </a:cubicBezTo>
                  <a:lnTo>
                    <a:pt x="1941" y="2977"/>
                  </a:lnTo>
                  <a:lnTo>
                    <a:pt x="1953" y="2977"/>
                  </a:lnTo>
                  <a:cubicBezTo>
                    <a:pt x="1953" y="3168"/>
                    <a:pt x="1846" y="3370"/>
                    <a:pt x="1667" y="3454"/>
                  </a:cubicBezTo>
                  <a:cubicBezTo>
                    <a:pt x="1608" y="3489"/>
                    <a:pt x="1584" y="3549"/>
                    <a:pt x="1584" y="3608"/>
                  </a:cubicBezTo>
                  <a:lnTo>
                    <a:pt x="1584" y="3799"/>
                  </a:lnTo>
                  <a:lnTo>
                    <a:pt x="1191" y="3799"/>
                  </a:lnTo>
                  <a:lnTo>
                    <a:pt x="1191" y="3608"/>
                  </a:lnTo>
                  <a:cubicBezTo>
                    <a:pt x="1191" y="3549"/>
                    <a:pt x="1167" y="3489"/>
                    <a:pt x="1108" y="3454"/>
                  </a:cubicBezTo>
                  <a:cubicBezTo>
                    <a:pt x="929" y="3346"/>
                    <a:pt x="822" y="3168"/>
                    <a:pt x="822" y="2977"/>
                  </a:cubicBezTo>
                  <a:lnTo>
                    <a:pt x="822" y="2513"/>
                  </a:lnTo>
                  <a:cubicBezTo>
                    <a:pt x="822" y="2311"/>
                    <a:pt x="989" y="2144"/>
                    <a:pt x="1191" y="2144"/>
                  </a:cubicBezTo>
                  <a:close/>
                  <a:moveTo>
                    <a:pt x="4858" y="2144"/>
                  </a:moveTo>
                  <a:cubicBezTo>
                    <a:pt x="4965" y="2144"/>
                    <a:pt x="5049" y="2192"/>
                    <a:pt x="5120" y="2251"/>
                  </a:cubicBezTo>
                  <a:cubicBezTo>
                    <a:pt x="5204" y="2323"/>
                    <a:pt x="5227" y="2418"/>
                    <a:pt x="5227" y="2513"/>
                  </a:cubicBezTo>
                  <a:lnTo>
                    <a:pt x="5227" y="2977"/>
                  </a:lnTo>
                  <a:cubicBezTo>
                    <a:pt x="5239" y="3168"/>
                    <a:pt x="5144" y="3370"/>
                    <a:pt x="4954" y="3454"/>
                  </a:cubicBezTo>
                  <a:cubicBezTo>
                    <a:pt x="4894" y="3489"/>
                    <a:pt x="4870" y="3549"/>
                    <a:pt x="4870" y="3608"/>
                  </a:cubicBezTo>
                  <a:lnTo>
                    <a:pt x="4870" y="3799"/>
                  </a:lnTo>
                  <a:lnTo>
                    <a:pt x="4489" y="3799"/>
                  </a:lnTo>
                  <a:lnTo>
                    <a:pt x="4489" y="3608"/>
                  </a:lnTo>
                  <a:cubicBezTo>
                    <a:pt x="4489" y="3549"/>
                    <a:pt x="4453" y="3489"/>
                    <a:pt x="4394" y="3454"/>
                  </a:cubicBezTo>
                  <a:cubicBezTo>
                    <a:pt x="4215" y="3346"/>
                    <a:pt x="4108" y="3168"/>
                    <a:pt x="4108" y="2977"/>
                  </a:cubicBezTo>
                  <a:lnTo>
                    <a:pt x="4108" y="2513"/>
                  </a:lnTo>
                  <a:cubicBezTo>
                    <a:pt x="4108" y="2311"/>
                    <a:pt x="4275" y="2144"/>
                    <a:pt x="4489" y="2144"/>
                  </a:cubicBezTo>
                  <a:close/>
                  <a:moveTo>
                    <a:pt x="8144" y="2144"/>
                  </a:moveTo>
                  <a:cubicBezTo>
                    <a:pt x="8252" y="2144"/>
                    <a:pt x="8335" y="2192"/>
                    <a:pt x="8418" y="2251"/>
                  </a:cubicBezTo>
                  <a:cubicBezTo>
                    <a:pt x="8490" y="2323"/>
                    <a:pt x="8514" y="2418"/>
                    <a:pt x="8514" y="2513"/>
                  </a:cubicBezTo>
                  <a:lnTo>
                    <a:pt x="8514" y="2977"/>
                  </a:lnTo>
                  <a:cubicBezTo>
                    <a:pt x="8525" y="3168"/>
                    <a:pt x="8430" y="3370"/>
                    <a:pt x="8252" y="3454"/>
                  </a:cubicBezTo>
                  <a:cubicBezTo>
                    <a:pt x="8192" y="3489"/>
                    <a:pt x="8156" y="3549"/>
                    <a:pt x="8156" y="3608"/>
                  </a:cubicBezTo>
                  <a:lnTo>
                    <a:pt x="8156" y="3799"/>
                  </a:lnTo>
                  <a:lnTo>
                    <a:pt x="7775" y="3799"/>
                  </a:lnTo>
                  <a:lnTo>
                    <a:pt x="7775" y="3608"/>
                  </a:lnTo>
                  <a:cubicBezTo>
                    <a:pt x="7775" y="3549"/>
                    <a:pt x="7740" y="3489"/>
                    <a:pt x="7680" y="3454"/>
                  </a:cubicBezTo>
                  <a:cubicBezTo>
                    <a:pt x="7501" y="3346"/>
                    <a:pt x="7406" y="3168"/>
                    <a:pt x="7406" y="2977"/>
                  </a:cubicBezTo>
                  <a:lnTo>
                    <a:pt x="7406" y="2513"/>
                  </a:lnTo>
                  <a:cubicBezTo>
                    <a:pt x="7406" y="2311"/>
                    <a:pt x="7561" y="2144"/>
                    <a:pt x="7775" y="2144"/>
                  </a:cubicBezTo>
                  <a:close/>
                  <a:moveTo>
                    <a:pt x="2894" y="1"/>
                  </a:moveTo>
                  <a:cubicBezTo>
                    <a:pt x="2489" y="1"/>
                    <a:pt x="2179" y="334"/>
                    <a:pt x="2179" y="715"/>
                  </a:cubicBezTo>
                  <a:lnTo>
                    <a:pt x="2179" y="1180"/>
                  </a:lnTo>
                  <a:cubicBezTo>
                    <a:pt x="2179" y="1465"/>
                    <a:pt x="2310" y="1727"/>
                    <a:pt x="2548" y="1894"/>
                  </a:cubicBezTo>
                  <a:lnTo>
                    <a:pt x="2548" y="2061"/>
                  </a:lnTo>
                  <a:lnTo>
                    <a:pt x="2251" y="2180"/>
                  </a:lnTo>
                  <a:cubicBezTo>
                    <a:pt x="2215" y="2120"/>
                    <a:pt x="2179" y="2072"/>
                    <a:pt x="2132" y="2025"/>
                  </a:cubicBezTo>
                  <a:cubicBezTo>
                    <a:pt x="2001" y="1894"/>
                    <a:pt x="1822" y="1822"/>
                    <a:pt x="1620" y="1822"/>
                  </a:cubicBezTo>
                  <a:lnTo>
                    <a:pt x="1251" y="1822"/>
                  </a:lnTo>
                  <a:cubicBezTo>
                    <a:pt x="846" y="1822"/>
                    <a:pt x="536" y="2144"/>
                    <a:pt x="536" y="2537"/>
                  </a:cubicBezTo>
                  <a:lnTo>
                    <a:pt x="536" y="2989"/>
                  </a:lnTo>
                  <a:cubicBezTo>
                    <a:pt x="536" y="3275"/>
                    <a:pt x="679" y="3549"/>
                    <a:pt x="905" y="3704"/>
                  </a:cubicBezTo>
                  <a:lnTo>
                    <a:pt x="905" y="3870"/>
                  </a:lnTo>
                  <a:lnTo>
                    <a:pt x="453" y="4049"/>
                  </a:lnTo>
                  <a:cubicBezTo>
                    <a:pt x="179" y="4156"/>
                    <a:pt x="1" y="4418"/>
                    <a:pt x="1" y="4716"/>
                  </a:cubicBezTo>
                  <a:lnTo>
                    <a:pt x="1" y="5811"/>
                  </a:lnTo>
                  <a:cubicBezTo>
                    <a:pt x="1" y="5894"/>
                    <a:pt x="84" y="5966"/>
                    <a:pt x="167" y="5966"/>
                  </a:cubicBezTo>
                  <a:cubicBezTo>
                    <a:pt x="251" y="5966"/>
                    <a:pt x="334" y="5894"/>
                    <a:pt x="334" y="5811"/>
                  </a:cubicBezTo>
                  <a:lnTo>
                    <a:pt x="334" y="4716"/>
                  </a:lnTo>
                  <a:cubicBezTo>
                    <a:pt x="334" y="4573"/>
                    <a:pt x="417" y="4418"/>
                    <a:pt x="572" y="4358"/>
                  </a:cubicBezTo>
                  <a:lnTo>
                    <a:pt x="1108" y="4156"/>
                  </a:lnTo>
                  <a:lnTo>
                    <a:pt x="1775" y="4156"/>
                  </a:lnTo>
                  <a:lnTo>
                    <a:pt x="2310" y="4358"/>
                  </a:lnTo>
                  <a:cubicBezTo>
                    <a:pt x="2453" y="4418"/>
                    <a:pt x="2548" y="4561"/>
                    <a:pt x="2548" y="4716"/>
                  </a:cubicBezTo>
                  <a:lnTo>
                    <a:pt x="2548" y="5811"/>
                  </a:lnTo>
                  <a:cubicBezTo>
                    <a:pt x="2548" y="5894"/>
                    <a:pt x="2620" y="5966"/>
                    <a:pt x="2715" y="5966"/>
                  </a:cubicBezTo>
                  <a:cubicBezTo>
                    <a:pt x="2799" y="5966"/>
                    <a:pt x="2870" y="5894"/>
                    <a:pt x="2870" y="5811"/>
                  </a:cubicBezTo>
                  <a:lnTo>
                    <a:pt x="2870" y="4716"/>
                  </a:lnTo>
                  <a:cubicBezTo>
                    <a:pt x="2870" y="4418"/>
                    <a:pt x="2691" y="4168"/>
                    <a:pt x="2429" y="4049"/>
                  </a:cubicBezTo>
                  <a:lnTo>
                    <a:pt x="1965" y="3870"/>
                  </a:lnTo>
                  <a:lnTo>
                    <a:pt x="1965" y="3704"/>
                  </a:lnTo>
                  <a:cubicBezTo>
                    <a:pt x="2191" y="3537"/>
                    <a:pt x="2334" y="3275"/>
                    <a:pt x="2334" y="2989"/>
                  </a:cubicBezTo>
                  <a:lnTo>
                    <a:pt x="2334" y="2537"/>
                  </a:lnTo>
                  <a:lnTo>
                    <a:pt x="2334" y="2501"/>
                  </a:lnTo>
                  <a:lnTo>
                    <a:pt x="2751" y="2334"/>
                  </a:lnTo>
                  <a:lnTo>
                    <a:pt x="3430" y="2334"/>
                  </a:lnTo>
                  <a:lnTo>
                    <a:pt x="3846" y="2501"/>
                  </a:lnTo>
                  <a:lnTo>
                    <a:pt x="3846" y="2537"/>
                  </a:lnTo>
                  <a:lnTo>
                    <a:pt x="3846" y="2989"/>
                  </a:lnTo>
                  <a:cubicBezTo>
                    <a:pt x="3846" y="3275"/>
                    <a:pt x="3977" y="3549"/>
                    <a:pt x="4215" y="3704"/>
                  </a:cubicBezTo>
                  <a:lnTo>
                    <a:pt x="4215" y="3870"/>
                  </a:lnTo>
                  <a:lnTo>
                    <a:pt x="3751" y="4049"/>
                  </a:lnTo>
                  <a:cubicBezTo>
                    <a:pt x="3489" y="4156"/>
                    <a:pt x="3310" y="4418"/>
                    <a:pt x="3310" y="4716"/>
                  </a:cubicBezTo>
                  <a:lnTo>
                    <a:pt x="3310" y="5811"/>
                  </a:lnTo>
                  <a:cubicBezTo>
                    <a:pt x="3310" y="5894"/>
                    <a:pt x="3382" y="5966"/>
                    <a:pt x="3465" y="5966"/>
                  </a:cubicBezTo>
                  <a:cubicBezTo>
                    <a:pt x="3561" y="5966"/>
                    <a:pt x="3632" y="5894"/>
                    <a:pt x="3632" y="5811"/>
                  </a:cubicBezTo>
                  <a:lnTo>
                    <a:pt x="3632" y="4716"/>
                  </a:lnTo>
                  <a:cubicBezTo>
                    <a:pt x="3632" y="4573"/>
                    <a:pt x="3727" y="4418"/>
                    <a:pt x="3870" y="4358"/>
                  </a:cubicBezTo>
                  <a:lnTo>
                    <a:pt x="4406" y="4156"/>
                  </a:lnTo>
                  <a:lnTo>
                    <a:pt x="5073" y="4156"/>
                  </a:lnTo>
                  <a:lnTo>
                    <a:pt x="5608" y="4358"/>
                  </a:lnTo>
                  <a:cubicBezTo>
                    <a:pt x="5763" y="4418"/>
                    <a:pt x="5847" y="4561"/>
                    <a:pt x="5847" y="4716"/>
                  </a:cubicBezTo>
                  <a:lnTo>
                    <a:pt x="5847" y="5811"/>
                  </a:lnTo>
                  <a:cubicBezTo>
                    <a:pt x="5847" y="5894"/>
                    <a:pt x="5930" y="5966"/>
                    <a:pt x="6013" y="5966"/>
                  </a:cubicBezTo>
                  <a:cubicBezTo>
                    <a:pt x="6108" y="5966"/>
                    <a:pt x="6180" y="5894"/>
                    <a:pt x="6180" y="5811"/>
                  </a:cubicBezTo>
                  <a:lnTo>
                    <a:pt x="6180" y="4716"/>
                  </a:lnTo>
                  <a:cubicBezTo>
                    <a:pt x="6180" y="4418"/>
                    <a:pt x="6001" y="4168"/>
                    <a:pt x="5727" y="4049"/>
                  </a:cubicBezTo>
                  <a:lnTo>
                    <a:pt x="5275" y="3870"/>
                  </a:lnTo>
                  <a:lnTo>
                    <a:pt x="5275" y="3704"/>
                  </a:lnTo>
                  <a:cubicBezTo>
                    <a:pt x="5489" y="3537"/>
                    <a:pt x="5644" y="3275"/>
                    <a:pt x="5644" y="2989"/>
                  </a:cubicBezTo>
                  <a:lnTo>
                    <a:pt x="5644" y="2537"/>
                  </a:lnTo>
                  <a:lnTo>
                    <a:pt x="5644" y="2501"/>
                  </a:lnTo>
                  <a:lnTo>
                    <a:pt x="6061" y="2334"/>
                  </a:lnTo>
                  <a:lnTo>
                    <a:pt x="6728" y="2334"/>
                  </a:lnTo>
                  <a:lnTo>
                    <a:pt x="7144" y="2501"/>
                  </a:lnTo>
                  <a:lnTo>
                    <a:pt x="7144" y="2537"/>
                  </a:lnTo>
                  <a:lnTo>
                    <a:pt x="7144" y="2989"/>
                  </a:lnTo>
                  <a:cubicBezTo>
                    <a:pt x="7144" y="3275"/>
                    <a:pt x="7275" y="3549"/>
                    <a:pt x="7513" y="3704"/>
                  </a:cubicBezTo>
                  <a:lnTo>
                    <a:pt x="7513" y="3870"/>
                  </a:lnTo>
                  <a:lnTo>
                    <a:pt x="7061" y="4049"/>
                  </a:lnTo>
                  <a:cubicBezTo>
                    <a:pt x="6787" y="4156"/>
                    <a:pt x="6609" y="4418"/>
                    <a:pt x="6609" y="4716"/>
                  </a:cubicBezTo>
                  <a:lnTo>
                    <a:pt x="6609" y="5811"/>
                  </a:lnTo>
                  <a:cubicBezTo>
                    <a:pt x="6609" y="5894"/>
                    <a:pt x="6680" y="5966"/>
                    <a:pt x="6775" y="5966"/>
                  </a:cubicBezTo>
                  <a:cubicBezTo>
                    <a:pt x="6859" y="5966"/>
                    <a:pt x="6942" y="5894"/>
                    <a:pt x="6942" y="5811"/>
                  </a:cubicBezTo>
                  <a:lnTo>
                    <a:pt x="6942" y="4716"/>
                  </a:lnTo>
                  <a:cubicBezTo>
                    <a:pt x="6942" y="4573"/>
                    <a:pt x="7025" y="4418"/>
                    <a:pt x="7180" y="4358"/>
                  </a:cubicBezTo>
                  <a:lnTo>
                    <a:pt x="7716" y="4156"/>
                  </a:lnTo>
                  <a:lnTo>
                    <a:pt x="8383" y="4156"/>
                  </a:lnTo>
                  <a:lnTo>
                    <a:pt x="8918" y="4358"/>
                  </a:lnTo>
                  <a:cubicBezTo>
                    <a:pt x="9061" y="4418"/>
                    <a:pt x="9156" y="4561"/>
                    <a:pt x="9156" y="4716"/>
                  </a:cubicBezTo>
                  <a:lnTo>
                    <a:pt x="9156" y="5811"/>
                  </a:lnTo>
                  <a:cubicBezTo>
                    <a:pt x="9156" y="5894"/>
                    <a:pt x="9228" y="5966"/>
                    <a:pt x="9323" y="5966"/>
                  </a:cubicBezTo>
                  <a:cubicBezTo>
                    <a:pt x="9406" y="5966"/>
                    <a:pt x="9478" y="5894"/>
                    <a:pt x="9478" y="5811"/>
                  </a:cubicBezTo>
                  <a:lnTo>
                    <a:pt x="9478" y="4716"/>
                  </a:lnTo>
                  <a:cubicBezTo>
                    <a:pt x="9418" y="4418"/>
                    <a:pt x="9252" y="4156"/>
                    <a:pt x="8978" y="4049"/>
                  </a:cubicBezTo>
                  <a:lnTo>
                    <a:pt x="8514" y="3870"/>
                  </a:lnTo>
                  <a:lnTo>
                    <a:pt x="8514" y="3704"/>
                  </a:lnTo>
                  <a:cubicBezTo>
                    <a:pt x="8740" y="3537"/>
                    <a:pt x="8895" y="3275"/>
                    <a:pt x="8895" y="2989"/>
                  </a:cubicBezTo>
                  <a:lnTo>
                    <a:pt x="8895" y="2537"/>
                  </a:lnTo>
                  <a:cubicBezTo>
                    <a:pt x="8895" y="2334"/>
                    <a:pt x="8811" y="2156"/>
                    <a:pt x="8680" y="2025"/>
                  </a:cubicBezTo>
                  <a:cubicBezTo>
                    <a:pt x="8549" y="1894"/>
                    <a:pt x="8371" y="1822"/>
                    <a:pt x="8168" y="1822"/>
                  </a:cubicBezTo>
                  <a:lnTo>
                    <a:pt x="7799" y="1822"/>
                  </a:lnTo>
                  <a:cubicBezTo>
                    <a:pt x="7537" y="1822"/>
                    <a:pt x="7311" y="1965"/>
                    <a:pt x="7192" y="2180"/>
                  </a:cubicBezTo>
                  <a:lnTo>
                    <a:pt x="6882" y="2061"/>
                  </a:lnTo>
                  <a:lnTo>
                    <a:pt x="6882" y="1894"/>
                  </a:lnTo>
                  <a:cubicBezTo>
                    <a:pt x="7109" y="1727"/>
                    <a:pt x="7251" y="1465"/>
                    <a:pt x="7251" y="1180"/>
                  </a:cubicBezTo>
                  <a:lnTo>
                    <a:pt x="7251" y="715"/>
                  </a:lnTo>
                  <a:cubicBezTo>
                    <a:pt x="7251" y="525"/>
                    <a:pt x="7180" y="346"/>
                    <a:pt x="7037" y="215"/>
                  </a:cubicBezTo>
                  <a:cubicBezTo>
                    <a:pt x="6906" y="72"/>
                    <a:pt x="6728" y="1"/>
                    <a:pt x="6537" y="1"/>
                  </a:cubicBezTo>
                  <a:lnTo>
                    <a:pt x="6168" y="1"/>
                  </a:lnTo>
                  <a:cubicBezTo>
                    <a:pt x="5763" y="1"/>
                    <a:pt x="5454" y="334"/>
                    <a:pt x="5454" y="715"/>
                  </a:cubicBezTo>
                  <a:lnTo>
                    <a:pt x="5454" y="1180"/>
                  </a:lnTo>
                  <a:cubicBezTo>
                    <a:pt x="5454" y="1465"/>
                    <a:pt x="5585" y="1727"/>
                    <a:pt x="5823" y="1894"/>
                  </a:cubicBezTo>
                  <a:lnTo>
                    <a:pt x="5823" y="2061"/>
                  </a:lnTo>
                  <a:lnTo>
                    <a:pt x="5525" y="2180"/>
                  </a:lnTo>
                  <a:cubicBezTo>
                    <a:pt x="5489" y="2120"/>
                    <a:pt x="5454" y="2072"/>
                    <a:pt x="5406" y="2025"/>
                  </a:cubicBezTo>
                  <a:cubicBezTo>
                    <a:pt x="5275" y="1894"/>
                    <a:pt x="5096" y="1822"/>
                    <a:pt x="4894" y="1822"/>
                  </a:cubicBezTo>
                  <a:lnTo>
                    <a:pt x="4525" y="1822"/>
                  </a:lnTo>
                  <a:cubicBezTo>
                    <a:pt x="4263" y="1822"/>
                    <a:pt x="4037" y="1965"/>
                    <a:pt x="3918" y="2180"/>
                  </a:cubicBezTo>
                  <a:lnTo>
                    <a:pt x="3608" y="2061"/>
                  </a:lnTo>
                  <a:lnTo>
                    <a:pt x="3608" y="1894"/>
                  </a:lnTo>
                  <a:cubicBezTo>
                    <a:pt x="3834" y="1727"/>
                    <a:pt x="3977" y="1465"/>
                    <a:pt x="3977" y="1180"/>
                  </a:cubicBezTo>
                  <a:lnTo>
                    <a:pt x="3977" y="715"/>
                  </a:lnTo>
                  <a:cubicBezTo>
                    <a:pt x="3977" y="525"/>
                    <a:pt x="3906" y="346"/>
                    <a:pt x="3763" y="215"/>
                  </a:cubicBezTo>
                  <a:cubicBezTo>
                    <a:pt x="3632" y="72"/>
                    <a:pt x="3453" y="1"/>
                    <a:pt x="3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65" name="Google Shape;10065;p78"/>
            <p:cNvSpPr/>
            <p:nvPr/>
          </p:nvSpPr>
          <p:spPr>
            <a:xfrm>
              <a:off x="5868111" y="2906521"/>
              <a:ext cx="127724" cy="172823"/>
            </a:xfrm>
            <a:custGeom>
              <a:avLst/>
              <a:gdLst/>
              <a:ahLst/>
              <a:cxnLst/>
              <a:rect l="l" t="t" r="r" b="b"/>
              <a:pathLst>
                <a:path w="4013" h="5430" extrusionOk="0">
                  <a:moveTo>
                    <a:pt x="2191" y="334"/>
                  </a:moveTo>
                  <a:cubicBezTo>
                    <a:pt x="2406" y="334"/>
                    <a:pt x="2560" y="501"/>
                    <a:pt x="2560" y="703"/>
                  </a:cubicBezTo>
                  <a:lnTo>
                    <a:pt x="2560" y="1084"/>
                  </a:lnTo>
                  <a:cubicBezTo>
                    <a:pt x="2560" y="1394"/>
                    <a:pt x="2310" y="1644"/>
                    <a:pt x="2001" y="1644"/>
                  </a:cubicBezTo>
                  <a:cubicBezTo>
                    <a:pt x="1691" y="1644"/>
                    <a:pt x="1453" y="1394"/>
                    <a:pt x="1453" y="1084"/>
                  </a:cubicBezTo>
                  <a:lnTo>
                    <a:pt x="1453" y="703"/>
                  </a:lnTo>
                  <a:cubicBezTo>
                    <a:pt x="1453" y="501"/>
                    <a:pt x="1608" y="334"/>
                    <a:pt x="1822" y="334"/>
                  </a:cubicBezTo>
                  <a:close/>
                  <a:moveTo>
                    <a:pt x="2191" y="1953"/>
                  </a:moveTo>
                  <a:lnTo>
                    <a:pt x="2191" y="2060"/>
                  </a:lnTo>
                  <a:cubicBezTo>
                    <a:pt x="2203" y="2120"/>
                    <a:pt x="2227" y="2179"/>
                    <a:pt x="2251" y="2239"/>
                  </a:cubicBezTo>
                  <a:lnTo>
                    <a:pt x="2013" y="2477"/>
                  </a:lnTo>
                  <a:lnTo>
                    <a:pt x="2001" y="2477"/>
                  </a:lnTo>
                  <a:lnTo>
                    <a:pt x="1763" y="2239"/>
                  </a:lnTo>
                  <a:cubicBezTo>
                    <a:pt x="1786" y="2179"/>
                    <a:pt x="1810" y="2120"/>
                    <a:pt x="1810" y="2060"/>
                  </a:cubicBezTo>
                  <a:lnTo>
                    <a:pt x="1810" y="1953"/>
                  </a:lnTo>
                  <a:cubicBezTo>
                    <a:pt x="1870" y="1965"/>
                    <a:pt x="1941" y="1965"/>
                    <a:pt x="2001" y="1965"/>
                  </a:cubicBezTo>
                  <a:cubicBezTo>
                    <a:pt x="2060" y="1965"/>
                    <a:pt x="2132" y="1953"/>
                    <a:pt x="2191" y="1953"/>
                  </a:cubicBezTo>
                  <a:close/>
                  <a:moveTo>
                    <a:pt x="2525" y="2429"/>
                  </a:moveTo>
                  <a:lnTo>
                    <a:pt x="2822" y="2584"/>
                  </a:lnTo>
                  <a:cubicBezTo>
                    <a:pt x="2882" y="2608"/>
                    <a:pt x="2917" y="2680"/>
                    <a:pt x="2917" y="2763"/>
                  </a:cubicBezTo>
                  <a:lnTo>
                    <a:pt x="2917" y="3084"/>
                  </a:lnTo>
                  <a:lnTo>
                    <a:pt x="1072" y="3084"/>
                  </a:lnTo>
                  <a:lnTo>
                    <a:pt x="1072" y="2763"/>
                  </a:lnTo>
                  <a:cubicBezTo>
                    <a:pt x="1072" y="2680"/>
                    <a:pt x="1120" y="2632"/>
                    <a:pt x="1179" y="2584"/>
                  </a:cubicBezTo>
                  <a:lnTo>
                    <a:pt x="1477" y="2429"/>
                  </a:lnTo>
                  <a:lnTo>
                    <a:pt x="1751" y="2703"/>
                  </a:lnTo>
                  <a:cubicBezTo>
                    <a:pt x="1822" y="2775"/>
                    <a:pt x="1905" y="2799"/>
                    <a:pt x="2001" y="2799"/>
                  </a:cubicBezTo>
                  <a:cubicBezTo>
                    <a:pt x="2084" y="2799"/>
                    <a:pt x="2179" y="2775"/>
                    <a:pt x="2251" y="2703"/>
                  </a:cubicBezTo>
                  <a:lnTo>
                    <a:pt x="2525" y="2429"/>
                  </a:lnTo>
                  <a:close/>
                  <a:moveTo>
                    <a:pt x="3560" y="3442"/>
                  </a:moveTo>
                  <a:lnTo>
                    <a:pt x="3370" y="3834"/>
                  </a:lnTo>
                  <a:lnTo>
                    <a:pt x="655" y="3834"/>
                  </a:lnTo>
                  <a:lnTo>
                    <a:pt x="465" y="3442"/>
                  </a:lnTo>
                  <a:close/>
                  <a:moveTo>
                    <a:pt x="1822" y="1"/>
                  </a:moveTo>
                  <a:cubicBezTo>
                    <a:pt x="1417" y="1"/>
                    <a:pt x="1108" y="334"/>
                    <a:pt x="1108" y="715"/>
                  </a:cubicBezTo>
                  <a:lnTo>
                    <a:pt x="1108" y="1096"/>
                  </a:lnTo>
                  <a:cubicBezTo>
                    <a:pt x="1108" y="1394"/>
                    <a:pt x="1251" y="1656"/>
                    <a:pt x="1477" y="1822"/>
                  </a:cubicBezTo>
                  <a:lnTo>
                    <a:pt x="1477" y="2072"/>
                  </a:lnTo>
                  <a:lnTo>
                    <a:pt x="1477" y="2084"/>
                  </a:lnTo>
                  <a:lnTo>
                    <a:pt x="1048" y="2299"/>
                  </a:lnTo>
                  <a:cubicBezTo>
                    <a:pt x="870" y="2382"/>
                    <a:pt x="751" y="2584"/>
                    <a:pt x="751" y="2775"/>
                  </a:cubicBezTo>
                  <a:lnTo>
                    <a:pt x="751" y="3108"/>
                  </a:lnTo>
                  <a:lnTo>
                    <a:pt x="179" y="3108"/>
                  </a:lnTo>
                  <a:cubicBezTo>
                    <a:pt x="120" y="3108"/>
                    <a:pt x="60" y="3132"/>
                    <a:pt x="36" y="3180"/>
                  </a:cubicBezTo>
                  <a:cubicBezTo>
                    <a:pt x="0" y="3227"/>
                    <a:pt x="0" y="3299"/>
                    <a:pt x="24" y="3346"/>
                  </a:cubicBezTo>
                  <a:lnTo>
                    <a:pt x="393" y="4073"/>
                  </a:lnTo>
                  <a:cubicBezTo>
                    <a:pt x="417" y="4132"/>
                    <a:pt x="477" y="4156"/>
                    <a:pt x="536" y="4156"/>
                  </a:cubicBezTo>
                  <a:lnTo>
                    <a:pt x="739" y="4156"/>
                  </a:lnTo>
                  <a:lnTo>
                    <a:pt x="739" y="5263"/>
                  </a:lnTo>
                  <a:cubicBezTo>
                    <a:pt x="739" y="5347"/>
                    <a:pt x="810" y="5430"/>
                    <a:pt x="893" y="5430"/>
                  </a:cubicBezTo>
                  <a:cubicBezTo>
                    <a:pt x="989" y="5430"/>
                    <a:pt x="1060" y="5347"/>
                    <a:pt x="1060" y="5263"/>
                  </a:cubicBezTo>
                  <a:lnTo>
                    <a:pt x="1060" y="4156"/>
                  </a:lnTo>
                  <a:lnTo>
                    <a:pt x="2906" y="4156"/>
                  </a:lnTo>
                  <a:lnTo>
                    <a:pt x="2906" y="5263"/>
                  </a:lnTo>
                  <a:cubicBezTo>
                    <a:pt x="2906" y="5347"/>
                    <a:pt x="2977" y="5430"/>
                    <a:pt x="3072" y="5430"/>
                  </a:cubicBezTo>
                  <a:cubicBezTo>
                    <a:pt x="3156" y="5430"/>
                    <a:pt x="3227" y="5347"/>
                    <a:pt x="3227" y="5263"/>
                  </a:cubicBezTo>
                  <a:lnTo>
                    <a:pt x="3227" y="4156"/>
                  </a:lnTo>
                  <a:lnTo>
                    <a:pt x="3429" y="4156"/>
                  </a:lnTo>
                  <a:cubicBezTo>
                    <a:pt x="3489" y="4156"/>
                    <a:pt x="3549" y="4132"/>
                    <a:pt x="3572" y="4073"/>
                  </a:cubicBezTo>
                  <a:lnTo>
                    <a:pt x="3941" y="3346"/>
                  </a:lnTo>
                  <a:cubicBezTo>
                    <a:pt x="4013" y="3299"/>
                    <a:pt x="4013" y="3227"/>
                    <a:pt x="3977" y="3180"/>
                  </a:cubicBezTo>
                  <a:cubicBezTo>
                    <a:pt x="3953" y="3132"/>
                    <a:pt x="3894" y="3108"/>
                    <a:pt x="3834" y="3108"/>
                  </a:cubicBezTo>
                  <a:lnTo>
                    <a:pt x="3263" y="3108"/>
                  </a:lnTo>
                  <a:lnTo>
                    <a:pt x="3263" y="2775"/>
                  </a:lnTo>
                  <a:cubicBezTo>
                    <a:pt x="3263" y="2572"/>
                    <a:pt x="3144" y="2382"/>
                    <a:pt x="2965" y="2299"/>
                  </a:cubicBezTo>
                  <a:lnTo>
                    <a:pt x="2536" y="2084"/>
                  </a:lnTo>
                  <a:lnTo>
                    <a:pt x="2536" y="2072"/>
                  </a:lnTo>
                  <a:lnTo>
                    <a:pt x="2536" y="1822"/>
                  </a:lnTo>
                  <a:cubicBezTo>
                    <a:pt x="2763" y="1656"/>
                    <a:pt x="2906" y="1394"/>
                    <a:pt x="2906" y="1096"/>
                  </a:cubicBezTo>
                  <a:lnTo>
                    <a:pt x="2906" y="715"/>
                  </a:lnTo>
                  <a:cubicBezTo>
                    <a:pt x="2906" y="322"/>
                    <a:pt x="2572" y="1"/>
                    <a:pt x="2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66" name="Google Shape;10066;p78"/>
            <p:cNvSpPr/>
            <p:nvPr/>
          </p:nvSpPr>
          <p:spPr>
            <a:xfrm>
              <a:off x="5915088" y="3051655"/>
              <a:ext cx="34151" cy="10662"/>
            </a:xfrm>
            <a:custGeom>
              <a:avLst/>
              <a:gdLst/>
              <a:ahLst/>
              <a:cxnLst/>
              <a:rect l="l" t="t" r="r" b="b"/>
              <a:pathLst>
                <a:path w="1073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8" y="334"/>
                  </a:cubicBezTo>
                  <a:lnTo>
                    <a:pt x="894" y="334"/>
                  </a:lnTo>
                  <a:cubicBezTo>
                    <a:pt x="989" y="334"/>
                    <a:pt x="1060" y="251"/>
                    <a:pt x="1060" y="167"/>
                  </a:cubicBezTo>
                  <a:cubicBezTo>
                    <a:pt x="1072" y="72"/>
                    <a:pt x="989" y="1"/>
                    <a:pt x="8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67" name="Google Shape;10067;p78"/>
          <p:cNvGrpSpPr/>
          <p:nvPr/>
        </p:nvGrpSpPr>
        <p:grpSpPr>
          <a:xfrm>
            <a:off x="4718804" y="3004399"/>
            <a:ext cx="473465" cy="473975"/>
            <a:chOff x="3539102" y="2427549"/>
            <a:chExt cx="355099" cy="355481"/>
          </a:xfrm>
          <a:solidFill>
            <a:schemeClr val="tx1"/>
          </a:solidFill>
        </p:grpSpPr>
        <p:sp>
          <p:nvSpPr>
            <p:cNvPr id="10068" name="Google Shape;10068;p78"/>
            <p:cNvSpPr/>
            <p:nvPr/>
          </p:nvSpPr>
          <p:spPr>
            <a:xfrm>
              <a:off x="3539102" y="2561320"/>
              <a:ext cx="355099" cy="221710"/>
            </a:xfrm>
            <a:custGeom>
              <a:avLst/>
              <a:gdLst/>
              <a:ahLst/>
              <a:cxnLst/>
              <a:rect l="l" t="t" r="r" b="b"/>
              <a:pathLst>
                <a:path w="11157" h="6966" extrusionOk="0">
                  <a:moveTo>
                    <a:pt x="2953" y="3131"/>
                  </a:moveTo>
                  <a:lnTo>
                    <a:pt x="2953" y="6644"/>
                  </a:lnTo>
                  <a:lnTo>
                    <a:pt x="1537" y="6644"/>
                  </a:lnTo>
                  <a:lnTo>
                    <a:pt x="1537" y="3131"/>
                  </a:lnTo>
                  <a:close/>
                  <a:moveTo>
                    <a:pt x="6263" y="2250"/>
                  </a:moveTo>
                  <a:lnTo>
                    <a:pt x="6263" y="6644"/>
                  </a:lnTo>
                  <a:lnTo>
                    <a:pt x="4858" y="6644"/>
                  </a:lnTo>
                  <a:lnTo>
                    <a:pt x="4858" y="2250"/>
                  </a:lnTo>
                  <a:close/>
                  <a:moveTo>
                    <a:pt x="9585" y="333"/>
                  </a:moveTo>
                  <a:lnTo>
                    <a:pt x="9585" y="6644"/>
                  </a:lnTo>
                  <a:lnTo>
                    <a:pt x="8168" y="6644"/>
                  </a:lnTo>
                  <a:lnTo>
                    <a:pt x="8168" y="333"/>
                  </a:lnTo>
                  <a:close/>
                  <a:moveTo>
                    <a:pt x="8025" y="0"/>
                  </a:moveTo>
                  <a:cubicBezTo>
                    <a:pt x="7930" y="0"/>
                    <a:pt x="7859" y="83"/>
                    <a:pt x="7859" y="167"/>
                  </a:cubicBezTo>
                  <a:lnTo>
                    <a:pt x="7859" y="6644"/>
                  </a:lnTo>
                  <a:lnTo>
                    <a:pt x="6609" y="6644"/>
                  </a:lnTo>
                  <a:lnTo>
                    <a:pt x="6609" y="2084"/>
                  </a:lnTo>
                  <a:cubicBezTo>
                    <a:pt x="6609" y="2000"/>
                    <a:pt x="6537" y="1917"/>
                    <a:pt x="6442" y="1917"/>
                  </a:cubicBezTo>
                  <a:lnTo>
                    <a:pt x="4704" y="1917"/>
                  </a:lnTo>
                  <a:cubicBezTo>
                    <a:pt x="4608" y="1917"/>
                    <a:pt x="4537" y="2000"/>
                    <a:pt x="4537" y="2084"/>
                  </a:cubicBezTo>
                  <a:lnTo>
                    <a:pt x="4537" y="6644"/>
                  </a:lnTo>
                  <a:lnTo>
                    <a:pt x="3287" y="6644"/>
                  </a:lnTo>
                  <a:lnTo>
                    <a:pt x="3287" y="2965"/>
                  </a:lnTo>
                  <a:cubicBezTo>
                    <a:pt x="3287" y="2881"/>
                    <a:pt x="3215" y="2798"/>
                    <a:pt x="3120" y="2798"/>
                  </a:cubicBezTo>
                  <a:lnTo>
                    <a:pt x="1382" y="2798"/>
                  </a:lnTo>
                  <a:cubicBezTo>
                    <a:pt x="1298" y="2798"/>
                    <a:pt x="1215" y="2881"/>
                    <a:pt x="1215" y="2965"/>
                  </a:cubicBezTo>
                  <a:lnTo>
                    <a:pt x="1215" y="6644"/>
                  </a:lnTo>
                  <a:lnTo>
                    <a:pt x="167" y="6644"/>
                  </a:lnTo>
                  <a:cubicBezTo>
                    <a:pt x="72" y="6644"/>
                    <a:pt x="1" y="6715"/>
                    <a:pt x="1" y="6810"/>
                  </a:cubicBezTo>
                  <a:cubicBezTo>
                    <a:pt x="1" y="6894"/>
                    <a:pt x="72" y="6965"/>
                    <a:pt x="167" y="6965"/>
                  </a:cubicBezTo>
                  <a:lnTo>
                    <a:pt x="11002" y="6965"/>
                  </a:lnTo>
                  <a:cubicBezTo>
                    <a:pt x="11085" y="6965"/>
                    <a:pt x="11157" y="6894"/>
                    <a:pt x="11157" y="6810"/>
                  </a:cubicBezTo>
                  <a:cubicBezTo>
                    <a:pt x="11145" y="6715"/>
                    <a:pt x="11073" y="6644"/>
                    <a:pt x="10990" y="6644"/>
                  </a:cubicBezTo>
                  <a:lnTo>
                    <a:pt x="9930" y="6644"/>
                  </a:lnTo>
                  <a:lnTo>
                    <a:pt x="9930" y="167"/>
                  </a:lnTo>
                  <a:cubicBezTo>
                    <a:pt x="9930" y="83"/>
                    <a:pt x="9859" y="0"/>
                    <a:pt x="97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69" name="Google Shape;10069;p78"/>
            <p:cNvSpPr/>
            <p:nvPr/>
          </p:nvSpPr>
          <p:spPr>
            <a:xfrm>
              <a:off x="3544417" y="2427549"/>
              <a:ext cx="339568" cy="205415"/>
            </a:xfrm>
            <a:custGeom>
              <a:avLst/>
              <a:gdLst/>
              <a:ahLst/>
              <a:cxnLst/>
              <a:rect l="l" t="t" r="r" b="b"/>
              <a:pathLst>
                <a:path w="10669" h="6454" extrusionOk="0">
                  <a:moveTo>
                    <a:pt x="10157" y="0"/>
                  </a:moveTo>
                  <a:cubicBezTo>
                    <a:pt x="10125" y="0"/>
                    <a:pt x="10093" y="4"/>
                    <a:pt x="10061" y="12"/>
                  </a:cubicBezTo>
                  <a:lnTo>
                    <a:pt x="8656" y="191"/>
                  </a:lnTo>
                  <a:cubicBezTo>
                    <a:pt x="8382" y="214"/>
                    <a:pt x="8180" y="488"/>
                    <a:pt x="8216" y="762"/>
                  </a:cubicBezTo>
                  <a:cubicBezTo>
                    <a:pt x="8238" y="1032"/>
                    <a:pt x="8483" y="1217"/>
                    <a:pt x="8751" y="1217"/>
                  </a:cubicBezTo>
                  <a:cubicBezTo>
                    <a:pt x="8767" y="1217"/>
                    <a:pt x="8783" y="1216"/>
                    <a:pt x="8799" y="1215"/>
                  </a:cubicBezTo>
                  <a:lnTo>
                    <a:pt x="8906" y="1203"/>
                  </a:lnTo>
                  <a:lnTo>
                    <a:pt x="8906" y="1203"/>
                  </a:lnTo>
                  <a:cubicBezTo>
                    <a:pt x="7204" y="3191"/>
                    <a:pt x="5156" y="4215"/>
                    <a:pt x="3715" y="4727"/>
                  </a:cubicBezTo>
                  <a:cubicBezTo>
                    <a:pt x="1917" y="5370"/>
                    <a:pt x="524" y="5429"/>
                    <a:pt x="500" y="5429"/>
                  </a:cubicBezTo>
                  <a:cubicBezTo>
                    <a:pt x="227" y="5441"/>
                    <a:pt x="0" y="5679"/>
                    <a:pt x="12" y="5965"/>
                  </a:cubicBezTo>
                  <a:cubicBezTo>
                    <a:pt x="24" y="6239"/>
                    <a:pt x="250" y="6453"/>
                    <a:pt x="524" y="6453"/>
                  </a:cubicBezTo>
                  <a:lnTo>
                    <a:pt x="536" y="6453"/>
                  </a:lnTo>
                  <a:cubicBezTo>
                    <a:pt x="596" y="6453"/>
                    <a:pt x="2084" y="6394"/>
                    <a:pt x="4037" y="5703"/>
                  </a:cubicBezTo>
                  <a:cubicBezTo>
                    <a:pt x="5132" y="5322"/>
                    <a:pt x="6156" y="4798"/>
                    <a:pt x="7096" y="4167"/>
                  </a:cubicBezTo>
                  <a:cubicBezTo>
                    <a:pt x="7168" y="4120"/>
                    <a:pt x="7192" y="4013"/>
                    <a:pt x="7144" y="3941"/>
                  </a:cubicBezTo>
                  <a:cubicBezTo>
                    <a:pt x="7113" y="3895"/>
                    <a:pt x="7058" y="3869"/>
                    <a:pt x="7003" y="3869"/>
                  </a:cubicBezTo>
                  <a:cubicBezTo>
                    <a:pt x="6973" y="3869"/>
                    <a:pt x="6943" y="3877"/>
                    <a:pt x="6918" y="3893"/>
                  </a:cubicBezTo>
                  <a:cubicBezTo>
                    <a:pt x="5989" y="4513"/>
                    <a:pt x="5001" y="5025"/>
                    <a:pt x="3929" y="5394"/>
                  </a:cubicBezTo>
                  <a:cubicBezTo>
                    <a:pt x="2024" y="6084"/>
                    <a:pt x="596" y="6120"/>
                    <a:pt x="536" y="6120"/>
                  </a:cubicBezTo>
                  <a:cubicBezTo>
                    <a:pt x="429" y="6120"/>
                    <a:pt x="358" y="6049"/>
                    <a:pt x="358" y="5953"/>
                  </a:cubicBezTo>
                  <a:cubicBezTo>
                    <a:pt x="358" y="5846"/>
                    <a:pt x="429" y="5751"/>
                    <a:pt x="536" y="5751"/>
                  </a:cubicBezTo>
                  <a:cubicBezTo>
                    <a:pt x="548" y="5751"/>
                    <a:pt x="1989" y="5691"/>
                    <a:pt x="3834" y="5036"/>
                  </a:cubicBezTo>
                  <a:cubicBezTo>
                    <a:pt x="5406" y="4489"/>
                    <a:pt x="7632" y="3346"/>
                    <a:pt x="9454" y="1084"/>
                  </a:cubicBezTo>
                  <a:cubicBezTo>
                    <a:pt x="9534" y="969"/>
                    <a:pt x="9459" y="809"/>
                    <a:pt x="9315" y="809"/>
                  </a:cubicBezTo>
                  <a:cubicBezTo>
                    <a:pt x="9310" y="809"/>
                    <a:pt x="9304" y="809"/>
                    <a:pt x="9299" y="810"/>
                  </a:cubicBezTo>
                  <a:lnTo>
                    <a:pt x="8775" y="869"/>
                  </a:lnTo>
                  <a:cubicBezTo>
                    <a:pt x="8768" y="870"/>
                    <a:pt x="8761" y="871"/>
                    <a:pt x="8754" y="871"/>
                  </a:cubicBezTo>
                  <a:cubicBezTo>
                    <a:pt x="8676" y="871"/>
                    <a:pt x="8595" y="815"/>
                    <a:pt x="8573" y="738"/>
                  </a:cubicBezTo>
                  <a:cubicBezTo>
                    <a:pt x="8537" y="631"/>
                    <a:pt x="8620" y="512"/>
                    <a:pt x="8740" y="500"/>
                  </a:cubicBezTo>
                  <a:lnTo>
                    <a:pt x="10133" y="322"/>
                  </a:lnTo>
                  <a:cubicBezTo>
                    <a:pt x="10139" y="321"/>
                    <a:pt x="10146" y="320"/>
                    <a:pt x="10153" y="320"/>
                  </a:cubicBezTo>
                  <a:cubicBezTo>
                    <a:pt x="10253" y="320"/>
                    <a:pt x="10347" y="400"/>
                    <a:pt x="10347" y="500"/>
                  </a:cubicBezTo>
                  <a:lnTo>
                    <a:pt x="10347" y="1893"/>
                  </a:lnTo>
                  <a:cubicBezTo>
                    <a:pt x="10347" y="2000"/>
                    <a:pt x="10252" y="2072"/>
                    <a:pt x="10168" y="2072"/>
                  </a:cubicBezTo>
                  <a:cubicBezTo>
                    <a:pt x="10073" y="2072"/>
                    <a:pt x="9990" y="1988"/>
                    <a:pt x="9990" y="1893"/>
                  </a:cubicBezTo>
                  <a:lnTo>
                    <a:pt x="9990" y="1477"/>
                  </a:lnTo>
                  <a:cubicBezTo>
                    <a:pt x="9990" y="1417"/>
                    <a:pt x="9942" y="1346"/>
                    <a:pt x="9883" y="1334"/>
                  </a:cubicBezTo>
                  <a:cubicBezTo>
                    <a:pt x="9866" y="1324"/>
                    <a:pt x="9848" y="1319"/>
                    <a:pt x="9830" y="1319"/>
                  </a:cubicBezTo>
                  <a:cubicBezTo>
                    <a:pt x="9784" y="1319"/>
                    <a:pt x="9738" y="1347"/>
                    <a:pt x="9704" y="1381"/>
                  </a:cubicBezTo>
                  <a:cubicBezTo>
                    <a:pt x="9085" y="2119"/>
                    <a:pt x="8394" y="2810"/>
                    <a:pt x="7632" y="3382"/>
                  </a:cubicBezTo>
                  <a:cubicBezTo>
                    <a:pt x="7561" y="3441"/>
                    <a:pt x="7537" y="3548"/>
                    <a:pt x="7597" y="3608"/>
                  </a:cubicBezTo>
                  <a:cubicBezTo>
                    <a:pt x="7635" y="3646"/>
                    <a:pt x="7692" y="3674"/>
                    <a:pt x="7744" y="3674"/>
                  </a:cubicBezTo>
                  <a:cubicBezTo>
                    <a:pt x="7773" y="3674"/>
                    <a:pt x="7801" y="3665"/>
                    <a:pt x="7823" y="3643"/>
                  </a:cubicBezTo>
                  <a:cubicBezTo>
                    <a:pt x="8489" y="3131"/>
                    <a:pt x="9109" y="2548"/>
                    <a:pt x="9656" y="1917"/>
                  </a:cubicBezTo>
                  <a:cubicBezTo>
                    <a:pt x="9668" y="2179"/>
                    <a:pt x="9894" y="2405"/>
                    <a:pt x="10156" y="2405"/>
                  </a:cubicBezTo>
                  <a:cubicBezTo>
                    <a:pt x="10442" y="2405"/>
                    <a:pt x="10668" y="2179"/>
                    <a:pt x="10668" y="1893"/>
                  </a:cubicBezTo>
                  <a:lnTo>
                    <a:pt x="10668" y="500"/>
                  </a:lnTo>
                  <a:cubicBezTo>
                    <a:pt x="10621" y="369"/>
                    <a:pt x="10561" y="238"/>
                    <a:pt x="10466" y="131"/>
                  </a:cubicBezTo>
                  <a:cubicBezTo>
                    <a:pt x="10382" y="48"/>
                    <a:pt x="10270" y="0"/>
                    <a:pt x="101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70" name="Google Shape;10070;p78"/>
          <p:cNvGrpSpPr/>
          <p:nvPr/>
        </p:nvGrpSpPr>
        <p:grpSpPr>
          <a:xfrm>
            <a:off x="8840719" y="3657669"/>
            <a:ext cx="495703" cy="465912"/>
            <a:chOff x="6630539" y="2917502"/>
            <a:chExt cx="371777" cy="349434"/>
          </a:xfrm>
          <a:solidFill>
            <a:schemeClr val="tx1"/>
          </a:solidFill>
        </p:grpSpPr>
        <p:sp>
          <p:nvSpPr>
            <p:cNvPr id="10071" name="Google Shape;10071;p78"/>
            <p:cNvSpPr/>
            <p:nvPr/>
          </p:nvSpPr>
          <p:spPr>
            <a:xfrm>
              <a:off x="6689292" y="3043093"/>
              <a:ext cx="92109" cy="30586"/>
            </a:xfrm>
            <a:custGeom>
              <a:avLst/>
              <a:gdLst/>
              <a:ahLst/>
              <a:cxnLst/>
              <a:rect l="l" t="t" r="r" b="b"/>
              <a:pathLst>
                <a:path w="2894" h="961" extrusionOk="0">
                  <a:moveTo>
                    <a:pt x="1164" y="1"/>
                  </a:moveTo>
                  <a:cubicBezTo>
                    <a:pt x="816" y="1"/>
                    <a:pt x="501" y="36"/>
                    <a:pt x="298" y="67"/>
                  </a:cubicBezTo>
                  <a:cubicBezTo>
                    <a:pt x="119" y="91"/>
                    <a:pt x="0" y="246"/>
                    <a:pt x="0" y="401"/>
                  </a:cubicBezTo>
                  <a:lnTo>
                    <a:pt x="0" y="794"/>
                  </a:lnTo>
                  <a:cubicBezTo>
                    <a:pt x="0" y="877"/>
                    <a:pt x="72" y="960"/>
                    <a:pt x="155" y="960"/>
                  </a:cubicBezTo>
                  <a:cubicBezTo>
                    <a:pt x="250" y="960"/>
                    <a:pt x="322" y="877"/>
                    <a:pt x="322" y="794"/>
                  </a:cubicBezTo>
                  <a:lnTo>
                    <a:pt x="322" y="401"/>
                  </a:lnTo>
                  <a:cubicBezTo>
                    <a:pt x="322" y="401"/>
                    <a:pt x="322" y="389"/>
                    <a:pt x="334" y="389"/>
                  </a:cubicBezTo>
                  <a:cubicBezTo>
                    <a:pt x="511" y="361"/>
                    <a:pt x="812" y="318"/>
                    <a:pt x="1157" y="318"/>
                  </a:cubicBezTo>
                  <a:cubicBezTo>
                    <a:pt x="1253" y="318"/>
                    <a:pt x="1352" y="321"/>
                    <a:pt x="1453" y="329"/>
                  </a:cubicBezTo>
                  <a:cubicBezTo>
                    <a:pt x="1989" y="365"/>
                    <a:pt x="2382" y="496"/>
                    <a:pt x="2596" y="734"/>
                  </a:cubicBezTo>
                  <a:cubicBezTo>
                    <a:pt x="2626" y="764"/>
                    <a:pt x="2670" y="779"/>
                    <a:pt x="2715" y="779"/>
                  </a:cubicBezTo>
                  <a:cubicBezTo>
                    <a:pt x="2760" y="779"/>
                    <a:pt x="2804" y="764"/>
                    <a:pt x="2834" y="734"/>
                  </a:cubicBezTo>
                  <a:cubicBezTo>
                    <a:pt x="2894" y="675"/>
                    <a:pt x="2894" y="567"/>
                    <a:pt x="2834" y="508"/>
                  </a:cubicBezTo>
                  <a:cubicBezTo>
                    <a:pt x="2437" y="103"/>
                    <a:pt x="1753" y="1"/>
                    <a:pt x="11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72" name="Google Shape;10072;p78"/>
            <p:cNvSpPr/>
            <p:nvPr/>
          </p:nvSpPr>
          <p:spPr>
            <a:xfrm>
              <a:off x="6630539" y="2993315"/>
              <a:ext cx="208852" cy="273621"/>
            </a:xfrm>
            <a:custGeom>
              <a:avLst/>
              <a:gdLst/>
              <a:ahLst/>
              <a:cxnLst/>
              <a:rect l="l" t="t" r="r" b="b"/>
              <a:pathLst>
                <a:path w="6562" h="8597" extrusionOk="0">
                  <a:moveTo>
                    <a:pt x="5132" y="334"/>
                  </a:moveTo>
                  <a:lnTo>
                    <a:pt x="5132" y="1988"/>
                  </a:lnTo>
                  <a:cubicBezTo>
                    <a:pt x="5132" y="2239"/>
                    <a:pt x="5073" y="2477"/>
                    <a:pt x="4966" y="2703"/>
                  </a:cubicBezTo>
                  <a:cubicBezTo>
                    <a:pt x="4954" y="2727"/>
                    <a:pt x="4954" y="2739"/>
                    <a:pt x="4954" y="2774"/>
                  </a:cubicBezTo>
                  <a:lnTo>
                    <a:pt x="4954" y="3262"/>
                  </a:lnTo>
                  <a:cubicBezTo>
                    <a:pt x="4954" y="3727"/>
                    <a:pt x="4763" y="4155"/>
                    <a:pt x="4430" y="4465"/>
                  </a:cubicBezTo>
                  <a:cubicBezTo>
                    <a:pt x="4108" y="4765"/>
                    <a:pt x="3713" y="4920"/>
                    <a:pt x="3275" y="4920"/>
                  </a:cubicBezTo>
                  <a:cubicBezTo>
                    <a:pt x="3243" y="4920"/>
                    <a:pt x="3212" y="4919"/>
                    <a:pt x="3180" y="4917"/>
                  </a:cubicBezTo>
                  <a:cubicBezTo>
                    <a:pt x="2299" y="4882"/>
                    <a:pt x="1620" y="4120"/>
                    <a:pt x="1620" y="3215"/>
                  </a:cubicBezTo>
                  <a:lnTo>
                    <a:pt x="1620" y="2786"/>
                  </a:lnTo>
                  <a:cubicBezTo>
                    <a:pt x="1620" y="2762"/>
                    <a:pt x="1620" y="2739"/>
                    <a:pt x="1608" y="2715"/>
                  </a:cubicBezTo>
                  <a:cubicBezTo>
                    <a:pt x="1501" y="2489"/>
                    <a:pt x="1441" y="2239"/>
                    <a:pt x="1441" y="2000"/>
                  </a:cubicBezTo>
                  <a:lnTo>
                    <a:pt x="1441" y="1631"/>
                  </a:lnTo>
                  <a:cubicBezTo>
                    <a:pt x="1441" y="917"/>
                    <a:pt x="2025" y="334"/>
                    <a:pt x="2739" y="334"/>
                  </a:cubicBezTo>
                  <a:close/>
                  <a:moveTo>
                    <a:pt x="4204" y="5048"/>
                  </a:moveTo>
                  <a:lnTo>
                    <a:pt x="4204" y="5358"/>
                  </a:lnTo>
                  <a:lnTo>
                    <a:pt x="3287" y="6001"/>
                  </a:lnTo>
                  <a:lnTo>
                    <a:pt x="2358" y="5358"/>
                  </a:lnTo>
                  <a:lnTo>
                    <a:pt x="2358" y="5048"/>
                  </a:lnTo>
                  <a:cubicBezTo>
                    <a:pt x="2596" y="5179"/>
                    <a:pt x="2870" y="5263"/>
                    <a:pt x="3156" y="5275"/>
                  </a:cubicBezTo>
                  <a:lnTo>
                    <a:pt x="3287" y="5275"/>
                  </a:lnTo>
                  <a:cubicBezTo>
                    <a:pt x="3608" y="5275"/>
                    <a:pt x="3930" y="5203"/>
                    <a:pt x="4204" y="5048"/>
                  </a:cubicBezTo>
                  <a:close/>
                  <a:moveTo>
                    <a:pt x="2203" y="5668"/>
                  </a:moveTo>
                  <a:lnTo>
                    <a:pt x="3001" y="6227"/>
                  </a:lnTo>
                  <a:lnTo>
                    <a:pt x="2584" y="6656"/>
                  </a:lnTo>
                  <a:lnTo>
                    <a:pt x="2573" y="6656"/>
                  </a:lnTo>
                  <a:lnTo>
                    <a:pt x="2037" y="5858"/>
                  </a:lnTo>
                  <a:lnTo>
                    <a:pt x="2203" y="5668"/>
                  </a:lnTo>
                  <a:close/>
                  <a:moveTo>
                    <a:pt x="4359" y="5668"/>
                  </a:moveTo>
                  <a:lnTo>
                    <a:pt x="4525" y="5858"/>
                  </a:lnTo>
                  <a:lnTo>
                    <a:pt x="4001" y="6656"/>
                  </a:lnTo>
                  <a:lnTo>
                    <a:pt x="3989" y="6656"/>
                  </a:lnTo>
                  <a:lnTo>
                    <a:pt x="3549" y="6227"/>
                  </a:lnTo>
                  <a:lnTo>
                    <a:pt x="4359" y="5668"/>
                  </a:lnTo>
                  <a:close/>
                  <a:moveTo>
                    <a:pt x="2739" y="0"/>
                  </a:moveTo>
                  <a:cubicBezTo>
                    <a:pt x="1822" y="0"/>
                    <a:pt x="1096" y="738"/>
                    <a:pt x="1096" y="1643"/>
                  </a:cubicBezTo>
                  <a:lnTo>
                    <a:pt x="1096" y="2012"/>
                  </a:lnTo>
                  <a:cubicBezTo>
                    <a:pt x="1096" y="2298"/>
                    <a:pt x="1156" y="2584"/>
                    <a:pt x="1275" y="2846"/>
                  </a:cubicBezTo>
                  <a:lnTo>
                    <a:pt x="1275" y="3239"/>
                  </a:lnTo>
                  <a:cubicBezTo>
                    <a:pt x="1275" y="3870"/>
                    <a:pt x="1561" y="4453"/>
                    <a:pt x="2001" y="4822"/>
                  </a:cubicBezTo>
                  <a:lnTo>
                    <a:pt x="2001" y="5406"/>
                  </a:lnTo>
                  <a:lnTo>
                    <a:pt x="1692" y="5739"/>
                  </a:lnTo>
                  <a:cubicBezTo>
                    <a:pt x="1668" y="5763"/>
                    <a:pt x="1644" y="5822"/>
                    <a:pt x="1644" y="5870"/>
                  </a:cubicBezTo>
                  <a:lnTo>
                    <a:pt x="596" y="6251"/>
                  </a:lnTo>
                  <a:cubicBezTo>
                    <a:pt x="239" y="6394"/>
                    <a:pt x="1" y="6727"/>
                    <a:pt x="1" y="7108"/>
                  </a:cubicBezTo>
                  <a:lnTo>
                    <a:pt x="1" y="8418"/>
                  </a:lnTo>
                  <a:cubicBezTo>
                    <a:pt x="1" y="8501"/>
                    <a:pt x="72" y="8573"/>
                    <a:pt x="156" y="8573"/>
                  </a:cubicBezTo>
                  <a:cubicBezTo>
                    <a:pt x="251" y="8573"/>
                    <a:pt x="322" y="8501"/>
                    <a:pt x="322" y="8418"/>
                  </a:cubicBezTo>
                  <a:lnTo>
                    <a:pt x="322" y="7108"/>
                  </a:lnTo>
                  <a:cubicBezTo>
                    <a:pt x="322" y="6870"/>
                    <a:pt x="477" y="6656"/>
                    <a:pt x="691" y="6584"/>
                  </a:cubicBezTo>
                  <a:lnTo>
                    <a:pt x="1811" y="6179"/>
                  </a:lnTo>
                  <a:lnTo>
                    <a:pt x="2275" y="6882"/>
                  </a:lnTo>
                  <a:cubicBezTo>
                    <a:pt x="2334" y="6965"/>
                    <a:pt x="2418" y="7025"/>
                    <a:pt x="2525" y="7025"/>
                  </a:cubicBezTo>
                  <a:lnTo>
                    <a:pt x="2561" y="7025"/>
                  </a:lnTo>
                  <a:cubicBezTo>
                    <a:pt x="2644" y="7025"/>
                    <a:pt x="2739" y="7001"/>
                    <a:pt x="2811" y="6930"/>
                  </a:cubicBezTo>
                  <a:lnTo>
                    <a:pt x="3096" y="6644"/>
                  </a:lnTo>
                  <a:lnTo>
                    <a:pt x="3096" y="8430"/>
                  </a:lnTo>
                  <a:cubicBezTo>
                    <a:pt x="3096" y="8513"/>
                    <a:pt x="3168" y="8596"/>
                    <a:pt x="3251" y="8596"/>
                  </a:cubicBezTo>
                  <a:cubicBezTo>
                    <a:pt x="3346" y="8596"/>
                    <a:pt x="3418" y="8513"/>
                    <a:pt x="3418" y="8430"/>
                  </a:cubicBezTo>
                  <a:lnTo>
                    <a:pt x="3418" y="6644"/>
                  </a:lnTo>
                  <a:lnTo>
                    <a:pt x="3704" y="6930"/>
                  </a:lnTo>
                  <a:cubicBezTo>
                    <a:pt x="3763" y="6989"/>
                    <a:pt x="3870" y="7025"/>
                    <a:pt x="3954" y="7025"/>
                  </a:cubicBezTo>
                  <a:lnTo>
                    <a:pt x="3989" y="7025"/>
                  </a:lnTo>
                  <a:cubicBezTo>
                    <a:pt x="4085" y="7013"/>
                    <a:pt x="4180" y="6953"/>
                    <a:pt x="4239" y="6882"/>
                  </a:cubicBezTo>
                  <a:lnTo>
                    <a:pt x="4704" y="6179"/>
                  </a:lnTo>
                  <a:lnTo>
                    <a:pt x="5811" y="6584"/>
                  </a:lnTo>
                  <a:cubicBezTo>
                    <a:pt x="6037" y="6656"/>
                    <a:pt x="6192" y="6882"/>
                    <a:pt x="6192" y="7108"/>
                  </a:cubicBezTo>
                  <a:lnTo>
                    <a:pt x="6192" y="8418"/>
                  </a:lnTo>
                  <a:cubicBezTo>
                    <a:pt x="6192" y="8501"/>
                    <a:pt x="6264" y="8573"/>
                    <a:pt x="6347" y="8573"/>
                  </a:cubicBezTo>
                  <a:cubicBezTo>
                    <a:pt x="6442" y="8573"/>
                    <a:pt x="6514" y="8501"/>
                    <a:pt x="6514" y="8418"/>
                  </a:cubicBezTo>
                  <a:lnTo>
                    <a:pt x="6514" y="7108"/>
                  </a:lnTo>
                  <a:cubicBezTo>
                    <a:pt x="6561" y="6703"/>
                    <a:pt x="6323" y="6370"/>
                    <a:pt x="5966" y="6239"/>
                  </a:cubicBezTo>
                  <a:lnTo>
                    <a:pt x="4906" y="5858"/>
                  </a:lnTo>
                  <a:cubicBezTo>
                    <a:pt x="4906" y="5810"/>
                    <a:pt x="4894" y="5763"/>
                    <a:pt x="4859" y="5715"/>
                  </a:cubicBezTo>
                  <a:lnTo>
                    <a:pt x="4549" y="5394"/>
                  </a:lnTo>
                  <a:lnTo>
                    <a:pt x="4549" y="4822"/>
                  </a:lnTo>
                  <a:cubicBezTo>
                    <a:pt x="4585" y="4798"/>
                    <a:pt x="4609" y="4763"/>
                    <a:pt x="4656" y="4739"/>
                  </a:cubicBezTo>
                  <a:cubicBezTo>
                    <a:pt x="5061" y="4370"/>
                    <a:pt x="5275" y="3822"/>
                    <a:pt x="5275" y="3274"/>
                  </a:cubicBezTo>
                  <a:lnTo>
                    <a:pt x="5275" y="2834"/>
                  </a:lnTo>
                  <a:cubicBezTo>
                    <a:pt x="5394" y="2560"/>
                    <a:pt x="5454" y="2286"/>
                    <a:pt x="5454" y="2000"/>
                  </a:cubicBezTo>
                  <a:lnTo>
                    <a:pt x="5454" y="167"/>
                  </a:lnTo>
                  <a:cubicBezTo>
                    <a:pt x="5454" y="83"/>
                    <a:pt x="5382" y="0"/>
                    <a:pt x="5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73" name="Google Shape;10073;p78"/>
            <p:cNvSpPr/>
            <p:nvPr/>
          </p:nvSpPr>
          <p:spPr>
            <a:xfrm>
              <a:off x="6665804" y="3232053"/>
              <a:ext cx="10630" cy="33737"/>
            </a:xfrm>
            <a:custGeom>
              <a:avLst/>
              <a:gdLst/>
              <a:ahLst/>
              <a:cxnLst/>
              <a:rect l="l" t="t" r="r" b="b"/>
              <a:pathLst>
                <a:path w="334" h="1060" extrusionOk="0">
                  <a:moveTo>
                    <a:pt x="167" y="0"/>
                  </a:moveTo>
                  <a:cubicBezTo>
                    <a:pt x="83" y="0"/>
                    <a:pt x="0" y="83"/>
                    <a:pt x="0" y="167"/>
                  </a:cubicBezTo>
                  <a:lnTo>
                    <a:pt x="0" y="893"/>
                  </a:lnTo>
                  <a:cubicBezTo>
                    <a:pt x="0" y="988"/>
                    <a:pt x="83" y="1060"/>
                    <a:pt x="167" y="1060"/>
                  </a:cubicBezTo>
                  <a:cubicBezTo>
                    <a:pt x="262" y="1060"/>
                    <a:pt x="333" y="988"/>
                    <a:pt x="333" y="893"/>
                  </a:cubicBezTo>
                  <a:lnTo>
                    <a:pt x="333" y="167"/>
                  </a:lnTo>
                  <a:cubicBezTo>
                    <a:pt x="333" y="83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74" name="Google Shape;10074;p78"/>
            <p:cNvSpPr/>
            <p:nvPr/>
          </p:nvSpPr>
          <p:spPr>
            <a:xfrm>
              <a:off x="6793877" y="3232053"/>
              <a:ext cx="10248" cy="33737"/>
            </a:xfrm>
            <a:custGeom>
              <a:avLst/>
              <a:gdLst/>
              <a:ahLst/>
              <a:cxnLst/>
              <a:rect l="l" t="t" r="r" b="b"/>
              <a:pathLst>
                <a:path w="322" h="1060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lnTo>
                    <a:pt x="0" y="893"/>
                  </a:lnTo>
                  <a:cubicBezTo>
                    <a:pt x="0" y="988"/>
                    <a:pt x="72" y="1060"/>
                    <a:pt x="167" y="1060"/>
                  </a:cubicBezTo>
                  <a:cubicBezTo>
                    <a:pt x="250" y="1060"/>
                    <a:pt x="322" y="988"/>
                    <a:pt x="322" y="893"/>
                  </a:cubicBezTo>
                  <a:lnTo>
                    <a:pt x="322" y="167"/>
                  </a:lnTo>
                  <a:cubicBezTo>
                    <a:pt x="322" y="83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75" name="Google Shape;10075;p78"/>
            <p:cNvSpPr/>
            <p:nvPr/>
          </p:nvSpPr>
          <p:spPr>
            <a:xfrm>
              <a:off x="6828347" y="2952766"/>
              <a:ext cx="173969" cy="181162"/>
            </a:xfrm>
            <a:custGeom>
              <a:avLst/>
              <a:gdLst/>
              <a:ahLst/>
              <a:cxnLst/>
              <a:rect l="l" t="t" r="r" b="b"/>
              <a:pathLst>
                <a:path w="5466" h="5692" extrusionOk="0">
                  <a:moveTo>
                    <a:pt x="3847" y="0"/>
                  </a:moveTo>
                  <a:cubicBezTo>
                    <a:pt x="3751" y="0"/>
                    <a:pt x="3680" y="72"/>
                    <a:pt x="3680" y="167"/>
                  </a:cubicBezTo>
                  <a:cubicBezTo>
                    <a:pt x="3680" y="250"/>
                    <a:pt x="3751" y="322"/>
                    <a:pt x="3847" y="322"/>
                  </a:cubicBezTo>
                  <a:lnTo>
                    <a:pt x="4751" y="322"/>
                  </a:lnTo>
                  <a:cubicBezTo>
                    <a:pt x="4954" y="322"/>
                    <a:pt x="5121" y="488"/>
                    <a:pt x="5121" y="703"/>
                  </a:cubicBezTo>
                  <a:lnTo>
                    <a:pt x="5121" y="3643"/>
                  </a:lnTo>
                  <a:cubicBezTo>
                    <a:pt x="5121" y="3858"/>
                    <a:pt x="4954" y="4013"/>
                    <a:pt x="4751" y="4013"/>
                  </a:cubicBezTo>
                  <a:lnTo>
                    <a:pt x="2918" y="4013"/>
                  </a:lnTo>
                  <a:cubicBezTo>
                    <a:pt x="2894" y="4013"/>
                    <a:pt x="2846" y="4036"/>
                    <a:pt x="2811" y="4048"/>
                  </a:cubicBezTo>
                  <a:lnTo>
                    <a:pt x="1180" y="5239"/>
                  </a:lnTo>
                  <a:lnTo>
                    <a:pt x="1180" y="5239"/>
                  </a:lnTo>
                  <a:lnTo>
                    <a:pt x="1430" y="4227"/>
                  </a:lnTo>
                  <a:cubicBezTo>
                    <a:pt x="1442" y="4179"/>
                    <a:pt x="1430" y="4120"/>
                    <a:pt x="1406" y="4072"/>
                  </a:cubicBezTo>
                  <a:cubicBezTo>
                    <a:pt x="1370" y="4036"/>
                    <a:pt x="1311" y="4013"/>
                    <a:pt x="1263" y="4013"/>
                  </a:cubicBezTo>
                  <a:lnTo>
                    <a:pt x="715" y="4013"/>
                  </a:lnTo>
                  <a:cubicBezTo>
                    <a:pt x="513" y="4013"/>
                    <a:pt x="346" y="3858"/>
                    <a:pt x="346" y="3643"/>
                  </a:cubicBezTo>
                  <a:lnTo>
                    <a:pt x="346" y="715"/>
                  </a:lnTo>
                  <a:cubicBezTo>
                    <a:pt x="346" y="500"/>
                    <a:pt x="513" y="345"/>
                    <a:pt x="715" y="345"/>
                  </a:cubicBezTo>
                  <a:lnTo>
                    <a:pt x="1620" y="345"/>
                  </a:lnTo>
                  <a:cubicBezTo>
                    <a:pt x="1715" y="345"/>
                    <a:pt x="1787" y="262"/>
                    <a:pt x="1787" y="179"/>
                  </a:cubicBezTo>
                  <a:cubicBezTo>
                    <a:pt x="1787" y="84"/>
                    <a:pt x="1715" y="12"/>
                    <a:pt x="1620" y="12"/>
                  </a:cubicBezTo>
                  <a:lnTo>
                    <a:pt x="715" y="12"/>
                  </a:lnTo>
                  <a:cubicBezTo>
                    <a:pt x="310" y="12"/>
                    <a:pt x="1" y="345"/>
                    <a:pt x="1" y="726"/>
                  </a:cubicBezTo>
                  <a:lnTo>
                    <a:pt x="1" y="3643"/>
                  </a:lnTo>
                  <a:cubicBezTo>
                    <a:pt x="1" y="4048"/>
                    <a:pt x="334" y="4358"/>
                    <a:pt x="715" y="4358"/>
                  </a:cubicBezTo>
                  <a:lnTo>
                    <a:pt x="1049" y="4358"/>
                  </a:lnTo>
                  <a:lnTo>
                    <a:pt x="787" y="5370"/>
                  </a:lnTo>
                  <a:cubicBezTo>
                    <a:pt x="763" y="5477"/>
                    <a:pt x="811" y="5596"/>
                    <a:pt x="894" y="5656"/>
                  </a:cubicBezTo>
                  <a:cubicBezTo>
                    <a:pt x="941" y="5679"/>
                    <a:pt x="989" y="5691"/>
                    <a:pt x="1049" y="5691"/>
                  </a:cubicBezTo>
                  <a:cubicBezTo>
                    <a:pt x="1108" y="5691"/>
                    <a:pt x="1144" y="5679"/>
                    <a:pt x="1192" y="5656"/>
                  </a:cubicBezTo>
                  <a:lnTo>
                    <a:pt x="2954" y="4370"/>
                  </a:lnTo>
                  <a:lnTo>
                    <a:pt x="4716" y="4370"/>
                  </a:lnTo>
                  <a:cubicBezTo>
                    <a:pt x="5121" y="4370"/>
                    <a:pt x="5430" y="4048"/>
                    <a:pt x="5430" y="3655"/>
                  </a:cubicBezTo>
                  <a:lnTo>
                    <a:pt x="5430" y="726"/>
                  </a:lnTo>
                  <a:cubicBezTo>
                    <a:pt x="5466" y="322"/>
                    <a:pt x="5132" y="0"/>
                    <a:pt x="4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76" name="Google Shape;10076;p78"/>
            <p:cNvSpPr/>
            <p:nvPr/>
          </p:nvSpPr>
          <p:spPr>
            <a:xfrm>
              <a:off x="6898463" y="2917502"/>
              <a:ext cx="34151" cy="104999"/>
            </a:xfrm>
            <a:custGeom>
              <a:avLst/>
              <a:gdLst/>
              <a:ahLst/>
              <a:cxnLst/>
              <a:rect l="l" t="t" r="r" b="b"/>
              <a:pathLst>
                <a:path w="1073" h="3299" extrusionOk="0">
                  <a:moveTo>
                    <a:pt x="715" y="346"/>
                  </a:moveTo>
                  <a:lnTo>
                    <a:pt x="548" y="2930"/>
                  </a:lnTo>
                  <a:lnTo>
                    <a:pt x="513" y="2930"/>
                  </a:lnTo>
                  <a:lnTo>
                    <a:pt x="346" y="346"/>
                  </a:lnTo>
                  <a:close/>
                  <a:moveTo>
                    <a:pt x="167" y="1"/>
                  </a:moveTo>
                  <a:cubicBezTo>
                    <a:pt x="120" y="1"/>
                    <a:pt x="72" y="25"/>
                    <a:pt x="48" y="60"/>
                  </a:cubicBezTo>
                  <a:cubicBezTo>
                    <a:pt x="12" y="96"/>
                    <a:pt x="1" y="144"/>
                    <a:pt x="1" y="203"/>
                  </a:cubicBezTo>
                  <a:lnTo>
                    <a:pt x="179" y="3132"/>
                  </a:lnTo>
                  <a:cubicBezTo>
                    <a:pt x="179" y="3216"/>
                    <a:pt x="251" y="3299"/>
                    <a:pt x="346" y="3299"/>
                  </a:cubicBezTo>
                  <a:lnTo>
                    <a:pt x="715" y="3299"/>
                  </a:lnTo>
                  <a:cubicBezTo>
                    <a:pt x="798" y="3299"/>
                    <a:pt x="882" y="3216"/>
                    <a:pt x="882" y="3132"/>
                  </a:cubicBezTo>
                  <a:lnTo>
                    <a:pt x="1060" y="203"/>
                  </a:lnTo>
                  <a:cubicBezTo>
                    <a:pt x="1072" y="144"/>
                    <a:pt x="1048" y="96"/>
                    <a:pt x="1013" y="60"/>
                  </a:cubicBezTo>
                  <a:cubicBezTo>
                    <a:pt x="989" y="37"/>
                    <a:pt x="941" y="1"/>
                    <a:pt x="8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77" name="Google Shape;10077;p78"/>
            <p:cNvSpPr/>
            <p:nvPr/>
          </p:nvSpPr>
          <p:spPr>
            <a:xfrm>
              <a:off x="6898081" y="3028548"/>
              <a:ext cx="34151" cy="34119"/>
            </a:xfrm>
            <a:custGeom>
              <a:avLst/>
              <a:gdLst/>
              <a:ahLst/>
              <a:cxnLst/>
              <a:rect l="l" t="t" r="r" b="b"/>
              <a:pathLst>
                <a:path w="1073" h="1072" extrusionOk="0">
                  <a:moveTo>
                    <a:pt x="536" y="346"/>
                  </a:moveTo>
                  <a:cubicBezTo>
                    <a:pt x="644" y="346"/>
                    <a:pt x="727" y="429"/>
                    <a:pt x="727" y="536"/>
                  </a:cubicBezTo>
                  <a:cubicBezTo>
                    <a:pt x="727" y="631"/>
                    <a:pt x="655" y="727"/>
                    <a:pt x="536" y="727"/>
                  </a:cubicBezTo>
                  <a:cubicBezTo>
                    <a:pt x="429" y="727"/>
                    <a:pt x="346" y="631"/>
                    <a:pt x="346" y="536"/>
                  </a:cubicBezTo>
                  <a:cubicBezTo>
                    <a:pt x="346" y="429"/>
                    <a:pt x="429" y="346"/>
                    <a:pt x="536" y="346"/>
                  </a:cubicBezTo>
                  <a:close/>
                  <a:moveTo>
                    <a:pt x="536" y="0"/>
                  </a:moveTo>
                  <a:cubicBezTo>
                    <a:pt x="239" y="0"/>
                    <a:pt x="1" y="239"/>
                    <a:pt x="1" y="536"/>
                  </a:cubicBezTo>
                  <a:cubicBezTo>
                    <a:pt x="1" y="834"/>
                    <a:pt x="239" y="1072"/>
                    <a:pt x="536" y="1072"/>
                  </a:cubicBezTo>
                  <a:cubicBezTo>
                    <a:pt x="834" y="1072"/>
                    <a:pt x="1072" y="834"/>
                    <a:pt x="1072" y="536"/>
                  </a:cubicBezTo>
                  <a:cubicBezTo>
                    <a:pt x="1072" y="239"/>
                    <a:pt x="834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78" name="Google Shape;10078;p78"/>
          <p:cNvGrpSpPr/>
          <p:nvPr/>
        </p:nvGrpSpPr>
        <p:grpSpPr>
          <a:xfrm>
            <a:off x="2895299" y="4259973"/>
            <a:ext cx="544208" cy="458316"/>
            <a:chOff x="2171474" y="3369229"/>
            <a:chExt cx="408156" cy="343737"/>
          </a:xfrm>
          <a:solidFill>
            <a:schemeClr val="tx1"/>
          </a:solidFill>
        </p:grpSpPr>
        <p:sp>
          <p:nvSpPr>
            <p:cNvPr id="10079" name="Google Shape;10079;p78"/>
            <p:cNvSpPr/>
            <p:nvPr/>
          </p:nvSpPr>
          <p:spPr>
            <a:xfrm>
              <a:off x="2171474" y="3369229"/>
              <a:ext cx="408156" cy="343737"/>
            </a:xfrm>
            <a:custGeom>
              <a:avLst/>
              <a:gdLst/>
              <a:ahLst/>
              <a:cxnLst/>
              <a:rect l="l" t="t" r="r" b="b"/>
              <a:pathLst>
                <a:path w="12824" h="10800" extrusionOk="0">
                  <a:moveTo>
                    <a:pt x="5395" y="345"/>
                  </a:moveTo>
                  <a:cubicBezTo>
                    <a:pt x="5561" y="345"/>
                    <a:pt x="5704" y="405"/>
                    <a:pt x="5823" y="536"/>
                  </a:cubicBezTo>
                  <a:lnTo>
                    <a:pt x="6478" y="1191"/>
                  </a:lnTo>
                  <a:lnTo>
                    <a:pt x="5645" y="1191"/>
                  </a:lnTo>
                  <a:cubicBezTo>
                    <a:pt x="5537" y="1191"/>
                    <a:pt x="5442" y="1143"/>
                    <a:pt x="5347" y="1072"/>
                  </a:cubicBezTo>
                  <a:lnTo>
                    <a:pt x="4633" y="357"/>
                  </a:lnTo>
                  <a:lnTo>
                    <a:pt x="5395" y="357"/>
                  </a:lnTo>
                  <a:lnTo>
                    <a:pt x="5395" y="345"/>
                  </a:lnTo>
                  <a:close/>
                  <a:moveTo>
                    <a:pt x="6883" y="357"/>
                  </a:moveTo>
                  <a:cubicBezTo>
                    <a:pt x="7049" y="357"/>
                    <a:pt x="7192" y="417"/>
                    <a:pt x="7311" y="536"/>
                  </a:cubicBezTo>
                  <a:lnTo>
                    <a:pt x="7966" y="1191"/>
                  </a:lnTo>
                  <a:lnTo>
                    <a:pt x="7823" y="1191"/>
                  </a:lnTo>
                  <a:cubicBezTo>
                    <a:pt x="7716" y="1191"/>
                    <a:pt x="7621" y="1274"/>
                    <a:pt x="7621" y="1381"/>
                  </a:cubicBezTo>
                  <a:cubicBezTo>
                    <a:pt x="7621" y="1488"/>
                    <a:pt x="7716" y="1572"/>
                    <a:pt x="7823" y="1572"/>
                  </a:cubicBezTo>
                  <a:lnTo>
                    <a:pt x="12026" y="1572"/>
                  </a:lnTo>
                  <a:cubicBezTo>
                    <a:pt x="12253" y="1572"/>
                    <a:pt x="12443" y="1750"/>
                    <a:pt x="12443" y="1988"/>
                  </a:cubicBezTo>
                  <a:lnTo>
                    <a:pt x="12431" y="10001"/>
                  </a:lnTo>
                  <a:cubicBezTo>
                    <a:pt x="12431" y="10216"/>
                    <a:pt x="12253" y="10418"/>
                    <a:pt x="12014" y="10418"/>
                  </a:cubicBezTo>
                  <a:lnTo>
                    <a:pt x="775" y="10418"/>
                  </a:lnTo>
                  <a:cubicBezTo>
                    <a:pt x="561" y="10418"/>
                    <a:pt x="358" y="10239"/>
                    <a:pt x="358" y="10001"/>
                  </a:cubicBezTo>
                  <a:lnTo>
                    <a:pt x="358" y="774"/>
                  </a:lnTo>
                  <a:cubicBezTo>
                    <a:pt x="358" y="548"/>
                    <a:pt x="537" y="357"/>
                    <a:pt x="775" y="357"/>
                  </a:cubicBezTo>
                  <a:lnTo>
                    <a:pt x="3859" y="357"/>
                  </a:lnTo>
                  <a:cubicBezTo>
                    <a:pt x="4025" y="357"/>
                    <a:pt x="4168" y="417"/>
                    <a:pt x="4287" y="536"/>
                  </a:cubicBezTo>
                  <a:lnTo>
                    <a:pt x="5085" y="1322"/>
                  </a:lnTo>
                  <a:cubicBezTo>
                    <a:pt x="5228" y="1465"/>
                    <a:pt x="5418" y="1560"/>
                    <a:pt x="5645" y="1560"/>
                  </a:cubicBezTo>
                  <a:lnTo>
                    <a:pt x="6942" y="1560"/>
                  </a:lnTo>
                  <a:cubicBezTo>
                    <a:pt x="7014" y="1560"/>
                    <a:pt x="7085" y="1512"/>
                    <a:pt x="7121" y="1441"/>
                  </a:cubicBezTo>
                  <a:cubicBezTo>
                    <a:pt x="7145" y="1369"/>
                    <a:pt x="7133" y="1286"/>
                    <a:pt x="7073" y="1226"/>
                  </a:cubicBezTo>
                  <a:lnTo>
                    <a:pt x="6192" y="357"/>
                  </a:lnTo>
                  <a:close/>
                  <a:moveTo>
                    <a:pt x="799" y="0"/>
                  </a:moveTo>
                  <a:cubicBezTo>
                    <a:pt x="358" y="0"/>
                    <a:pt x="1" y="345"/>
                    <a:pt x="1" y="786"/>
                  </a:cubicBezTo>
                  <a:lnTo>
                    <a:pt x="1" y="10013"/>
                  </a:lnTo>
                  <a:cubicBezTo>
                    <a:pt x="1" y="10442"/>
                    <a:pt x="358" y="10799"/>
                    <a:pt x="799" y="10799"/>
                  </a:cubicBezTo>
                  <a:lnTo>
                    <a:pt x="12026" y="10799"/>
                  </a:lnTo>
                  <a:cubicBezTo>
                    <a:pt x="12467" y="10799"/>
                    <a:pt x="12824" y="10442"/>
                    <a:pt x="12824" y="10013"/>
                  </a:cubicBezTo>
                  <a:lnTo>
                    <a:pt x="12824" y="1988"/>
                  </a:lnTo>
                  <a:cubicBezTo>
                    <a:pt x="12824" y="1524"/>
                    <a:pt x="12467" y="1191"/>
                    <a:pt x="12026" y="1191"/>
                  </a:cubicBezTo>
                  <a:lnTo>
                    <a:pt x="8490" y="1191"/>
                  </a:lnTo>
                  <a:lnTo>
                    <a:pt x="7585" y="274"/>
                  </a:lnTo>
                  <a:cubicBezTo>
                    <a:pt x="7383" y="83"/>
                    <a:pt x="7145" y="0"/>
                    <a:pt x="68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0" name="Google Shape;10080;p78"/>
            <p:cNvSpPr/>
            <p:nvPr/>
          </p:nvSpPr>
          <p:spPr>
            <a:xfrm>
              <a:off x="2292737" y="3477220"/>
              <a:ext cx="164898" cy="164866"/>
            </a:xfrm>
            <a:custGeom>
              <a:avLst/>
              <a:gdLst/>
              <a:ahLst/>
              <a:cxnLst/>
              <a:rect l="l" t="t" r="r" b="b"/>
              <a:pathLst>
                <a:path w="5181" h="5180" extrusionOk="0">
                  <a:moveTo>
                    <a:pt x="2799" y="1382"/>
                  </a:moveTo>
                  <a:cubicBezTo>
                    <a:pt x="3025" y="1382"/>
                    <a:pt x="3216" y="1560"/>
                    <a:pt x="3216" y="1798"/>
                  </a:cubicBezTo>
                  <a:lnTo>
                    <a:pt x="3216" y="2203"/>
                  </a:lnTo>
                  <a:cubicBezTo>
                    <a:pt x="3204" y="2525"/>
                    <a:pt x="2942" y="2810"/>
                    <a:pt x="2597" y="2810"/>
                  </a:cubicBezTo>
                  <a:cubicBezTo>
                    <a:pt x="2251" y="2810"/>
                    <a:pt x="1977" y="2525"/>
                    <a:pt x="1977" y="2203"/>
                  </a:cubicBezTo>
                  <a:lnTo>
                    <a:pt x="1977" y="1798"/>
                  </a:lnTo>
                  <a:cubicBezTo>
                    <a:pt x="1977" y="1572"/>
                    <a:pt x="2156" y="1382"/>
                    <a:pt x="2406" y="1382"/>
                  </a:cubicBezTo>
                  <a:close/>
                  <a:moveTo>
                    <a:pt x="2799" y="3156"/>
                  </a:moveTo>
                  <a:lnTo>
                    <a:pt x="2799" y="3275"/>
                  </a:lnTo>
                  <a:cubicBezTo>
                    <a:pt x="2799" y="3346"/>
                    <a:pt x="2835" y="3406"/>
                    <a:pt x="2858" y="3465"/>
                  </a:cubicBezTo>
                  <a:lnTo>
                    <a:pt x="2608" y="3715"/>
                  </a:lnTo>
                  <a:lnTo>
                    <a:pt x="2573" y="3715"/>
                  </a:lnTo>
                  <a:lnTo>
                    <a:pt x="2323" y="3465"/>
                  </a:lnTo>
                  <a:cubicBezTo>
                    <a:pt x="2358" y="3406"/>
                    <a:pt x="2382" y="3346"/>
                    <a:pt x="2382" y="3275"/>
                  </a:cubicBezTo>
                  <a:lnTo>
                    <a:pt x="2382" y="3156"/>
                  </a:lnTo>
                  <a:cubicBezTo>
                    <a:pt x="2454" y="3167"/>
                    <a:pt x="2513" y="3179"/>
                    <a:pt x="2597" y="3179"/>
                  </a:cubicBezTo>
                  <a:cubicBezTo>
                    <a:pt x="2668" y="3179"/>
                    <a:pt x="2739" y="3167"/>
                    <a:pt x="2799" y="3156"/>
                  </a:cubicBezTo>
                  <a:close/>
                  <a:moveTo>
                    <a:pt x="2573" y="381"/>
                  </a:moveTo>
                  <a:cubicBezTo>
                    <a:pt x="3799" y="381"/>
                    <a:pt x="4799" y="1382"/>
                    <a:pt x="4799" y="2596"/>
                  </a:cubicBezTo>
                  <a:cubicBezTo>
                    <a:pt x="4811" y="3287"/>
                    <a:pt x="4490" y="3906"/>
                    <a:pt x="3978" y="4322"/>
                  </a:cubicBezTo>
                  <a:lnTo>
                    <a:pt x="3978" y="4049"/>
                  </a:lnTo>
                  <a:cubicBezTo>
                    <a:pt x="3978" y="3822"/>
                    <a:pt x="3859" y="3608"/>
                    <a:pt x="3656" y="3525"/>
                  </a:cubicBezTo>
                  <a:lnTo>
                    <a:pt x="3180" y="3287"/>
                  </a:lnTo>
                  <a:lnTo>
                    <a:pt x="3180" y="3275"/>
                  </a:lnTo>
                  <a:lnTo>
                    <a:pt x="3180" y="2989"/>
                  </a:lnTo>
                  <a:cubicBezTo>
                    <a:pt x="3418" y="2810"/>
                    <a:pt x="3573" y="2513"/>
                    <a:pt x="3573" y="2203"/>
                  </a:cubicBezTo>
                  <a:lnTo>
                    <a:pt x="3573" y="1798"/>
                  </a:lnTo>
                  <a:cubicBezTo>
                    <a:pt x="3573" y="1370"/>
                    <a:pt x="3216" y="1012"/>
                    <a:pt x="2787" y="1012"/>
                  </a:cubicBezTo>
                  <a:lnTo>
                    <a:pt x="2382" y="1012"/>
                  </a:lnTo>
                  <a:cubicBezTo>
                    <a:pt x="1954" y="1012"/>
                    <a:pt x="1596" y="1370"/>
                    <a:pt x="1596" y="1798"/>
                  </a:cubicBezTo>
                  <a:lnTo>
                    <a:pt x="1596" y="2203"/>
                  </a:lnTo>
                  <a:cubicBezTo>
                    <a:pt x="1596" y="2525"/>
                    <a:pt x="1763" y="2810"/>
                    <a:pt x="2001" y="2989"/>
                  </a:cubicBezTo>
                  <a:lnTo>
                    <a:pt x="2001" y="3275"/>
                  </a:lnTo>
                  <a:lnTo>
                    <a:pt x="2001" y="3287"/>
                  </a:lnTo>
                  <a:lnTo>
                    <a:pt x="1525" y="3525"/>
                  </a:lnTo>
                  <a:cubicBezTo>
                    <a:pt x="1334" y="3632"/>
                    <a:pt x="1192" y="3822"/>
                    <a:pt x="1192" y="4049"/>
                  </a:cubicBezTo>
                  <a:lnTo>
                    <a:pt x="1192" y="4322"/>
                  </a:lnTo>
                  <a:cubicBezTo>
                    <a:pt x="692" y="3918"/>
                    <a:pt x="358" y="3298"/>
                    <a:pt x="358" y="2596"/>
                  </a:cubicBezTo>
                  <a:cubicBezTo>
                    <a:pt x="358" y="1382"/>
                    <a:pt x="1358" y="381"/>
                    <a:pt x="2573" y="381"/>
                  </a:cubicBezTo>
                  <a:close/>
                  <a:moveTo>
                    <a:pt x="3156" y="3691"/>
                  </a:moveTo>
                  <a:lnTo>
                    <a:pt x="3490" y="3846"/>
                  </a:lnTo>
                  <a:cubicBezTo>
                    <a:pt x="3561" y="3882"/>
                    <a:pt x="3609" y="3953"/>
                    <a:pt x="3609" y="4049"/>
                  </a:cubicBezTo>
                  <a:lnTo>
                    <a:pt x="3609" y="4560"/>
                  </a:lnTo>
                  <a:cubicBezTo>
                    <a:pt x="3311" y="4727"/>
                    <a:pt x="2954" y="4822"/>
                    <a:pt x="2597" y="4822"/>
                  </a:cubicBezTo>
                  <a:cubicBezTo>
                    <a:pt x="2227" y="4822"/>
                    <a:pt x="1882" y="4727"/>
                    <a:pt x="1585" y="4560"/>
                  </a:cubicBezTo>
                  <a:lnTo>
                    <a:pt x="1585" y="4049"/>
                  </a:lnTo>
                  <a:cubicBezTo>
                    <a:pt x="1585" y="3965"/>
                    <a:pt x="1632" y="3894"/>
                    <a:pt x="1704" y="3846"/>
                  </a:cubicBezTo>
                  <a:lnTo>
                    <a:pt x="2025" y="3691"/>
                  </a:lnTo>
                  <a:lnTo>
                    <a:pt x="2323" y="3989"/>
                  </a:lnTo>
                  <a:cubicBezTo>
                    <a:pt x="2406" y="4060"/>
                    <a:pt x="2489" y="4108"/>
                    <a:pt x="2597" y="4108"/>
                  </a:cubicBezTo>
                  <a:cubicBezTo>
                    <a:pt x="2704" y="4108"/>
                    <a:pt x="2799" y="4060"/>
                    <a:pt x="2858" y="3989"/>
                  </a:cubicBezTo>
                  <a:lnTo>
                    <a:pt x="3156" y="3691"/>
                  </a:lnTo>
                  <a:close/>
                  <a:moveTo>
                    <a:pt x="2597" y="0"/>
                  </a:moveTo>
                  <a:cubicBezTo>
                    <a:pt x="1168" y="0"/>
                    <a:pt x="1" y="1155"/>
                    <a:pt x="1" y="2584"/>
                  </a:cubicBezTo>
                  <a:cubicBezTo>
                    <a:pt x="1" y="4013"/>
                    <a:pt x="1168" y="5180"/>
                    <a:pt x="2597" y="5180"/>
                  </a:cubicBezTo>
                  <a:cubicBezTo>
                    <a:pt x="4025" y="5180"/>
                    <a:pt x="5180" y="4013"/>
                    <a:pt x="5180" y="2584"/>
                  </a:cubicBezTo>
                  <a:cubicBezTo>
                    <a:pt x="5180" y="1155"/>
                    <a:pt x="4025" y="0"/>
                    <a:pt x="25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1" name="Google Shape;10081;p78"/>
            <p:cNvSpPr/>
            <p:nvPr/>
          </p:nvSpPr>
          <p:spPr>
            <a:xfrm>
              <a:off x="2256358" y="3451503"/>
              <a:ext cx="188769" cy="177311"/>
            </a:xfrm>
            <a:custGeom>
              <a:avLst/>
              <a:gdLst/>
              <a:ahLst/>
              <a:cxnLst/>
              <a:rect l="l" t="t" r="r" b="b"/>
              <a:pathLst>
                <a:path w="5931" h="5571" extrusionOk="0">
                  <a:moveTo>
                    <a:pt x="3751" y="0"/>
                  </a:moveTo>
                  <a:cubicBezTo>
                    <a:pt x="2872" y="0"/>
                    <a:pt x="1994" y="341"/>
                    <a:pt x="1323" y="999"/>
                  </a:cubicBezTo>
                  <a:cubicBezTo>
                    <a:pt x="120" y="2201"/>
                    <a:pt x="1" y="4142"/>
                    <a:pt x="1049" y="5488"/>
                  </a:cubicBezTo>
                  <a:cubicBezTo>
                    <a:pt x="1073" y="5535"/>
                    <a:pt x="1132" y="5571"/>
                    <a:pt x="1192" y="5571"/>
                  </a:cubicBezTo>
                  <a:cubicBezTo>
                    <a:pt x="1239" y="5571"/>
                    <a:pt x="1263" y="5547"/>
                    <a:pt x="1311" y="5523"/>
                  </a:cubicBezTo>
                  <a:cubicBezTo>
                    <a:pt x="1382" y="5464"/>
                    <a:pt x="1406" y="5345"/>
                    <a:pt x="1346" y="5249"/>
                  </a:cubicBezTo>
                  <a:cubicBezTo>
                    <a:pt x="406" y="4047"/>
                    <a:pt x="525" y="2332"/>
                    <a:pt x="1596" y="1261"/>
                  </a:cubicBezTo>
                  <a:cubicBezTo>
                    <a:pt x="2181" y="676"/>
                    <a:pt x="2961" y="375"/>
                    <a:pt x="3742" y="375"/>
                  </a:cubicBezTo>
                  <a:cubicBezTo>
                    <a:pt x="4393" y="375"/>
                    <a:pt x="5044" y="584"/>
                    <a:pt x="5585" y="1011"/>
                  </a:cubicBezTo>
                  <a:cubicBezTo>
                    <a:pt x="5616" y="1037"/>
                    <a:pt x="5656" y="1049"/>
                    <a:pt x="5697" y="1049"/>
                  </a:cubicBezTo>
                  <a:cubicBezTo>
                    <a:pt x="5750" y="1049"/>
                    <a:pt x="5806" y="1028"/>
                    <a:pt x="5847" y="987"/>
                  </a:cubicBezTo>
                  <a:cubicBezTo>
                    <a:pt x="5930" y="904"/>
                    <a:pt x="5895" y="773"/>
                    <a:pt x="5823" y="713"/>
                  </a:cubicBezTo>
                  <a:cubicBezTo>
                    <a:pt x="5209" y="233"/>
                    <a:pt x="4479" y="0"/>
                    <a:pt x="3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2" name="Google Shape;10082;p78"/>
            <p:cNvSpPr/>
            <p:nvPr/>
          </p:nvSpPr>
          <p:spPr>
            <a:xfrm>
              <a:off x="2305245" y="3491160"/>
              <a:ext cx="189151" cy="176706"/>
            </a:xfrm>
            <a:custGeom>
              <a:avLst/>
              <a:gdLst/>
              <a:ahLst/>
              <a:cxnLst/>
              <a:rect l="l" t="t" r="r" b="b"/>
              <a:pathLst>
                <a:path w="5943" h="5552" extrusionOk="0">
                  <a:moveTo>
                    <a:pt x="4739" y="1"/>
                  </a:moveTo>
                  <a:cubicBezTo>
                    <a:pt x="4695" y="1"/>
                    <a:pt x="4650" y="13"/>
                    <a:pt x="4609" y="39"/>
                  </a:cubicBezTo>
                  <a:cubicBezTo>
                    <a:pt x="4537" y="98"/>
                    <a:pt x="4525" y="217"/>
                    <a:pt x="4585" y="301"/>
                  </a:cubicBezTo>
                  <a:cubicBezTo>
                    <a:pt x="5513" y="1503"/>
                    <a:pt x="5406" y="3218"/>
                    <a:pt x="4335" y="4289"/>
                  </a:cubicBezTo>
                  <a:cubicBezTo>
                    <a:pt x="3750" y="4874"/>
                    <a:pt x="2970" y="5175"/>
                    <a:pt x="2189" y="5175"/>
                  </a:cubicBezTo>
                  <a:cubicBezTo>
                    <a:pt x="1538" y="5175"/>
                    <a:pt x="887" y="4966"/>
                    <a:pt x="346" y="4539"/>
                  </a:cubicBezTo>
                  <a:cubicBezTo>
                    <a:pt x="314" y="4516"/>
                    <a:pt x="276" y="4505"/>
                    <a:pt x="237" y="4505"/>
                  </a:cubicBezTo>
                  <a:cubicBezTo>
                    <a:pt x="177" y="4505"/>
                    <a:pt x="116" y="4531"/>
                    <a:pt x="72" y="4575"/>
                  </a:cubicBezTo>
                  <a:cubicBezTo>
                    <a:pt x="1" y="4646"/>
                    <a:pt x="25" y="4765"/>
                    <a:pt x="96" y="4837"/>
                  </a:cubicBezTo>
                  <a:cubicBezTo>
                    <a:pt x="715" y="5313"/>
                    <a:pt x="1453" y="5551"/>
                    <a:pt x="2180" y="5551"/>
                  </a:cubicBezTo>
                  <a:cubicBezTo>
                    <a:pt x="3061" y="5551"/>
                    <a:pt x="3930" y="5218"/>
                    <a:pt x="4597" y="4551"/>
                  </a:cubicBezTo>
                  <a:cubicBezTo>
                    <a:pt x="5823" y="3349"/>
                    <a:pt x="5942" y="1420"/>
                    <a:pt x="4882" y="62"/>
                  </a:cubicBezTo>
                  <a:cubicBezTo>
                    <a:pt x="4849" y="22"/>
                    <a:pt x="4796" y="1"/>
                    <a:pt x="4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83" name="Google Shape;10083;p78"/>
          <p:cNvGrpSpPr/>
          <p:nvPr/>
        </p:nvGrpSpPr>
        <p:grpSpPr>
          <a:xfrm>
            <a:off x="6521597" y="3667811"/>
            <a:ext cx="446179" cy="446179"/>
            <a:chOff x="4891198" y="2925108"/>
            <a:chExt cx="334634" cy="334634"/>
          </a:xfrm>
          <a:solidFill>
            <a:schemeClr val="tx1"/>
          </a:solidFill>
        </p:grpSpPr>
        <p:sp>
          <p:nvSpPr>
            <p:cNvPr id="10084" name="Google Shape;10084;p78"/>
            <p:cNvSpPr/>
            <p:nvPr/>
          </p:nvSpPr>
          <p:spPr>
            <a:xfrm>
              <a:off x="5001830" y="2925108"/>
              <a:ext cx="113338" cy="150831"/>
            </a:xfrm>
            <a:custGeom>
              <a:avLst/>
              <a:gdLst/>
              <a:ahLst/>
              <a:cxnLst/>
              <a:rect l="l" t="t" r="r" b="b"/>
              <a:pathLst>
                <a:path w="3561" h="4739" extrusionOk="0">
                  <a:moveTo>
                    <a:pt x="1822" y="333"/>
                  </a:moveTo>
                  <a:cubicBezTo>
                    <a:pt x="2251" y="333"/>
                    <a:pt x="2596" y="691"/>
                    <a:pt x="2596" y="1107"/>
                  </a:cubicBezTo>
                  <a:lnTo>
                    <a:pt x="2596" y="1214"/>
                  </a:lnTo>
                  <a:lnTo>
                    <a:pt x="2573" y="1214"/>
                  </a:lnTo>
                  <a:cubicBezTo>
                    <a:pt x="2358" y="1155"/>
                    <a:pt x="2275" y="857"/>
                    <a:pt x="2263" y="857"/>
                  </a:cubicBezTo>
                  <a:cubicBezTo>
                    <a:pt x="2251" y="798"/>
                    <a:pt x="2203" y="738"/>
                    <a:pt x="2132" y="738"/>
                  </a:cubicBezTo>
                  <a:cubicBezTo>
                    <a:pt x="2119" y="733"/>
                    <a:pt x="2105" y="731"/>
                    <a:pt x="2092" y="731"/>
                  </a:cubicBezTo>
                  <a:cubicBezTo>
                    <a:pt x="2043" y="731"/>
                    <a:pt x="1993" y="761"/>
                    <a:pt x="1965" y="798"/>
                  </a:cubicBezTo>
                  <a:cubicBezTo>
                    <a:pt x="1668" y="1214"/>
                    <a:pt x="1001" y="1214"/>
                    <a:pt x="1001" y="1214"/>
                  </a:cubicBezTo>
                  <a:lnTo>
                    <a:pt x="953" y="1214"/>
                  </a:lnTo>
                  <a:lnTo>
                    <a:pt x="965" y="1107"/>
                  </a:lnTo>
                  <a:cubicBezTo>
                    <a:pt x="965" y="679"/>
                    <a:pt x="1322" y="333"/>
                    <a:pt x="1739" y="333"/>
                  </a:cubicBezTo>
                  <a:close/>
                  <a:moveTo>
                    <a:pt x="2739" y="1655"/>
                  </a:moveTo>
                  <a:cubicBezTo>
                    <a:pt x="2775" y="1691"/>
                    <a:pt x="2775" y="1715"/>
                    <a:pt x="2775" y="1750"/>
                  </a:cubicBezTo>
                  <a:cubicBezTo>
                    <a:pt x="2775" y="1786"/>
                    <a:pt x="2751" y="1834"/>
                    <a:pt x="2703" y="1845"/>
                  </a:cubicBezTo>
                  <a:lnTo>
                    <a:pt x="2703" y="1655"/>
                  </a:lnTo>
                  <a:close/>
                  <a:moveTo>
                    <a:pt x="846" y="1667"/>
                  </a:moveTo>
                  <a:lnTo>
                    <a:pt x="846" y="1881"/>
                  </a:lnTo>
                  <a:cubicBezTo>
                    <a:pt x="822" y="1845"/>
                    <a:pt x="787" y="1822"/>
                    <a:pt x="787" y="1762"/>
                  </a:cubicBezTo>
                  <a:cubicBezTo>
                    <a:pt x="787" y="1715"/>
                    <a:pt x="810" y="1691"/>
                    <a:pt x="822" y="1667"/>
                  </a:cubicBezTo>
                  <a:close/>
                  <a:moveTo>
                    <a:pt x="2084" y="1179"/>
                  </a:moveTo>
                  <a:cubicBezTo>
                    <a:pt x="2144" y="1298"/>
                    <a:pt x="2251" y="1417"/>
                    <a:pt x="2394" y="1476"/>
                  </a:cubicBezTo>
                  <a:lnTo>
                    <a:pt x="2382" y="1953"/>
                  </a:lnTo>
                  <a:cubicBezTo>
                    <a:pt x="2382" y="2250"/>
                    <a:pt x="2144" y="2477"/>
                    <a:pt x="1858" y="2477"/>
                  </a:cubicBezTo>
                  <a:lnTo>
                    <a:pt x="1715" y="2477"/>
                  </a:lnTo>
                  <a:cubicBezTo>
                    <a:pt x="1418" y="2477"/>
                    <a:pt x="1191" y="2238"/>
                    <a:pt x="1191" y="1953"/>
                  </a:cubicBezTo>
                  <a:lnTo>
                    <a:pt x="1191" y="1524"/>
                  </a:lnTo>
                  <a:cubicBezTo>
                    <a:pt x="1406" y="1488"/>
                    <a:pt x="1787" y="1417"/>
                    <a:pt x="2084" y="1179"/>
                  </a:cubicBezTo>
                  <a:close/>
                  <a:moveTo>
                    <a:pt x="1965" y="2798"/>
                  </a:moveTo>
                  <a:lnTo>
                    <a:pt x="1965" y="2893"/>
                  </a:lnTo>
                  <a:lnTo>
                    <a:pt x="1787" y="3084"/>
                  </a:lnTo>
                  <a:lnTo>
                    <a:pt x="1608" y="2917"/>
                  </a:lnTo>
                  <a:lnTo>
                    <a:pt x="1608" y="2798"/>
                  </a:lnTo>
                  <a:close/>
                  <a:moveTo>
                    <a:pt x="1751" y="0"/>
                  </a:moveTo>
                  <a:cubicBezTo>
                    <a:pt x="1144" y="0"/>
                    <a:pt x="644" y="512"/>
                    <a:pt x="644" y="1119"/>
                  </a:cubicBezTo>
                  <a:lnTo>
                    <a:pt x="644" y="1417"/>
                  </a:lnTo>
                  <a:cubicBezTo>
                    <a:pt x="537" y="1512"/>
                    <a:pt x="465" y="1643"/>
                    <a:pt x="465" y="1774"/>
                  </a:cubicBezTo>
                  <a:cubicBezTo>
                    <a:pt x="465" y="2000"/>
                    <a:pt x="656" y="2203"/>
                    <a:pt x="894" y="2226"/>
                  </a:cubicBezTo>
                  <a:cubicBezTo>
                    <a:pt x="953" y="2429"/>
                    <a:pt x="1108" y="2596"/>
                    <a:pt x="1287" y="2703"/>
                  </a:cubicBezTo>
                  <a:lnTo>
                    <a:pt x="1287" y="2786"/>
                  </a:lnTo>
                  <a:lnTo>
                    <a:pt x="596" y="3060"/>
                  </a:lnTo>
                  <a:cubicBezTo>
                    <a:pt x="537" y="3084"/>
                    <a:pt x="1" y="3298"/>
                    <a:pt x="1" y="3965"/>
                  </a:cubicBezTo>
                  <a:lnTo>
                    <a:pt x="1" y="4560"/>
                  </a:lnTo>
                  <a:cubicBezTo>
                    <a:pt x="1" y="4643"/>
                    <a:pt x="72" y="4727"/>
                    <a:pt x="167" y="4727"/>
                  </a:cubicBezTo>
                  <a:lnTo>
                    <a:pt x="584" y="4727"/>
                  </a:lnTo>
                  <a:cubicBezTo>
                    <a:pt x="668" y="4727"/>
                    <a:pt x="739" y="4643"/>
                    <a:pt x="739" y="4560"/>
                  </a:cubicBezTo>
                  <a:cubicBezTo>
                    <a:pt x="739" y="4465"/>
                    <a:pt x="668" y="4393"/>
                    <a:pt x="584" y="4393"/>
                  </a:cubicBezTo>
                  <a:lnTo>
                    <a:pt x="322" y="4393"/>
                  </a:lnTo>
                  <a:lnTo>
                    <a:pt x="322" y="3965"/>
                  </a:lnTo>
                  <a:cubicBezTo>
                    <a:pt x="322" y="3500"/>
                    <a:pt x="691" y="3369"/>
                    <a:pt x="703" y="3369"/>
                  </a:cubicBezTo>
                  <a:lnTo>
                    <a:pt x="715" y="3369"/>
                  </a:lnTo>
                  <a:lnTo>
                    <a:pt x="1334" y="3131"/>
                  </a:lnTo>
                  <a:lnTo>
                    <a:pt x="1668" y="3453"/>
                  </a:lnTo>
                  <a:cubicBezTo>
                    <a:pt x="1703" y="3489"/>
                    <a:pt x="1739" y="3500"/>
                    <a:pt x="1787" y="3500"/>
                  </a:cubicBezTo>
                  <a:cubicBezTo>
                    <a:pt x="1834" y="3500"/>
                    <a:pt x="1870" y="3489"/>
                    <a:pt x="1906" y="3453"/>
                  </a:cubicBezTo>
                  <a:lnTo>
                    <a:pt x="2215" y="3131"/>
                  </a:lnTo>
                  <a:lnTo>
                    <a:pt x="2846" y="3381"/>
                  </a:lnTo>
                  <a:lnTo>
                    <a:pt x="2858" y="3381"/>
                  </a:lnTo>
                  <a:cubicBezTo>
                    <a:pt x="2858" y="3381"/>
                    <a:pt x="3227" y="3512"/>
                    <a:pt x="3227" y="3977"/>
                  </a:cubicBezTo>
                  <a:lnTo>
                    <a:pt x="3227" y="4405"/>
                  </a:lnTo>
                  <a:lnTo>
                    <a:pt x="1120" y="4405"/>
                  </a:lnTo>
                  <a:cubicBezTo>
                    <a:pt x="1025" y="4405"/>
                    <a:pt x="953" y="4489"/>
                    <a:pt x="953" y="4572"/>
                  </a:cubicBezTo>
                  <a:cubicBezTo>
                    <a:pt x="953" y="4667"/>
                    <a:pt x="1025" y="4739"/>
                    <a:pt x="1120" y="4739"/>
                  </a:cubicBezTo>
                  <a:lnTo>
                    <a:pt x="3394" y="4739"/>
                  </a:lnTo>
                  <a:cubicBezTo>
                    <a:pt x="3477" y="4739"/>
                    <a:pt x="3561" y="4667"/>
                    <a:pt x="3561" y="4572"/>
                  </a:cubicBezTo>
                  <a:lnTo>
                    <a:pt x="3561" y="3977"/>
                  </a:lnTo>
                  <a:cubicBezTo>
                    <a:pt x="3561" y="3310"/>
                    <a:pt x="3037" y="3084"/>
                    <a:pt x="2965" y="3072"/>
                  </a:cubicBezTo>
                  <a:lnTo>
                    <a:pt x="2311" y="2798"/>
                  </a:lnTo>
                  <a:lnTo>
                    <a:pt x="2311" y="2715"/>
                  </a:lnTo>
                  <a:cubicBezTo>
                    <a:pt x="2489" y="2607"/>
                    <a:pt x="2620" y="2441"/>
                    <a:pt x="2692" y="2238"/>
                  </a:cubicBezTo>
                  <a:cubicBezTo>
                    <a:pt x="2930" y="2226"/>
                    <a:pt x="3120" y="2012"/>
                    <a:pt x="3120" y="1774"/>
                  </a:cubicBezTo>
                  <a:cubicBezTo>
                    <a:pt x="3120" y="1631"/>
                    <a:pt x="3049" y="1488"/>
                    <a:pt x="2942" y="1417"/>
                  </a:cubicBezTo>
                  <a:lnTo>
                    <a:pt x="2942" y="1119"/>
                  </a:lnTo>
                  <a:cubicBezTo>
                    <a:pt x="2942" y="512"/>
                    <a:pt x="2442" y="0"/>
                    <a:pt x="1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5" name="Google Shape;10085;p78"/>
            <p:cNvSpPr/>
            <p:nvPr/>
          </p:nvSpPr>
          <p:spPr>
            <a:xfrm>
              <a:off x="5102628" y="2933033"/>
              <a:ext cx="98188" cy="76991"/>
            </a:xfrm>
            <a:custGeom>
              <a:avLst/>
              <a:gdLst/>
              <a:ahLst/>
              <a:cxnLst/>
              <a:rect l="l" t="t" r="r" b="b"/>
              <a:pathLst>
                <a:path w="3085" h="2419" extrusionOk="0">
                  <a:moveTo>
                    <a:pt x="181" y="1"/>
                  </a:moveTo>
                  <a:cubicBezTo>
                    <a:pt x="116" y="1"/>
                    <a:pt x="55" y="44"/>
                    <a:pt x="37" y="108"/>
                  </a:cubicBezTo>
                  <a:cubicBezTo>
                    <a:pt x="1" y="192"/>
                    <a:pt x="48" y="287"/>
                    <a:pt x="132" y="323"/>
                  </a:cubicBezTo>
                  <a:cubicBezTo>
                    <a:pt x="1215" y="680"/>
                    <a:pt x="2132" y="1394"/>
                    <a:pt x="2751" y="2347"/>
                  </a:cubicBezTo>
                  <a:cubicBezTo>
                    <a:pt x="2787" y="2394"/>
                    <a:pt x="2846" y="2418"/>
                    <a:pt x="2894" y="2418"/>
                  </a:cubicBezTo>
                  <a:cubicBezTo>
                    <a:pt x="2918" y="2418"/>
                    <a:pt x="2954" y="2406"/>
                    <a:pt x="2977" y="2394"/>
                  </a:cubicBezTo>
                  <a:cubicBezTo>
                    <a:pt x="3049" y="2347"/>
                    <a:pt x="3085" y="2239"/>
                    <a:pt x="3025" y="2168"/>
                  </a:cubicBezTo>
                  <a:cubicBezTo>
                    <a:pt x="2370" y="1156"/>
                    <a:pt x="1382" y="382"/>
                    <a:pt x="239" y="13"/>
                  </a:cubicBezTo>
                  <a:cubicBezTo>
                    <a:pt x="220" y="5"/>
                    <a:pt x="200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6" name="Google Shape;10086;p78"/>
            <p:cNvSpPr/>
            <p:nvPr/>
          </p:nvSpPr>
          <p:spPr>
            <a:xfrm>
              <a:off x="4915832" y="2932492"/>
              <a:ext cx="98920" cy="77532"/>
            </a:xfrm>
            <a:custGeom>
              <a:avLst/>
              <a:gdLst/>
              <a:ahLst/>
              <a:cxnLst/>
              <a:rect l="l" t="t" r="r" b="b"/>
              <a:pathLst>
                <a:path w="3108" h="2436" extrusionOk="0">
                  <a:moveTo>
                    <a:pt x="2914" y="0"/>
                  </a:moveTo>
                  <a:cubicBezTo>
                    <a:pt x="2899" y="0"/>
                    <a:pt x="2884" y="2"/>
                    <a:pt x="2869" y="6"/>
                  </a:cubicBezTo>
                  <a:cubicBezTo>
                    <a:pt x="1703" y="375"/>
                    <a:pt x="714" y="1161"/>
                    <a:pt x="36" y="2185"/>
                  </a:cubicBezTo>
                  <a:cubicBezTo>
                    <a:pt x="0" y="2256"/>
                    <a:pt x="24" y="2364"/>
                    <a:pt x="95" y="2411"/>
                  </a:cubicBezTo>
                  <a:cubicBezTo>
                    <a:pt x="131" y="2423"/>
                    <a:pt x="155" y="2435"/>
                    <a:pt x="191" y="2435"/>
                  </a:cubicBezTo>
                  <a:cubicBezTo>
                    <a:pt x="250" y="2435"/>
                    <a:pt x="298" y="2411"/>
                    <a:pt x="322" y="2364"/>
                  </a:cubicBezTo>
                  <a:cubicBezTo>
                    <a:pt x="953" y="1399"/>
                    <a:pt x="1881" y="685"/>
                    <a:pt x="2977" y="328"/>
                  </a:cubicBezTo>
                  <a:cubicBezTo>
                    <a:pt x="3060" y="292"/>
                    <a:pt x="3108" y="209"/>
                    <a:pt x="3072" y="113"/>
                  </a:cubicBezTo>
                  <a:cubicBezTo>
                    <a:pt x="3052" y="44"/>
                    <a:pt x="2984" y="0"/>
                    <a:pt x="29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7" name="Google Shape;10087;p78"/>
            <p:cNvSpPr/>
            <p:nvPr/>
          </p:nvSpPr>
          <p:spPr>
            <a:xfrm>
              <a:off x="4915832" y="3174254"/>
              <a:ext cx="80746" cy="70689"/>
            </a:xfrm>
            <a:custGeom>
              <a:avLst/>
              <a:gdLst/>
              <a:ahLst/>
              <a:cxnLst/>
              <a:rect l="l" t="t" r="r" b="b"/>
              <a:pathLst>
                <a:path w="2537" h="2221" extrusionOk="0">
                  <a:moveTo>
                    <a:pt x="185" y="0"/>
                  </a:moveTo>
                  <a:cubicBezTo>
                    <a:pt x="155" y="0"/>
                    <a:pt x="125" y="9"/>
                    <a:pt x="95" y="30"/>
                  </a:cubicBezTo>
                  <a:cubicBezTo>
                    <a:pt x="24" y="78"/>
                    <a:pt x="0" y="185"/>
                    <a:pt x="60" y="256"/>
                  </a:cubicBezTo>
                  <a:cubicBezTo>
                    <a:pt x="607" y="1102"/>
                    <a:pt x="1381" y="1780"/>
                    <a:pt x="2286" y="2209"/>
                  </a:cubicBezTo>
                  <a:cubicBezTo>
                    <a:pt x="2322" y="2221"/>
                    <a:pt x="2334" y="2221"/>
                    <a:pt x="2357" y="2221"/>
                  </a:cubicBezTo>
                  <a:cubicBezTo>
                    <a:pt x="2417" y="2221"/>
                    <a:pt x="2477" y="2197"/>
                    <a:pt x="2512" y="2138"/>
                  </a:cubicBezTo>
                  <a:cubicBezTo>
                    <a:pt x="2536" y="2030"/>
                    <a:pt x="2512" y="1923"/>
                    <a:pt x="2417" y="1899"/>
                  </a:cubicBezTo>
                  <a:cubicBezTo>
                    <a:pt x="1560" y="1495"/>
                    <a:pt x="845" y="864"/>
                    <a:pt x="322" y="78"/>
                  </a:cubicBezTo>
                  <a:cubicBezTo>
                    <a:pt x="291" y="31"/>
                    <a:pt x="240" y="0"/>
                    <a:pt x="1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8" name="Google Shape;10088;p78"/>
            <p:cNvSpPr/>
            <p:nvPr/>
          </p:nvSpPr>
          <p:spPr>
            <a:xfrm>
              <a:off x="5121215" y="3173936"/>
              <a:ext cx="79601" cy="69511"/>
            </a:xfrm>
            <a:custGeom>
              <a:avLst/>
              <a:gdLst/>
              <a:ahLst/>
              <a:cxnLst/>
              <a:rect l="l" t="t" r="r" b="b"/>
              <a:pathLst>
                <a:path w="2501" h="2184" extrusionOk="0">
                  <a:moveTo>
                    <a:pt x="2301" y="0"/>
                  </a:moveTo>
                  <a:cubicBezTo>
                    <a:pt x="2250" y="0"/>
                    <a:pt x="2201" y="25"/>
                    <a:pt x="2179" y="76"/>
                  </a:cubicBezTo>
                  <a:cubicBezTo>
                    <a:pt x="1667" y="862"/>
                    <a:pt x="953" y="1481"/>
                    <a:pt x="119" y="1874"/>
                  </a:cubicBezTo>
                  <a:cubicBezTo>
                    <a:pt x="36" y="1921"/>
                    <a:pt x="0" y="2005"/>
                    <a:pt x="48" y="2100"/>
                  </a:cubicBezTo>
                  <a:cubicBezTo>
                    <a:pt x="72" y="2159"/>
                    <a:pt x="131" y="2183"/>
                    <a:pt x="191" y="2183"/>
                  </a:cubicBezTo>
                  <a:cubicBezTo>
                    <a:pt x="226" y="2183"/>
                    <a:pt x="238" y="2183"/>
                    <a:pt x="274" y="2171"/>
                  </a:cubicBezTo>
                  <a:cubicBezTo>
                    <a:pt x="1167" y="1755"/>
                    <a:pt x="1941" y="1088"/>
                    <a:pt x="2477" y="231"/>
                  </a:cubicBezTo>
                  <a:cubicBezTo>
                    <a:pt x="2501" y="183"/>
                    <a:pt x="2489" y="76"/>
                    <a:pt x="2393" y="28"/>
                  </a:cubicBezTo>
                  <a:cubicBezTo>
                    <a:pt x="2366" y="10"/>
                    <a:pt x="2333" y="0"/>
                    <a:pt x="23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9" name="Google Shape;10089;p78"/>
            <p:cNvSpPr/>
            <p:nvPr/>
          </p:nvSpPr>
          <p:spPr>
            <a:xfrm>
              <a:off x="4891198" y="3016803"/>
              <a:ext cx="112956" cy="150831"/>
            </a:xfrm>
            <a:custGeom>
              <a:avLst/>
              <a:gdLst/>
              <a:ahLst/>
              <a:cxnLst/>
              <a:rect l="l" t="t" r="r" b="b"/>
              <a:pathLst>
                <a:path w="3549" h="4739" extrusionOk="0">
                  <a:moveTo>
                    <a:pt x="1822" y="322"/>
                  </a:moveTo>
                  <a:cubicBezTo>
                    <a:pt x="2262" y="322"/>
                    <a:pt x="2596" y="679"/>
                    <a:pt x="2596" y="1096"/>
                  </a:cubicBezTo>
                  <a:lnTo>
                    <a:pt x="2596" y="1203"/>
                  </a:lnTo>
                  <a:lnTo>
                    <a:pt x="2584" y="1203"/>
                  </a:lnTo>
                  <a:cubicBezTo>
                    <a:pt x="2358" y="1143"/>
                    <a:pt x="2286" y="846"/>
                    <a:pt x="2274" y="846"/>
                  </a:cubicBezTo>
                  <a:cubicBezTo>
                    <a:pt x="2262" y="786"/>
                    <a:pt x="2215" y="727"/>
                    <a:pt x="2143" y="727"/>
                  </a:cubicBezTo>
                  <a:cubicBezTo>
                    <a:pt x="2133" y="725"/>
                    <a:pt x="2122" y="724"/>
                    <a:pt x="2111" y="724"/>
                  </a:cubicBezTo>
                  <a:cubicBezTo>
                    <a:pt x="2057" y="724"/>
                    <a:pt x="1996" y="747"/>
                    <a:pt x="1977" y="786"/>
                  </a:cubicBezTo>
                  <a:cubicBezTo>
                    <a:pt x="1691" y="1203"/>
                    <a:pt x="1024" y="1203"/>
                    <a:pt x="1024" y="1203"/>
                  </a:cubicBezTo>
                  <a:lnTo>
                    <a:pt x="976" y="1203"/>
                  </a:lnTo>
                  <a:lnTo>
                    <a:pt x="976" y="1096"/>
                  </a:lnTo>
                  <a:cubicBezTo>
                    <a:pt x="976" y="667"/>
                    <a:pt x="1334" y="322"/>
                    <a:pt x="1750" y="322"/>
                  </a:cubicBezTo>
                  <a:close/>
                  <a:moveTo>
                    <a:pt x="2727" y="1667"/>
                  </a:moveTo>
                  <a:cubicBezTo>
                    <a:pt x="2762" y="1691"/>
                    <a:pt x="2762" y="1727"/>
                    <a:pt x="2762" y="1751"/>
                  </a:cubicBezTo>
                  <a:cubicBezTo>
                    <a:pt x="2762" y="1798"/>
                    <a:pt x="2750" y="1846"/>
                    <a:pt x="2703" y="1858"/>
                  </a:cubicBezTo>
                  <a:lnTo>
                    <a:pt x="2703" y="1667"/>
                  </a:lnTo>
                  <a:close/>
                  <a:moveTo>
                    <a:pt x="845" y="1667"/>
                  </a:moveTo>
                  <a:lnTo>
                    <a:pt x="845" y="1870"/>
                  </a:lnTo>
                  <a:cubicBezTo>
                    <a:pt x="810" y="1846"/>
                    <a:pt x="786" y="1810"/>
                    <a:pt x="786" y="1751"/>
                  </a:cubicBezTo>
                  <a:cubicBezTo>
                    <a:pt x="786" y="1727"/>
                    <a:pt x="798" y="1691"/>
                    <a:pt x="810" y="1667"/>
                  </a:cubicBezTo>
                  <a:close/>
                  <a:moveTo>
                    <a:pt x="2084" y="1203"/>
                  </a:moveTo>
                  <a:cubicBezTo>
                    <a:pt x="2143" y="1322"/>
                    <a:pt x="2239" y="1441"/>
                    <a:pt x="2393" y="1501"/>
                  </a:cubicBezTo>
                  <a:lnTo>
                    <a:pt x="2393" y="1977"/>
                  </a:lnTo>
                  <a:cubicBezTo>
                    <a:pt x="2393" y="2263"/>
                    <a:pt x="2155" y="2489"/>
                    <a:pt x="1858" y="2489"/>
                  </a:cubicBezTo>
                  <a:lnTo>
                    <a:pt x="1703" y="2489"/>
                  </a:lnTo>
                  <a:cubicBezTo>
                    <a:pt x="1405" y="2489"/>
                    <a:pt x="1191" y="2251"/>
                    <a:pt x="1191" y="1977"/>
                  </a:cubicBezTo>
                  <a:lnTo>
                    <a:pt x="1191" y="1548"/>
                  </a:lnTo>
                  <a:cubicBezTo>
                    <a:pt x="1393" y="1512"/>
                    <a:pt x="1786" y="1441"/>
                    <a:pt x="2084" y="1203"/>
                  </a:cubicBezTo>
                  <a:close/>
                  <a:moveTo>
                    <a:pt x="1965" y="2822"/>
                  </a:moveTo>
                  <a:lnTo>
                    <a:pt x="1965" y="2917"/>
                  </a:lnTo>
                  <a:lnTo>
                    <a:pt x="1786" y="3108"/>
                  </a:lnTo>
                  <a:lnTo>
                    <a:pt x="1607" y="2941"/>
                  </a:lnTo>
                  <a:lnTo>
                    <a:pt x="1607" y="2822"/>
                  </a:lnTo>
                  <a:close/>
                  <a:moveTo>
                    <a:pt x="1750" y="0"/>
                  </a:moveTo>
                  <a:cubicBezTo>
                    <a:pt x="1143" y="0"/>
                    <a:pt x="631" y="500"/>
                    <a:pt x="631" y="1108"/>
                  </a:cubicBezTo>
                  <a:lnTo>
                    <a:pt x="631" y="1405"/>
                  </a:lnTo>
                  <a:cubicBezTo>
                    <a:pt x="524" y="1501"/>
                    <a:pt x="453" y="1631"/>
                    <a:pt x="453" y="1762"/>
                  </a:cubicBezTo>
                  <a:cubicBezTo>
                    <a:pt x="453" y="2024"/>
                    <a:pt x="643" y="2215"/>
                    <a:pt x="893" y="2227"/>
                  </a:cubicBezTo>
                  <a:cubicBezTo>
                    <a:pt x="953" y="2441"/>
                    <a:pt x="1096" y="2596"/>
                    <a:pt x="1274" y="2703"/>
                  </a:cubicBezTo>
                  <a:lnTo>
                    <a:pt x="1274" y="2798"/>
                  </a:lnTo>
                  <a:lnTo>
                    <a:pt x="595" y="3060"/>
                  </a:lnTo>
                  <a:cubicBezTo>
                    <a:pt x="524" y="3096"/>
                    <a:pt x="0" y="3298"/>
                    <a:pt x="0" y="3965"/>
                  </a:cubicBezTo>
                  <a:lnTo>
                    <a:pt x="0" y="4560"/>
                  </a:lnTo>
                  <a:cubicBezTo>
                    <a:pt x="0" y="4656"/>
                    <a:pt x="72" y="4727"/>
                    <a:pt x="155" y="4727"/>
                  </a:cubicBezTo>
                  <a:lnTo>
                    <a:pt x="572" y="4727"/>
                  </a:lnTo>
                  <a:cubicBezTo>
                    <a:pt x="667" y="4727"/>
                    <a:pt x="738" y="4656"/>
                    <a:pt x="738" y="4560"/>
                  </a:cubicBezTo>
                  <a:cubicBezTo>
                    <a:pt x="738" y="4477"/>
                    <a:pt x="667" y="4406"/>
                    <a:pt x="572" y="4406"/>
                  </a:cubicBezTo>
                  <a:lnTo>
                    <a:pt x="322" y="4406"/>
                  </a:lnTo>
                  <a:lnTo>
                    <a:pt x="322" y="3965"/>
                  </a:lnTo>
                  <a:cubicBezTo>
                    <a:pt x="322" y="3513"/>
                    <a:pt x="679" y="3370"/>
                    <a:pt x="691" y="3370"/>
                  </a:cubicBezTo>
                  <a:lnTo>
                    <a:pt x="703" y="3370"/>
                  </a:lnTo>
                  <a:lnTo>
                    <a:pt x="1334" y="3132"/>
                  </a:lnTo>
                  <a:lnTo>
                    <a:pt x="1655" y="3465"/>
                  </a:lnTo>
                  <a:cubicBezTo>
                    <a:pt x="1691" y="3489"/>
                    <a:pt x="1738" y="3513"/>
                    <a:pt x="1774" y="3513"/>
                  </a:cubicBezTo>
                  <a:cubicBezTo>
                    <a:pt x="1822" y="3513"/>
                    <a:pt x="1869" y="3489"/>
                    <a:pt x="1893" y="3465"/>
                  </a:cubicBezTo>
                  <a:lnTo>
                    <a:pt x="2215" y="3132"/>
                  </a:lnTo>
                  <a:lnTo>
                    <a:pt x="2834" y="3394"/>
                  </a:lnTo>
                  <a:lnTo>
                    <a:pt x="2846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7" y="4418"/>
                  </a:lnTo>
                  <a:cubicBezTo>
                    <a:pt x="1024" y="4418"/>
                    <a:pt x="941" y="4489"/>
                    <a:pt x="941" y="4584"/>
                  </a:cubicBezTo>
                  <a:cubicBezTo>
                    <a:pt x="941" y="4668"/>
                    <a:pt x="1024" y="4739"/>
                    <a:pt x="1107" y="4739"/>
                  </a:cubicBezTo>
                  <a:lnTo>
                    <a:pt x="3382" y="4739"/>
                  </a:lnTo>
                  <a:cubicBezTo>
                    <a:pt x="3477" y="4727"/>
                    <a:pt x="3548" y="4656"/>
                    <a:pt x="3548" y="4560"/>
                  </a:cubicBezTo>
                  <a:lnTo>
                    <a:pt x="3548" y="3965"/>
                  </a:lnTo>
                  <a:cubicBezTo>
                    <a:pt x="3548" y="3298"/>
                    <a:pt x="3036" y="3072"/>
                    <a:pt x="2953" y="3060"/>
                  </a:cubicBezTo>
                  <a:lnTo>
                    <a:pt x="2298" y="2798"/>
                  </a:lnTo>
                  <a:lnTo>
                    <a:pt x="2298" y="2703"/>
                  </a:lnTo>
                  <a:cubicBezTo>
                    <a:pt x="2477" y="2596"/>
                    <a:pt x="2608" y="2441"/>
                    <a:pt x="2691" y="2227"/>
                  </a:cubicBezTo>
                  <a:cubicBezTo>
                    <a:pt x="2929" y="2215"/>
                    <a:pt x="3120" y="2001"/>
                    <a:pt x="3120" y="1762"/>
                  </a:cubicBezTo>
                  <a:cubicBezTo>
                    <a:pt x="3120" y="1620"/>
                    <a:pt x="3048" y="1489"/>
                    <a:pt x="2941" y="1405"/>
                  </a:cubicBezTo>
                  <a:lnTo>
                    <a:pt x="2941" y="1108"/>
                  </a:lnTo>
                  <a:cubicBezTo>
                    <a:pt x="2941" y="500"/>
                    <a:pt x="2429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0" name="Google Shape;10090;p78"/>
            <p:cNvSpPr/>
            <p:nvPr/>
          </p:nvSpPr>
          <p:spPr>
            <a:xfrm>
              <a:off x="5112876" y="3016803"/>
              <a:ext cx="112956" cy="150831"/>
            </a:xfrm>
            <a:custGeom>
              <a:avLst/>
              <a:gdLst/>
              <a:ahLst/>
              <a:cxnLst/>
              <a:rect l="l" t="t" r="r" b="b"/>
              <a:pathLst>
                <a:path w="3549" h="4739" extrusionOk="0">
                  <a:moveTo>
                    <a:pt x="1822" y="322"/>
                  </a:moveTo>
                  <a:cubicBezTo>
                    <a:pt x="2262" y="322"/>
                    <a:pt x="2596" y="679"/>
                    <a:pt x="2596" y="1096"/>
                  </a:cubicBezTo>
                  <a:lnTo>
                    <a:pt x="2596" y="1203"/>
                  </a:lnTo>
                  <a:lnTo>
                    <a:pt x="2584" y="1203"/>
                  </a:lnTo>
                  <a:cubicBezTo>
                    <a:pt x="2358" y="1143"/>
                    <a:pt x="2286" y="846"/>
                    <a:pt x="2274" y="846"/>
                  </a:cubicBezTo>
                  <a:cubicBezTo>
                    <a:pt x="2262" y="786"/>
                    <a:pt x="2215" y="727"/>
                    <a:pt x="2143" y="727"/>
                  </a:cubicBezTo>
                  <a:cubicBezTo>
                    <a:pt x="2133" y="725"/>
                    <a:pt x="2122" y="724"/>
                    <a:pt x="2111" y="724"/>
                  </a:cubicBezTo>
                  <a:cubicBezTo>
                    <a:pt x="2057" y="724"/>
                    <a:pt x="1996" y="747"/>
                    <a:pt x="1977" y="786"/>
                  </a:cubicBezTo>
                  <a:cubicBezTo>
                    <a:pt x="1691" y="1203"/>
                    <a:pt x="1024" y="1203"/>
                    <a:pt x="1024" y="1203"/>
                  </a:cubicBezTo>
                  <a:lnTo>
                    <a:pt x="977" y="1203"/>
                  </a:lnTo>
                  <a:lnTo>
                    <a:pt x="977" y="1096"/>
                  </a:lnTo>
                  <a:cubicBezTo>
                    <a:pt x="977" y="667"/>
                    <a:pt x="1334" y="322"/>
                    <a:pt x="1751" y="322"/>
                  </a:cubicBezTo>
                  <a:close/>
                  <a:moveTo>
                    <a:pt x="2727" y="1667"/>
                  </a:moveTo>
                  <a:cubicBezTo>
                    <a:pt x="2763" y="1691"/>
                    <a:pt x="2763" y="1727"/>
                    <a:pt x="2763" y="1751"/>
                  </a:cubicBezTo>
                  <a:cubicBezTo>
                    <a:pt x="2763" y="1798"/>
                    <a:pt x="2751" y="1846"/>
                    <a:pt x="2703" y="1858"/>
                  </a:cubicBezTo>
                  <a:lnTo>
                    <a:pt x="2703" y="1667"/>
                  </a:lnTo>
                  <a:close/>
                  <a:moveTo>
                    <a:pt x="858" y="1667"/>
                  </a:moveTo>
                  <a:lnTo>
                    <a:pt x="858" y="1870"/>
                  </a:lnTo>
                  <a:cubicBezTo>
                    <a:pt x="822" y="1846"/>
                    <a:pt x="798" y="1810"/>
                    <a:pt x="798" y="1751"/>
                  </a:cubicBezTo>
                  <a:cubicBezTo>
                    <a:pt x="798" y="1727"/>
                    <a:pt x="810" y="1691"/>
                    <a:pt x="822" y="1667"/>
                  </a:cubicBezTo>
                  <a:close/>
                  <a:moveTo>
                    <a:pt x="2084" y="1203"/>
                  </a:moveTo>
                  <a:cubicBezTo>
                    <a:pt x="2143" y="1322"/>
                    <a:pt x="2239" y="1441"/>
                    <a:pt x="2393" y="1501"/>
                  </a:cubicBezTo>
                  <a:lnTo>
                    <a:pt x="2393" y="1977"/>
                  </a:lnTo>
                  <a:cubicBezTo>
                    <a:pt x="2393" y="2263"/>
                    <a:pt x="2155" y="2489"/>
                    <a:pt x="1858" y="2489"/>
                  </a:cubicBezTo>
                  <a:lnTo>
                    <a:pt x="1703" y="2489"/>
                  </a:lnTo>
                  <a:cubicBezTo>
                    <a:pt x="1405" y="2489"/>
                    <a:pt x="1191" y="2251"/>
                    <a:pt x="1191" y="1977"/>
                  </a:cubicBezTo>
                  <a:lnTo>
                    <a:pt x="1191" y="1548"/>
                  </a:lnTo>
                  <a:cubicBezTo>
                    <a:pt x="1393" y="1512"/>
                    <a:pt x="1786" y="1441"/>
                    <a:pt x="2084" y="1203"/>
                  </a:cubicBezTo>
                  <a:close/>
                  <a:moveTo>
                    <a:pt x="1965" y="2822"/>
                  </a:moveTo>
                  <a:lnTo>
                    <a:pt x="1965" y="2917"/>
                  </a:lnTo>
                  <a:lnTo>
                    <a:pt x="1786" y="3108"/>
                  </a:lnTo>
                  <a:lnTo>
                    <a:pt x="1596" y="2941"/>
                  </a:lnTo>
                  <a:lnTo>
                    <a:pt x="1596" y="2822"/>
                  </a:lnTo>
                  <a:close/>
                  <a:moveTo>
                    <a:pt x="1751" y="0"/>
                  </a:moveTo>
                  <a:cubicBezTo>
                    <a:pt x="1143" y="0"/>
                    <a:pt x="631" y="500"/>
                    <a:pt x="631" y="1108"/>
                  </a:cubicBezTo>
                  <a:lnTo>
                    <a:pt x="631" y="1405"/>
                  </a:lnTo>
                  <a:cubicBezTo>
                    <a:pt x="524" y="1501"/>
                    <a:pt x="453" y="1631"/>
                    <a:pt x="453" y="1762"/>
                  </a:cubicBezTo>
                  <a:cubicBezTo>
                    <a:pt x="453" y="2024"/>
                    <a:pt x="643" y="2215"/>
                    <a:pt x="893" y="2227"/>
                  </a:cubicBezTo>
                  <a:cubicBezTo>
                    <a:pt x="953" y="2441"/>
                    <a:pt x="1096" y="2596"/>
                    <a:pt x="1274" y="2703"/>
                  </a:cubicBezTo>
                  <a:lnTo>
                    <a:pt x="1274" y="2798"/>
                  </a:lnTo>
                  <a:lnTo>
                    <a:pt x="596" y="3060"/>
                  </a:lnTo>
                  <a:cubicBezTo>
                    <a:pt x="524" y="3096"/>
                    <a:pt x="0" y="3298"/>
                    <a:pt x="0" y="3965"/>
                  </a:cubicBezTo>
                  <a:lnTo>
                    <a:pt x="0" y="4560"/>
                  </a:lnTo>
                  <a:cubicBezTo>
                    <a:pt x="0" y="4656"/>
                    <a:pt x="72" y="4727"/>
                    <a:pt x="155" y="4727"/>
                  </a:cubicBezTo>
                  <a:lnTo>
                    <a:pt x="572" y="4727"/>
                  </a:lnTo>
                  <a:cubicBezTo>
                    <a:pt x="667" y="4727"/>
                    <a:pt x="738" y="4656"/>
                    <a:pt x="738" y="4560"/>
                  </a:cubicBezTo>
                  <a:cubicBezTo>
                    <a:pt x="738" y="4477"/>
                    <a:pt x="667" y="4406"/>
                    <a:pt x="572" y="4406"/>
                  </a:cubicBezTo>
                  <a:lnTo>
                    <a:pt x="322" y="4406"/>
                  </a:lnTo>
                  <a:lnTo>
                    <a:pt x="322" y="3965"/>
                  </a:lnTo>
                  <a:cubicBezTo>
                    <a:pt x="322" y="3513"/>
                    <a:pt x="679" y="3370"/>
                    <a:pt x="691" y="3370"/>
                  </a:cubicBezTo>
                  <a:lnTo>
                    <a:pt x="703" y="3370"/>
                  </a:lnTo>
                  <a:lnTo>
                    <a:pt x="1334" y="3132"/>
                  </a:lnTo>
                  <a:lnTo>
                    <a:pt x="1655" y="3465"/>
                  </a:lnTo>
                  <a:cubicBezTo>
                    <a:pt x="1691" y="3489"/>
                    <a:pt x="1739" y="3513"/>
                    <a:pt x="1774" y="3513"/>
                  </a:cubicBezTo>
                  <a:cubicBezTo>
                    <a:pt x="1822" y="3513"/>
                    <a:pt x="1870" y="3489"/>
                    <a:pt x="1893" y="3465"/>
                  </a:cubicBezTo>
                  <a:lnTo>
                    <a:pt x="2215" y="3132"/>
                  </a:lnTo>
                  <a:lnTo>
                    <a:pt x="2834" y="3394"/>
                  </a:lnTo>
                  <a:lnTo>
                    <a:pt x="2846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8" y="4418"/>
                  </a:lnTo>
                  <a:cubicBezTo>
                    <a:pt x="1024" y="4418"/>
                    <a:pt x="941" y="4489"/>
                    <a:pt x="941" y="4584"/>
                  </a:cubicBezTo>
                  <a:cubicBezTo>
                    <a:pt x="941" y="4668"/>
                    <a:pt x="1024" y="4739"/>
                    <a:pt x="1108" y="4739"/>
                  </a:cubicBezTo>
                  <a:lnTo>
                    <a:pt x="3382" y="4739"/>
                  </a:lnTo>
                  <a:cubicBezTo>
                    <a:pt x="3477" y="4739"/>
                    <a:pt x="3548" y="4668"/>
                    <a:pt x="3548" y="4584"/>
                  </a:cubicBezTo>
                  <a:lnTo>
                    <a:pt x="3548" y="3989"/>
                  </a:lnTo>
                  <a:cubicBezTo>
                    <a:pt x="3548" y="3298"/>
                    <a:pt x="3013" y="3084"/>
                    <a:pt x="2953" y="3060"/>
                  </a:cubicBezTo>
                  <a:lnTo>
                    <a:pt x="2298" y="2798"/>
                  </a:lnTo>
                  <a:lnTo>
                    <a:pt x="2298" y="2703"/>
                  </a:lnTo>
                  <a:cubicBezTo>
                    <a:pt x="2477" y="2596"/>
                    <a:pt x="2608" y="2441"/>
                    <a:pt x="2691" y="2227"/>
                  </a:cubicBezTo>
                  <a:cubicBezTo>
                    <a:pt x="2929" y="2215"/>
                    <a:pt x="3120" y="2001"/>
                    <a:pt x="3120" y="1762"/>
                  </a:cubicBezTo>
                  <a:cubicBezTo>
                    <a:pt x="3120" y="1620"/>
                    <a:pt x="3048" y="1489"/>
                    <a:pt x="2941" y="1405"/>
                  </a:cubicBezTo>
                  <a:lnTo>
                    <a:pt x="2941" y="1108"/>
                  </a:lnTo>
                  <a:cubicBezTo>
                    <a:pt x="2941" y="500"/>
                    <a:pt x="2429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1" name="Google Shape;10091;p78"/>
            <p:cNvSpPr/>
            <p:nvPr/>
          </p:nvSpPr>
          <p:spPr>
            <a:xfrm>
              <a:off x="5001448" y="3108498"/>
              <a:ext cx="113338" cy="151244"/>
            </a:xfrm>
            <a:custGeom>
              <a:avLst/>
              <a:gdLst/>
              <a:ahLst/>
              <a:cxnLst/>
              <a:rect l="l" t="t" r="r" b="b"/>
              <a:pathLst>
                <a:path w="3561" h="4752" extrusionOk="0">
                  <a:moveTo>
                    <a:pt x="1811" y="322"/>
                  </a:moveTo>
                  <a:cubicBezTo>
                    <a:pt x="2251" y="322"/>
                    <a:pt x="2585" y="679"/>
                    <a:pt x="2585" y="1096"/>
                  </a:cubicBezTo>
                  <a:lnTo>
                    <a:pt x="2585" y="1203"/>
                  </a:lnTo>
                  <a:lnTo>
                    <a:pt x="2573" y="1203"/>
                  </a:lnTo>
                  <a:cubicBezTo>
                    <a:pt x="2346" y="1144"/>
                    <a:pt x="2275" y="846"/>
                    <a:pt x="2263" y="846"/>
                  </a:cubicBezTo>
                  <a:cubicBezTo>
                    <a:pt x="2251" y="786"/>
                    <a:pt x="2204" y="727"/>
                    <a:pt x="2132" y="727"/>
                  </a:cubicBezTo>
                  <a:cubicBezTo>
                    <a:pt x="2124" y="725"/>
                    <a:pt x="2116" y="725"/>
                    <a:pt x="2107" y="725"/>
                  </a:cubicBezTo>
                  <a:cubicBezTo>
                    <a:pt x="2051" y="725"/>
                    <a:pt x="1986" y="756"/>
                    <a:pt x="1965" y="786"/>
                  </a:cubicBezTo>
                  <a:cubicBezTo>
                    <a:pt x="1692" y="1203"/>
                    <a:pt x="1037" y="1203"/>
                    <a:pt x="1025" y="1203"/>
                  </a:cubicBezTo>
                  <a:lnTo>
                    <a:pt x="965" y="1203"/>
                  </a:lnTo>
                  <a:lnTo>
                    <a:pt x="965" y="1096"/>
                  </a:lnTo>
                  <a:cubicBezTo>
                    <a:pt x="965" y="667"/>
                    <a:pt x="1322" y="322"/>
                    <a:pt x="1739" y="322"/>
                  </a:cubicBezTo>
                  <a:close/>
                  <a:moveTo>
                    <a:pt x="2751" y="1668"/>
                  </a:moveTo>
                  <a:cubicBezTo>
                    <a:pt x="2787" y="1703"/>
                    <a:pt x="2787" y="1727"/>
                    <a:pt x="2787" y="1763"/>
                  </a:cubicBezTo>
                  <a:cubicBezTo>
                    <a:pt x="2787" y="1798"/>
                    <a:pt x="2763" y="1846"/>
                    <a:pt x="2715" y="1858"/>
                  </a:cubicBezTo>
                  <a:lnTo>
                    <a:pt x="2715" y="1668"/>
                  </a:lnTo>
                  <a:close/>
                  <a:moveTo>
                    <a:pt x="858" y="1679"/>
                  </a:moveTo>
                  <a:lnTo>
                    <a:pt x="858" y="1894"/>
                  </a:lnTo>
                  <a:cubicBezTo>
                    <a:pt x="834" y="1858"/>
                    <a:pt x="799" y="1834"/>
                    <a:pt x="799" y="1775"/>
                  </a:cubicBezTo>
                  <a:cubicBezTo>
                    <a:pt x="799" y="1739"/>
                    <a:pt x="810" y="1715"/>
                    <a:pt x="834" y="1679"/>
                  </a:cubicBezTo>
                  <a:close/>
                  <a:moveTo>
                    <a:pt x="2096" y="1203"/>
                  </a:moveTo>
                  <a:cubicBezTo>
                    <a:pt x="2156" y="1322"/>
                    <a:pt x="2263" y="1441"/>
                    <a:pt x="2406" y="1501"/>
                  </a:cubicBezTo>
                  <a:lnTo>
                    <a:pt x="2406" y="1977"/>
                  </a:lnTo>
                  <a:cubicBezTo>
                    <a:pt x="2394" y="2263"/>
                    <a:pt x="2156" y="2501"/>
                    <a:pt x="1870" y="2501"/>
                  </a:cubicBezTo>
                  <a:lnTo>
                    <a:pt x="1727" y="2501"/>
                  </a:lnTo>
                  <a:cubicBezTo>
                    <a:pt x="1430" y="2501"/>
                    <a:pt x="1203" y="2263"/>
                    <a:pt x="1203" y="1977"/>
                  </a:cubicBezTo>
                  <a:lnTo>
                    <a:pt x="1203" y="1548"/>
                  </a:lnTo>
                  <a:cubicBezTo>
                    <a:pt x="1418" y="1525"/>
                    <a:pt x="1799" y="1441"/>
                    <a:pt x="2096" y="1203"/>
                  </a:cubicBezTo>
                  <a:close/>
                  <a:moveTo>
                    <a:pt x="1977" y="2834"/>
                  </a:moveTo>
                  <a:lnTo>
                    <a:pt x="1977" y="2918"/>
                  </a:lnTo>
                  <a:lnTo>
                    <a:pt x="1799" y="3108"/>
                  </a:lnTo>
                  <a:lnTo>
                    <a:pt x="1620" y="2941"/>
                  </a:lnTo>
                  <a:lnTo>
                    <a:pt x="1620" y="2834"/>
                  </a:lnTo>
                  <a:close/>
                  <a:moveTo>
                    <a:pt x="1751" y="1"/>
                  </a:moveTo>
                  <a:cubicBezTo>
                    <a:pt x="1144" y="1"/>
                    <a:pt x="632" y="501"/>
                    <a:pt x="632" y="1120"/>
                  </a:cubicBezTo>
                  <a:lnTo>
                    <a:pt x="632" y="1417"/>
                  </a:lnTo>
                  <a:cubicBezTo>
                    <a:pt x="537" y="1501"/>
                    <a:pt x="453" y="1644"/>
                    <a:pt x="453" y="1775"/>
                  </a:cubicBezTo>
                  <a:cubicBezTo>
                    <a:pt x="453" y="2025"/>
                    <a:pt x="656" y="2215"/>
                    <a:pt x="894" y="2239"/>
                  </a:cubicBezTo>
                  <a:cubicBezTo>
                    <a:pt x="953" y="2441"/>
                    <a:pt x="1096" y="2608"/>
                    <a:pt x="1275" y="2715"/>
                  </a:cubicBezTo>
                  <a:lnTo>
                    <a:pt x="1275" y="2799"/>
                  </a:lnTo>
                  <a:lnTo>
                    <a:pt x="596" y="3072"/>
                  </a:lnTo>
                  <a:cubicBezTo>
                    <a:pt x="537" y="3096"/>
                    <a:pt x="1" y="3311"/>
                    <a:pt x="1" y="3977"/>
                  </a:cubicBezTo>
                  <a:lnTo>
                    <a:pt x="1" y="4573"/>
                  </a:lnTo>
                  <a:cubicBezTo>
                    <a:pt x="1" y="4656"/>
                    <a:pt x="72" y="4739"/>
                    <a:pt x="156" y="4739"/>
                  </a:cubicBezTo>
                  <a:lnTo>
                    <a:pt x="572" y="4739"/>
                  </a:lnTo>
                  <a:cubicBezTo>
                    <a:pt x="668" y="4739"/>
                    <a:pt x="739" y="4656"/>
                    <a:pt x="739" y="4573"/>
                  </a:cubicBezTo>
                  <a:cubicBezTo>
                    <a:pt x="739" y="4477"/>
                    <a:pt x="668" y="4406"/>
                    <a:pt x="572" y="4406"/>
                  </a:cubicBezTo>
                  <a:lnTo>
                    <a:pt x="322" y="4406"/>
                  </a:lnTo>
                  <a:lnTo>
                    <a:pt x="322" y="3977"/>
                  </a:lnTo>
                  <a:cubicBezTo>
                    <a:pt x="322" y="3513"/>
                    <a:pt x="680" y="3382"/>
                    <a:pt x="691" y="3382"/>
                  </a:cubicBezTo>
                  <a:lnTo>
                    <a:pt x="715" y="3382"/>
                  </a:lnTo>
                  <a:lnTo>
                    <a:pt x="1334" y="3144"/>
                  </a:lnTo>
                  <a:lnTo>
                    <a:pt x="1668" y="3465"/>
                  </a:lnTo>
                  <a:cubicBezTo>
                    <a:pt x="1692" y="3501"/>
                    <a:pt x="1739" y="3513"/>
                    <a:pt x="1787" y="3513"/>
                  </a:cubicBezTo>
                  <a:cubicBezTo>
                    <a:pt x="1823" y="3513"/>
                    <a:pt x="1870" y="3501"/>
                    <a:pt x="1906" y="3465"/>
                  </a:cubicBezTo>
                  <a:lnTo>
                    <a:pt x="2215" y="3144"/>
                  </a:lnTo>
                  <a:lnTo>
                    <a:pt x="2835" y="3394"/>
                  </a:lnTo>
                  <a:lnTo>
                    <a:pt x="2858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8" y="4418"/>
                  </a:lnTo>
                  <a:cubicBezTo>
                    <a:pt x="1025" y="4418"/>
                    <a:pt x="953" y="4501"/>
                    <a:pt x="953" y="4585"/>
                  </a:cubicBezTo>
                  <a:cubicBezTo>
                    <a:pt x="953" y="4680"/>
                    <a:pt x="1025" y="4751"/>
                    <a:pt x="1108" y="4751"/>
                  </a:cubicBezTo>
                  <a:lnTo>
                    <a:pt x="3394" y="4751"/>
                  </a:lnTo>
                  <a:cubicBezTo>
                    <a:pt x="3477" y="4751"/>
                    <a:pt x="3549" y="4680"/>
                    <a:pt x="3549" y="4585"/>
                  </a:cubicBezTo>
                  <a:lnTo>
                    <a:pt x="3549" y="3989"/>
                  </a:lnTo>
                  <a:cubicBezTo>
                    <a:pt x="3561" y="3311"/>
                    <a:pt x="3037" y="3096"/>
                    <a:pt x="2966" y="3072"/>
                  </a:cubicBezTo>
                  <a:lnTo>
                    <a:pt x="2311" y="2799"/>
                  </a:lnTo>
                  <a:lnTo>
                    <a:pt x="2311" y="2715"/>
                  </a:lnTo>
                  <a:cubicBezTo>
                    <a:pt x="2489" y="2608"/>
                    <a:pt x="2620" y="2441"/>
                    <a:pt x="2692" y="2239"/>
                  </a:cubicBezTo>
                  <a:cubicBezTo>
                    <a:pt x="2930" y="2215"/>
                    <a:pt x="3120" y="2013"/>
                    <a:pt x="3120" y="1775"/>
                  </a:cubicBezTo>
                  <a:cubicBezTo>
                    <a:pt x="3120" y="1620"/>
                    <a:pt x="3049" y="1489"/>
                    <a:pt x="2942" y="1417"/>
                  </a:cubicBezTo>
                  <a:lnTo>
                    <a:pt x="2942" y="1120"/>
                  </a:lnTo>
                  <a:cubicBezTo>
                    <a:pt x="2942" y="501"/>
                    <a:pt x="2442" y="1"/>
                    <a:pt x="18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92" name="Google Shape;10092;p78"/>
          <p:cNvGrpSpPr/>
          <p:nvPr/>
        </p:nvGrpSpPr>
        <p:grpSpPr>
          <a:xfrm>
            <a:off x="10634899" y="3667811"/>
            <a:ext cx="446221" cy="446179"/>
            <a:chOff x="7976174" y="2925108"/>
            <a:chExt cx="334666" cy="334634"/>
          </a:xfrm>
          <a:solidFill>
            <a:schemeClr val="tx1"/>
          </a:solidFill>
        </p:grpSpPr>
        <p:sp>
          <p:nvSpPr>
            <p:cNvPr id="10093" name="Google Shape;10093;p78"/>
            <p:cNvSpPr/>
            <p:nvPr/>
          </p:nvSpPr>
          <p:spPr>
            <a:xfrm>
              <a:off x="8003100" y="3064545"/>
              <a:ext cx="10630" cy="14068"/>
            </a:xfrm>
            <a:custGeom>
              <a:avLst/>
              <a:gdLst/>
              <a:ahLst/>
              <a:cxnLst/>
              <a:rect l="l" t="t" r="r" b="b"/>
              <a:pathLst>
                <a:path w="334" h="442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286"/>
                  </a:lnTo>
                  <a:cubicBezTo>
                    <a:pt x="0" y="370"/>
                    <a:pt x="72" y="441"/>
                    <a:pt x="167" y="441"/>
                  </a:cubicBezTo>
                  <a:cubicBezTo>
                    <a:pt x="250" y="441"/>
                    <a:pt x="322" y="370"/>
                    <a:pt x="322" y="286"/>
                  </a:cubicBezTo>
                  <a:lnTo>
                    <a:pt x="322" y="167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4" name="Google Shape;10094;p78"/>
            <p:cNvSpPr/>
            <p:nvPr/>
          </p:nvSpPr>
          <p:spPr>
            <a:xfrm>
              <a:off x="8003100" y="3046371"/>
              <a:ext cx="10630" cy="14418"/>
            </a:xfrm>
            <a:custGeom>
              <a:avLst/>
              <a:gdLst/>
              <a:ahLst/>
              <a:cxnLst/>
              <a:rect l="l" t="t" r="r" b="b"/>
              <a:pathLst>
                <a:path w="334" h="453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lnTo>
                    <a:pt x="0" y="286"/>
                  </a:lnTo>
                  <a:cubicBezTo>
                    <a:pt x="0" y="369"/>
                    <a:pt x="72" y="452"/>
                    <a:pt x="167" y="452"/>
                  </a:cubicBezTo>
                  <a:cubicBezTo>
                    <a:pt x="250" y="452"/>
                    <a:pt x="322" y="369"/>
                    <a:pt x="322" y="286"/>
                  </a:cubicBezTo>
                  <a:lnTo>
                    <a:pt x="322" y="167"/>
                  </a:lnTo>
                  <a:cubicBezTo>
                    <a:pt x="334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5" name="Google Shape;10095;p78"/>
            <p:cNvSpPr/>
            <p:nvPr/>
          </p:nvSpPr>
          <p:spPr>
            <a:xfrm>
              <a:off x="8272519" y="3105093"/>
              <a:ext cx="10630" cy="14418"/>
            </a:xfrm>
            <a:custGeom>
              <a:avLst/>
              <a:gdLst/>
              <a:ahLst/>
              <a:cxnLst/>
              <a:rect l="l" t="t" r="r" b="b"/>
              <a:pathLst>
                <a:path w="334" h="453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286"/>
                  </a:lnTo>
                  <a:cubicBezTo>
                    <a:pt x="1" y="370"/>
                    <a:pt x="84" y="453"/>
                    <a:pt x="167" y="453"/>
                  </a:cubicBezTo>
                  <a:cubicBezTo>
                    <a:pt x="263" y="453"/>
                    <a:pt x="334" y="370"/>
                    <a:pt x="334" y="28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6" name="Google Shape;10096;p78"/>
            <p:cNvSpPr/>
            <p:nvPr/>
          </p:nvSpPr>
          <p:spPr>
            <a:xfrm>
              <a:off x="8272519" y="3123266"/>
              <a:ext cx="10630" cy="14068"/>
            </a:xfrm>
            <a:custGeom>
              <a:avLst/>
              <a:gdLst/>
              <a:ahLst/>
              <a:cxnLst/>
              <a:rect l="l" t="t" r="r" b="b"/>
              <a:pathLst>
                <a:path w="334" h="442" extrusionOk="0">
                  <a:moveTo>
                    <a:pt x="167" y="1"/>
                  </a:moveTo>
                  <a:cubicBezTo>
                    <a:pt x="84" y="1"/>
                    <a:pt x="1" y="72"/>
                    <a:pt x="1" y="168"/>
                  </a:cubicBezTo>
                  <a:lnTo>
                    <a:pt x="1" y="287"/>
                  </a:lnTo>
                  <a:cubicBezTo>
                    <a:pt x="1" y="370"/>
                    <a:pt x="84" y="442"/>
                    <a:pt x="167" y="442"/>
                  </a:cubicBezTo>
                  <a:cubicBezTo>
                    <a:pt x="263" y="442"/>
                    <a:pt x="334" y="370"/>
                    <a:pt x="334" y="287"/>
                  </a:cubicBezTo>
                  <a:lnTo>
                    <a:pt x="334" y="168"/>
                  </a:lnTo>
                  <a:cubicBezTo>
                    <a:pt x="334" y="72"/>
                    <a:pt x="263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7" name="Google Shape;10097;p78"/>
            <p:cNvSpPr/>
            <p:nvPr/>
          </p:nvSpPr>
          <p:spPr>
            <a:xfrm>
              <a:off x="7976174" y="2925108"/>
              <a:ext cx="334666" cy="334634"/>
            </a:xfrm>
            <a:custGeom>
              <a:avLst/>
              <a:gdLst/>
              <a:ahLst/>
              <a:cxnLst/>
              <a:rect l="l" t="t" r="r" b="b"/>
              <a:pathLst>
                <a:path w="10515" h="10514" extrusionOk="0">
                  <a:moveTo>
                    <a:pt x="5109" y="655"/>
                  </a:moveTo>
                  <a:lnTo>
                    <a:pt x="5109" y="2762"/>
                  </a:lnTo>
                  <a:lnTo>
                    <a:pt x="4704" y="2762"/>
                  </a:lnTo>
                  <a:lnTo>
                    <a:pt x="4704" y="655"/>
                  </a:lnTo>
                  <a:close/>
                  <a:moveTo>
                    <a:pt x="7549" y="655"/>
                  </a:moveTo>
                  <a:lnTo>
                    <a:pt x="7549" y="738"/>
                  </a:lnTo>
                  <a:lnTo>
                    <a:pt x="7549" y="750"/>
                  </a:lnTo>
                  <a:lnTo>
                    <a:pt x="7549" y="1584"/>
                  </a:lnTo>
                  <a:lnTo>
                    <a:pt x="7549" y="1774"/>
                  </a:lnTo>
                  <a:cubicBezTo>
                    <a:pt x="7442" y="1667"/>
                    <a:pt x="7311" y="1572"/>
                    <a:pt x="7157" y="1536"/>
                  </a:cubicBezTo>
                  <a:cubicBezTo>
                    <a:pt x="7122" y="1527"/>
                    <a:pt x="7085" y="1523"/>
                    <a:pt x="7048" y="1523"/>
                  </a:cubicBezTo>
                  <a:cubicBezTo>
                    <a:pt x="6935" y="1523"/>
                    <a:pt x="6818" y="1565"/>
                    <a:pt x="6728" y="1655"/>
                  </a:cubicBezTo>
                  <a:cubicBezTo>
                    <a:pt x="6716" y="1667"/>
                    <a:pt x="6371" y="1965"/>
                    <a:pt x="6811" y="2584"/>
                  </a:cubicBezTo>
                  <a:cubicBezTo>
                    <a:pt x="6859" y="2643"/>
                    <a:pt x="6907" y="2691"/>
                    <a:pt x="6918" y="2762"/>
                  </a:cubicBezTo>
                  <a:lnTo>
                    <a:pt x="5430" y="2762"/>
                  </a:lnTo>
                  <a:lnTo>
                    <a:pt x="5430" y="655"/>
                  </a:lnTo>
                  <a:close/>
                  <a:moveTo>
                    <a:pt x="2359" y="523"/>
                  </a:moveTo>
                  <a:cubicBezTo>
                    <a:pt x="2823" y="523"/>
                    <a:pt x="3485" y="630"/>
                    <a:pt x="3620" y="833"/>
                  </a:cubicBezTo>
                  <a:cubicBezTo>
                    <a:pt x="3644" y="881"/>
                    <a:pt x="3704" y="917"/>
                    <a:pt x="3763" y="917"/>
                  </a:cubicBezTo>
                  <a:lnTo>
                    <a:pt x="4359" y="917"/>
                  </a:lnTo>
                  <a:lnTo>
                    <a:pt x="4359" y="2500"/>
                  </a:lnTo>
                  <a:lnTo>
                    <a:pt x="3954" y="2500"/>
                  </a:lnTo>
                  <a:cubicBezTo>
                    <a:pt x="3894" y="2500"/>
                    <a:pt x="3847" y="2536"/>
                    <a:pt x="3823" y="2560"/>
                  </a:cubicBezTo>
                  <a:cubicBezTo>
                    <a:pt x="3466" y="3024"/>
                    <a:pt x="3275" y="3072"/>
                    <a:pt x="3037" y="3119"/>
                  </a:cubicBezTo>
                  <a:cubicBezTo>
                    <a:pt x="2858" y="3143"/>
                    <a:pt x="2644" y="3191"/>
                    <a:pt x="2358" y="3381"/>
                  </a:cubicBezTo>
                  <a:cubicBezTo>
                    <a:pt x="2174" y="3515"/>
                    <a:pt x="2037" y="3549"/>
                    <a:pt x="1955" y="3549"/>
                  </a:cubicBezTo>
                  <a:cubicBezTo>
                    <a:pt x="1921" y="3549"/>
                    <a:pt x="1896" y="3543"/>
                    <a:pt x="1882" y="3536"/>
                  </a:cubicBezTo>
                  <a:cubicBezTo>
                    <a:pt x="1846" y="3477"/>
                    <a:pt x="1846" y="3417"/>
                    <a:pt x="1846" y="3381"/>
                  </a:cubicBezTo>
                  <a:cubicBezTo>
                    <a:pt x="1882" y="3203"/>
                    <a:pt x="2168" y="3000"/>
                    <a:pt x="2346" y="2905"/>
                  </a:cubicBezTo>
                  <a:cubicBezTo>
                    <a:pt x="2442" y="2858"/>
                    <a:pt x="2466" y="2762"/>
                    <a:pt x="2430" y="2679"/>
                  </a:cubicBezTo>
                  <a:cubicBezTo>
                    <a:pt x="2394" y="2619"/>
                    <a:pt x="2335" y="2596"/>
                    <a:pt x="2263" y="2596"/>
                  </a:cubicBezTo>
                  <a:lnTo>
                    <a:pt x="715" y="2596"/>
                  </a:lnTo>
                  <a:cubicBezTo>
                    <a:pt x="644" y="2596"/>
                    <a:pt x="584" y="2536"/>
                    <a:pt x="584" y="2465"/>
                  </a:cubicBezTo>
                  <a:lnTo>
                    <a:pt x="584" y="2441"/>
                  </a:lnTo>
                  <a:cubicBezTo>
                    <a:pt x="584" y="2369"/>
                    <a:pt x="644" y="2310"/>
                    <a:pt x="715" y="2310"/>
                  </a:cubicBezTo>
                  <a:lnTo>
                    <a:pt x="2132" y="2310"/>
                  </a:lnTo>
                  <a:cubicBezTo>
                    <a:pt x="2215" y="2310"/>
                    <a:pt x="2287" y="2238"/>
                    <a:pt x="2287" y="2143"/>
                  </a:cubicBezTo>
                  <a:cubicBezTo>
                    <a:pt x="2287" y="2060"/>
                    <a:pt x="2215" y="1988"/>
                    <a:pt x="2132" y="1988"/>
                  </a:cubicBezTo>
                  <a:lnTo>
                    <a:pt x="715" y="1988"/>
                  </a:lnTo>
                  <a:lnTo>
                    <a:pt x="441" y="2012"/>
                  </a:lnTo>
                  <a:cubicBezTo>
                    <a:pt x="370" y="2012"/>
                    <a:pt x="310" y="1953"/>
                    <a:pt x="310" y="1881"/>
                  </a:cubicBezTo>
                  <a:lnTo>
                    <a:pt x="310" y="1869"/>
                  </a:lnTo>
                  <a:cubicBezTo>
                    <a:pt x="310" y="1786"/>
                    <a:pt x="370" y="1726"/>
                    <a:pt x="441" y="1726"/>
                  </a:cubicBezTo>
                  <a:lnTo>
                    <a:pt x="2156" y="1726"/>
                  </a:lnTo>
                  <a:cubicBezTo>
                    <a:pt x="2251" y="1726"/>
                    <a:pt x="2323" y="1655"/>
                    <a:pt x="2323" y="1572"/>
                  </a:cubicBezTo>
                  <a:cubicBezTo>
                    <a:pt x="2323" y="1476"/>
                    <a:pt x="2251" y="1405"/>
                    <a:pt x="2156" y="1405"/>
                  </a:cubicBezTo>
                  <a:lnTo>
                    <a:pt x="691" y="1405"/>
                  </a:lnTo>
                  <a:cubicBezTo>
                    <a:pt x="632" y="1393"/>
                    <a:pt x="596" y="1345"/>
                    <a:pt x="596" y="1286"/>
                  </a:cubicBezTo>
                  <a:lnTo>
                    <a:pt x="596" y="1274"/>
                  </a:lnTo>
                  <a:cubicBezTo>
                    <a:pt x="596" y="1191"/>
                    <a:pt x="656" y="1131"/>
                    <a:pt x="727" y="1131"/>
                  </a:cubicBezTo>
                  <a:lnTo>
                    <a:pt x="2156" y="1131"/>
                  </a:lnTo>
                  <a:cubicBezTo>
                    <a:pt x="2239" y="1131"/>
                    <a:pt x="2323" y="1060"/>
                    <a:pt x="2323" y="976"/>
                  </a:cubicBezTo>
                  <a:cubicBezTo>
                    <a:pt x="2323" y="881"/>
                    <a:pt x="2239" y="810"/>
                    <a:pt x="2156" y="810"/>
                  </a:cubicBezTo>
                  <a:lnTo>
                    <a:pt x="1442" y="810"/>
                  </a:lnTo>
                  <a:cubicBezTo>
                    <a:pt x="1370" y="810"/>
                    <a:pt x="1311" y="750"/>
                    <a:pt x="1311" y="679"/>
                  </a:cubicBezTo>
                  <a:lnTo>
                    <a:pt x="1311" y="655"/>
                  </a:lnTo>
                  <a:cubicBezTo>
                    <a:pt x="1311" y="583"/>
                    <a:pt x="1370" y="524"/>
                    <a:pt x="1442" y="524"/>
                  </a:cubicBezTo>
                  <a:lnTo>
                    <a:pt x="2287" y="524"/>
                  </a:lnTo>
                  <a:cubicBezTo>
                    <a:pt x="2310" y="523"/>
                    <a:pt x="2334" y="523"/>
                    <a:pt x="2359" y="523"/>
                  </a:cubicBezTo>
                  <a:close/>
                  <a:moveTo>
                    <a:pt x="8633" y="310"/>
                  </a:moveTo>
                  <a:cubicBezTo>
                    <a:pt x="8704" y="310"/>
                    <a:pt x="8764" y="369"/>
                    <a:pt x="8764" y="452"/>
                  </a:cubicBezTo>
                  <a:lnTo>
                    <a:pt x="8764" y="691"/>
                  </a:lnTo>
                  <a:lnTo>
                    <a:pt x="8764" y="726"/>
                  </a:lnTo>
                  <a:lnTo>
                    <a:pt x="8764" y="1107"/>
                  </a:lnTo>
                  <a:lnTo>
                    <a:pt x="8764" y="1131"/>
                  </a:lnTo>
                  <a:lnTo>
                    <a:pt x="8764" y="2155"/>
                  </a:lnTo>
                  <a:cubicBezTo>
                    <a:pt x="8764" y="2250"/>
                    <a:pt x="8835" y="2322"/>
                    <a:pt x="8931" y="2322"/>
                  </a:cubicBezTo>
                  <a:cubicBezTo>
                    <a:pt x="9014" y="2322"/>
                    <a:pt x="9085" y="2250"/>
                    <a:pt x="9085" y="2155"/>
                  </a:cubicBezTo>
                  <a:lnTo>
                    <a:pt x="9085" y="1012"/>
                  </a:lnTo>
                  <a:lnTo>
                    <a:pt x="9085" y="988"/>
                  </a:lnTo>
                  <a:lnTo>
                    <a:pt x="9085" y="953"/>
                  </a:lnTo>
                  <a:lnTo>
                    <a:pt x="9085" y="702"/>
                  </a:lnTo>
                  <a:cubicBezTo>
                    <a:pt x="9109" y="643"/>
                    <a:pt x="9145" y="595"/>
                    <a:pt x="9204" y="595"/>
                  </a:cubicBezTo>
                  <a:lnTo>
                    <a:pt x="9228" y="595"/>
                  </a:lnTo>
                  <a:cubicBezTo>
                    <a:pt x="9300" y="595"/>
                    <a:pt x="9359" y="655"/>
                    <a:pt x="9359" y="726"/>
                  </a:cubicBezTo>
                  <a:lnTo>
                    <a:pt x="9359" y="1322"/>
                  </a:lnTo>
                  <a:lnTo>
                    <a:pt x="9359" y="1441"/>
                  </a:lnTo>
                  <a:lnTo>
                    <a:pt x="9359" y="2155"/>
                  </a:lnTo>
                  <a:cubicBezTo>
                    <a:pt x="9359" y="2250"/>
                    <a:pt x="9431" y="2322"/>
                    <a:pt x="9526" y="2322"/>
                  </a:cubicBezTo>
                  <a:cubicBezTo>
                    <a:pt x="9609" y="2322"/>
                    <a:pt x="9681" y="2250"/>
                    <a:pt x="9681" y="2155"/>
                  </a:cubicBezTo>
                  <a:lnTo>
                    <a:pt x="9681" y="1441"/>
                  </a:lnTo>
                  <a:cubicBezTo>
                    <a:pt x="9681" y="1369"/>
                    <a:pt x="9740" y="1310"/>
                    <a:pt x="9824" y="1310"/>
                  </a:cubicBezTo>
                  <a:lnTo>
                    <a:pt x="9835" y="1310"/>
                  </a:lnTo>
                  <a:cubicBezTo>
                    <a:pt x="9907" y="1310"/>
                    <a:pt x="9966" y="1369"/>
                    <a:pt x="9966" y="1441"/>
                  </a:cubicBezTo>
                  <a:lnTo>
                    <a:pt x="9966" y="2298"/>
                  </a:lnTo>
                  <a:cubicBezTo>
                    <a:pt x="9978" y="2750"/>
                    <a:pt x="9883" y="3489"/>
                    <a:pt x="9657" y="3620"/>
                  </a:cubicBezTo>
                  <a:cubicBezTo>
                    <a:pt x="9609" y="3643"/>
                    <a:pt x="9585" y="3703"/>
                    <a:pt x="9585" y="3762"/>
                  </a:cubicBezTo>
                  <a:lnTo>
                    <a:pt x="9585" y="4358"/>
                  </a:lnTo>
                  <a:lnTo>
                    <a:pt x="7990" y="4358"/>
                  </a:lnTo>
                  <a:lnTo>
                    <a:pt x="7990" y="3965"/>
                  </a:lnTo>
                  <a:cubicBezTo>
                    <a:pt x="7990" y="3905"/>
                    <a:pt x="7954" y="3858"/>
                    <a:pt x="7930" y="3822"/>
                  </a:cubicBezTo>
                  <a:cubicBezTo>
                    <a:pt x="7466" y="3465"/>
                    <a:pt x="7419" y="3274"/>
                    <a:pt x="7383" y="3036"/>
                  </a:cubicBezTo>
                  <a:cubicBezTo>
                    <a:pt x="7347" y="2858"/>
                    <a:pt x="7299" y="2655"/>
                    <a:pt x="7109" y="2369"/>
                  </a:cubicBezTo>
                  <a:cubicBezTo>
                    <a:pt x="6918" y="2096"/>
                    <a:pt x="6930" y="1941"/>
                    <a:pt x="6966" y="1893"/>
                  </a:cubicBezTo>
                  <a:cubicBezTo>
                    <a:pt x="7026" y="1845"/>
                    <a:pt x="7085" y="1845"/>
                    <a:pt x="7109" y="1845"/>
                  </a:cubicBezTo>
                  <a:cubicBezTo>
                    <a:pt x="7288" y="1893"/>
                    <a:pt x="7502" y="2179"/>
                    <a:pt x="7585" y="2357"/>
                  </a:cubicBezTo>
                  <a:cubicBezTo>
                    <a:pt x="7603" y="2418"/>
                    <a:pt x="7658" y="2460"/>
                    <a:pt x="7718" y="2460"/>
                  </a:cubicBezTo>
                  <a:cubicBezTo>
                    <a:pt x="7741" y="2460"/>
                    <a:pt x="7765" y="2454"/>
                    <a:pt x="7788" y="2441"/>
                  </a:cubicBezTo>
                  <a:cubicBezTo>
                    <a:pt x="7847" y="2417"/>
                    <a:pt x="7871" y="2357"/>
                    <a:pt x="7871" y="2286"/>
                  </a:cubicBezTo>
                  <a:lnTo>
                    <a:pt x="7871" y="2262"/>
                  </a:lnTo>
                  <a:lnTo>
                    <a:pt x="7871" y="1584"/>
                  </a:lnTo>
                  <a:lnTo>
                    <a:pt x="7871" y="750"/>
                  </a:lnTo>
                  <a:lnTo>
                    <a:pt x="7871" y="726"/>
                  </a:lnTo>
                  <a:cubicBezTo>
                    <a:pt x="7871" y="655"/>
                    <a:pt x="7930" y="595"/>
                    <a:pt x="8002" y="595"/>
                  </a:cubicBezTo>
                  <a:lnTo>
                    <a:pt x="8014" y="595"/>
                  </a:lnTo>
                  <a:cubicBezTo>
                    <a:pt x="8097" y="595"/>
                    <a:pt x="8157" y="655"/>
                    <a:pt x="8157" y="726"/>
                  </a:cubicBezTo>
                  <a:lnTo>
                    <a:pt x="8157" y="2143"/>
                  </a:lnTo>
                  <a:cubicBezTo>
                    <a:pt x="8157" y="2238"/>
                    <a:pt x="8228" y="2310"/>
                    <a:pt x="8311" y="2310"/>
                  </a:cubicBezTo>
                  <a:cubicBezTo>
                    <a:pt x="8407" y="2310"/>
                    <a:pt x="8478" y="2238"/>
                    <a:pt x="8478" y="2143"/>
                  </a:cubicBezTo>
                  <a:lnTo>
                    <a:pt x="8478" y="726"/>
                  </a:lnTo>
                  <a:lnTo>
                    <a:pt x="8478" y="452"/>
                  </a:lnTo>
                  <a:cubicBezTo>
                    <a:pt x="8478" y="369"/>
                    <a:pt x="8538" y="310"/>
                    <a:pt x="8609" y="310"/>
                  </a:cubicBezTo>
                  <a:close/>
                  <a:moveTo>
                    <a:pt x="1763" y="2941"/>
                  </a:moveTo>
                  <a:cubicBezTo>
                    <a:pt x="1668" y="3036"/>
                    <a:pt x="1561" y="3179"/>
                    <a:pt x="1537" y="3322"/>
                  </a:cubicBezTo>
                  <a:cubicBezTo>
                    <a:pt x="1501" y="3477"/>
                    <a:pt x="1537" y="3631"/>
                    <a:pt x="1656" y="3750"/>
                  </a:cubicBezTo>
                  <a:cubicBezTo>
                    <a:pt x="1668" y="3774"/>
                    <a:pt x="1763" y="3881"/>
                    <a:pt x="1989" y="3881"/>
                  </a:cubicBezTo>
                  <a:cubicBezTo>
                    <a:pt x="2144" y="3881"/>
                    <a:pt x="2335" y="3834"/>
                    <a:pt x="2573" y="3667"/>
                  </a:cubicBezTo>
                  <a:cubicBezTo>
                    <a:pt x="2632" y="3620"/>
                    <a:pt x="2692" y="3572"/>
                    <a:pt x="2751" y="3560"/>
                  </a:cubicBezTo>
                  <a:lnTo>
                    <a:pt x="2751" y="5048"/>
                  </a:lnTo>
                  <a:lnTo>
                    <a:pt x="656" y="5048"/>
                  </a:lnTo>
                  <a:lnTo>
                    <a:pt x="656" y="2941"/>
                  </a:lnTo>
                  <a:close/>
                  <a:moveTo>
                    <a:pt x="9824" y="4703"/>
                  </a:moveTo>
                  <a:lnTo>
                    <a:pt x="9824" y="5108"/>
                  </a:lnTo>
                  <a:lnTo>
                    <a:pt x="7728" y="5108"/>
                  </a:lnTo>
                  <a:lnTo>
                    <a:pt x="7728" y="4703"/>
                  </a:lnTo>
                  <a:close/>
                  <a:moveTo>
                    <a:pt x="2751" y="5370"/>
                  </a:moveTo>
                  <a:lnTo>
                    <a:pt x="2751" y="5775"/>
                  </a:lnTo>
                  <a:lnTo>
                    <a:pt x="656" y="5775"/>
                  </a:lnTo>
                  <a:lnTo>
                    <a:pt x="656" y="5370"/>
                  </a:lnTo>
                  <a:close/>
                  <a:moveTo>
                    <a:pt x="4359" y="2858"/>
                  </a:moveTo>
                  <a:lnTo>
                    <a:pt x="4359" y="2917"/>
                  </a:lnTo>
                  <a:cubicBezTo>
                    <a:pt x="4359" y="3012"/>
                    <a:pt x="4430" y="3084"/>
                    <a:pt x="4525" y="3084"/>
                  </a:cubicBezTo>
                  <a:lnTo>
                    <a:pt x="7014" y="3084"/>
                  </a:lnTo>
                  <a:lnTo>
                    <a:pt x="7014" y="3096"/>
                  </a:lnTo>
                  <a:cubicBezTo>
                    <a:pt x="7049" y="3369"/>
                    <a:pt x="7109" y="3655"/>
                    <a:pt x="7621" y="4048"/>
                  </a:cubicBezTo>
                  <a:lnTo>
                    <a:pt x="7621" y="4370"/>
                  </a:lnTo>
                  <a:lnTo>
                    <a:pt x="7561" y="4370"/>
                  </a:lnTo>
                  <a:cubicBezTo>
                    <a:pt x="7466" y="4370"/>
                    <a:pt x="7395" y="4441"/>
                    <a:pt x="7395" y="4524"/>
                  </a:cubicBezTo>
                  <a:lnTo>
                    <a:pt x="7395" y="7013"/>
                  </a:lnTo>
                  <a:lnTo>
                    <a:pt x="7383" y="7013"/>
                  </a:lnTo>
                  <a:cubicBezTo>
                    <a:pt x="7109" y="7060"/>
                    <a:pt x="6823" y="7120"/>
                    <a:pt x="6430" y="7620"/>
                  </a:cubicBezTo>
                  <a:lnTo>
                    <a:pt x="6121" y="7620"/>
                  </a:lnTo>
                  <a:lnTo>
                    <a:pt x="6121" y="7560"/>
                  </a:lnTo>
                  <a:cubicBezTo>
                    <a:pt x="6121" y="7477"/>
                    <a:pt x="6037" y="7406"/>
                    <a:pt x="5954" y="7406"/>
                  </a:cubicBezTo>
                  <a:lnTo>
                    <a:pt x="3466" y="7406"/>
                  </a:lnTo>
                  <a:lnTo>
                    <a:pt x="3466" y="7382"/>
                  </a:lnTo>
                  <a:cubicBezTo>
                    <a:pt x="3418" y="7120"/>
                    <a:pt x="3358" y="6834"/>
                    <a:pt x="2858" y="6429"/>
                  </a:cubicBezTo>
                  <a:lnTo>
                    <a:pt x="2858" y="6120"/>
                  </a:lnTo>
                  <a:lnTo>
                    <a:pt x="2918" y="6120"/>
                  </a:lnTo>
                  <a:cubicBezTo>
                    <a:pt x="3001" y="6120"/>
                    <a:pt x="3085" y="6048"/>
                    <a:pt x="3085" y="5953"/>
                  </a:cubicBezTo>
                  <a:lnTo>
                    <a:pt x="3085" y="3477"/>
                  </a:lnTo>
                  <a:lnTo>
                    <a:pt x="3097" y="3477"/>
                  </a:lnTo>
                  <a:cubicBezTo>
                    <a:pt x="3358" y="3429"/>
                    <a:pt x="3644" y="3369"/>
                    <a:pt x="4049" y="2858"/>
                  </a:cubicBezTo>
                  <a:close/>
                  <a:moveTo>
                    <a:pt x="5787" y="7727"/>
                  </a:moveTo>
                  <a:lnTo>
                    <a:pt x="5787" y="9823"/>
                  </a:lnTo>
                  <a:lnTo>
                    <a:pt x="5383" y="9823"/>
                  </a:lnTo>
                  <a:lnTo>
                    <a:pt x="5383" y="7727"/>
                  </a:lnTo>
                  <a:close/>
                  <a:moveTo>
                    <a:pt x="8490" y="6933"/>
                  </a:moveTo>
                  <a:cubicBezTo>
                    <a:pt x="8530" y="6933"/>
                    <a:pt x="8558" y="6942"/>
                    <a:pt x="8573" y="6953"/>
                  </a:cubicBezTo>
                  <a:cubicBezTo>
                    <a:pt x="8621" y="7013"/>
                    <a:pt x="8621" y="7072"/>
                    <a:pt x="8621" y="7108"/>
                  </a:cubicBezTo>
                  <a:cubicBezTo>
                    <a:pt x="8573" y="7287"/>
                    <a:pt x="8288" y="7489"/>
                    <a:pt x="8109" y="7584"/>
                  </a:cubicBezTo>
                  <a:cubicBezTo>
                    <a:pt x="8026" y="7620"/>
                    <a:pt x="7990" y="7727"/>
                    <a:pt x="8038" y="7799"/>
                  </a:cubicBezTo>
                  <a:cubicBezTo>
                    <a:pt x="8061" y="7858"/>
                    <a:pt x="8121" y="7894"/>
                    <a:pt x="8204" y="7894"/>
                  </a:cubicBezTo>
                  <a:lnTo>
                    <a:pt x="9740" y="7894"/>
                  </a:lnTo>
                  <a:cubicBezTo>
                    <a:pt x="9824" y="7894"/>
                    <a:pt x="9883" y="7953"/>
                    <a:pt x="9883" y="8025"/>
                  </a:cubicBezTo>
                  <a:lnTo>
                    <a:pt x="9883" y="8037"/>
                  </a:lnTo>
                  <a:cubicBezTo>
                    <a:pt x="9883" y="8120"/>
                    <a:pt x="9824" y="8180"/>
                    <a:pt x="9740" y="8180"/>
                  </a:cubicBezTo>
                  <a:lnTo>
                    <a:pt x="8335" y="8180"/>
                  </a:lnTo>
                  <a:cubicBezTo>
                    <a:pt x="8240" y="8180"/>
                    <a:pt x="8169" y="8251"/>
                    <a:pt x="8169" y="8334"/>
                  </a:cubicBezTo>
                  <a:cubicBezTo>
                    <a:pt x="8169" y="8430"/>
                    <a:pt x="8240" y="8501"/>
                    <a:pt x="8335" y="8501"/>
                  </a:cubicBezTo>
                  <a:lnTo>
                    <a:pt x="10026" y="8501"/>
                  </a:lnTo>
                  <a:cubicBezTo>
                    <a:pt x="10034" y="8500"/>
                    <a:pt x="10043" y="8499"/>
                    <a:pt x="10051" y="8499"/>
                  </a:cubicBezTo>
                  <a:cubicBezTo>
                    <a:pt x="10121" y="8499"/>
                    <a:pt x="10169" y="8545"/>
                    <a:pt x="10169" y="8620"/>
                  </a:cubicBezTo>
                  <a:cubicBezTo>
                    <a:pt x="10169" y="8692"/>
                    <a:pt x="10097" y="8751"/>
                    <a:pt x="10026" y="8751"/>
                  </a:cubicBezTo>
                  <a:lnTo>
                    <a:pt x="8311" y="8751"/>
                  </a:lnTo>
                  <a:cubicBezTo>
                    <a:pt x="8228" y="8751"/>
                    <a:pt x="8157" y="8834"/>
                    <a:pt x="8157" y="8918"/>
                  </a:cubicBezTo>
                  <a:cubicBezTo>
                    <a:pt x="8157" y="9013"/>
                    <a:pt x="8228" y="9084"/>
                    <a:pt x="8311" y="9084"/>
                  </a:cubicBezTo>
                  <a:lnTo>
                    <a:pt x="9776" y="9084"/>
                  </a:lnTo>
                  <a:cubicBezTo>
                    <a:pt x="9835" y="9096"/>
                    <a:pt x="9883" y="9144"/>
                    <a:pt x="9883" y="9204"/>
                  </a:cubicBezTo>
                  <a:lnTo>
                    <a:pt x="9883" y="9215"/>
                  </a:lnTo>
                  <a:cubicBezTo>
                    <a:pt x="9883" y="9287"/>
                    <a:pt x="9824" y="9346"/>
                    <a:pt x="9752" y="9346"/>
                  </a:cubicBezTo>
                  <a:lnTo>
                    <a:pt x="8323" y="9346"/>
                  </a:lnTo>
                  <a:cubicBezTo>
                    <a:pt x="8228" y="9346"/>
                    <a:pt x="8157" y="9430"/>
                    <a:pt x="8157" y="9513"/>
                  </a:cubicBezTo>
                  <a:cubicBezTo>
                    <a:pt x="8157" y="9608"/>
                    <a:pt x="8228" y="9680"/>
                    <a:pt x="8323" y="9680"/>
                  </a:cubicBezTo>
                  <a:lnTo>
                    <a:pt x="9038" y="9680"/>
                  </a:lnTo>
                  <a:cubicBezTo>
                    <a:pt x="9109" y="9680"/>
                    <a:pt x="9169" y="9739"/>
                    <a:pt x="9169" y="9811"/>
                  </a:cubicBezTo>
                  <a:lnTo>
                    <a:pt x="9169" y="9823"/>
                  </a:lnTo>
                  <a:cubicBezTo>
                    <a:pt x="9169" y="9906"/>
                    <a:pt x="9109" y="9966"/>
                    <a:pt x="9038" y="9966"/>
                  </a:cubicBezTo>
                  <a:lnTo>
                    <a:pt x="8181" y="9966"/>
                  </a:lnTo>
                  <a:cubicBezTo>
                    <a:pt x="8151" y="9967"/>
                    <a:pt x="8120" y="9967"/>
                    <a:pt x="8088" y="9967"/>
                  </a:cubicBezTo>
                  <a:cubicBezTo>
                    <a:pt x="7740" y="9967"/>
                    <a:pt x="7288" y="9907"/>
                    <a:pt x="7026" y="9787"/>
                  </a:cubicBezTo>
                  <a:lnTo>
                    <a:pt x="7014" y="9763"/>
                  </a:lnTo>
                  <a:cubicBezTo>
                    <a:pt x="6978" y="9727"/>
                    <a:pt x="6930" y="9704"/>
                    <a:pt x="6895" y="9704"/>
                  </a:cubicBezTo>
                  <a:cubicBezTo>
                    <a:pt x="6871" y="9692"/>
                    <a:pt x="6859" y="9680"/>
                    <a:pt x="6847" y="9644"/>
                  </a:cubicBezTo>
                  <a:cubicBezTo>
                    <a:pt x="6811" y="9608"/>
                    <a:pt x="6752" y="9573"/>
                    <a:pt x="6692" y="9573"/>
                  </a:cubicBezTo>
                  <a:lnTo>
                    <a:pt x="6097" y="9573"/>
                  </a:lnTo>
                  <a:lnTo>
                    <a:pt x="6097" y="7977"/>
                  </a:lnTo>
                  <a:lnTo>
                    <a:pt x="6502" y="7977"/>
                  </a:lnTo>
                  <a:cubicBezTo>
                    <a:pt x="6561" y="7977"/>
                    <a:pt x="6609" y="7953"/>
                    <a:pt x="6633" y="7918"/>
                  </a:cubicBezTo>
                  <a:cubicBezTo>
                    <a:pt x="6990" y="7453"/>
                    <a:pt x="7192" y="7418"/>
                    <a:pt x="7430" y="7370"/>
                  </a:cubicBezTo>
                  <a:cubicBezTo>
                    <a:pt x="7609" y="7334"/>
                    <a:pt x="7811" y="7299"/>
                    <a:pt x="8097" y="7108"/>
                  </a:cubicBezTo>
                  <a:cubicBezTo>
                    <a:pt x="8274" y="6972"/>
                    <a:pt x="8407" y="6933"/>
                    <a:pt x="8490" y="6933"/>
                  </a:cubicBezTo>
                  <a:close/>
                  <a:moveTo>
                    <a:pt x="2501" y="6132"/>
                  </a:moveTo>
                  <a:lnTo>
                    <a:pt x="2501" y="6537"/>
                  </a:lnTo>
                  <a:cubicBezTo>
                    <a:pt x="2501" y="6596"/>
                    <a:pt x="2525" y="6644"/>
                    <a:pt x="2561" y="6668"/>
                  </a:cubicBezTo>
                  <a:cubicBezTo>
                    <a:pt x="3025" y="7025"/>
                    <a:pt x="3061" y="7227"/>
                    <a:pt x="3108" y="7465"/>
                  </a:cubicBezTo>
                  <a:cubicBezTo>
                    <a:pt x="3120" y="7501"/>
                    <a:pt x="3120" y="7560"/>
                    <a:pt x="3144" y="7608"/>
                  </a:cubicBezTo>
                  <a:cubicBezTo>
                    <a:pt x="3168" y="7763"/>
                    <a:pt x="3228" y="7918"/>
                    <a:pt x="3382" y="8120"/>
                  </a:cubicBezTo>
                  <a:cubicBezTo>
                    <a:pt x="3597" y="8382"/>
                    <a:pt x="3585" y="8537"/>
                    <a:pt x="3561" y="8596"/>
                  </a:cubicBezTo>
                  <a:cubicBezTo>
                    <a:pt x="3501" y="8632"/>
                    <a:pt x="3442" y="8632"/>
                    <a:pt x="3406" y="8632"/>
                  </a:cubicBezTo>
                  <a:cubicBezTo>
                    <a:pt x="3228" y="8596"/>
                    <a:pt x="3025" y="8311"/>
                    <a:pt x="2930" y="8132"/>
                  </a:cubicBezTo>
                  <a:cubicBezTo>
                    <a:pt x="2896" y="8064"/>
                    <a:pt x="2838" y="8033"/>
                    <a:pt x="2778" y="8033"/>
                  </a:cubicBezTo>
                  <a:cubicBezTo>
                    <a:pt x="2753" y="8033"/>
                    <a:pt x="2728" y="8038"/>
                    <a:pt x="2704" y="8049"/>
                  </a:cubicBezTo>
                  <a:cubicBezTo>
                    <a:pt x="2644" y="8084"/>
                    <a:pt x="2620" y="8144"/>
                    <a:pt x="2620" y="8215"/>
                  </a:cubicBezTo>
                  <a:lnTo>
                    <a:pt x="2620" y="8239"/>
                  </a:lnTo>
                  <a:lnTo>
                    <a:pt x="2620" y="8918"/>
                  </a:lnTo>
                  <a:lnTo>
                    <a:pt x="2620" y="9751"/>
                  </a:lnTo>
                  <a:lnTo>
                    <a:pt x="2620" y="9763"/>
                  </a:lnTo>
                  <a:cubicBezTo>
                    <a:pt x="2620" y="9846"/>
                    <a:pt x="2561" y="9906"/>
                    <a:pt x="2489" y="9906"/>
                  </a:cubicBezTo>
                  <a:lnTo>
                    <a:pt x="2466" y="9906"/>
                  </a:lnTo>
                  <a:cubicBezTo>
                    <a:pt x="2394" y="9906"/>
                    <a:pt x="2335" y="9846"/>
                    <a:pt x="2335" y="9763"/>
                  </a:cubicBezTo>
                  <a:lnTo>
                    <a:pt x="2335" y="8358"/>
                  </a:lnTo>
                  <a:cubicBezTo>
                    <a:pt x="2335" y="8263"/>
                    <a:pt x="2263" y="8191"/>
                    <a:pt x="2168" y="8191"/>
                  </a:cubicBezTo>
                  <a:cubicBezTo>
                    <a:pt x="2085" y="8191"/>
                    <a:pt x="2013" y="8263"/>
                    <a:pt x="2013" y="8358"/>
                  </a:cubicBezTo>
                  <a:lnTo>
                    <a:pt x="2013" y="9763"/>
                  </a:lnTo>
                  <a:lnTo>
                    <a:pt x="2013" y="10049"/>
                  </a:lnTo>
                  <a:cubicBezTo>
                    <a:pt x="2013" y="10120"/>
                    <a:pt x="1954" y="10180"/>
                    <a:pt x="1870" y="10180"/>
                  </a:cubicBezTo>
                  <a:lnTo>
                    <a:pt x="1858" y="10180"/>
                  </a:lnTo>
                  <a:cubicBezTo>
                    <a:pt x="1787" y="10180"/>
                    <a:pt x="1727" y="10120"/>
                    <a:pt x="1727" y="10049"/>
                  </a:cubicBezTo>
                  <a:lnTo>
                    <a:pt x="1727" y="9811"/>
                  </a:lnTo>
                  <a:lnTo>
                    <a:pt x="1727" y="9763"/>
                  </a:lnTo>
                  <a:lnTo>
                    <a:pt x="1727" y="9394"/>
                  </a:lnTo>
                  <a:lnTo>
                    <a:pt x="1727" y="9370"/>
                  </a:lnTo>
                  <a:lnTo>
                    <a:pt x="1727" y="8334"/>
                  </a:lnTo>
                  <a:cubicBezTo>
                    <a:pt x="1727" y="8251"/>
                    <a:pt x="1656" y="8180"/>
                    <a:pt x="1561" y="8180"/>
                  </a:cubicBezTo>
                  <a:cubicBezTo>
                    <a:pt x="1477" y="8180"/>
                    <a:pt x="1394" y="8251"/>
                    <a:pt x="1394" y="8334"/>
                  </a:cubicBezTo>
                  <a:lnTo>
                    <a:pt x="1394" y="9489"/>
                  </a:lnTo>
                  <a:lnTo>
                    <a:pt x="1394" y="9513"/>
                  </a:lnTo>
                  <a:lnTo>
                    <a:pt x="1394" y="9549"/>
                  </a:lnTo>
                  <a:lnTo>
                    <a:pt x="1394" y="9799"/>
                  </a:lnTo>
                  <a:cubicBezTo>
                    <a:pt x="1382" y="9858"/>
                    <a:pt x="1334" y="9906"/>
                    <a:pt x="1275" y="9906"/>
                  </a:cubicBezTo>
                  <a:lnTo>
                    <a:pt x="1263" y="9906"/>
                  </a:lnTo>
                  <a:cubicBezTo>
                    <a:pt x="1192" y="9906"/>
                    <a:pt x="1132" y="9846"/>
                    <a:pt x="1132" y="9763"/>
                  </a:cubicBezTo>
                  <a:lnTo>
                    <a:pt x="1132" y="9168"/>
                  </a:lnTo>
                  <a:lnTo>
                    <a:pt x="1132" y="9049"/>
                  </a:lnTo>
                  <a:lnTo>
                    <a:pt x="1132" y="8334"/>
                  </a:lnTo>
                  <a:cubicBezTo>
                    <a:pt x="1132" y="8251"/>
                    <a:pt x="1061" y="8180"/>
                    <a:pt x="965" y="8180"/>
                  </a:cubicBezTo>
                  <a:cubicBezTo>
                    <a:pt x="882" y="8180"/>
                    <a:pt x="799" y="8251"/>
                    <a:pt x="799" y="8334"/>
                  </a:cubicBezTo>
                  <a:lnTo>
                    <a:pt x="799" y="9049"/>
                  </a:lnTo>
                  <a:cubicBezTo>
                    <a:pt x="799" y="9132"/>
                    <a:pt x="739" y="9192"/>
                    <a:pt x="668" y="9192"/>
                  </a:cubicBezTo>
                  <a:lnTo>
                    <a:pt x="656" y="9192"/>
                  </a:lnTo>
                  <a:cubicBezTo>
                    <a:pt x="584" y="9192"/>
                    <a:pt x="525" y="9132"/>
                    <a:pt x="525" y="9049"/>
                  </a:cubicBezTo>
                  <a:lnTo>
                    <a:pt x="525" y="8203"/>
                  </a:lnTo>
                  <a:cubicBezTo>
                    <a:pt x="501" y="7739"/>
                    <a:pt x="608" y="7013"/>
                    <a:pt x="834" y="6882"/>
                  </a:cubicBezTo>
                  <a:cubicBezTo>
                    <a:pt x="882" y="6846"/>
                    <a:pt x="906" y="6787"/>
                    <a:pt x="906" y="6727"/>
                  </a:cubicBezTo>
                  <a:lnTo>
                    <a:pt x="906" y="6132"/>
                  </a:lnTo>
                  <a:close/>
                  <a:moveTo>
                    <a:pt x="8621" y="0"/>
                  </a:moveTo>
                  <a:cubicBezTo>
                    <a:pt x="8407" y="0"/>
                    <a:pt x="8240" y="143"/>
                    <a:pt x="8181" y="321"/>
                  </a:cubicBezTo>
                  <a:cubicBezTo>
                    <a:pt x="8145" y="298"/>
                    <a:pt x="8085" y="286"/>
                    <a:pt x="8038" y="286"/>
                  </a:cubicBezTo>
                  <a:lnTo>
                    <a:pt x="8026" y="286"/>
                  </a:lnTo>
                  <a:cubicBezTo>
                    <a:pt x="7942" y="286"/>
                    <a:pt x="7859" y="298"/>
                    <a:pt x="7800" y="345"/>
                  </a:cubicBezTo>
                  <a:lnTo>
                    <a:pt x="4549" y="345"/>
                  </a:lnTo>
                  <a:cubicBezTo>
                    <a:pt x="4466" y="345"/>
                    <a:pt x="4394" y="417"/>
                    <a:pt x="4394" y="512"/>
                  </a:cubicBezTo>
                  <a:lnTo>
                    <a:pt x="4394" y="619"/>
                  </a:lnTo>
                  <a:lnTo>
                    <a:pt x="3870" y="619"/>
                  </a:lnTo>
                  <a:cubicBezTo>
                    <a:pt x="3704" y="441"/>
                    <a:pt x="3418" y="321"/>
                    <a:pt x="2977" y="262"/>
                  </a:cubicBezTo>
                  <a:cubicBezTo>
                    <a:pt x="2632" y="214"/>
                    <a:pt x="2335" y="214"/>
                    <a:pt x="2311" y="214"/>
                  </a:cubicBezTo>
                  <a:lnTo>
                    <a:pt x="1453" y="214"/>
                  </a:lnTo>
                  <a:cubicBezTo>
                    <a:pt x="1203" y="214"/>
                    <a:pt x="1001" y="417"/>
                    <a:pt x="1001" y="679"/>
                  </a:cubicBezTo>
                  <a:lnTo>
                    <a:pt x="1001" y="691"/>
                  </a:lnTo>
                  <a:cubicBezTo>
                    <a:pt x="1001" y="738"/>
                    <a:pt x="1001" y="774"/>
                    <a:pt x="1013" y="822"/>
                  </a:cubicBezTo>
                  <a:lnTo>
                    <a:pt x="739" y="822"/>
                  </a:lnTo>
                  <a:cubicBezTo>
                    <a:pt x="489" y="822"/>
                    <a:pt x="287" y="1036"/>
                    <a:pt x="287" y="1286"/>
                  </a:cubicBezTo>
                  <a:lnTo>
                    <a:pt x="287" y="1298"/>
                  </a:lnTo>
                  <a:cubicBezTo>
                    <a:pt x="287" y="1357"/>
                    <a:pt x="299" y="1405"/>
                    <a:pt x="310" y="1453"/>
                  </a:cubicBezTo>
                  <a:cubicBezTo>
                    <a:pt x="132" y="1512"/>
                    <a:pt x="1" y="1691"/>
                    <a:pt x="1" y="1881"/>
                  </a:cubicBezTo>
                  <a:lnTo>
                    <a:pt x="1" y="1893"/>
                  </a:lnTo>
                  <a:cubicBezTo>
                    <a:pt x="1" y="2107"/>
                    <a:pt x="132" y="2262"/>
                    <a:pt x="310" y="2322"/>
                  </a:cubicBezTo>
                  <a:cubicBezTo>
                    <a:pt x="299" y="2369"/>
                    <a:pt x="287" y="2429"/>
                    <a:pt x="287" y="2477"/>
                  </a:cubicBezTo>
                  <a:lnTo>
                    <a:pt x="287" y="2488"/>
                  </a:lnTo>
                  <a:cubicBezTo>
                    <a:pt x="287" y="2560"/>
                    <a:pt x="299" y="2655"/>
                    <a:pt x="346" y="2715"/>
                  </a:cubicBezTo>
                  <a:lnTo>
                    <a:pt x="346" y="5953"/>
                  </a:lnTo>
                  <a:cubicBezTo>
                    <a:pt x="346" y="6048"/>
                    <a:pt x="418" y="6120"/>
                    <a:pt x="501" y="6120"/>
                  </a:cubicBezTo>
                  <a:lnTo>
                    <a:pt x="608" y="6120"/>
                  </a:lnTo>
                  <a:lnTo>
                    <a:pt x="608" y="6644"/>
                  </a:lnTo>
                  <a:cubicBezTo>
                    <a:pt x="430" y="6810"/>
                    <a:pt x="310" y="7084"/>
                    <a:pt x="251" y="7537"/>
                  </a:cubicBezTo>
                  <a:cubicBezTo>
                    <a:pt x="203" y="7882"/>
                    <a:pt x="203" y="8180"/>
                    <a:pt x="203" y="8203"/>
                  </a:cubicBezTo>
                  <a:lnTo>
                    <a:pt x="203" y="9049"/>
                  </a:lnTo>
                  <a:cubicBezTo>
                    <a:pt x="203" y="9311"/>
                    <a:pt x="418" y="9513"/>
                    <a:pt x="668" y="9513"/>
                  </a:cubicBezTo>
                  <a:lnTo>
                    <a:pt x="680" y="9513"/>
                  </a:lnTo>
                  <a:cubicBezTo>
                    <a:pt x="727" y="9513"/>
                    <a:pt x="775" y="9513"/>
                    <a:pt x="822" y="9501"/>
                  </a:cubicBezTo>
                  <a:lnTo>
                    <a:pt x="822" y="9763"/>
                  </a:lnTo>
                  <a:cubicBezTo>
                    <a:pt x="822" y="10025"/>
                    <a:pt x="1025" y="10227"/>
                    <a:pt x="1275" y="10227"/>
                  </a:cubicBezTo>
                  <a:lnTo>
                    <a:pt x="1299" y="10227"/>
                  </a:lnTo>
                  <a:cubicBezTo>
                    <a:pt x="1358" y="10227"/>
                    <a:pt x="1394" y="10216"/>
                    <a:pt x="1442" y="10204"/>
                  </a:cubicBezTo>
                  <a:cubicBezTo>
                    <a:pt x="1501" y="10382"/>
                    <a:pt x="1680" y="10513"/>
                    <a:pt x="1870" y="10513"/>
                  </a:cubicBezTo>
                  <a:lnTo>
                    <a:pt x="1894" y="10513"/>
                  </a:lnTo>
                  <a:cubicBezTo>
                    <a:pt x="2096" y="10513"/>
                    <a:pt x="2263" y="10382"/>
                    <a:pt x="2323" y="10204"/>
                  </a:cubicBezTo>
                  <a:cubicBezTo>
                    <a:pt x="2370" y="10216"/>
                    <a:pt x="2430" y="10227"/>
                    <a:pt x="2466" y="10227"/>
                  </a:cubicBezTo>
                  <a:lnTo>
                    <a:pt x="2489" y="10227"/>
                  </a:lnTo>
                  <a:cubicBezTo>
                    <a:pt x="2561" y="10227"/>
                    <a:pt x="2644" y="10216"/>
                    <a:pt x="2704" y="10168"/>
                  </a:cubicBezTo>
                  <a:lnTo>
                    <a:pt x="3323" y="10168"/>
                  </a:lnTo>
                  <a:cubicBezTo>
                    <a:pt x="3406" y="10168"/>
                    <a:pt x="3478" y="10096"/>
                    <a:pt x="3478" y="10001"/>
                  </a:cubicBezTo>
                  <a:cubicBezTo>
                    <a:pt x="3478" y="9918"/>
                    <a:pt x="3406" y="9846"/>
                    <a:pt x="3323" y="9846"/>
                  </a:cubicBezTo>
                  <a:lnTo>
                    <a:pt x="2942" y="9846"/>
                  </a:lnTo>
                  <a:lnTo>
                    <a:pt x="2942" y="9763"/>
                  </a:lnTo>
                  <a:lnTo>
                    <a:pt x="2942" y="9751"/>
                  </a:lnTo>
                  <a:lnTo>
                    <a:pt x="2942" y="8918"/>
                  </a:lnTo>
                  <a:lnTo>
                    <a:pt x="2942" y="8727"/>
                  </a:lnTo>
                  <a:cubicBezTo>
                    <a:pt x="3049" y="8834"/>
                    <a:pt x="3180" y="8930"/>
                    <a:pt x="3335" y="8965"/>
                  </a:cubicBezTo>
                  <a:cubicBezTo>
                    <a:pt x="3358" y="8977"/>
                    <a:pt x="3406" y="8977"/>
                    <a:pt x="3442" y="8977"/>
                  </a:cubicBezTo>
                  <a:cubicBezTo>
                    <a:pt x="3561" y="8977"/>
                    <a:pt x="3656" y="8930"/>
                    <a:pt x="3763" y="8858"/>
                  </a:cubicBezTo>
                  <a:cubicBezTo>
                    <a:pt x="3775" y="8846"/>
                    <a:pt x="4120" y="8549"/>
                    <a:pt x="3680" y="7941"/>
                  </a:cubicBezTo>
                  <a:cubicBezTo>
                    <a:pt x="3632" y="7882"/>
                    <a:pt x="3585" y="7822"/>
                    <a:pt x="3573" y="7763"/>
                  </a:cubicBezTo>
                  <a:lnTo>
                    <a:pt x="5061" y="7763"/>
                  </a:lnTo>
                  <a:lnTo>
                    <a:pt x="5061" y="9858"/>
                  </a:lnTo>
                  <a:lnTo>
                    <a:pt x="3835" y="9858"/>
                  </a:lnTo>
                  <a:cubicBezTo>
                    <a:pt x="3751" y="9858"/>
                    <a:pt x="3680" y="9930"/>
                    <a:pt x="3680" y="10025"/>
                  </a:cubicBezTo>
                  <a:cubicBezTo>
                    <a:pt x="3680" y="10108"/>
                    <a:pt x="3751" y="10180"/>
                    <a:pt x="3835" y="10180"/>
                  </a:cubicBezTo>
                  <a:lnTo>
                    <a:pt x="5966" y="10180"/>
                  </a:lnTo>
                  <a:cubicBezTo>
                    <a:pt x="6061" y="10180"/>
                    <a:pt x="6133" y="10108"/>
                    <a:pt x="6133" y="10025"/>
                  </a:cubicBezTo>
                  <a:lnTo>
                    <a:pt x="6133" y="9918"/>
                  </a:lnTo>
                  <a:lnTo>
                    <a:pt x="6657" y="9918"/>
                  </a:lnTo>
                  <a:cubicBezTo>
                    <a:pt x="6811" y="10096"/>
                    <a:pt x="7097" y="10216"/>
                    <a:pt x="7549" y="10275"/>
                  </a:cubicBezTo>
                  <a:cubicBezTo>
                    <a:pt x="7811" y="10323"/>
                    <a:pt x="8061" y="10323"/>
                    <a:pt x="8169" y="10323"/>
                  </a:cubicBezTo>
                  <a:lnTo>
                    <a:pt x="9062" y="10323"/>
                  </a:lnTo>
                  <a:cubicBezTo>
                    <a:pt x="9312" y="10323"/>
                    <a:pt x="9526" y="10108"/>
                    <a:pt x="9526" y="9858"/>
                  </a:cubicBezTo>
                  <a:lnTo>
                    <a:pt x="9526" y="9846"/>
                  </a:lnTo>
                  <a:cubicBezTo>
                    <a:pt x="9526" y="9799"/>
                    <a:pt x="9526" y="9751"/>
                    <a:pt x="9514" y="9704"/>
                  </a:cubicBezTo>
                  <a:lnTo>
                    <a:pt x="9776" y="9704"/>
                  </a:lnTo>
                  <a:cubicBezTo>
                    <a:pt x="10026" y="9704"/>
                    <a:pt x="10240" y="9501"/>
                    <a:pt x="10240" y="9251"/>
                  </a:cubicBezTo>
                  <a:lnTo>
                    <a:pt x="10240" y="9227"/>
                  </a:lnTo>
                  <a:cubicBezTo>
                    <a:pt x="10240" y="9168"/>
                    <a:pt x="10228" y="9132"/>
                    <a:pt x="10205" y="9084"/>
                  </a:cubicBezTo>
                  <a:cubicBezTo>
                    <a:pt x="10383" y="9025"/>
                    <a:pt x="10514" y="8846"/>
                    <a:pt x="10514" y="8656"/>
                  </a:cubicBezTo>
                  <a:lnTo>
                    <a:pt x="10514" y="8632"/>
                  </a:lnTo>
                  <a:cubicBezTo>
                    <a:pt x="10502" y="8418"/>
                    <a:pt x="10371" y="8239"/>
                    <a:pt x="10193" y="8180"/>
                  </a:cubicBezTo>
                  <a:cubicBezTo>
                    <a:pt x="10205" y="8132"/>
                    <a:pt x="10228" y="8072"/>
                    <a:pt x="10228" y="8025"/>
                  </a:cubicBezTo>
                  <a:lnTo>
                    <a:pt x="10228" y="8013"/>
                  </a:lnTo>
                  <a:cubicBezTo>
                    <a:pt x="10228" y="7941"/>
                    <a:pt x="10205" y="7846"/>
                    <a:pt x="10169" y="7787"/>
                  </a:cubicBezTo>
                  <a:lnTo>
                    <a:pt x="10169" y="6263"/>
                  </a:lnTo>
                  <a:cubicBezTo>
                    <a:pt x="10169" y="6179"/>
                    <a:pt x="10086" y="6108"/>
                    <a:pt x="10002" y="6108"/>
                  </a:cubicBezTo>
                  <a:cubicBezTo>
                    <a:pt x="9907" y="6108"/>
                    <a:pt x="9835" y="6179"/>
                    <a:pt x="9835" y="6263"/>
                  </a:cubicBezTo>
                  <a:lnTo>
                    <a:pt x="9835" y="7560"/>
                  </a:lnTo>
                  <a:lnTo>
                    <a:pt x="8716" y="7560"/>
                  </a:lnTo>
                  <a:cubicBezTo>
                    <a:pt x="8823" y="7453"/>
                    <a:pt x="8931" y="7322"/>
                    <a:pt x="8954" y="7179"/>
                  </a:cubicBezTo>
                  <a:cubicBezTo>
                    <a:pt x="8990" y="7025"/>
                    <a:pt x="8954" y="6858"/>
                    <a:pt x="8835" y="6751"/>
                  </a:cubicBezTo>
                  <a:cubicBezTo>
                    <a:pt x="8828" y="6736"/>
                    <a:pt x="8715" y="6608"/>
                    <a:pt x="8492" y="6608"/>
                  </a:cubicBezTo>
                  <a:cubicBezTo>
                    <a:pt x="8347" y="6608"/>
                    <a:pt x="8157" y="6661"/>
                    <a:pt x="7919" y="6834"/>
                  </a:cubicBezTo>
                  <a:cubicBezTo>
                    <a:pt x="7859" y="6882"/>
                    <a:pt x="7800" y="6929"/>
                    <a:pt x="7740" y="6941"/>
                  </a:cubicBezTo>
                  <a:lnTo>
                    <a:pt x="7740" y="5453"/>
                  </a:lnTo>
                  <a:lnTo>
                    <a:pt x="9835" y="5453"/>
                  </a:lnTo>
                  <a:lnTo>
                    <a:pt x="9835" y="5703"/>
                  </a:lnTo>
                  <a:cubicBezTo>
                    <a:pt x="9835" y="5798"/>
                    <a:pt x="9907" y="5870"/>
                    <a:pt x="10002" y="5870"/>
                  </a:cubicBezTo>
                  <a:cubicBezTo>
                    <a:pt x="10086" y="5870"/>
                    <a:pt x="10169" y="5798"/>
                    <a:pt x="10169" y="5703"/>
                  </a:cubicBezTo>
                  <a:lnTo>
                    <a:pt x="10169" y="4560"/>
                  </a:lnTo>
                  <a:cubicBezTo>
                    <a:pt x="10169" y="4465"/>
                    <a:pt x="10086" y="4393"/>
                    <a:pt x="10002" y="4393"/>
                  </a:cubicBezTo>
                  <a:lnTo>
                    <a:pt x="9895" y="4393"/>
                  </a:lnTo>
                  <a:lnTo>
                    <a:pt x="9895" y="3870"/>
                  </a:lnTo>
                  <a:cubicBezTo>
                    <a:pt x="10074" y="3715"/>
                    <a:pt x="10193" y="3429"/>
                    <a:pt x="10252" y="2977"/>
                  </a:cubicBezTo>
                  <a:cubicBezTo>
                    <a:pt x="10300" y="2643"/>
                    <a:pt x="10300" y="2346"/>
                    <a:pt x="10300" y="2310"/>
                  </a:cubicBezTo>
                  <a:lnTo>
                    <a:pt x="10300" y="1464"/>
                  </a:lnTo>
                  <a:cubicBezTo>
                    <a:pt x="10300" y="1203"/>
                    <a:pt x="10086" y="1000"/>
                    <a:pt x="9835" y="1000"/>
                  </a:cubicBezTo>
                  <a:lnTo>
                    <a:pt x="9824" y="1000"/>
                  </a:lnTo>
                  <a:cubicBezTo>
                    <a:pt x="9776" y="1000"/>
                    <a:pt x="9728" y="1000"/>
                    <a:pt x="9693" y="1012"/>
                  </a:cubicBezTo>
                  <a:lnTo>
                    <a:pt x="9693" y="750"/>
                  </a:lnTo>
                  <a:cubicBezTo>
                    <a:pt x="9693" y="500"/>
                    <a:pt x="9478" y="286"/>
                    <a:pt x="9228" y="286"/>
                  </a:cubicBezTo>
                  <a:lnTo>
                    <a:pt x="9216" y="286"/>
                  </a:lnTo>
                  <a:cubicBezTo>
                    <a:pt x="9157" y="286"/>
                    <a:pt x="9109" y="298"/>
                    <a:pt x="9062" y="321"/>
                  </a:cubicBezTo>
                  <a:cubicBezTo>
                    <a:pt x="9002" y="143"/>
                    <a:pt x="8823" y="0"/>
                    <a:pt x="86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8" name="Google Shape;10098;p78"/>
            <p:cNvSpPr/>
            <p:nvPr/>
          </p:nvSpPr>
          <p:spPr>
            <a:xfrm>
              <a:off x="8116024" y="3221804"/>
              <a:ext cx="14036" cy="10280"/>
            </a:xfrm>
            <a:custGeom>
              <a:avLst/>
              <a:gdLst/>
              <a:ahLst/>
              <a:cxnLst/>
              <a:rect l="l" t="t" r="r" b="b"/>
              <a:pathLst>
                <a:path w="441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55" y="322"/>
                  </a:cubicBezTo>
                  <a:lnTo>
                    <a:pt x="274" y="322"/>
                  </a:lnTo>
                  <a:cubicBezTo>
                    <a:pt x="369" y="322"/>
                    <a:pt x="441" y="251"/>
                    <a:pt x="441" y="167"/>
                  </a:cubicBezTo>
                  <a:cubicBezTo>
                    <a:pt x="441" y="72"/>
                    <a:pt x="369" y="1"/>
                    <a:pt x="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9" name="Google Shape;10099;p78"/>
            <p:cNvSpPr/>
            <p:nvPr/>
          </p:nvSpPr>
          <p:spPr>
            <a:xfrm>
              <a:off x="8097818" y="3221804"/>
              <a:ext cx="14068" cy="10280"/>
            </a:xfrm>
            <a:custGeom>
              <a:avLst/>
              <a:gdLst/>
              <a:ahLst/>
              <a:cxnLst/>
              <a:rect l="l" t="t" r="r" b="b"/>
              <a:pathLst>
                <a:path w="442" h="323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8" y="322"/>
                  </a:cubicBezTo>
                  <a:lnTo>
                    <a:pt x="287" y="322"/>
                  </a:lnTo>
                  <a:cubicBezTo>
                    <a:pt x="370" y="322"/>
                    <a:pt x="441" y="251"/>
                    <a:pt x="441" y="167"/>
                  </a:cubicBezTo>
                  <a:cubicBezTo>
                    <a:pt x="441" y="72"/>
                    <a:pt x="370" y="1"/>
                    <a:pt x="2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0" name="Google Shape;10100;p78"/>
            <p:cNvSpPr/>
            <p:nvPr/>
          </p:nvSpPr>
          <p:spPr>
            <a:xfrm>
              <a:off x="8156190" y="2951621"/>
              <a:ext cx="14036" cy="10630"/>
            </a:xfrm>
            <a:custGeom>
              <a:avLst/>
              <a:gdLst/>
              <a:ahLst/>
              <a:cxnLst/>
              <a:rect l="l" t="t" r="r" b="b"/>
              <a:pathLst>
                <a:path w="441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286" y="334"/>
                  </a:lnTo>
                  <a:cubicBezTo>
                    <a:pt x="369" y="334"/>
                    <a:pt x="441" y="262"/>
                    <a:pt x="441" y="167"/>
                  </a:cubicBezTo>
                  <a:cubicBezTo>
                    <a:pt x="441" y="72"/>
                    <a:pt x="369" y="0"/>
                    <a:pt x="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1" name="Google Shape;10101;p78"/>
            <p:cNvSpPr/>
            <p:nvPr/>
          </p:nvSpPr>
          <p:spPr>
            <a:xfrm>
              <a:off x="8173982" y="2952385"/>
              <a:ext cx="14450" cy="10248"/>
            </a:xfrm>
            <a:custGeom>
              <a:avLst/>
              <a:gdLst/>
              <a:ahLst/>
              <a:cxnLst/>
              <a:rect l="l" t="t" r="r" b="b"/>
              <a:pathLst>
                <a:path w="454" h="322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8" y="322"/>
                  </a:cubicBezTo>
                  <a:lnTo>
                    <a:pt x="287" y="322"/>
                  </a:lnTo>
                  <a:cubicBezTo>
                    <a:pt x="382" y="322"/>
                    <a:pt x="453" y="250"/>
                    <a:pt x="453" y="155"/>
                  </a:cubicBezTo>
                  <a:cubicBezTo>
                    <a:pt x="453" y="72"/>
                    <a:pt x="382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02" name="Google Shape;10102;p78"/>
          <p:cNvGrpSpPr/>
          <p:nvPr/>
        </p:nvGrpSpPr>
        <p:grpSpPr>
          <a:xfrm>
            <a:off x="4122610" y="4266509"/>
            <a:ext cx="472956" cy="443676"/>
            <a:chOff x="3091957" y="3374131"/>
            <a:chExt cx="354717" cy="332757"/>
          </a:xfrm>
          <a:solidFill>
            <a:schemeClr val="tx1"/>
          </a:solidFill>
        </p:grpSpPr>
        <p:sp>
          <p:nvSpPr>
            <p:cNvPr id="10103" name="Google Shape;10103;p78"/>
            <p:cNvSpPr/>
            <p:nvPr/>
          </p:nvSpPr>
          <p:spPr>
            <a:xfrm>
              <a:off x="3091957" y="3374131"/>
              <a:ext cx="354717" cy="332757"/>
            </a:xfrm>
            <a:custGeom>
              <a:avLst/>
              <a:gdLst/>
              <a:ahLst/>
              <a:cxnLst/>
              <a:rect l="l" t="t" r="r" b="b"/>
              <a:pathLst>
                <a:path w="11145" h="10455" extrusionOk="0">
                  <a:moveTo>
                    <a:pt x="5882" y="358"/>
                  </a:moveTo>
                  <a:cubicBezTo>
                    <a:pt x="6251" y="358"/>
                    <a:pt x="6549" y="656"/>
                    <a:pt x="6549" y="1037"/>
                  </a:cubicBezTo>
                  <a:lnTo>
                    <a:pt x="6549" y="1430"/>
                  </a:lnTo>
                  <a:cubicBezTo>
                    <a:pt x="6549" y="1751"/>
                    <a:pt x="6799" y="2001"/>
                    <a:pt x="7108" y="2001"/>
                  </a:cubicBezTo>
                  <a:lnTo>
                    <a:pt x="7275" y="2001"/>
                  </a:lnTo>
                  <a:cubicBezTo>
                    <a:pt x="7394" y="2001"/>
                    <a:pt x="7489" y="2084"/>
                    <a:pt x="7489" y="2204"/>
                  </a:cubicBezTo>
                  <a:lnTo>
                    <a:pt x="7489" y="3311"/>
                  </a:lnTo>
                  <a:cubicBezTo>
                    <a:pt x="7489" y="3430"/>
                    <a:pt x="7394" y="3513"/>
                    <a:pt x="7275" y="3513"/>
                  </a:cubicBezTo>
                  <a:lnTo>
                    <a:pt x="3846" y="3513"/>
                  </a:lnTo>
                  <a:cubicBezTo>
                    <a:pt x="3727" y="3513"/>
                    <a:pt x="3632" y="3430"/>
                    <a:pt x="3632" y="3311"/>
                  </a:cubicBezTo>
                  <a:lnTo>
                    <a:pt x="3632" y="2204"/>
                  </a:lnTo>
                  <a:cubicBezTo>
                    <a:pt x="3632" y="2084"/>
                    <a:pt x="3727" y="2001"/>
                    <a:pt x="3846" y="2001"/>
                  </a:cubicBezTo>
                  <a:lnTo>
                    <a:pt x="4001" y="2001"/>
                  </a:lnTo>
                  <a:cubicBezTo>
                    <a:pt x="4322" y="2001"/>
                    <a:pt x="4572" y="1739"/>
                    <a:pt x="4572" y="1430"/>
                  </a:cubicBezTo>
                  <a:lnTo>
                    <a:pt x="4572" y="1037"/>
                  </a:lnTo>
                  <a:cubicBezTo>
                    <a:pt x="4572" y="656"/>
                    <a:pt x="4870" y="358"/>
                    <a:pt x="5239" y="358"/>
                  </a:cubicBezTo>
                  <a:close/>
                  <a:moveTo>
                    <a:pt x="10132" y="2477"/>
                  </a:moveTo>
                  <a:cubicBezTo>
                    <a:pt x="10478" y="2477"/>
                    <a:pt x="10764" y="2763"/>
                    <a:pt x="10764" y="3097"/>
                  </a:cubicBezTo>
                  <a:lnTo>
                    <a:pt x="10764" y="9466"/>
                  </a:lnTo>
                  <a:lnTo>
                    <a:pt x="10775" y="9466"/>
                  </a:lnTo>
                  <a:cubicBezTo>
                    <a:pt x="10775" y="9812"/>
                    <a:pt x="10490" y="10097"/>
                    <a:pt x="10156" y="10097"/>
                  </a:cubicBezTo>
                  <a:lnTo>
                    <a:pt x="965" y="10097"/>
                  </a:lnTo>
                  <a:cubicBezTo>
                    <a:pt x="631" y="10097"/>
                    <a:pt x="346" y="9812"/>
                    <a:pt x="346" y="9466"/>
                  </a:cubicBezTo>
                  <a:lnTo>
                    <a:pt x="346" y="3097"/>
                  </a:lnTo>
                  <a:cubicBezTo>
                    <a:pt x="346" y="2763"/>
                    <a:pt x="619" y="2477"/>
                    <a:pt x="965" y="2477"/>
                  </a:cubicBezTo>
                  <a:lnTo>
                    <a:pt x="3274" y="2477"/>
                  </a:lnTo>
                  <a:lnTo>
                    <a:pt x="3274" y="3061"/>
                  </a:lnTo>
                  <a:lnTo>
                    <a:pt x="1096" y="3061"/>
                  </a:lnTo>
                  <a:cubicBezTo>
                    <a:pt x="1000" y="3061"/>
                    <a:pt x="917" y="3132"/>
                    <a:pt x="917" y="3239"/>
                  </a:cubicBezTo>
                  <a:lnTo>
                    <a:pt x="917" y="9335"/>
                  </a:lnTo>
                  <a:cubicBezTo>
                    <a:pt x="917" y="9443"/>
                    <a:pt x="1000" y="9514"/>
                    <a:pt x="1096" y="9514"/>
                  </a:cubicBezTo>
                  <a:lnTo>
                    <a:pt x="7037" y="9514"/>
                  </a:lnTo>
                  <a:cubicBezTo>
                    <a:pt x="7144" y="9514"/>
                    <a:pt x="7215" y="9443"/>
                    <a:pt x="7215" y="9335"/>
                  </a:cubicBezTo>
                  <a:cubicBezTo>
                    <a:pt x="7215" y="9228"/>
                    <a:pt x="7144" y="9157"/>
                    <a:pt x="7037" y="9157"/>
                  </a:cubicBezTo>
                  <a:lnTo>
                    <a:pt x="1274" y="9157"/>
                  </a:lnTo>
                  <a:lnTo>
                    <a:pt x="1274" y="3418"/>
                  </a:lnTo>
                  <a:lnTo>
                    <a:pt x="3274" y="3418"/>
                  </a:lnTo>
                  <a:cubicBezTo>
                    <a:pt x="3322" y="3680"/>
                    <a:pt x="3560" y="3894"/>
                    <a:pt x="3822" y="3894"/>
                  </a:cubicBezTo>
                  <a:lnTo>
                    <a:pt x="7275" y="3894"/>
                  </a:lnTo>
                  <a:cubicBezTo>
                    <a:pt x="7561" y="3894"/>
                    <a:pt x="7787" y="3680"/>
                    <a:pt x="7835" y="3418"/>
                  </a:cubicBezTo>
                  <a:lnTo>
                    <a:pt x="9823" y="3418"/>
                  </a:lnTo>
                  <a:lnTo>
                    <a:pt x="9823" y="9157"/>
                  </a:lnTo>
                  <a:lnTo>
                    <a:pt x="7894" y="9157"/>
                  </a:lnTo>
                  <a:cubicBezTo>
                    <a:pt x="7787" y="9157"/>
                    <a:pt x="7704" y="9228"/>
                    <a:pt x="7704" y="9335"/>
                  </a:cubicBezTo>
                  <a:cubicBezTo>
                    <a:pt x="7704" y="9443"/>
                    <a:pt x="7787" y="9514"/>
                    <a:pt x="7894" y="9514"/>
                  </a:cubicBezTo>
                  <a:lnTo>
                    <a:pt x="10002" y="9514"/>
                  </a:lnTo>
                  <a:cubicBezTo>
                    <a:pt x="10109" y="9514"/>
                    <a:pt x="10180" y="9443"/>
                    <a:pt x="10180" y="9335"/>
                  </a:cubicBezTo>
                  <a:lnTo>
                    <a:pt x="10180" y="3239"/>
                  </a:lnTo>
                  <a:cubicBezTo>
                    <a:pt x="10180" y="3132"/>
                    <a:pt x="10109" y="3061"/>
                    <a:pt x="10002" y="3061"/>
                  </a:cubicBezTo>
                  <a:lnTo>
                    <a:pt x="7835" y="3061"/>
                  </a:lnTo>
                  <a:lnTo>
                    <a:pt x="7835" y="2477"/>
                  </a:lnTo>
                  <a:close/>
                  <a:moveTo>
                    <a:pt x="5239" y="1"/>
                  </a:moveTo>
                  <a:cubicBezTo>
                    <a:pt x="4679" y="1"/>
                    <a:pt x="4215" y="465"/>
                    <a:pt x="4215" y="1037"/>
                  </a:cubicBezTo>
                  <a:lnTo>
                    <a:pt x="4215" y="1430"/>
                  </a:lnTo>
                  <a:cubicBezTo>
                    <a:pt x="4215" y="1549"/>
                    <a:pt x="4120" y="1644"/>
                    <a:pt x="4001" y="1644"/>
                  </a:cubicBezTo>
                  <a:lnTo>
                    <a:pt x="3846" y="1644"/>
                  </a:lnTo>
                  <a:cubicBezTo>
                    <a:pt x="3560" y="1644"/>
                    <a:pt x="3334" y="1846"/>
                    <a:pt x="3286" y="2120"/>
                  </a:cubicBezTo>
                  <a:lnTo>
                    <a:pt x="977" y="2120"/>
                  </a:lnTo>
                  <a:cubicBezTo>
                    <a:pt x="441" y="2120"/>
                    <a:pt x="0" y="2561"/>
                    <a:pt x="0" y="3097"/>
                  </a:cubicBezTo>
                  <a:lnTo>
                    <a:pt x="0" y="9466"/>
                  </a:lnTo>
                  <a:cubicBezTo>
                    <a:pt x="0" y="10002"/>
                    <a:pt x="441" y="10455"/>
                    <a:pt x="977" y="10455"/>
                  </a:cubicBezTo>
                  <a:lnTo>
                    <a:pt x="10168" y="10455"/>
                  </a:lnTo>
                  <a:cubicBezTo>
                    <a:pt x="10704" y="10455"/>
                    <a:pt x="11145" y="10002"/>
                    <a:pt x="11145" y="9466"/>
                  </a:cubicBezTo>
                  <a:lnTo>
                    <a:pt x="11145" y="3097"/>
                  </a:lnTo>
                  <a:cubicBezTo>
                    <a:pt x="11133" y="2561"/>
                    <a:pt x="10692" y="2120"/>
                    <a:pt x="10156" y="2120"/>
                  </a:cubicBezTo>
                  <a:lnTo>
                    <a:pt x="7846" y="2120"/>
                  </a:lnTo>
                  <a:cubicBezTo>
                    <a:pt x="7799" y="1846"/>
                    <a:pt x="7561" y="1644"/>
                    <a:pt x="7299" y="1644"/>
                  </a:cubicBezTo>
                  <a:lnTo>
                    <a:pt x="7120" y="1644"/>
                  </a:lnTo>
                  <a:cubicBezTo>
                    <a:pt x="7001" y="1644"/>
                    <a:pt x="6906" y="1549"/>
                    <a:pt x="6906" y="1430"/>
                  </a:cubicBezTo>
                  <a:lnTo>
                    <a:pt x="6906" y="1037"/>
                  </a:lnTo>
                  <a:cubicBezTo>
                    <a:pt x="6906" y="465"/>
                    <a:pt x="6442" y="1"/>
                    <a:pt x="58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4" name="Google Shape;10104;p78"/>
            <p:cNvSpPr/>
            <p:nvPr/>
          </p:nvSpPr>
          <p:spPr>
            <a:xfrm>
              <a:off x="3248835" y="3434380"/>
              <a:ext cx="40580" cy="40962"/>
            </a:xfrm>
            <a:custGeom>
              <a:avLst/>
              <a:gdLst/>
              <a:ahLst/>
              <a:cxnLst/>
              <a:rect l="l" t="t" r="r" b="b"/>
              <a:pathLst>
                <a:path w="1275" h="1287" extrusionOk="0">
                  <a:moveTo>
                    <a:pt x="643" y="346"/>
                  </a:moveTo>
                  <a:cubicBezTo>
                    <a:pt x="798" y="346"/>
                    <a:pt x="941" y="477"/>
                    <a:pt x="941" y="644"/>
                  </a:cubicBezTo>
                  <a:cubicBezTo>
                    <a:pt x="941" y="811"/>
                    <a:pt x="798" y="942"/>
                    <a:pt x="643" y="942"/>
                  </a:cubicBezTo>
                  <a:cubicBezTo>
                    <a:pt x="477" y="942"/>
                    <a:pt x="346" y="811"/>
                    <a:pt x="346" y="644"/>
                  </a:cubicBezTo>
                  <a:cubicBezTo>
                    <a:pt x="346" y="477"/>
                    <a:pt x="477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1" y="1287"/>
                    <a:pt x="1274" y="1001"/>
                    <a:pt x="1274" y="644"/>
                  </a:cubicBezTo>
                  <a:cubicBezTo>
                    <a:pt x="1274" y="287"/>
                    <a:pt x="1001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5" name="Google Shape;10105;p78"/>
            <p:cNvSpPr/>
            <p:nvPr/>
          </p:nvSpPr>
          <p:spPr>
            <a:xfrm>
              <a:off x="3183270" y="3524197"/>
              <a:ext cx="181544" cy="115629"/>
            </a:xfrm>
            <a:custGeom>
              <a:avLst/>
              <a:gdLst/>
              <a:ahLst/>
              <a:cxnLst/>
              <a:rect l="l" t="t" r="r" b="b"/>
              <a:pathLst>
                <a:path w="5704" h="3633" extrusionOk="0">
                  <a:moveTo>
                    <a:pt x="822" y="2227"/>
                  </a:moveTo>
                  <a:cubicBezTo>
                    <a:pt x="1108" y="2227"/>
                    <a:pt x="1346" y="2465"/>
                    <a:pt x="1346" y="2751"/>
                  </a:cubicBezTo>
                  <a:cubicBezTo>
                    <a:pt x="1346" y="3025"/>
                    <a:pt x="1108" y="3263"/>
                    <a:pt x="822" y="3263"/>
                  </a:cubicBezTo>
                  <a:cubicBezTo>
                    <a:pt x="525" y="3263"/>
                    <a:pt x="298" y="3025"/>
                    <a:pt x="298" y="2751"/>
                  </a:cubicBezTo>
                  <a:cubicBezTo>
                    <a:pt x="298" y="2453"/>
                    <a:pt x="536" y="2227"/>
                    <a:pt x="822" y="2227"/>
                  </a:cubicBezTo>
                  <a:close/>
                  <a:moveTo>
                    <a:pt x="5275" y="1"/>
                  </a:moveTo>
                  <a:cubicBezTo>
                    <a:pt x="5275" y="1"/>
                    <a:pt x="5251" y="1"/>
                    <a:pt x="5251" y="25"/>
                  </a:cubicBezTo>
                  <a:lnTo>
                    <a:pt x="4775" y="263"/>
                  </a:lnTo>
                  <a:cubicBezTo>
                    <a:pt x="4692" y="298"/>
                    <a:pt x="4656" y="406"/>
                    <a:pt x="4704" y="501"/>
                  </a:cubicBezTo>
                  <a:cubicBezTo>
                    <a:pt x="4737" y="559"/>
                    <a:pt x="4798" y="594"/>
                    <a:pt x="4861" y="594"/>
                  </a:cubicBezTo>
                  <a:cubicBezTo>
                    <a:pt x="4889" y="594"/>
                    <a:pt x="4916" y="587"/>
                    <a:pt x="4942" y="572"/>
                  </a:cubicBezTo>
                  <a:lnTo>
                    <a:pt x="5061" y="513"/>
                  </a:lnTo>
                  <a:lnTo>
                    <a:pt x="5061" y="513"/>
                  </a:lnTo>
                  <a:cubicBezTo>
                    <a:pt x="4835" y="1287"/>
                    <a:pt x="4442" y="1846"/>
                    <a:pt x="3870" y="2203"/>
                  </a:cubicBezTo>
                  <a:cubicBezTo>
                    <a:pt x="3312" y="2563"/>
                    <a:pt x="2694" y="2644"/>
                    <a:pt x="2247" y="2644"/>
                  </a:cubicBezTo>
                  <a:cubicBezTo>
                    <a:pt x="2027" y="2644"/>
                    <a:pt x="1849" y="2624"/>
                    <a:pt x="1739" y="2608"/>
                  </a:cubicBezTo>
                  <a:cubicBezTo>
                    <a:pt x="1668" y="2192"/>
                    <a:pt x="1310" y="1882"/>
                    <a:pt x="882" y="1882"/>
                  </a:cubicBezTo>
                  <a:cubicBezTo>
                    <a:pt x="394" y="1882"/>
                    <a:pt x="1" y="2287"/>
                    <a:pt x="1" y="2763"/>
                  </a:cubicBezTo>
                  <a:cubicBezTo>
                    <a:pt x="1" y="3239"/>
                    <a:pt x="405" y="3632"/>
                    <a:pt x="882" y="3632"/>
                  </a:cubicBezTo>
                  <a:cubicBezTo>
                    <a:pt x="1298" y="3632"/>
                    <a:pt x="1644" y="3358"/>
                    <a:pt x="1727" y="2965"/>
                  </a:cubicBezTo>
                  <a:cubicBezTo>
                    <a:pt x="1858" y="2989"/>
                    <a:pt x="2037" y="3001"/>
                    <a:pt x="2263" y="3001"/>
                  </a:cubicBezTo>
                  <a:cubicBezTo>
                    <a:pt x="2751" y="3001"/>
                    <a:pt x="3442" y="2906"/>
                    <a:pt x="4061" y="2513"/>
                  </a:cubicBezTo>
                  <a:cubicBezTo>
                    <a:pt x="4692" y="2108"/>
                    <a:pt x="5120" y="1501"/>
                    <a:pt x="5394" y="679"/>
                  </a:cubicBezTo>
                  <a:lnTo>
                    <a:pt x="5418" y="727"/>
                  </a:lnTo>
                  <a:cubicBezTo>
                    <a:pt x="5454" y="787"/>
                    <a:pt x="5513" y="822"/>
                    <a:pt x="5585" y="822"/>
                  </a:cubicBezTo>
                  <a:cubicBezTo>
                    <a:pt x="5620" y="822"/>
                    <a:pt x="5644" y="822"/>
                    <a:pt x="5656" y="810"/>
                  </a:cubicBezTo>
                  <a:cubicBezTo>
                    <a:pt x="5680" y="751"/>
                    <a:pt x="5704" y="632"/>
                    <a:pt x="5656" y="560"/>
                  </a:cubicBezTo>
                  <a:lnTo>
                    <a:pt x="5418" y="84"/>
                  </a:lnTo>
                  <a:cubicBezTo>
                    <a:pt x="5418" y="84"/>
                    <a:pt x="5418" y="60"/>
                    <a:pt x="5406" y="60"/>
                  </a:cubicBezTo>
                  <a:cubicBezTo>
                    <a:pt x="5394" y="48"/>
                    <a:pt x="5394" y="36"/>
                    <a:pt x="5370" y="36"/>
                  </a:cubicBezTo>
                  <a:lnTo>
                    <a:pt x="5358" y="25"/>
                  </a:lnTo>
                  <a:cubicBezTo>
                    <a:pt x="5358" y="25"/>
                    <a:pt x="5347" y="25"/>
                    <a:pt x="5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6" name="Google Shape;10106;p78"/>
            <p:cNvSpPr/>
            <p:nvPr/>
          </p:nvSpPr>
          <p:spPr>
            <a:xfrm>
              <a:off x="3157872" y="3516050"/>
              <a:ext cx="34915" cy="33578"/>
            </a:xfrm>
            <a:custGeom>
              <a:avLst/>
              <a:gdLst/>
              <a:ahLst/>
              <a:cxnLst/>
              <a:rect l="l" t="t" r="r" b="b"/>
              <a:pathLst>
                <a:path w="1097" h="1055" extrusionOk="0">
                  <a:moveTo>
                    <a:pt x="197" y="1"/>
                  </a:moveTo>
                  <a:cubicBezTo>
                    <a:pt x="153" y="1"/>
                    <a:pt x="108" y="19"/>
                    <a:pt x="72" y="54"/>
                  </a:cubicBezTo>
                  <a:cubicBezTo>
                    <a:pt x="1" y="126"/>
                    <a:pt x="1" y="233"/>
                    <a:pt x="72" y="304"/>
                  </a:cubicBezTo>
                  <a:lnTo>
                    <a:pt x="299" y="531"/>
                  </a:lnTo>
                  <a:lnTo>
                    <a:pt x="72" y="757"/>
                  </a:lnTo>
                  <a:cubicBezTo>
                    <a:pt x="1" y="828"/>
                    <a:pt x="1" y="935"/>
                    <a:pt x="72" y="1007"/>
                  </a:cubicBezTo>
                  <a:cubicBezTo>
                    <a:pt x="108" y="1043"/>
                    <a:pt x="144" y="1054"/>
                    <a:pt x="191" y="1054"/>
                  </a:cubicBezTo>
                  <a:cubicBezTo>
                    <a:pt x="239" y="1054"/>
                    <a:pt x="275" y="1043"/>
                    <a:pt x="311" y="1007"/>
                  </a:cubicBezTo>
                  <a:lnTo>
                    <a:pt x="537" y="781"/>
                  </a:lnTo>
                  <a:lnTo>
                    <a:pt x="751" y="1007"/>
                  </a:lnTo>
                  <a:cubicBezTo>
                    <a:pt x="787" y="1043"/>
                    <a:pt x="834" y="1054"/>
                    <a:pt x="870" y="1054"/>
                  </a:cubicBezTo>
                  <a:cubicBezTo>
                    <a:pt x="918" y="1054"/>
                    <a:pt x="965" y="1043"/>
                    <a:pt x="989" y="1007"/>
                  </a:cubicBezTo>
                  <a:cubicBezTo>
                    <a:pt x="1073" y="935"/>
                    <a:pt x="1073" y="828"/>
                    <a:pt x="989" y="757"/>
                  </a:cubicBezTo>
                  <a:lnTo>
                    <a:pt x="799" y="531"/>
                  </a:lnTo>
                  <a:lnTo>
                    <a:pt x="1025" y="304"/>
                  </a:lnTo>
                  <a:cubicBezTo>
                    <a:pt x="1096" y="233"/>
                    <a:pt x="1096" y="126"/>
                    <a:pt x="1025" y="54"/>
                  </a:cubicBezTo>
                  <a:cubicBezTo>
                    <a:pt x="989" y="19"/>
                    <a:pt x="945" y="1"/>
                    <a:pt x="900" y="1"/>
                  </a:cubicBezTo>
                  <a:cubicBezTo>
                    <a:pt x="855" y="1"/>
                    <a:pt x="811" y="19"/>
                    <a:pt x="775" y="54"/>
                  </a:cubicBezTo>
                  <a:lnTo>
                    <a:pt x="549" y="281"/>
                  </a:lnTo>
                  <a:lnTo>
                    <a:pt x="322" y="54"/>
                  </a:lnTo>
                  <a:cubicBezTo>
                    <a:pt x="287" y="19"/>
                    <a:pt x="242" y="1"/>
                    <a:pt x="1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7" name="Google Shape;10107;p78"/>
            <p:cNvSpPr/>
            <p:nvPr/>
          </p:nvSpPr>
          <p:spPr>
            <a:xfrm>
              <a:off x="3351892" y="3605485"/>
              <a:ext cx="35297" cy="33578"/>
            </a:xfrm>
            <a:custGeom>
              <a:avLst/>
              <a:gdLst/>
              <a:ahLst/>
              <a:cxnLst/>
              <a:rect l="l" t="t" r="r" b="b"/>
              <a:pathLst>
                <a:path w="1109" h="1055" extrusionOk="0">
                  <a:moveTo>
                    <a:pt x="208" y="1"/>
                  </a:moveTo>
                  <a:cubicBezTo>
                    <a:pt x="162" y="1"/>
                    <a:pt x="114" y="19"/>
                    <a:pt x="72" y="54"/>
                  </a:cubicBezTo>
                  <a:cubicBezTo>
                    <a:pt x="1" y="138"/>
                    <a:pt x="1" y="233"/>
                    <a:pt x="72" y="316"/>
                  </a:cubicBezTo>
                  <a:lnTo>
                    <a:pt x="299" y="530"/>
                  </a:lnTo>
                  <a:lnTo>
                    <a:pt x="72" y="757"/>
                  </a:lnTo>
                  <a:cubicBezTo>
                    <a:pt x="1" y="828"/>
                    <a:pt x="1" y="935"/>
                    <a:pt x="72" y="1007"/>
                  </a:cubicBezTo>
                  <a:cubicBezTo>
                    <a:pt x="108" y="1042"/>
                    <a:pt x="156" y="1054"/>
                    <a:pt x="191" y="1054"/>
                  </a:cubicBezTo>
                  <a:cubicBezTo>
                    <a:pt x="239" y="1054"/>
                    <a:pt x="287" y="1042"/>
                    <a:pt x="311" y="1007"/>
                  </a:cubicBezTo>
                  <a:lnTo>
                    <a:pt x="537" y="792"/>
                  </a:lnTo>
                  <a:lnTo>
                    <a:pt x="763" y="1007"/>
                  </a:lnTo>
                  <a:cubicBezTo>
                    <a:pt x="787" y="1042"/>
                    <a:pt x="834" y="1054"/>
                    <a:pt x="882" y="1054"/>
                  </a:cubicBezTo>
                  <a:cubicBezTo>
                    <a:pt x="930" y="1054"/>
                    <a:pt x="965" y="1042"/>
                    <a:pt x="1001" y="1007"/>
                  </a:cubicBezTo>
                  <a:cubicBezTo>
                    <a:pt x="1073" y="935"/>
                    <a:pt x="1073" y="828"/>
                    <a:pt x="1001" y="757"/>
                  </a:cubicBezTo>
                  <a:lnTo>
                    <a:pt x="811" y="530"/>
                  </a:lnTo>
                  <a:lnTo>
                    <a:pt x="1037" y="316"/>
                  </a:lnTo>
                  <a:cubicBezTo>
                    <a:pt x="1108" y="233"/>
                    <a:pt x="1108" y="138"/>
                    <a:pt x="1037" y="54"/>
                  </a:cubicBezTo>
                  <a:cubicBezTo>
                    <a:pt x="995" y="19"/>
                    <a:pt x="950" y="1"/>
                    <a:pt x="906" y="1"/>
                  </a:cubicBezTo>
                  <a:cubicBezTo>
                    <a:pt x="861" y="1"/>
                    <a:pt x="817" y="19"/>
                    <a:pt x="775" y="54"/>
                  </a:cubicBezTo>
                  <a:lnTo>
                    <a:pt x="561" y="280"/>
                  </a:lnTo>
                  <a:lnTo>
                    <a:pt x="334" y="54"/>
                  </a:lnTo>
                  <a:cubicBezTo>
                    <a:pt x="299" y="19"/>
                    <a:pt x="254" y="1"/>
                    <a:pt x="2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8" name="Google Shape;10108;p78"/>
            <p:cNvSpPr/>
            <p:nvPr/>
          </p:nvSpPr>
          <p:spPr>
            <a:xfrm>
              <a:off x="3254882" y="3531231"/>
              <a:ext cx="35297" cy="33546"/>
            </a:xfrm>
            <a:custGeom>
              <a:avLst/>
              <a:gdLst/>
              <a:ahLst/>
              <a:cxnLst/>
              <a:rect l="l" t="t" r="r" b="b"/>
              <a:pathLst>
                <a:path w="1109" h="1054" extrusionOk="0">
                  <a:moveTo>
                    <a:pt x="199" y="0"/>
                  </a:moveTo>
                  <a:cubicBezTo>
                    <a:pt x="153" y="0"/>
                    <a:pt x="108" y="18"/>
                    <a:pt x="72" y="54"/>
                  </a:cubicBezTo>
                  <a:cubicBezTo>
                    <a:pt x="1" y="125"/>
                    <a:pt x="1" y="232"/>
                    <a:pt x="72" y="304"/>
                  </a:cubicBezTo>
                  <a:lnTo>
                    <a:pt x="299" y="530"/>
                  </a:lnTo>
                  <a:lnTo>
                    <a:pt x="72" y="756"/>
                  </a:lnTo>
                  <a:cubicBezTo>
                    <a:pt x="1" y="828"/>
                    <a:pt x="1" y="935"/>
                    <a:pt x="72" y="1006"/>
                  </a:cubicBezTo>
                  <a:cubicBezTo>
                    <a:pt x="108" y="1042"/>
                    <a:pt x="144" y="1054"/>
                    <a:pt x="191" y="1054"/>
                  </a:cubicBezTo>
                  <a:cubicBezTo>
                    <a:pt x="239" y="1054"/>
                    <a:pt x="287" y="1042"/>
                    <a:pt x="311" y="1006"/>
                  </a:cubicBezTo>
                  <a:lnTo>
                    <a:pt x="537" y="780"/>
                  </a:lnTo>
                  <a:lnTo>
                    <a:pt x="763" y="1006"/>
                  </a:lnTo>
                  <a:cubicBezTo>
                    <a:pt x="787" y="1042"/>
                    <a:pt x="834" y="1054"/>
                    <a:pt x="882" y="1054"/>
                  </a:cubicBezTo>
                  <a:cubicBezTo>
                    <a:pt x="918" y="1054"/>
                    <a:pt x="965" y="1042"/>
                    <a:pt x="1001" y="1006"/>
                  </a:cubicBezTo>
                  <a:cubicBezTo>
                    <a:pt x="1073" y="935"/>
                    <a:pt x="1073" y="828"/>
                    <a:pt x="1001" y="756"/>
                  </a:cubicBezTo>
                  <a:lnTo>
                    <a:pt x="811" y="530"/>
                  </a:lnTo>
                  <a:lnTo>
                    <a:pt x="1025" y="304"/>
                  </a:lnTo>
                  <a:cubicBezTo>
                    <a:pt x="1108" y="232"/>
                    <a:pt x="1108" y="125"/>
                    <a:pt x="1025" y="54"/>
                  </a:cubicBezTo>
                  <a:cubicBezTo>
                    <a:pt x="989" y="18"/>
                    <a:pt x="945" y="0"/>
                    <a:pt x="900" y="0"/>
                  </a:cubicBezTo>
                  <a:cubicBezTo>
                    <a:pt x="855" y="0"/>
                    <a:pt x="811" y="18"/>
                    <a:pt x="775" y="54"/>
                  </a:cubicBezTo>
                  <a:lnTo>
                    <a:pt x="549" y="280"/>
                  </a:lnTo>
                  <a:lnTo>
                    <a:pt x="334" y="54"/>
                  </a:lnTo>
                  <a:cubicBezTo>
                    <a:pt x="293" y="18"/>
                    <a:pt x="245" y="0"/>
                    <a:pt x="1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09" name="Google Shape;10109;p78"/>
          <p:cNvGrpSpPr/>
          <p:nvPr/>
        </p:nvGrpSpPr>
        <p:grpSpPr>
          <a:xfrm>
            <a:off x="5317541" y="4274614"/>
            <a:ext cx="471939" cy="425173"/>
            <a:chOff x="3988156" y="3380210"/>
            <a:chExt cx="353954" cy="318880"/>
          </a:xfrm>
          <a:solidFill>
            <a:schemeClr val="tx1"/>
          </a:solidFill>
        </p:grpSpPr>
        <p:sp>
          <p:nvSpPr>
            <p:cNvPr id="10110" name="Google Shape;10110;p78"/>
            <p:cNvSpPr/>
            <p:nvPr/>
          </p:nvSpPr>
          <p:spPr>
            <a:xfrm>
              <a:off x="4134053" y="3446156"/>
              <a:ext cx="28454" cy="49269"/>
            </a:xfrm>
            <a:custGeom>
              <a:avLst/>
              <a:gdLst/>
              <a:ahLst/>
              <a:cxnLst/>
              <a:rect l="l" t="t" r="r" b="b"/>
              <a:pathLst>
                <a:path w="894" h="1548" extrusionOk="0">
                  <a:moveTo>
                    <a:pt x="417" y="286"/>
                  </a:moveTo>
                  <a:lnTo>
                    <a:pt x="417" y="572"/>
                  </a:lnTo>
                  <a:cubicBezTo>
                    <a:pt x="298" y="524"/>
                    <a:pt x="274" y="500"/>
                    <a:pt x="274" y="417"/>
                  </a:cubicBezTo>
                  <a:cubicBezTo>
                    <a:pt x="274" y="345"/>
                    <a:pt x="346" y="298"/>
                    <a:pt x="417" y="286"/>
                  </a:cubicBezTo>
                  <a:close/>
                  <a:moveTo>
                    <a:pt x="524" y="869"/>
                  </a:moveTo>
                  <a:cubicBezTo>
                    <a:pt x="643" y="917"/>
                    <a:pt x="655" y="976"/>
                    <a:pt x="655" y="1048"/>
                  </a:cubicBezTo>
                  <a:cubicBezTo>
                    <a:pt x="655" y="1119"/>
                    <a:pt x="596" y="1179"/>
                    <a:pt x="524" y="1191"/>
                  </a:cubicBezTo>
                  <a:lnTo>
                    <a:pt x="524" y="869"/>
                  </a:lnTo>
                  <a:close/>
                  <a:moveTo>
                    <a:pt x="477" y="0"/>
                  </a:moveTo>
                  <a:cubicBezTo>
                    <a:pt x="453" y="0"/>
                    <a:pt x="417" y="24"/>
                    <a:pt x="417" y="48"/>
                  </a:cubicBezTo>
                  <a:lnTo>
                    <a:pt x="417" y="107"/>
                  </a:lnTo>
                  <a:cubicBezTo>
                    <a:pt x="191" y="131"/>
                    <a:pt x="60" y="250"/>
                    <a:pt x="60" y="476"/>
                  </a:cubicBezTo>
                  <a:cubicBezTo>
                    <a:pt x="60" y="703"/>
                    <a:pt x="227" y="774"/>
                    <a:pt x="417" y="845"/>
                  </a:cubicBezTo>
                  <a:lnTo>
                    <a:pt x="417" y="1226"/>
                  </a:lnTo>
                  <a:cubicBezTo>
                    <a:pt x="310" y="1203"/>
                    <a:pt x="274" y="1179"/>
                    <a:pt x="179" y="1107"/>
                  </a:cubicBezTo>
                  <a:cubicBezTo>
                    <a:pt x="160" y="1093"/>
                    <a:pt x="143" y="1087"/>
                    <a:pt x="127" y="1087"/>
                  </a:cubicBezTo>
                  <a:cubicBezTo>
                    <a:pt x="101" y="1087"/>
                    <a:pt x="77" y="1102"/>
                    <a:pt x="48" y="1131"/>
                  </a:cubicBezTo>
                  <a:cubicBezTo>
                    <a:pt x="0" y="1191"/>
                    <a:pt x="0" y="1250"/>
                    <a:pt x="48" y="1298"/>
                  </a:cubicBezTo>
                  <a:cubicBezTo>
                    <a:pt x="120" y="1405"/>
                    <a:pt x="274" y="1453"/>
                    <a:pt x="417" y="1453"/>
                  </a:cubicBezTo>
                  <a:lnTo>
                    <a:pt x="417" y="1512"/>
                  </a:lnTo>
                  <a:cubicBezTo>
                    <a:pt x="417" y="1536"/>
                    <a:pt x="453" y="1548"/>
                    <a:pt x="477" y="1548"/>
                  </a:cubicBezTo>
                  <a:cubicBezTo>
                    <a:pt x="512" y="1548"/>
                    <a:pt x="536" y="1536"/>
                    <a:pt x="536" y="1512"/>
                  </a:cubicBezTo>
                  <a:lnTo>
                    <a:pt x="536" y="1453"/>
                  </a:lnTo>
                  <a:cubicBezTo>
                    <a:pt x="727" y="1417"/>
                    <a:pt x="893" y="1298"/>
                    <a:pt x="893" y="1048"/>
                  </a:cubicBezTo>
                  <a:cubicBezTo>
                    <a:pt x="893" y="798"/>
                    <a:pt x="751" y="691"/>
                    <a:pt x="536" y="619"/>
                  </a:cubicBezTo>
                  <a:lnTo>
                    <a:pt x="536" y="286"/>
                  </a:lnTo>
                  <a:cubicBezTo>
                    <a:pt x="584" y="286"/>
                    <a:pt x="631" y="298"/>
                    <a:pt x="667" y="333"/>
                  </a:cubicBezTo>
                  <a:cubicBezTo>
                    <a:pt x="694" y="340"/>
                    <a:pt x="726" y="363"/>
                    <a:pt x="759" y="363"/>
                  </a:cubicBezTo>
                  <a:cubicBezTo>
                    <a:pt x="783" y="363"/>
                    <a:pt x="808" y="350"/>
                    <a:pt x="834" y="310"/>
                  </a:cubicBezTo>
                  <a:cubicBezTo>
                    <a:pt x="870" y="274"/>
                    <a:pt x="882" y="214"/>
                    <a:pt x="822" y="167"/>
                  </a:cubicBezTo>
                  <a:cubicBezTo>
                    <a:pt x="751" y="107"/>
                    <a:pt x="631" y="95"/>
                    <a:pt x="536" y="95"/>
                  </a:cubicBezTo>
                  <a:lnTo>
                    <a:pt x="536" y="48"/>
                  </a:lnTo>
                  <a:cubicBezTo>
                    <a:pt x="536" y="12"/>
                    <a:pt x="501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1" name="Google Shape;10111;p78"/>
            <p:cNvSpPr/>
            <p:nvPr/>
          </p:nvSpPr>
          <p:spPr>
            <a:xfrm>
              <a:off x="4188988" y="3398001"/>
              <a:ext cx="81510" cy="81510"/>
            </a:xfrm>
            <a:custGeom>
              <a:avLst/>
              <a:gdLst/>
              <a:ahLst/>
              <a:cxnLst/>
              <a:rect l="l" t="t" r="r" b="b"/>
              <a:pathLst>
                <a:path w="2561" h="2561" extrusionOk="0">
                  <a:moveTo>
                    <a:pt x="1287" y="311"/>
                  </a:moveTo>
                  <a:cubicBezTo>
                    <a:pt x="1823" y="311"/>
                    <a:pt x="2251" y="739"/>
                    <a:pt x="2251" y="1275"/>
                  </a:cubicBezTo>
                  <a:cubicBezTo>
                    <a:pt x="2251" y="1811"/>
                    <a:pt x="1823" y="2251"/>
                    <a:pt x="1287" y="2251"/>
                  </a:cubicBezTo>
                  <a:cubicBezTo>
                    <a:pt x="751" y="2251"/>
                    <a:pt x="310" y="1811"/>
                    <a:pt x="310" y="1275"/>
                  </a:cubicBezTo>
                  <a:cubicBezTo>
                    <a:pt x="310" y="739"/>
                    <a:pt x="751" y="311"/>
                    <a:pt x="1287" y="311"/>
                  </a:cubicBezTo>
                  <a:close/>
                  <a:moveTo>
                    <a:pt x="1287" y="1"/>
                  </a:moveTo>
                  <a:cubicBezTo>
                    <a:pt x="572" y="1"/>
                    <a:pt x="1" y="584"/>
                    <a:pt x="1" y="1275"/>
                  </a:cubicBezTo>
                  <a:cubicBezTo>
                    <a:pt x="1" y="1989"/>
                    <a:pt x="584" y="2561"/>
                    <a:pt x="1287" y="2561"/>
                  </a:cubicBezTo>
                  <a:cubicBezTo>
                    <a:pt x="2001" y="2561"/>
                    <a:pt x="2561" y="1977"/>
                    <a:pt x="2561" y="1275"/>
                  </a:cubicBezTo>
                  <a:cubicBezTo>
                    <a:pt x="2561" y="584"/>
                    <a:pt x="2001" y="1"/>
                    <a:pt x="12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2" name="Google Shape;10112;p78"/>
            <p:cNvSpPr/>
            <p:nvPr/>
          </p:nvSpPr>
          <p:spPr>
            <a:xfrm>
              <a:off x="4090863" y="3380210"/>
              <a:ext cx="195930" cy="146311"/>
            </a:xfrm>
            <a:custGeom>
              <a:avLst/>
              <a:gdLst/>
              <a:ahLst/>
              <a:cxnLst/>
              <a:rect l="l" t="t" r="r" b="b"/>
              <a:pathLst>
                <a:path w="6156" h="4597" extrusionOk="0">
                  <a:moveTo>
                    <a:pt x="1810" y="1834"/>
                  </a:moveTo>
                  <a:cubicBezTo>
                    <a:pt x="2131" y="1834"/>
                    <a:pt x="2429" y="2001"/>
                    <a:pt x="2608" y="2274"/>
                  </a:cubicBezTo>
                  <a:cubicBezTo>
                    <a:pt x="2643" y="2405"/>
                    <a:pt x="2703" y="2536"/>
                    <a:pt x="2762" y="2667"/>
                  </a:cubicBezTo>
                  <a:cubicBezTo>
                    <a:pt x="2762" y="2715"/>
                    <a:pt x="2774" y="2763"/>
                    <a:pt x="2774" y="2810"/>
                  </a:cubicBezTo>
                  <a:cubicBezTo>
                    <a:pt x="2774" y="3346"/>
                    <a:pt x="2346" y="3775"/>
                    <a:pt x="1810" y="3775"/>
                  </a:cubicBezTo>
                  <a:cubicBezTo>
                    <a:pt x="1274" y="3775"/>
                    <a:pt x="834" y="3346"/>
                    <a:pt x="834" y="2810"/>
                  </a:cubicBezTo>
                  <a:cubicBezTo>
                    <a:pt x="834" y="2274"/>
                    <a:pt x="1274" y="1834"/>
                    <a:pt x="1810" y="1834"/>
                  </a:cubicBezTo>
                  <a:close/>
                  <a:moveTo>
                    <a:pt x="1810" y="1322"/>
                  </a:moveTo>
                  <a:cubicBezTo>
                    <a:pt x="2084" y="1322"/>
                    <a:pt x="2346" y="1393"/>
                    <a:pt x="2584" y="1536"/>
                  </a:cubicBezTo>
                  <a:cubicBezTo>
                    <a:pt x="2560" y="1620"/>
                    <a:pt x="2560" y="1703"/>
                    <a:pt x="2548" y="1774"/>
                  </a:cubicBezTo>
                  <a:cubicBezTo>
                    <a:pt x="2346" y="1632"/>
                    <a:pt x="2072" y="1536"/>
                    <a:pt x="1810" y="1536"/>
                  </a:cubicBezTo>
                  <a:cubicBezTo>
                    <a:pt x="1096" y="1536"/>
                    <a:pt x="524" y="2120"/>
                    <a:pt x="524" y="2822"/>
                  </a:cubicBezTo>
                  <a:cubicBezTo>
                    <a:pt x="524" y="3537"/>
                    <a:pt x="1107" y="4096"/>
                    <a:pt x="1810" y="4096"/>
                  </a:cubicBezTo>
                  <a:cubicBezTo>
                    <a:pt x="2417" y="4096"/>
                    <a:pt x="2917" y="3668"/>
                    <a:pt x="3060" y="3108"/>
                  </a:cubicBezTo>
                  <a:cubicBezTo>
                    <a:pt x="3120" y="3167"/>
                    <a:pt x="3155" y="3203"/>
                    <a:pt x="3239" y="3263"/>
                  </a:cubicBezTo>
                  <a:cubicBezTo>
                    <a:pt x="3036" y="3882"/>
                    <a:pt x="2477" y="4299"/>
                    <a:pt x="1810" y="4299"/>
                  </a:cubicBezTo>
                  <a:cubicBezTo>
                    <a:pt x="988" y="4299"/>
                    <a:pt x="322" y="3620"/>
                    <a:pt x="322" y="2810"/>
                  </a:cubicBezTo>
                  <a:cubicBezTo>
                    <a:pt x="322" y="1989"/>
                    <a:pt x="988" y="1322"/>
                    <a:pt x="1810" y="1322"/>
                  </a:cubicBezTo>
                  <a:close/>
                  <a:moveTo>
                    <a:pt x="4382" y="0"/>
                  </a:moveTo>
                  <a:cubicBezTo>
                    <a:pt x="3608" y="0"/>
                    <a:pt x="2929" y="500"/>
                    <a:pt x="2679" y="1179"/>
                  </a:cubicBezTo>
                  <a:cubicBezTo>
                    <a:pt x="2417" y="1036"/>
                    <a:pt x="2131" y="953"/>
                    <a:pt x="1822" y="953"/>
                  </a:cubicBezTo>
                  <a:cubicBezTo>
                    <a:pt x="822" y="953"/>
                    <a:pt x="0" y="1774"/>
                    <a:pt x="0" y="2775"/>
                  </a:cubicBezTo>
                  <a:cubicBezTo>
                    <a:pt x="0" y="3775"/>
                    <a:pt x="822" y="4596"/>
                    <a:pt x="1822" y="4596"/>
                  </a:cubicBezTo>
                  <a:cubicBezTo>
                    <a:pt x="2596" y="4596"/>
                    <a:pt x="3262" y="4120"/>
                    <a:pt x="3512" y="3417"/>
                  </a:cubicBezTo>
                  <a:cubicBezTo>
                    <a:pt x="3763" y="3548"/>
                    <a:pt x="4060" y="3644"/>
                    <a:pt x="4382" y="3644"/>
                  </a:cubicBezTo>
                  <a:cubicBezTo>
                    <a:pt x="4798" y="3644"/>
                    <a:pt x="5191" y="3489"/>
                    <a:pt x="5513" y="3239"/>
                  </a:cubicBezTo>
                  <a:cubicBezTo>
                    <a:pt x="5822" y="2989"/>
                    <a:pt x="6049" y="2632"/>
                    <a:pt x="6132" y="2239"/>
                  </a:cubicBezTo>
                  <a:cubicBezTo>
                    <a:pt x="6156" y="2167"/>
                    <a:pt x="6096" y="2072"/>
                    <a:pt x="6013" y="2060"/>
                  </a:cubicBezTo>
                  <a:cubicBezTo>
                    <a:pt x="6004" y="2059"/>
                    <a:pt x="5996" y="2058"/>
                    <a:pt x="5987" y="2058"/>
                  </a:cubicBezTo>
                  <a:cubicBezTo>
                    <a:pt x="5911" y="2058"/>
                    <a:pt x="5833" y="2104"/>
                    <a:pt x="5822" y="2179"/>
                  </a:cubicBezTo>
                  <a:cubicBezTo>
                    <a:pt x="5656" y="2870"/>
                    <a:pt x="5060" y="3322"/>
                    <a:pt x="4370" y="3322"/>
                  </a:cubicBezTo>
                  <a:cubicBezTo>
                    <a:pt x="3834" y="3322"/>
                    <a:pt x="3334" y="3048"/>
                    <a:pt x="3072" y="2572"/>
                  </a:cubicBezTo>
                  <a:cubicBezTo>
                    <a:pt x="3036" y="2417"/>
                    <a:pt x="2977" y="2274"/>
                    <a:pt x="2905" y="2132"/>
                  </a:cubicBezTo>
                  <a:cubicBezTo>
                    <a:pt x="2715" y="1215"/>
                    <a:pt x="3429" y="334"/>
                    <a:pt x="4370" y="334"/>
                  </a:cubicBezTo>
                  <a:cubicBezTo>
                    <a:pt x="5060" y="334"/>
                    <a:pt x="5656" y="810"/>
                    <a:pt x="5822" y="1477"/>
                  </a:cubicBezTo>
                  <a:cubicBezTo>
                    <a:pt x="5832" y="1556"/>
                    <a:pt x="5899" y="1602"/>
                    <a:pt x="5969" y="1602"/>
                  </a:cubicBezTo>
                  <a:cubicBezTo>
                    <a:pt x="5984" y="1602"/>
                    <a:pt x="5998" y="1600"/>
                    <a:pt x="6013" y="1596"/>
                  </a:cubicBezTo>
                  <a:cubicBezTo>
                    <a:pt x="6108" y="1584"/>
                    <a:pt x="6144" y="1489"/>
                    <a:pt x="6132" y="1405"/>
                  </a:cubicBezTo>
                  <a:cubicBezTo>
                    <a:pt x="6049" y="1024"/>
                    <a:pt x="5822" y="667"/>
                    <a:pt x="5513" y="405"/>
                  </a:cubicBezTo>
                  <a:cubicBezTo>
                    <a:pt x="5191" y="155"/>
                    <a:pt x="4775" y="0"/>
                    <a:pt x="4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3" name="Google Shape;10113;p78"/>
            <p:cNvSpPr/>
            <p:nvPr/>
          </p:nvSpPr>
          <p:spPr>
            <a:xfrm>
              <a:off x="4215914" y="3415061"/>
              <a:ext cx="28072" cy="49301"/>
            </a:xfrm>
            <a:custGeom>
              <a:avLst/>
              <a:gdLst/>
              <a:ahLst/>
              <a:cxnLst/>
              <a:rect l="l" t="t" r="r" b="b"/>
              <a:pathLst>
                <a:path w="882" h="1549" extrusionOk="0">
                  <a:moveTo>
                    <a:pt x="405" y="298"/>
                  </a:moveTo>
                  <a:lnTo>
                    <a:pt x="405" y="584"/>
                  </a:lnTo>
                  <a:cubicBezTo>
                    <a:pt x="286" y="537"/>
                    <a:pt x="262" y="501"/>
                    <a:pt x="262" y="429"/>
                  </a:cubicBezTo>
                  <a:cubicBezTo>
                    <a:pt x="262" y="358"/>
                    <a:pt x="334" y="310"/>
                    <a:pt x="405" y="298"/>
                  </a:cubicBezTo>
                  <a:close/>
                  <a:moveTo>
                    <a:pt x="512" y="882"/>
                  </a:moveTo>
                  <a:cubicBezTo>
                    <a:pt x="631" y="918"/>
                    <a:pt x="643" y="977"/>
                    <a:pt x="643" y="1060"/>
                  </a:cubicBezTo>
                  <a:cubicBezTo>
                    <a:pt x="643" y="1144"/>
                    <a:pt x="584" y="1191"/>
                    <a:pt x="512" y="1203"/>
                  </a:cubicBezTo>
                  <a:lnTo>
                    <a:pt x="512" y="882"/>
                  </a:lnTo>
                  <a:close/>
                  <a:moveTo>
                    <a:pt x="465" y="1"/>
                  </a:moveTo>
                  <a:cubicBezTo>
                    <a:pt x="441" y="1"/>
                    <a:pt x="405" y="13"/>
                    <a:pt x="405" y="48"/>
                  </a:cubicBezTo>
                  <a:lnTo>
                    <a:pt x="405" y="96"/>
                  </a:lnTo>
                  <a:cubicBezTo>
                    <a:pt x="179" y="132"/>
                    <a:pt x="48" y="251"/>
                    <a:pt x="48" y="477"/>
                  </a:cubicBezTo>
                  <a:cubicBezTo>
                    <a:pt x="48" y="715"/>
                    <a:pt x="226" y="787"/>
                    <a:pt x="405" y="846"/>
                  </a:cubicBezTo>
                  <a:lnTo>
                    <a:pt x="405" y="1215"/>
                  </a:lnTo>
                  <a:cubicBezTo>
                    <a:pt x="298" y="1203"/>
                    <a:pt x="262" y="1156"/>
                    <a:pt x="167" y="1096"/>
                  </a:cubicBezTo>
                  <a:cubicBezTo>
                    <a:pt x="150" y="1084"/>
                    <a:pt x="133" y="1079"/>
                    <a:pt x="117" y="1079"/>
                  </a:cubicBezTo>
                  <a:cubicBezTo>
                    <a:pt x="53" y="1079"/>
                    <a:pt x="0" y="1158"/>
                    <a:pt x="0" y="1215"/>
                  </a:cubicBezTo>
                  <a:cubicBezTo>
                    <a:pt x="0" y="1251"/>
                    <a:pt x="24" y="1275"/>
                    <a:pt x="36" y="1299"/>
                  </a:cubicBezTo>
                  <a:cubicBezTo>
                    <a:pt x="107" y="1394"/>
                    <a:pt x="274" y="1441"/>
                    <a:pt x="405" y="1441"/>
                  </a:cubicBezTo>
                  <a:lnTo>
                    <a:pt x="405" y="1501"/>
                  </a:lnTo>
                  <a:cubicBezTo>
                    <a:pt x="405" y="1537"/>
                    <a:pt x="441" y="1549"/>
                    <a:pt x="465" y="1549"/>
                  </a:cubicBezTo>
                  <a:cubicBezTo>
                    <a:pt x="500" y="1549"/>
                    <a:pt x="524" y="1525"/>
                    <a:pt x="524" y="1501"/>
                  </a:cubicBezTo>
                  <a:lnTo>
                    <a:pt x="524" y="1441"/>
                  </a:lnTo>
                  <a:cubicBezTo>
                    <a:pt x="715" y="1406"/>
                    <a:pt x="881" y="1299"/>
                    <a:pt x="881" y="1037"/>
                  </a:cubicBezTo>
                  <a:cubicBezTo>
                    <a:pt x="881" y="787"/>
                    <a:pt x="715" y="703"/>
                    <a:pt x="524" y="620"/>
                  </a:cubicBezTo>
                  <a:lnTo>
                    <a:pt x="524" y="298"/>
                  </a:lnTo>
                  <a:cubicBezTo>
                    <a:pt x="596" y="298"/>
                    <a:pt x="631" y="310"/>
                    <a:pt x="703" y="358"/>
                  </a:cubicBezTo>
                  <a:cubicBezTo>
                    <a:pt x="717" y="362"/>
                    <a:pt x="732" y="364"/>
                    <a:pt x="746" y="364"/>
                  </a:cubicBezTo>
                  <a:cubicBezTo>
                    <a:pt x="777" y="364"/>
                    <a:pt x="805" y="351"/>
                    <a:pt x="822" y="310"/>
                  </a:cubicBezTo>
                  <a:cubicBezTo>
                    <a:pt x="857" y="263"/>
                    <a:pt x="869" y="203"/>
                    <a:pt x="810" y="156"/>
                  </a:cubicBezTo>
                  <a:cubicBezTo>
                    <a:pt x="738" y="96"/>
                    <a:pt x="619" y="84"/>
                    <a:pt x="524" y="84"/>
                  </a:cubicBezTo>
                  <a:lnTo>
                    <a:pt x="524" y="48"/>
                  </a:lnTo>
                  <a:cubicBezTo>
                    <a:pt x="524" y="13"/>
                    <a:pt x="500" y="1"/>
                    <a:pt x="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4" name="Google Shape;10114;p78"/>
            <p:cNvSpPr/>
            <p:nvPr/>
          </p:nvSpPr>
          <p:spPr>
            <a:xfrm>
              <a:off x="3988156" y="3495935"/>
              <a:ext cx="353954" cy="203155"/>
            </a:xfrm>
            <a:custGeom>
              <a:avLst/>
              <a:gdLst/>
              <a:ahLst/>
              <a:cxnLst/>
              <a:rect l="l" t="t" r="r" b="b"/>
              <a:pathLst>
                <a:path w="11121" h="6383" extrusionOk="0">
                  <a:moveTo>
                    <a:pt x="3525" y="1884"/>
                  </a:moveTo>
                  <a:cubicBezTo>
                    <a:pt x="3540" y="1884"/>
                    <a:pt x="3561" y="1898"/>
                    <a:pt x="3561" y="1925"/>
                  </a:cubicBezTo>
                  <a:cubicBezTo>
                    <a:pt x="3632" y="2103"/>
                    <a:pt x="4632" y="4770"/>
                    <a:pt x="4680" y="4854"/>
                  </a:cubicBezTo>
                  <a:cubicBezTo>
                    <a:pt x="4692" y="4865"/>
                    <a:pt x="4680" y="4901"/>
                    <a:pt x="4644" y="4901"/>
                  </a:cubicBezTo>
                  <a:lnTo>
                    <a:pt x="3930" y="5163"/>
                  </a:lnTo>
                  <a:cubicBezTo>
                    <a:pt x="3882" y="5032"/>
                    <a:pt x="2870" y="2341"/>
                    <a:pt x="2799" y="2163"/>
                  </a:cubicBezTo>
                  <a:lnTo>
                    <a:pt x="3513" y="1889"/>
                  </a:lnTo>
                  <a:cubicBezTo>
                    <a:pt x="3516" y="1886"/>
                    <a:pt x="3520" y="1884"/>
                    <a:pt x="3525" y="1884"/>
                  </a:cubicBezTo>
                  <a:close/>
                  <a:moveTo>
                    <a:pt x="2501" y="2294"/>
                  </a:moveTo>
                  <a:lnTo>
                    <a:pt x="3632" y="5306"/>
                  </a:lnTo>
                  <a:cubicBezTo>
                    <a:pt x="3096" y="5496"/>
                    <a:pt x="1763" y="5997"/>
                    <a:pt x="1536" y="6092"/>
                  </a:cubicBezTo>
                  <a:cubicBezTo>
                    <a:pt x="1528" y="6095"/>
                    <a:pt x="1520" y="6096"/>
                    <a:pt x="1511" y="6096"/>
                  </a:cubicBezTo>
                  <a:cubicBezTo>
                    <a:pt x="1485" y="6096"/>
                    <a:pt x="1459" y="6081"/>
                    <a:pt x="1441" y="6044"/>
                  </a:cubicBezTo>
                  <a:lnTo>
                    <a:pt x="358" y="3175"/>
                  </a:lnTo>
                  <a:cubicBezTo>
                    <a:pt x="346" y="3139"/>
                    <a:pt x="358" y="3103"/>
                    <a:pt x="405" y="3080"/>
                  </a:cubicBezTo>
                  <a:cubicBezTo>
                    <a:pt x="1084" y="2829"/>
                    <a:pt x="2025" y="2472"/>
                    <a:pt x="2501" y="2294"/>
                  </a:cubicBezTo>
                  <a:close/>
                  <a:moveTo>
                    <a:pt x="10195" y="0"/>
                  </a:moveTo>
                  <a:cubicBezTo>
                    <a:pt x="9949" y="0"/>
                    <a:pt x="9714" y="126"/>
                    <a:pt x="9537" y="282"/>
                  </a:cubicBezTo>
                  <a:lnTo>
                    <a:pt x="7835" y="1698"/>
                  </a:lnTo>
                  <a:cubicBezTo>
                    <a:pt x="7740" y="1496"/>
                    <a:pt x="7537" y="1282"/>
                    <a:pt x="7144" y="1282"/>
                  </a:cubicBezTo>
                  <a:cubicBezTo>
                    <a:pt x="6745" y="1282"/>
                    <a:pt x="6434" y="1280"/>
                    <a:pt x="6185" y="1280"/>
                  </a:cubicBezTo>
                  <a:cubicBezTo>
                    <a:pt x="5437" y="1280"/>
                    <a:pt x="5254" y="1294"/>
                    <a:pt x="4977" y="1401"/>
                  </a:cubicBezTo>
                  <a:lnTo>
                    <a:pt x="3882" y="1853"/>
                  </a:lnTo>
                  <a:lnTo>
                    <a:pt x="3870" y="1806"/>
                  </a:lnTo>
                  <a:cubicBezTo>
                    <a:pt x="3814" y="1665"/>
                    <a:pt x="3669" y="1569"/>
                    <a:pt x="3523" y="1569"/>
                  </a:cubicBezTo>
                  <a:cubicBezTo>
                    <a:pt x="3484" y="1569"/>
                    <a:pt x="3444" y="1576"/>
                    <a:pt x="3406" y="1591"/>
                  </a:cubicBezTo>
                  <a:lnTo>
                    <a:pt x="2596" y="1913"/>
                  </a:lnTo>
                  <a:cubicBezTo>
                    <a:pt x="2239" y="2044"/>
                    <a:pt x="1084" y="2472"/>
                    <a:pt x="298" y="2770"/>
                  </a:cubicBezTo>
                  <a:cubicBezTo>
                    <a:pt x="108" y="2841"/>
                    <a:pt x="1" y="3068"/>
                    <a:pt x="72" y="3258"/>
                  </a:cubicBezTo>
                  <a:lnTo>
                    <a:pt x="1167" y="6139"/>
                  </a:lnTo>
                  <a:cubicBezTo>
                    <a:pt x="1222" y="6285"/>
                    <a:pt x="1368" y="6382"/>
                    <a:pt x="1518" y="6382"/>
                  </a:cubicBezTo>
                  <a:cubicBezTo>
                    <a:pt x="1564" y="6382"/>
                    <a:pt x="1611" y="6373"/>
                    <a:pt x="1656" y="6354"/>
                  </a:cubicBezTo>
                  <a:cubicBezTo>
                    <a:pt x="1906" y="6270"/>
                    <a:pt x="3549" y="5639"/>
                    <a:pt x="3894" y="5508"/>
                  </a:cubicBezTo>
                  <a:lnTo>
                    <a:pt x="4763" y="5175"/>
                  </a:lnTo>
                  <a:cubicBezTo>
                    <a:pt x="4942" y="5104"/>
                    <a:pt x="5049" y="4901"/>
                    <a:pt x="4965" y="4723"/>
                  </a:cubicBezTo>
                  <a:lnTo>
                    <a:pt x="4954" y="4675"/>
                  </a:lnTo>
                  <a:cubicBezTo>
                    <a:pt x="5525" y="4437"/>
                    <a:pt x="5537" y="4413"/>
                    <a:pt x="6120" y="4413"/>
                  </a:cubicBezTo>
                  <a:cubicBezTo>
                    <a:pt x="6204" y="4413"/>
                    <a:pt x="6275" y="4330"/>
                    <a:pt x="6275" y="4246"/>
                  </a:cubicBezTo>
                  <a:cubicBezTo>
                    <a:pt x="6275" y="4151"/>
                    <a:pt x="6204" y="4080"/>
                    <a:pt x="6120" y="4080"/>
                  </a:cubicBezTo>
                  <a:cubicBezTo>
                    <a:pt x="5477" y="4080"/>
                    <a:pt x="5418" y="4127"/>
                    <a:pt x="4834" y="4377"/>
                  </a:cubicBezTo>
                  <a:lnTo>
                    <a:pt x="3989" y="2127"/>
                  </a:lnTo>
                  <a:lnTo>
                    <a:pt x="5073" y="1686"/>
                  </a:lnTo>
                  <a:cubicBezTo>
                    <a:pt x="5294" y="1601"/>
                    <a:pt x="5460" y="1589"/>
                    <a:pt x="6106" y="1589"/>
                  </a:cubicBezTo>
                  <a:cubicBezTo>
                    <a:pt x="6364" y="1589"/>
                    <a:pt x="6699" y="1591"/>
                    <a:pt x="7144" y="1591"/>
                  </a:cubicBezTo>
                  <a:cubicBezTo>
                    <a:pt x="7323" y="1591"/>
                    <a:pt x="7442" y="1651"/>
                    <a:pt x="7513" y="1770"/>
                  </a:cubicBezTo>
                  <a:cubicBezTo>
                    <a:pt x="7573" y="1865"/>
                    <a:pt x="7573" y="1948"/>
                    <a:pt x="7585" y="1984"/>
                  </a:cubicBezTo>
                  <a:cubicBezTo>
                    <a:pt x="7585" y="2044"/>
                    <a:pt x="7549" y="2341"/>
                    <a:pt x="7263" y="2389"/>
                  </a:cubicBezTo>
                  <a:cubicBezTo>
                    <a:pt x="6835" y="2460"/>
                    <a:pt x="5882" y="2591"/>
                    <a:pt x="5882" y="2591"/>
                  </a:cubicBezTo>
                  <a:cubicBezTo>
                    <a:pt x="5787" y="2603"/>
                    <a:pt x="5727" y="2687"/>
                    <a:pt x="5739" y="2770"/>
                  </a:cubicBezTo>
                  <a:cubicBezTo>
                    <a:pt x="5763" y="2841"/>
                    <a:pt x="5823" y="2901"/>
                    <a:pt x="5906" y="2901"/>
                  </a:cubicBezTo>
                  <a:lnTo>
                    <a:pt x="5942" y="2901"/>
                  </a:lnTo>
                  <a:cubicBezTo>
                    <a:pt x="5954" y="2901"/>
                    <a:pt x="6894" y="2770"/>
                    <a:pt x="7335" y="2699"/>
                  </a:cubicBezTo>
                  <a:cubicBezTo>
                    <a:pt x="7740" y="2627"/>
                    <a:pt x="7882" y="2282"/>
                    <a:pt x="7918" y="2056"/>
                  </a:cubicBezTo>
                  <a:lnTo>
                    <a:pt x="9764" y="520"/>
                  </a:lnTo>
                  <a:cubicBezTo>
                    <a:pt x="9875" y="408"/>
                    <a:pt x="10028" y="311"/>
                    <a:pt x="10188" y="311"/>
                  </a:cubicBezTo>
                  <a:cubicBezTo>
                    <a:pt x="10285" y="311"/>
                    <a:pt x="10384" y="347"/>
                    <a:pt x="10478" y="436"/>
                  </a:cubicBezTo>
                  <a:cubicBezTo>
                    <a:pt x="10776" y="734"/>
                    <a:pt x="10502" y="1091"/>
                    <a:pt x="10430" y="1151"/>
                  </a:cubicBezTo>
                  <a:cubicBezTo>
                    <a:pt x="10359" y="1222"/>
                    <a:pt x="8097" y="3651"/>
                    <a:pt x="8097" y="3651"/>
                  </a:cubicBezTo>
                  <a:cubicBezTo>
                    <a:pt x="7763" y="4020"/>
                    <a:pt x="7323" y="4080"/>
                    <a:pt x="7144" y="4092"/>
                  </a:cubicBezTo>
                  <a:lnTo>
                    <a:pt x="6847" y="4092"/>
                  </a:lnTo>
                  <a:cubicBezTo>
                    <a:pt x="6751" y="4092"/>
                    <a:pt x="6680" y="4175"/>
                    <a:pt x="6680" y="4258"/>
                  </a:cubicBezTo>
                  <a:cubicBezTo>
                    <a:pt x="6680" y="4353"/>
                    <a:pt x="6751" y="4425"/>
                    <a:pt x="6847" y="4425"/>
                  </a:cubicBezTo>
                  <a:lnTo>
                    <a:pt x="7156" y="4425"/>
                  </a:lnTo>
                  <a:cubicBezTo>
                    <a:pt x="7382" y="4413"/>
                    <a:pt x="7918" y="4330"/>
                    <a:pt x="8335" y="3877"/>
                  </a:cubicBezTo>
                  <a:cubicBezTo>
                    <a:pt x="10669" y="1377"/>
                    <a:pt x="10669" y="1377"/>
                    <a:pt x="10669" y="1353"/>
                  </a:cubicBezTo>
                  <a:cubicBezTo>
                    <a:pt x="10883" y="1151"/>
                    <a:pt x="11121" y="627"/>
                    <a:pt x="10704" y="210"/>
                  </a:cubicBezTo>
                  <a:cubicBezTo>
                    <a:pt x="10539" y="60"/>
                    <a:pt x="10365" y="0"/>
                    <a:pt x="101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15" name="Google Shape;10115;p78"/>
          <p:cNvGrpSpPr/>
          <p:nvPr/>
        </p:nvGrpSpPr>
        <p:grpSpPr>
          <a:xfrm>
            <a:off x="4721349" y="4257427"/>
            <a:ext cx="464343" cy="461584"/>
            <a:chOff x="3541011" y="3367320"/>
            <a:chExt cx="348257" cy="346188"/>
          </a:xfrm>
          <a:solidFill>
            <a:schemeClr val="tx1"/>
          </a:solidFill>
        </p:grpSpPr>
        <p:sp>
          <p:nvSpPr>
            <p:cNvPr id="10116" name="Google Shape;10116;p78"/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7" name="Google Shape;10117;p78"/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8" name="Google Shape;10118;p78"/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9" name="Google Shape;10119;p78"/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20" name="Google Shape;10120;p78"/>
          <p:cNvGrpSpPr/>
          <p:nvPr/>
        </p:nvGrpSpPr>
        <p:grpSpPr>
          <a:xfrm>
            <a:off x="1752904" y="4245289"/>
            <a:ext cx="446221" cy="487131"/>
            <a:chOff x="1314678" y="3358217"/>
            <a:chExt cx="334666" cy="365348"/>
          </a:xfrm>
          <a:solidFill>
            <a:schemeClr val="tx1"/>
          </a:solidFill>
        </p:grpSpPr>
        <p:sp>
          <p:nvSpPr>
            <p:cNvPr id="10121" name="Google Shape;10121;p78"/>
            <p:cNvSpPr/>
            <p:nvPr/>
          </p:nvSpPr>
          <p:spPr>
            <a:xfrm>
              <a:off x="1316588" y="3358217"/>
              <a:ext cx="332757" cy="365348"/>
            </a:xfrm>
            <a:custGeom>
              <a:avLst/>
              <a:gdLst/>
              <a:ahLst/>
              <a:cxnLst/>
              <a:rect l="l" t="t" r="r" b="b"/>
              <a:pathLst>
                <a:path w="10455" h="11479" extrusionOk="0">
                  <a:moveTo>
                    <a:pt x="1501" y="9300"/>
                  </a:moveTo>
                  <a:cubicBezTo>
                    <a:pt x="1655" y="9300"/>
                    <a:pt x="1786" y="9419"/>
                    <a:pt x="1786" y="9585"/>
                  </a:cubicBezTo>
                  <a:cubicBezTo>
                    <a:pt x="1786" y="9752"/>
                    <a:pt x="1667" y="9871"/>
                    <a:pt x="1501" y="9871"/>
                  </a:cubicBezTo>
                  <a:lnTo>
                    <a:pt x="584" y="9871"/>
                  </a:lnTo>
                  <a:cubicBezTo>
                    <a:pt x="429" y="9871"/>
                    <a:pt x="298" y="9752"/>
                    <a:pt x="298" y="9585"/>
                  </a:cubicBezTo>
                  <a:cubicBezTo>
                    <a:pt x="298" y="9431"/>
                    <a:pt x="417" y="9300"/>
                    <a:pt x="584" y="9300"/>
                  </a:cubicBezTo>
                  <a:close/>
                  <a:moveTo>
                    <a:pt x="9359" y="1013"/>
                  </a:moveTo>
                  <a:lnTo>
                    <a:pt x="9359" y="10443"/>
                  </a:lnTo>
                  <a:lnTo>
                    <a:pt x="9037" y="10443"/>
                  </a:lnTo>
                  <a:lnTo>
                    <a:pt x="9037" y="1013"/>
                  </a:lnTo>
                  <a:close/>
                  <a:moveTo>
                    <a:pt x="3048" y="1"/>
                  </a:moveTo>
                  <a:cubicBezTo>
                    <a:pt x="2965" y="1"/>
                    <a:pt x="2894" y="72"/>
                    <a:pt x="2894" y="156"/>
                  </a:cubicBezTo>
                  <a:cubicBezTo>
                    <a:pt x="2894" y="251"/>
                    <a:pt x="2965" y="322"/>
                    <a:pt x="3048" y="322"/>
                  </a:cubicBezTo>
                  <a:lnTo>
                    <a:pt x="8347" y="322"/>
                  </a:lnTo>
                  <a:cubicBezTo>
                    <a:pt x="8561" y="322"/>
                    <a:pt x="8728" y="489"/>
                    <a:pt x="8728" y="691"/>
                  </a:cubicBezTo>
                  <a:lnTo>
                    <a:pt x="8728" y="10776"/>
                  </a:lnTo>
                  <a:cubicBezTo>
                    <a:pt x="8728" y="10978"/>
                    <a:pt x="8561" y="11145"/>
                    <a:pt x="8347" y="11145"/>
                  </a:cubicBezTo>
                  <a:lnTo>
                    <a:pt x="1584" y="11145"/>
                  </a:lnTo>
                  <a:cubicBezTo>
                    <a:pt x="1370" y="11145"/>
                    <a:pt x="1203" y="10978"/>
                    <a:pt x="1203" y="10776"/>
                  </a:cubicBezTo>
                  <a:lnTo>
                    <a:pt x="1203" y="10204"/>
                  </a:lnTo>
                  <a:lnTo>
                    <a:pt x="1524" y="10204"/>
                  </a:lnTo>
                  <a:cubicBezTo>
                    <a:pt x="1858" y="10204"/>
                    <a:pt x="2132" y="9931"/>
                    <a:pt x="2132" y="9597"/>
                  </a:cubicBezTo>
                  <a:cubicBezTo>
                    <a:pt x="2132" y="9276"/>
                    <a:pt x="1846" y="8990"/>
                    <a:pt x="1524" y="8990"/>
                  </a:cubicBezTo>
                  <a:lnTo>
                    <a:pt x="1203" y="8990"/>
                  </a:lnTo>
                  <a:lnTo>
                    <a:pt x="1203" y="8621"/>
                  </a:lnTo>
                  <a:cubicBezTo>
                    <a:pt x="1203" y="8526"/>
                    <a:pt x="1132" y="8454"/>
                    <a:pt x="1048" y="8454"/>
                  </a:cubicBezTo>
                  <a:cubicBezTo>
                    <a:pt x="953" y="8454"/>
                    <a:pt x="882" y="8526"/>
                    <a:pt x="882" y="8621"/>
                  </a:cubicBezTo>
                  <a:lnTo>
                    <a:pt x="882" y="8990"/>
                  </a:lnTo>
                  <a:lnTo>
                    <a:pt x="608" y="8990"/>
                  </a:lnTo>
                  <a:cubicBezTo>
                    <a:pt x="274" y="8990"/>
                    <a:pt x="0" y="9276"/>
                    <a:pt x="0" y="9597"/>
                  </a:cubicBezTo>
                  <a:cubicBezTo>
                    <a:pt x="0" y="9931"/>
                    <a:pt x="286" y="10204"/>
                    <a:pt x="608" y="10204"/>
                  </a:cubicBezTo>
                  <a:lnTo>
                    <a:pt x="882" y="10204"/>
                  </a:lnTo>
                  <a:lnTo>
                    <a:pt x="882" y="10776"/>
                  </a:lnTo>
                  <a:cubicBezTo>
                    <a:pt x="882" y="11157"/>
                    <a:pt x="1191" y="11478"/>
                    <a:pt x="1584" y="11478"/>
                  </a:cubicBezTo>
                  <a:lnTo>
                    <a:pt x="9752" y="11478"/>
                  </a:lnTo>
                  <a:cubicBezTo>
                    <a:pt x="10133" y="11478"/>
                    <a:pt x="10454" y="11157"/>
                    <a:pt x="10454" y="10776"/>
                  </a:cubicBezTo>
                  <a:lnTo>
                    <a:pt x="10454" y="2156"/>
                  </a:lnTo>
                  <a:cubicBezTo>
                    <a:pt x="10454" y="2073"/>
                    <a:pt x="10371" y="1989"/>
                    <a:pt x="10287" y="1989"/>
                  </a:cubicBezTo>
                  <a:cubicBezTo>
                    <a:pt x="10192" y="1989"/>
                    <a:pt x="10121" y="2073"/>
                    <a:pt x="10121" y="2156"/>
                  </a:cubicBezTo>
                  <a:lnTo>
                    <a:pt x="10121" y="10776"/>
                  </a:lnTo>
                  <a:cubicBezTo>
                    <a:pt x="10121" y="10978"/>
                    <a:pt x="9954" y="11145"/>
                    <a:pt x="9752" y="11145"/>
                  </a:cubicBezTo>
                  <a:lnTo>
                    <a:pt x="8954" y="11145"/>
                  </a:lnTo>
                  <a:cubicBezTo>
                    <a:pt x="9014" y="11038"/>
                    <a:pt x="9061" y="10919"/>
                    <a:pt x="9061" y="10800"/>
                  </a:cubicBezTo>
                  <a:lnTo>
                    <a:pt x="9549" y="10800"/>
                  </a:lnTo>
                  <a:cubicBezTo>
                    <a:pt x="9645" y="10800"/>
                    <a:pt x="9716" y="10728"/>
                    <a:pt x="9716" y="10645"/>
                  </a:cubicBezTo>
                  <a:lnTo>
                    <a:pt x="9716" y="858"/>
                  </a:lnTo>
                  <a:cubicBezTo>
                    <a:pt x="9716" y="775"/>
                    <a:pt x="9645" y="691"/>
                    <a:pt x="9549" y="691"/>
                  </a:cubicBezTo>
                  <a:lnTo>
                    <a:pt x="9061" y="691"/>
                  </a:lnTo>
                  <a:cubicBezTo>
                    <a:pt x="9061" y="560"/>
                    <a:pt x="9014" y="441"/>
                    <a:pt x="8954" y="358"/>
                  </a:cubicBezTo>
                  <a:lnTo>
                    <a:pt x="9752" y="358"/>
                  </a:lnTo>
                  <a:cubicBezTo>
                    <a:pt x="9954" y="358"/>
                    <a:pt x="10121" y="525"/>
                    <a:pt x="10121" y="727"/>
                  </a:cubicBezTo>
                  <a:lnTo>
                    <a:pt x="10121" y="1430"/>
                  </a:lnTo>
                  <a:cubicBezTo>
                    <a:pt x="10097" y="1489"/>
                    <a:pt x="10168" y="1561"/>
                    <a:pt x="10276" y="1561"/>
                  </a:cubicBezTo>
                  <a:cubicBezTo>
                    <a:pt x="10359" y="1561"/>
                    <a:pt x="10430" y="1489"/>
                    <a:pt x="10430" y="1394"/>
                  </a:cubicBezTo>
                  <a:lnTo>
                    <a:pt x="10430" y="691"/>
                  </a:lnTo>
                  <a:cubicBezTo>
                    <a:pt x="10430" y="310"/>
                    <a:pt x="10121" y="1"/>
                    <a:pt x="9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22" name="Google Shape;10122;p78"/>
            <p:cNvSpPr/>
            <p:nvPr/>
          </p:nvSpPr>
          <p:spPr>
            <a:xfrm>
              <a:off x="1314678" y="3358981"/>
              <a:ext cx="79632" cy="254684"/>
            </a:xfrm>
            <a:custGeom>
              <a:avLst/>
              <a:gdLst/>
              <a:ahLst/>
              <a:cxnLst/>
              <a:rect l="l" t="t" r="r" b="b"/>
              <a:pathLst>
                <a:path w="2502" h="8002" extrusionOk="0">
                  <a:moveTo>
                    <a:pt x="1537" y="1537"/>
                  </a:moveTo>
                  <a:cubicBezTo>
                    <a:pt x="1680" y="1537"/>
                    <a:pt x="1811" y="1656"/>
                    <a:pt x="1811" y="1822"/>
                  </a:cubicBezTo>
                  <a:cubicBezTo>
                    <a:pt x="1811" y="1989"/>
                    <a:pt x="1692" y="2108"/>
                    <a:pt x="1537" y="2108"/>
                  </a:cubicBezTo>
                  <a:lnTo>
                    <a:pt x="608" y="2108"/>
                  </a:lnTo>
                  <a:cubicBezTo>
                    <a:pt x="465" y="2108"/>
                    <a:pt x="334" y="1989"/>
                    <a:pt x="334" y="1822"/>
                  </a:cubicBezTo>
                  <a:cubicBezTo>
                    <a:pt x="334" y="1668"/>
                    <a:pt x="453" y="1537"/>
                    <a:pt x="608" y="1537"/>
                  </a:cubicBezTo>
                  <a:close/>
                  <a:moveTo>
                    <a:pt x="1549" y="4132"/>
                  </a:moveTo>
                  <a:cubicBezTo>
                    <a:pt x="1692" y="4132"/>
                    <a:pt x="1835" y="4251"/>
                    <a:pt x="1835" y="4406"/>
                  </a:cubicBezTo>
                  <a:cubicBezTo>
                    <a:pt x="1835" y="4573"/>
                    <a:pt x="1715" y="4692"/>
                    <a:pt x="1549" y="4692"/>
                  </a:cubicBezTo>
                  <a:lnTo>
                    <a:pt x="632" y="4692"/>
                  </a:lnTo>
                  <a:cubicBezTo>
                    <a:pt x="465" y="4680"/>
                    <a:pt x="346" y="4561"/>
                    <a:pt x="346" y="4406"/>
                  </a:cubicBezTo>
                  <a:cubicBezTo>
                    <a:pt x="346" y="4263"/>
                    <a:pt x="465" y="4132"/>
                    <a:pt x="632" y="4132"/>
                  </a:cubicBezTo>
                  <a:close/>
                  <a:moveTo>
                    <a:pt x="1549" y="6704"/>
                  </a:moveTo>
                  <a:cubicBezTo>
                    <a:pt x="1715" y="6704"/>
                    <a:pt x="1835" y="6835"/>
                    <a:pt x="1835" y="6990"/>
                  </a:cubicBezTo>
                  <a:cubicBezTo>
                    <a:pt x="1835" y="7132"/>
                    <a:pt x="1715" y="7263"/>
                    <a:pt x="1549" y="7263"/>
                  </a:cubicBezTo>
                  <a:lnTo>
                    <a:pt x="632" y="7263"/>
                  </a:lnTo>
                  <a:cubicBezTo>
                    <a:pt x="477" y="7263"/>
                    <a:pt x="346" y="7144"/>
                    <a:pt x="346" y="6990"/>
                  </a:cubicBezTo>
                  <a:cubicBezTo>
                    <a:pt x="346" y="6823"/>
                    <a:pt x="465" y="6704"/>
                    <a:pt x="632" y="6704"/>
                  </a:cubicBezTo>
                  <a:close/>
                  <a:moveTo>
                    <a:pt x="1608" y="1"/>
                  </a:moveTo>
                  <a:cubicBezTo>
                    <a:pt x="1227" y="1"/>
                    <a:pt x="906" y="310"/>
                    <a:pt x="906" y="703"/>
                  </a:cubicBezTo>
                  <a:lnTo>
                    <a:pt x="906" y="1239"/>
                  </a:lnTo>
                  <a:lnTo>
                    <a:pt x="608" y="1239"/>
                  </a:lnTo>
                  <a:cubicBezTo>
                    <a:pt x="275" y="1239"/>
                    <a:pt x="1" y="1525"/>
                    <a:pt x="1" y="1846"/>
                  </a:cubicBezTo>
                  <a:cubicBezTo>
                    <a:pt x="1" y="2179"/>
                    <a:pt x="287" y="2465"/>
                    <a:pt x="608" y="2465"/>
                  </a:cubicBezTo>
                  <a:lnTo>
                    <a:pt x="906" y="2465"/>
                  </a:lnTo>
                  <a:lnTo>
                    <a:pt x="906" y="3799"/>
                  </a:lnTo>
                  <a:lnTo>
                    <a:pt x="608" y="3799"/>
                  </a:lnTo>
                  <a:cubicBezTo>
                    <a:pt x="275" y="3799"/>
                    <a:pt x="1" y="4084"/>
                    <a:pt x="1" y="4406"/>
                  </a:cubicBezTo>
                  <a:cubicBezTo>
                    <a:pt x="1" y="4739"/>
                    <a:pt x="287" y="5025"/>
                    <a:pt x="608" y="5025"/>
                  </a:cubicBezTo>
                  <a:lnTo>
                    <a:pt x="906" y="5025"/>
                  </a:lnTo>
                  <a:lnTo>
                    <a:pt x="906" y="6359"/>
                  </a:lnTo>
                  <a:lnTo>
                    <a:pt x="632" y="6359"/>
                  </a:lnTo>
                  <a:cubicBezTo>
                    <a:pt x="287" y="6359"/>
                    <a:pt x="13" y="6644"/>
                    <a:pt x="13" y="6966"/>
                  </a:cubicBezTo>
                  <a:cubicBezTo>
                    <a:pt x="13" y="7299"/>
                    <a:pt x="299" y="7585"/>
                    <a:pt x="632" y="7585"/>
                  </a:cubicBezTo>
                  <a:lnTo>
                    <a:pt x="906" y="7585"/>
                  </a:lnTo>
                  <a:lnTo>
                    <a:pt x="906" y="7835"/>
                  </a:lnTo>
                  <a:cubicBezTo>
                    <a:pt x="906" y="7918"/>
                    <a:pt x="977" y="8002"/>
                    <a:pt x="1073" y="8002"/>
                  </a:cubicBezTo>
                  <a:cubicBezTo>
                    <a:pt x="1168" y="8002"/>
                    <a:pt x="1239" y="7918"/>
                    <a:pt x="1239" y="7835"/>
                  </a:cubicBezTo>
                  <a:lnTo>
                    <a:pt x="1239" y="7585"/>
                  </a:lnTo>
                  <a:lnTo>
                    <a:pt x="1537" y="7585"/>
                  </a:lnTo>
                  <a:cubicBezTo>
                    <a:pt x="1882" y="7585"/>
                    <a:pt x="2144" y="7299"/>
                    <a:pt x="2144" y="6966"/>
                  </a:cubicBezTo>
                  <a:cubicBezTo>
                    <a:pt x="2144" y="6644"/>
                    <a:pt x="1858" y="6359"/>
                    <a:pt x="1537" y="6359"/>
                  </a:cubicBezTo>
                  <a:lnTo>
                    <a:pt x="1239" y="6359"/>
                  </a:lnTo>
                  <a:lnTo>
                    <a:pt x="1239" y="5025"/>
                  </a:lnTo>
                  <a:lnTo>
                    <a:pt x="1537" y="5025"/>
                  </a:lnTo>
                  <a:cubicBezTo>
                    <a:pt x="1882" y="5025"/>
                    <a:pt x="2144" y="4739"/>
                    <a:pt x="2144" y="4406"/>
                  </a:cubicBezTo>
                  <a:cubicBezTo>
                    <a:pt x="2144" y="4084"/>
                    <a:pt x="1858" y="3799"/>
                    <a:pt x="1537" y="3799"/>
                  </a:cubicBezTo>
                  <a:lnTo>
                    <a:pt x="1239" y="3799"/>
                  </a:lnTo>
                  <a:lnTo>
                    <a:pt x="1239" y="2465"/>
                  </a:lnTo>
                  <a:lnTo>
                    <a:pt x="1525" y="2465"/>
                  </a:lnTo>
                  <a:cubicBezTo>
                    <a:pt x="1858" y="2465"/>
                    <a:pt x="2132" y="2179"/>
                    <a:pt x="2132" y="1846"/>
                  </a:cubicBezTo>
                  <a:cubicBezTo>
                    <a:pt x="2132" y="1525"/>
                    <a:pt x="1846" y="1239"/>
                    <a:pt x="1525" y="1239"/>
                  </a:cubicBezTo>
                  <a:lnTo>
                    <a:pt x="1239" y="1239"/>
                  </a:lnTo>
                  <a:lnTo>
                    <a:pt x="1239" y="703"/>
                  </a:lnTo>
                  <a:cubicBezTo>
                    <a:pt x="1239" y="489"/>
                    <a:pt x="1406" y="334"/>
                    <a:pt x="1608" y="334"/>
                  </a:cubicBezTo>
                  <a:lnTo>
                    <a:pt x="2335" y="334"/>
                  </a:lnTo>
                  <a:cubicBezTo>
                    <a:pt x="2430" y="334"/>
                    <a:pt x="2501" y="251"/>
                    <a:pt x="2501" y="167"/>
                  </a:cubicBezTo>
                  <a:cubicBezTo>
                    <a:pt x="2501" y="72"/>
                    <a:pt x="2430" y="1"/>
                    <a:pt x="23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23" name="Google Shape;10123;p78"/>
            <p:cNvSpPr/>
            <p:nvPr/>
          </p:nvSpPr>
          <p:spPr>
            <a:xfrm>
              <a:off x="1411688" y="3629546"/>
              <a:ext cx="139118" cy="10662"/>
            </a:xfrm>
            <a:custGeom>
              <a:avLst/>
              <a:gdLst/>
              <a:ahLst/>
              <a:cxnLst/>
              <a:rect l="l" t="t" r="r" b="b"/>
              <a:pathLst>
                <a:path w="4371" h="335" extrusionOk="0">
                  <a:moveTo>
                    <a:pt x="168" y="1"/>
                  </a:moveTo>
                  <a:cubicBezTo>
                    <a:pt x="84" y="1"/>
                    <a:pt x="1" y="72"/>
                    <a:pt x="1" y="167"/>
                  </a:cubicBezTo>
                  <a:cubicBezTo>
                    <a:pt x="1" y="251"/>
                    <a:pt x="84" y="334"/>
                    <a:pt x="168" y="334"/>
                  </a:cubicBezTo>
                  <a:lnTo>
                    <a:pt x="4204" y="334"/>
                  </a:lnTo>
                  <a:cubicBezTo>
                    <a:pt x="4287" y="334"/>
                    <a:pt x="4371" y="251"/>
                    <a:pt x="4371" y="167"/>
                  </a:cubicBezTo>
                  <a:cubicBezTo>
                    <a:pt x="4371" y="72"/>
                    <a:pt x="4287" y="1"/>
                    <a:pt x="42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24" name="Google Shape;10124;p78"/>
            <p:cNvSpPr/>
            <p:nvPr/>
          </p:nvSpPr>
          <p:spPr>
            <a:xfrm>
              <a:off x="1412070" y="3652303"/>
              <a:ext cx="139118" cy="10630"/>
            </a:xfrm>
            <a:custGeom>
              <a:avLst/>
              <a:gdLst/>
              <a:ahLst/>
              <a:cxnLst/>
              <a:rect l="l" t="t" r="r" b="b"/>
              <a:pathLst>
                <a:path w="4371" h="334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lnTo>
                    <a:pt x="4204" y="333"/>
                  </a:lnTo>
                  <a:cubicBezTo>
                    <a:pt x="4299" y="333"/>
                    <a:pt x="4370" y="250"/>
                    <a:pt x="4370" y="167"/>
                  </a:cubicBezTo>
                  <a:cubicBezTo>
                    <a:pt x="4370" y="72"/>
                    <a:pt x="4299" y="0"/>
                    <a:pt x="42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25" name="Google Shape;10125;p78"/>
            <p:cNvSpPr/>
            <p:nvPr/>
          </p:nvSpPr>
          <p:spPr>
            <a:xfrm>
              <a:off x="1432153" y="3417352"/>
              <a:ext cx="83802" cy="191379"/>
            </a:xfrm>
            <a:custGeom>
              <a:avLst/>
              <a:gdLst/>
              <a:ahLst/>
              <a:cxnLst/>
              <a:rect l="l" t="t" r="r" b="b"/>
              <a:pathLst>
                <a:path w="2633" h="6013" extrusionOk="0">
                  <a:moveTo>
                    <a:pt x="1763" y="357"/>
                  </a:moveTo>
                  <a:cubicBezTo>
                    <a:pt x="1882" y="357"/>
                    <a:pt x="2037" y="405"/>
                    <a:pt x="2251" y="488"/>
                  </a:cubicBezTo>
                  <a:lnTo>
                    <a:pt x="2263" y="512"/>
                  </a:lnTo>
                  <a:lnTo>
                    <a:pt x="2096" y="1488"/>
                  </a:lnTo>
                  <a:cubicBezTo>
                    <a:pt x="2096" y="1500"/>
                    <a:pt x="2084" y="1500"/>
                    <a:pt x="2084" y="1500"/>
                  </a:cubicBezTo>
                  <a:lnTo>
                    <a:pt x="1596" y="1441"/>
                  </a:lnTo>
                  <a:lnTo>
                    <a:pt x="1561" y="1441"/>
                  </a:lnTo>
                  <a:cubicBezTo>
                    <a:pt x="965" y="1477"/>
                    <a:pt x="751" y="2143"/>
                    <a:pt x="751" y="2691"/>
                  </a:cubicBezTo>
                  <a:lnTo>
                    <a:pt x="751" y="3382"/>
                  </a:lnTo>
                  <a:cubicBezTo>
                    <a:pt x="751" y="3501"/>
                    <a:pt x="763" y="3822"/>
                    <a:pt x="894" y="4120"/>
                  </a:cubicBezTo>
                  <a:cubicBezTo>
                    <a:pt x="1025" y="4441"/>
                    <a:pt x="1263" y="4608"/>
                    <a:pt x="1561" y="4632"/>
                  </a:cubicBezTo>
                  <a:lnTo>
                    <a:pt x="1596" y="4632"/>
                  </a:lnTo>
                  <a:lnTo>
                    <a:pt x="2084" y="4572"/>
                  </a:lnTo>
                  <a:cubicBezTo>
                    <a:pt x="2096" y="4572"/>
                    <a:pt x="2096" y="4572"/>
                    <a:pt x="2096" y="4584"/>
                  </a:cubicBezTo>
                  <a:lnTo>
                    <a:pt x="2263" y="5572"/>
                  </a:lnTo>
                  <a:cubicBezTo>
                    <a:pt x="2263" y="5572"/>
                    <a:pt x="2263" y="5584"/>
                    <a:pt x="2251" y="5584"/>
                  </a:cubicBezTo>
                  <a:cubicBezTo>
                    <a:pt x="2037" y="5668"/>
                    <a:pt x="1882" y="5715"/>
                    <a:pt x="1763" y="5715"/>
                  </a:cubicBezTo>
                  <a:cubicBezTo>
                    <a:pt x="1608" y="5715"/>
                    <a:pt x="1251" y="5632"/>
                    <a:pt x="941" y="5298"/>
                  </a:cubicBezTo>
                  <a:cubicBezTo>
                    <a:pt x="537" y="4882"/>
                    <a:pt x="334" y="4227"/>
                    <a:pt x="334" y="3393"/>
                  </a:cubicBezTo>
                  <a:lnTo>
                    <a:pt x="334" y="2679"/>
                  </a:lnTo>
                  <a:cubicBezTo>
                    <a:pt x="334" y="1846"/>
                    <a:pt x="537" y="1191"/>
                    <a:pt x="941" y="774"/>
                  </a:cubicBezTo>
                  <a:cubicBezTo>
                    <a:pt x="1263" y="453"/>
                    <a:pt x="1620" y="357"/>
                    <a:pt x="1763" y="357"/>
                  </a:cubicBezTo>
                  <a:close/>
                  <a:moveTo>
                    <a:pt x="1775" y="0"/>
                  </a:moveTo>
                  <a:cubicBezTo>
                    <a:pt x="1525" y="0"/>
                    <a:pt x="1084" y="131"/>
                    <a:pt x="715" y="500"/>
                  </a:cubicBezTo>
                  <a:cubicBezTo>
                    <a:pt x="239" y="988"/>
                    <a:pt x="1" y="1715"/>
                    <a:pt x="1" y="2643"/>
                  </a:cubicBezTo>
                  <a:lnTo>
                    <a:pt x="1" y="3358"/>
                  </a:lnTo>
                  <a:cubicBezTo>
                    <a:pt x="1" y="4298"/>
                    <a:pt x="239" y="5013"/>
                    <a:pt x="715" y="5501"/>
                  </a:cubicBezTo>
                  <a:cubicBezTo>
                    <a:pt x="1084" y="5882"/>
                    <a:pt x="1525" y="6013"/>
                    <a:pt x="1775" y="6013"/>
                  </a:cubicBezTo>
                  <a:cubicBezTo>
                    <a:pt x="1965" y="6013"/>
                    <a:pt x="2215" y="5918"/>
                    <a:pt x="2394" y="5858"/>
                  </a:cubicBezTo>
                  <a:cubicBezTo>
                    <a:pt x="2549" y="5799"/>
                    <a:pt x="2632" y="5644"/>
                    <a:pt x="2608" y="5477"/>
                  </a:cubicBezTo>
                  <a:lnTo>
                    <a:pt x="2442" y="4489"/>
                  </a:lnTo>
                  <a:cubicBezTo>
                    <a:pt x="2419" y="4307"/>
                    <a:pt x="2255" y="4190"/>
                    <a:pt x="2075" y="4190"/>
                  </a:cubicBezTo>
                  <a:cubicBezTo>
                    <a:pt x="2066" y="4190"/>
                    <a:pt x="2058" y="4191"/>
                    <a:pt x="2049" y="4191"/>
                  </a:cubicBezTo>
                  <a:lnTo>
                    <a:pt x="1573" y="4251"/>
                  </a:lnTo>
                  <a:cubicBezTo>
                    <a:pt x="1108" y="4215"/>
                    <a:pt x="1108" y="3382"/>
                    <a:pt x="1108" y="3334"/>
                  </a:cubicBezTo>
                  <a:lnTo>
                    <a:pt x="1108" y="2643"/>
                  </a:lnTo>
                  <a:cubicBezTo>
                    <a:pt x="1108" y="2643"/>
                    <a:pt x="1108" y="2644"/>
                    <a:pt x="1108" y="2644"/>
                  </a:cubicBezTo>
                  <a:cubicBezTo>
                    <a:pt x="1084" y="2644"/>
                    <a:pt x="1088" y="1798"/>
                    <a:pt x="1561" y="1762"/>
                  </a:cubicBezTo>
                  <a:lnTo>
                    <a:pt x="2037" y="1822"/>
                  </a:lnTo>
                  <a:cubicBezTo>
                    <a:pt x="2053" y="1824"/>
                    <a:pt x="2068" y="1825"/>
                    <a:pt x="2084" y="1825"/>
                  </a:cubicBezTo>
                  <a:cubicBezTo>
                    <a:pt x="2263" y="1825"/>
                    <a:pt x="2397" y="1700"/>
                    <a:pt x="2430" y="1524"/>
                  </a:cubicBezTo>
                  <a:lnTo>
                    <a:pt x="2596" y="536"/>
                  </a:lnTo>
                  <a:cubicBezTo>
                    <a:pt x="2620" y="369"/>
                    <a:pt x="2537" y="203"/>
                    <a:pt x="2382" y="143"/>
                  </a:cubicBezTo>
                  <a:cubicBezTo>
                    <a:pt x="2215" y="72"/>
                    <a:pt x="1965" y="0"/>
                    <a:pt x="1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26" name="Google Shape;10126;p78"/>
          <p:cNvGrpSpPr/>
          <p:nvPr/>
        </p:nvGrpSpPr>
        <p:grpSpPr>
          <a:xfrm>
            <a:off x="2331444" y="4264513"/>
            <a:ext cx="479025" cy="447707"/>
            <a:chOff x="1748582" y="3372635"/>
            <a:chExt cx="359269" cy="335780"/>
          </a:xfrm>
          <a:solidFill>
            <a:schemeClr val="tx1"/>
          </a:solidFill>
        </p:grpSpPr>
        <p:sp>
          <p:nvSpPr>
            <p:cNvPr id="10127" name="Google Shape;10127;p78"/>
            <p:cNvSpPr/>
            <p:nvPr/>
          </p:nvSpPr>
          <p:spPr>
            <a:xfrm>
              <a:off x="2080161" y="3535210"/>
              <a:ext cx="27690" cy="10630"/>
            </a:xfrm>
            <a:custGeom>
              <a:avLst/>
              <a:gdLst/>
              <a:ahLst/>
              <a:cxnLst/>
              <a:rect l="l" t="t" r="r" b="b"/>
              <a:pathLst>
                <a:path w="870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703" y="333"/>
                  </a:lnTo>
                  <a:cubicBezTo>
                    <a:pt x="786" y="333"/>
                    <a:pt x="870" y="262"/>
                    <a:pt x="870" y="167"/>
                  </a:cubicBezTo>
                  <a:cubicBezTo>
                    <a:pt x="870" y="83"/>
                    <a:pt x="786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grpSp>
          <p:nvGrpSpPr>
            <p:cNvPr id="10128" name="Google Shape;10128;p78"/>
            <p:cNvGrpSpPr/>
            <p:nvPr/>
          </p:nvGrpSpPr>
          <p:grpSpPr>
            <a:xfrm>
              <a:off x="1748582" y="3372635"/>
              <a:ext cx="333520" cy="335780"/>
              <a:chOff x="1748582" y="3372635"/>
              <a:chExt cx="333520" cy="335780"/>
            </a:xfrm>
            <a:grpFill/>
          </p:grpSpPr>
          <p:sp>
            <p:nvSpPr>
              <p:cNvPr id="10129" name="Google Shape;10129;p78"/>
              <p:cNvSpPr/>
              <p:nvPr/>
            </p:nvSpPr>
            <p:spPr>
              <a:xfrm>
                <a:off x="1748582" y="3372635"/>
                <a:ext cx="308504" cy="335780"/>
              </a:xfrm>
              <a:custGeom>
                <a:avLst/>
                <a:gdLst/>
                <a:ahLst/>
                <a:cxnLst/>
                <a:rect l="l" t="t" r="r" b="b"/>
                <a:pathLst>
                  <a:path w="9693" h="10550" extrusionOk="0">
                    <a:moveTo>
                      <a:pt x="8454" y="4215"/>
                    </a:moveTo>
                    <a:cubicBezTo>
                      <a:pt x="8978" y="4298"/>
                      <a:pt x="9359" y="4739"/>
                      <a:pt x="9359" y="5275"/>
                    </a:cubicBezTo>
                    <a:cubicBezTo>
                      <a:pt x="9359" y="5811"/>
                      <a:pt x="8978" y="6263"/>
                      <a:pt x="8454" y="6334"/>
                    </a:cubicBezTo>
                    <a:lnTo>
                      <a:pt x="8454" y="4215"/>
                    </a:lnTo>
                    <a:close/>
                    <a:moveTo>
                      <a:pt x="1251" y="4036"/>
                    </a:moveTo>
                    <a:lnTo>
                      <a:pt x="1251" y="6525"/>
                    </a:lnTo>
                    <a:lnTo>
                      <a:pt x="894" y="6525"/>
                    </a:lnTo>
                    <a:cubicBezTo>
                      <a:pt x="596" y="6525"/>
                      <a:pt x="358" y="6287"/>
                      <a:pt x="358" y="5989"/>
                    </a:cubicBezTo>
                    <a:lnTo>
                      <a:pt x="358" y="4572"/>
                    </a:lnTo>
                    <a:cubicBezTo>
                      <a:pt x="358" y="4275"/>
                      <a:pt x="596" y="4036"/>
                      <a:pt x="894" y="4036"/>
                    </a:cubicBezTo>
                    <a:close/>
                    <a:moveTo>
                      <a:pt x="2668" y="4025"/>
                    </a:moveTo>
                    <a:lnTo>
                      <a:pt x="2668" y="6525"/>
                    </a:lnTo>
                    <a:lnTo>
                      <a:pt x="1584" y="6525"/>
                    </a:lnTo>
                    <a:lnTo>
                      <a:pt x="1584" y="4025"/>
                    </a:lnTo>
                    <a:close/>
                    <a:moveTo>
                      <a:pt x="2846" y="7727"/>
                    </a:moveTo>
                    <a:lnTo>
                      <a:pt x="2846" y="8466"/>
                    </a:lnTo>
                    <a:lnTo>
                      <a:pt x="2537" y="8466"/>
                    </a:lnTo>
                    <a:lnTo>
                      <a:pt x="2727" y="7727"/>
                    </a:lnTo>
                    <a:close/>
                    <a:moveTo>
                      <a:pt x="2608" y="6834"/>
                    </a:moveTo>
                    <a:lnTo>
                      <a:pt x="2001" y="9156"/>
                    </a:lnTo>
                    <a:lnTo>
                      <a:pt x="1584" y="9156"/>
                    </a:lnTo>
                    <a:lnTo>
                      <a:pt x="1584" y="6834"/>
                    </a:lnTo>
                    <a:close/>
                    <a:moveTo>
                      <a:pt x="8133" y="357"/>
                    </a:moveTo>
                    <a:lnTo>
                      <a:pt x="8133" y="10228"/>
                    </a:lnTo>
                    <a:lnTo>
                      <a:pt x="7394" y="10228"/>
                    </a:lnTo>
                    <a:lnTo>
                      <a:pt x="7394" y="3251"/>
                    </a:lnTo>
                    <a:cubicBezTo>
                      <a:pt x="7394" y="3167"/>
                      <a:pt x="7323" y="3084"/>
                      <a:pt x="7240" y="3084"/>
                    </a:cubicBezTo>
                    <a:cubicBezTo>
                      <a:pt x="7144" y="3084"/>
                      <a:pt x="7073" y="3167"/>
                      <a:pt x="7073" y="3251"/>
                    </a:cubicBezTo>
                    <a:lnTo>
                      <a:pt x="7073" y="9144"/>
                    </a:lnTo>
                    <a:cubicBezTo>
                      <a:pt x="6859" y="8859"/>
                      <a:pt x="6549" y="8466"/>
                      <a:pt x="6132" y="8073"/>
                    </a:cubicBezTo>
                    <a:cubicBezTo>
                      <a:pt x="5668" y="7632"/>
                      <a:pt x="5192" y="7275"/>
                      <a:pt x="4704" y="7013"/>
                    </a:cubicBezTo>
                    <a:cubicBezTo>
                      <a:pt x="4132" y="6715"/>
                      <a:pt x="3561" y="6561"/>
                      <a:pt x="2989" y="6537"/>
                    </a:cubicBezTo>
                    <a:lnTo>
                      <a:pt x="2989" y="4036"/>
                    </a:lnTo>
                    <a:cubicBezTo>
                      <a:pt x="3572" y="4013"/>
                      <a:pt x="4132" y="3846"/>
                      <a:pt x="4704" y="3560"/>
                    </a:cubicBezTo>
                    <a:cubicBezTo>
                      <a:pt x="5192" y="3310"/>
                      <a:pt x="5668" y="2953"/>
                      <a:pt x="6132" y="2501"/>
                    </a:cubicBezTo>
                    <a:cubicBezTo>
                      <a:pt x="6537" y="2108"/>
                      <a:pt x="6847" y="1715"/>
                      <a:pt x="7073" y="1429"/>
                    </a:cubicBezTo>
                    <a:lnTo>
                      <a:pt x="7073" y="2489"/>
                    </a:lnTo>
                    <a:cubicBezTo>
                      <a:pt x="7073" y="2584"/>
                      <a:pt x="7144" y="2655"/>
                      <a:pt x="7240" y="2655"/>
                    </a:cubicBezTo>
                    <a:cubicBezTo>
                      <a:pt x="7323" y="2655"/>
                      <a:pt x="7394" y="2584"/>
                      <a:pt x="7394" y="2489"/>
                    </a:cubicBezTo>
                    <a:lnTo>
                      <a:pt x="7394" y="357"/>
                    </a:lnTo>
                    <a:close/>
                    <a:moveTo>
                      <a:pt x="7228" y="0"/>
                    </a:moveTo>
                    <a:cubicBezTo>
                      <a:pt x="7144" y="0"/>
                      <a:pt x="7073" y="84"/>
                      <a:pt x="7073" y="167"/>
                    </a:cubicBezTo>
                    <a:lnTo>
                      <a:pt x="7073" y="822"/>
                    </a:lnTo>
                    <a:cubicBezTo>
                      <a:pt x="6966" y="988"/>
                      <a:pt x="6549" y="1631"/>
                      <a:pt x="5906" y="2251"/>
                    </a:cubicBezTo>
                    <a:cubicBezTo>
                      <a:pt x="5227" y="2905"/>
                      <a:pt x="4132" y="3703"/>
                      <a:pt x="2822" y="3703"/>
                    </a:cubicBezTo>
                    <a:lnTo>
                      <a:pt x="882" y="3703"/>
                    </a:lnTo>
                    <a:cubicBezTo>
                      <a:pt x="405" y="3703"/>
                      <a:pt x="1" y="4084"/>
                      <a:pt x="1" y="4572"/>
                    </a:cubicBezTo>
                    <a:lnTo>
                      <a:pt x="1" y="5989"/>
                    </a:lnTo>
                    <a:cubicBezTo>
                      <a:pt x="1" y="6465"/>
                      <a:pt x="382" y="6870"/>
                      <a:pt x="882" y="6870"/>
                    </a:cubicBezTo>
                    <a:lnTo>
                      <a:pt x="1239" y="6870"/>
                    </a:lnTo>
                    <a:lnTo>
                      <a:pt x="1239" y="9359"/>
                    </a:lnTo>
                    <a:cubicBezTo>
                      <a:pt x="1239" y="9442"/>
                      <a:pt x="1310" y="9513"/>
                      <a:pt x="1394" y="9513"/>
                    </a:cubicBezTo>
                    <a:lnTo>
                      <a:pt x="2096" y="9513"/>
                    </a:lnTo>
                    <a:cubicBezTo>
                      <a:pt x="2168" y="9513"/>
                      <a:pt x="2227" y="9478"/>
                      <a:pt x="2263" y="9394"/>
                    </a:cubicBezTo>
                    <a:lnTo>
                      <a:pt x="2406" y="8823"/>
                    </a:lnTo>
                    <a:lnTo>
                      <a:pt x="2977" y="8823"/>
                    </a:lnTo>
                    <a:cubicBezTo>
                      <a:pt x="3061" y="8823"/>
                      <a:pt x="3144" y="8739"/>
                      <a:pt x="3144" y="8656"/>
                    </a:cubicBezTo>
                    <a:lnTo>
                      <a:pt x="3144" y="7573"/>
                    </a:lnTo>
                    <a:cubicBezTo>
                      <a:pt x="3144" y="7477"/>
                      <a:pt x="3061" y="7406"/>
                      <a:pt x="2977" y="7406"/>
                    </a:cubicBezTo>
                    <a:lnTo>
                      <a:pt x="2787" y="7406"/>
                    </a:lnTo>
                    <a:lnTo>
                      <a:pt x="2930" y="6858"/>
                    </a:lnTo>
                    <a:cubicBezTo>
                      <a:pt x="4180" y="6894"/>
                      <a:pt x="5227" y="7656"/>
                      <a:pt x="5882" y="8299"/>
                    </a:cubicBezTo>
                    <a:cubicBezTo>
                      <a:pt x="6537" y="8942"/>
                      <a:pt x="6954" y="9573"/>
                      <a:pt x="7037" y="9728"/>
                    </a:cubicBezTo>
                    <a:lnTo>
                      <a:pt x="7037" y="10383"/>
                    </a:lnTo>
                    <a:cubicBezTo>
                      <a:pt x="7037" y="10466"/>
                      <a:pt x="7109" y="10549"/>
                      <a:pt x="7204" y="10549"/>
                    </a:cubicBezTo>
                    <a:lnTo>
                      <a:pt x="8264" y="10549"/>
                    </a:lnTo>
                    <a:cubicBezTo>
                      <a:pt x="8347" y="10549"/>
                      <a:pt x="8430" y="10466"/>
                      <a:pt x="8430" y="10383"/>
                    </a:cubicBezTo>
                    <a:lnTo>
                      <a:pt x="8430" y="6656"/>
                    </a:lnTo>
                    <a:cubicBezTo>
                      <a:pt x="9121" y="6573"/>
                      <a:pt x="9657" y="5989"/>
                      <a:pt x="9657" y="5275"/>
                    </a:cubicBezTo>
                    <a:cubicBezTo>
                      <a:pt x="9692" y="4560"/>
                      <a:pt x="9168" y="3965"/>
                      <a:pt x="8454" y="3894"/>
                    </a:cubicBezTo>
                    <a:lnTo>
                      <a:pt x="8454" y="167"/>
                    </a:lnTo>
                    <a:cubicBezTo>
                      <a:pt x="8454" y="84"/>
                      <a:pt x="8383" y="0"/>
                      <a:pt x="82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700000000000000" pitchFamily="2" charset="-78"/>
                </a:endParaRPr>
              </a:p>
            </p:txBody>
          </p:sp>
          <p:sp>
            <p:nvSpPr>
              <p:cNvPr id="10130" name="Google Shape;10130;p78"/>
              <p:cNvSpPr/>
              <p:nvPr/>
            </p:nvSpPr>
            <p:spPr>
              <a:xfrm>
                <a:off x="2057054" y="3472000"/>
                <a:ext cx="25048" cy="22311"/>
              </a:xfrm>
              <a:custGeom>
                <a:avLst/>
                <a:gdLst/>
                <a:ahLst/>
                <a:cxnLst/>
                <a:rect l="l" t="t" r="r" b="b"/>
                <a:pathLst>
                  <a:path w="787" h="701" extrusionOk="0">
                    <a:moveTo>
                      <a:pt x="600" y="1"/>
                    </a:moveTo>
                    <a:cubicBezTo>
                      <a:pt x="557" y="1"/>
                      <a:pt x="512" y="16"/>
                      <a:pt x="477" y="45"/>
                    </a:cubicBezTo>
                    <a:lnTo>
                      <a:pt x="107" y="414"/>
                    </a:lnTo>
                    <a:cubicBezTo>
                      <a:pt x="0" y="522"/>
                      <a:pt x="72" y="700"/>
                      <a:pt x="227" y="700"/>
                    </a:cubicBezTo>
                    <a:cubicBezTo>
                      <a:pt x="262" y="700"/>
                      <a:pt x="310" y="676"/>
                      <a:pt x="346" y="653"/>
                    </a:cubicBezTo>
                    <a:lnTo>
                      <a:pt x="715" y="283"/>
                    </a:lnTo>
                    <a:cubicBezTo>
                      <a:pt x="786" y="200"/>
                      <a:pt x="786" y="105"/>
                      <a:pt x="715" y="45"/>
                    </a:cubicBezTo>
                    <a:cubicBezTo>
                      <a:pt x="685" y="16"/>
                      <a:pt x="643" y="1"/>
                      <a:pt x="6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700000000000000" pitchFamily="2" charset="-78"/>
                </a:endParaRPr>
              </a:p>
            </p:txBody>
          </p:sp>
          <p:sp>
            <p:nvSpPr>
              <p:cNvPr id="10131" name="Google Shape;10131;p78"/>
              <p:cNvSpPr/>
              <p:nvPr/>
            </p:nvSpPr>
            <p:spPr>
              <a:xfrm>
                <a:off x="2058550" y="3586834"/>
                <a:ext cx="23552" cy="22629"/>
              </a:xfrm>
              <a:custGeom>
                <a:avLst/>
                <a:gdLst/>
                <a:ahLst/>
                <a:cxnLst/>
                <a:rect l="l" t="t" r="r" b="b"/>
                <a:pathLst>
                  <a:path w="740" h="711" extrusionOk="0">
                    <a:moveTo>
                      <a:pt x="184" y="0"/>
                    </a:moveTo>
                    <a:cubicBezTo>
                      <a:pt x="141" y="0"/>
                      <a:pt x="96" y="15"/>
                      <a:pt x="60" y="45"/>
                    </a:cubicBezTo>
                    <a:cubicBezTo>
                      <a:pt x="1" y="104"/>
                      <a:pt x="1" y="212"/>
                      <a:pt x="60" y="283"/>
                    </a:cubicBezTo>
                    <a:lnTo>
                      <a:pt x="430" y="664"/>
                    </a:lnTo>
                    <a:cubicBezTo>
                      <a:pt x="461" y="696"/>
                      <a:pt x="500" y="711"/>
                      <a:pt x="538" y="711"/>
                    </a:cubicBezTo>
                    <a:cubicBezTo>
                      <a:pt x="586" y="711"/>
                      <a:pt x="634" y="687"/>
                      <a:pt x="668" y="640"/>
                    </a:cubicBezTo>
                    <a:cubicBezTo>
                      <a:pt x="739" y="581"/>
                      <a:pt x="727" y="485"/>
                      <a:pt x="668" y="426"/>
                    </a:cubicBezTo>
                    <a:lnTo>
                      <a:pt x="299" y="45"/>
                    </a:lnTo>
                    <a:cubicBezTo>
                      <a:pt x="269" y="15"/>
                      <a:pt x="227" y="0"/>
                      <a:pt x="1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0132" name="Google Shape;10132;p78"/>
          <p:cNvGrpSpPr/>
          <p:nvPr/>
        </p:nvGrpSpPr>
        <p:grpSpPr>
          <a:xfrm>
            <a:off x="3521324" y="4244780"/>
            <a:ext cx="487131" cy="486621"/>
            <a:chOff x="2640993" y="3357835"/>
            <a:chExt cx="365348" cy="364966"/>
          </a:xfrm>
          <a:solidFill>
            <a:schemeClr val="tx1"/>
          </a:solidFill>
        </p:grpSpPr>
        <p:sp>
          <p:nvSpPr>
            <p:cNvPr id="10133" name="Google Shape;10133;p78"/>
            <p:cNvSpPr/>
            <p:nvPr/>
          </p:nvSpPr>
          <p:spPr>
            <a:xfrm>
              <a:off x="2640993" y="3455227"/>
              <a:ext cx="365348" cy="267574"/>
            </a:xfrm>
            <a:custGeom>
              <a:avLst/>
              <a:gdLst/>
              <a:ahLst/>
              <a:cxnLst/>
              <a:rect l="l" t="t" r="r" b="b"/>
              <a:pathLst>
                <a:path w="11479" h="8407" extrusionOk="0">
                  <a:moveTo>
                    <a:pt x="5168" y="2311"/>
                  </a:moveTo>
                  <a:lnTo>
                    <a:pt x="5335" y="4859"/>
                  </a:lnTo>
                  <a:lnTo>
                    <a:pt x="4620" y="4859"/>
                  </a:lnTo>
                  <a:lnTo>
                    <a:pt x="4763" y="2311"/>
                  </a:lnTo>
                  <a:close/>
                  <a:moveTo>
                    <a:pt x="6966" y="2311"/>
                  </a:moveTo>
                  <a:lnTo>
                    <a:pt x="7133" y="4859"/>
                  </a:lnTo>
                  <a:lnTo>
                    <a:pt x="6418" y="4859"/>
                  </a:lnTo>
                  <a:lnTo>
                    <a:pt x="6561" y="2311"/>
                  </a:lnTo>
                  <a:close/>
                  <a:moveTo>
                    <a:pt x="8764" y="2311"/>
                  </a:moveTo>
                  <a:lnTo>
                    <a:pt x="8931" y="4859"/>
                  </a:lnTo>
                  <a:lnTo>
                    <a:pt x="8216" y="4859"/>
                  </a:lnTo>
                  <a:lnTo>
                    <a:pt x="8371" y="2311"/>
                  </a:lnTo>
                  <a:close/>
                  <a:moveTo>
                    <a:pt x="2156" y="5894"/>
                  </a:moveTo>
                  <a:lnTo>
                    <a:pt x="2144" y="6287"/>
                  </a:lnTo>
                  <a:lnTo>
                    <a:pt x="1549" y="6287"/>
                  </a:lnTo>
                  <a:cubicBezTo>
                    <a:pt x="1453" y="6287"/>
                    <a:pt x="1382" y="6359"/>
                    <a:pt x="1382" y="6442"/>
                  </a:cubicBezTo>
                  <a:cubicBezTo>
                    <a:pt x="1382" y="6537"/>
                    <a:pt x="1453" y="6609"/>
                    <a:pt x="1549" y="6609"/>
                  </a:cubicBezTo>
                  <a:lnTo>
                    <a:pt x="2132" y="6609"/>
                  </a:lnTo>
                  <a:lnTo>
                    <a:pt x="2096" y="8073"/>
                  </a:lnTo>
                  <a:lnTo>
                    <a:pt x="822" y="8073"/>
                  </a:lnTo>
                  <a:lnTo>
                    <a:pt x="822" y="6609"/>
                  </a:lnTo>
                  <a:lnTo>
                    <a:pt x="834" y="6609"/>
                  </a:lnTo>
                  <a:cubicBezTo>
                    <a:pt x="918" y="6609"/>
                    <a:pt x="1001" y="6537"/>
                    <a:pt x="1001" y="6442"/>
                  </a:cubicBezTo>
                  <a:cubicBezTo>
                    <a:pt x="1001" y="6359"/>
                    <a:pt x="918" y="6287"/>
                    <a:pt x="834" y="6287"/>
                  </a:cubicBezTo>
                  <a:cubicBezTo>
                    <a:pt x="727" y="6287"/>
                    <a:pt x="644" y="6192"/>
                    <a:pt x="644" y="6085"/>
                  </a:cubicBezTo>
                  <a:cubicBezTo>
                    <a:pt x="644" y="5990"/>
                    <a:pt x="727" y="5894"/>
                    <a:pt x="834" y="5894"/>
                  </a:cubicBezTo>
                  <a:close/>
                  <a:moveTo>
                    <a:pt x="3382" y="334"/>
                  </a:moveTo>
                  <a:lnTo>
                    <a:pt x="3489" y="4859"/>
                  </a:lnTo>
                  <a:lnTo>
                    <a:pt x="3192" y="4859"/>
                  </a:lnTo>
                  <a:cubicBezTo>
                    <a:pt x="2894" y="4859"/>
                    <a:pt x="2668" y="5097"/>
                    <a:pt x="2668" y="5371"/>
                  </a:cubicBezTo>
                  <a:cubicBezTo>
                    <a:pt x="2668" y="5537"/>
                    <a:pt x="2739" y="5668"/>
                    <a:pt x="2846" y="5775"/>
                  </a:cubicBezTo>
                  <a:lnTo>
                    <a:pt x="2846" y="8085"/>
                  </a:lnTo>
                  <a:lnTo>
                    <a:pt x="2454" y="8085"/>
                  </a:lnTo>
                  <a:lnTo>
                    <a:pt x="2632" y="334"/>
                  </a:lnTo>
                  <a:close/>
                  <a:moveTo>
                    <a:pt x="10359" y="5180"/>
                  </a:moveTo>
                  <a:cubicBezTo>
                    <a:pt x="10466" y="5180"/>
                    <a:pt x="10550" y="5275"/>
                    <a:pt x="10550" y="5371"/>
                  </a:cubicBezTo>
                  <a:cubicBezTo>
                    <a:pt x="10550" y="5478"/>
                    <a:pt x="10466" y="5573"/>
                    <a:pt x="10359" y="5573"/>
                  </a:cubicBezTo>
                  <a:lnTo>
                    <a:pt x="10002" y="5573"/>
                  </a:lnTo>
                  <a:cubicBezTo>
                    <a:pt x="9919" y="5573"/>
                    <a:pt x="9835" y="5644"/>
                    <a:pt x="9835" y="5728"/>
                  </a:cubicBezTo>
                  <a:cubicBezTo>
                    <a:pt x="9835" y="5823"/>
                    <a:pt x="9919" y="5894"/>
                    <a:pt x="10002" y="5894"/>
                  </a:cubicBezTo>
                  <a:lnTo>
                    <a:pt x="10371" y="5894"/>
                  </a:lnTo>
                  <a:lnTo>
                    <a:pt x="10371" y="8085"/>
                  </a:lnTo>
                  <a:lnTo>
                    <a:pt x="3156" y="8085"/>
                  </a:lnTo>
                  <a:lnTo>
                    <a:pt x="3156" y="5894"/>
                  </a:lnTo>
                  <a:lnTo>
                    <a:pt x="9288" y="5894"/>
                  </a:lnTo>
                  <a:cubicBezTo>
                    <a:pt x="9383" y="5894"/>
                    <a:pt x="9454" y="5823"/>
                    <a:pt x="9454" y="5728"/>
                  </a:cubicBezTo>
                  <a:cubicBezTo>
                    <a:pt x="9454" y="5644"/>
                    <a:pt x="9383" y="5573"/>
                    <a:pt x="9288" y="5573"/>
                  </a:cubicBezTo>
                  <a:lnTo>
                    <a:pt x="3168" y="5573"/>
                  </a:lnTo>
                  <a:cubicBezTo>
                    <a:pt x="3073" y="5573"/>
                    <a:pt x="2977" y="5478"/>
                    <a:pt x="2977" y="5371"/>
                  </a:cubicBezTo>
                  <a:cubicBezTo>
                    <a:pt x="2977" y="5275"/>
                    <a:pt x="3073" y="5180"/>
                    <a:pt x="3168" y="5180"/>
                  </a:cubicBezTo>
                  <a:close/>
                  <a:moveTo>
                    <a:pt x="2489" y="1"/>
                  </a:moveTo>
                  <a:cubicBezTo>
                    <a:pt x="2394" y="1"/>
                    <a:pt x="2323" y="72"/>
                    <a:pt x="2323" y="168"/>
                  </a:cubicBezTo>
                  <a:lnTo>
                    <a:pt x="2203" y="5561"/>
                  </a:lnTo>
                  <a:lnTo>
                    <a:pt x="882" y="5561"/>
                  </a:lnTo>
                  <a:cubicBezTo>
                    <a:pt x="584" y="5561"/>
                    <a:pt x="358" y="5799"/>
                    <a:pt x="358" y="6085"/>
                  </a:cubicBezTo>
                  <a:cubicBezTo>
                    <a:pt x="358" y="6252"/>
                    <a:pt x="429" y="6383"/>
                    <a:pt x="537" y="6490"/>
                  </a:cubicBezTo>
                  <a:lnTo>
                    <a:pt x="537" y="8085"/>
                  </a:lnTo>
                  <a:lnTo>
                    <a:pt x="168" y="8085"/>
                  </a:lnTo>
                  <a:cubicBezTo>
                    <a:pt x="72" y="8085"/>
                    <a:pt x="1" y="8157"/>
                    <a:pt x="1" y="8252"/>
                  </a:cubicBezTo>
                  <a:cubicBezTo>
                    <a:pt x="1" y="8335"/>
                    <a:pt x="72" y="8407"/>
                    <a:pt x="168" y="8407"/>
                  </a:cubicBezTo>
                  <a:lnTo>
                    <a:pt x="11312" y="8407"/>
                  </a:lnTo>
                  <a:cubicBezTo>
                    <a:pt x="11395" y="8407"/>
                    <a:pt x="11478" y="8335"/>
                    <a:pt x="11478" y="8252"/>
                  </a:cubicBezTo>
                  <a:cubicBezTo>
                    <a:pt x="11431" y="8157"/>
                    <a:pt x="11359" y="8085"/>
                    <a:pt x="11264" y="8085"/>
                  </a:cubicBezTo>
                  <a:lnTo>
                    <a:pt x="10716" y="8085"/>
                  </a:lnTo>
                  <a:lnTo>
                    <a:pt x="10716" y="5775"/>
                  </a:lnTo>
                  <a:cubicBezTo>
                    <a:pt x="10824" y="5668"/>
                    <a:pt x="10895" y="5537"/>
                    <a:pt x="10895" y="5371"/>
                  </a:cubicBezTo>
                  <a:cubicBezTo>
                    <a:pt x="10895" y="5073"/>
                    <a:pt x="10657" y="4859"/>
                    <a:pt x="10371" y="4859"/>
                  </a:cubicBezTo>
                  <a:lnTo>
                    <a:pt x="9276" y="4859"/>
                  </a:lnTo>
                  <a:lnTo>
                    <a:pt x="9109" y="2132"/>
                  </a:lnTo>
                  <a:cubicBezTo>
                    <a:pt x="9109" y="2037"/>
                    <a:pt x="9038" y="1965"/>
                    <a:pt x="8942" y="1965"/>
                  </a:cubicBezTo>
                  <a:lnTo>
                    <a:pt x="8228" y="1965"/>
                  </a:lnTo>
                  <a:cubicBezTo>
                    <a:pt x="8145" y="1965"/>
                    <a:pt x="8073" y="2037"/>
                    <a:pt x="8073" y="2132"/>
                  </a:cubicBezTo>
                  <a:lnTo>
                    <a:pt x="7907" y="4859"/>
                  </a:lnTo>
                  <a:lnTo>
                    <a:pt x="7502" y="4859"/>
                  </a:lnTo>
                  <a:lnTo>
                    <a:pt x="7335" y="2132"/>
                  </a:lnTo>
                  <a:cubicBezTo>
                    <a:pt x="7335" y="2037"/>
                    <a:pt x="7264" y="1965"/>
                    <a:pt x="7168" y="1965"/>
                  </a:cubicBezTo>
                  <a:lnTo>
                    <a:pt x="6466" y="1965"/>
                  </a:lnTo>
                  <a:cubicBezTo>
                    <a:pt x="6371" y="1965"/>
                    <a:pt x="6299" y="2037"/>
                    <a:pt x="6299" y="2132"/>
                  </a:cubicBezTo>
                  <a:lnTo>
                    <a:pt x="6133" y="4859"/>
                  </a:lnTo>
                  <a:lnTo>
                    <a:pt x="5728" y="4859"/>
                  </a:lnTo>
                  <a:lnTo>
                    <a:pt x="5561" y="2132"/>
                  </a:lnTo>
                  <a:cubicBezTo>
                    <a:pt x="5561" y="2037"/>
                    <a:pt x="5490" y="1965"/>
                    <a:pt x="5406" y="1965"/>
                  </a:cubicBezTo>
                  <a:lnTo>
                    <a:pt x="4620" y="1965"/>
                  </a:lnTo>
                  <a:cubicBezTo>
                    <a:pt x="4525" y="1965"/>
                    <a:pt x="4454" y="2037"/>
                    <a:pt x="4454" y="2132"/>
                  </a:cubicBezTo>
                  <a:lnTo>
                    <a:pt x="4287" y="4859"/>
                  </a:lnTo>
                  <a:lnTo>
                    <a:pt x="3823" y="4859"/>
                  </a:lnTo>
                  <a:lnTo>
                    <a:pt x="3716" y="168"/>
                  </a:lnTo>
                  <a:cubicBezTo>
                    <a:pt x="3716" y="72"/>
                    <a:pt x="3644" y="1"/>
                    <a:pt x="35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34" name="Google Shape;10134;p78"/>
            <p:cNvSpPr/>
            <p:nvPr/>
          </p:nvSpPr>
          <p:spPr>
            <a:xfrm>
              <a:off x="2724763" y="3357835"/>
              <a:ext cx="280050" cy="136476"/>
            </a:xfrm>
            <a:custGeom>
              <a:avLst/>
              <a:gdLst/>
              <a:ahLst/>
              <a:cxnLst/>
              <a:rect l="l" t="t" r="r" b="b"/>
              <a:pathLst>
                <a:path w="8799" h="4288" extrusionOk="0">
                  <a:moveTo>
                    <a:pt x="6656" y="1"/>
                  </a:moveTo>
                  <a:cubicBezTo>
                    <a:pt x="6156" y="1"/>
                    <a:pt x="5656" y="180"/>
                    <a:pt x="5286" y="501"/>
                  </a:cubicBezTo>
                  <a:cubicBezTo>
                    <a:pt x="5001" y="299"/>
                    <a:pt x="4679" y="168"/>
                    <a:pt x="4322" y="168"/>
                  </a:cubicBezTo>
                  <a:cubicBezTo>
                    <a:pt x="3905" y="168"/>
                    <a:pt x="3501" y="334"/>
                    <a:pt x="3191" y="632"/>
                  </a:cubicBezTo>
                  <a:cubicBezTo>
                    <a:pt x="3036" y="561"/>
                    <a:pt x="2858" y="525"/>
                    <a:pt x="2691" y="525"/>
                  </a:cubicBezTo>
                  <a:cubicBezTo>
                    <a:pt x="2191" y="525"/>
                    <a:pt x="1750" y="822"/>
                    <a:pt x="1548" y="1275"/>
                  </a:cubicBezTo>
                  <a:cubicBezTo>
                    <a:pt x="1476" y="1263"/>
                    <a:pt x="1417" y="1239"/>
                    <a:pt x="1346" y="1239"/>
                  </a:cubicBezTo>
                  <a:cubicBezTo>
                    <a:pt x="1000" y="1239"/>
                    <a:pt x="703" y="1465"/>
                    <a:pt x="584" y="1775"/>
                  </a:cubicBezTo>
                  <a:lnTo>
                    <a:pt x="524" y="1775"/>
                  </a:lnTo>
                  <a:cubicBezTo>
                    <a:pt x="226" y="1775"/>
                    <a:pt x="0" y="2013"/>
                    <a:pt x="0" y="2299"/>
                  </a:cubicBezTo>
                  <a:cubicBezTo>
                    <a:pt x="0" y="2394"/>
                    <a:pt x="72" y="2466"/>
                    <a:pt x="167" y="2466"/>
                  </a:cubicBezTo>
                  <a:cubicBezTo>
                    <a:pt x="262" y="2466"/>
                    <a:pt x="333" y="2394"/>
                    <a:pt x="333" y="2299"/>
                  </a:cubicBezTo>
                  <a:cubicBezTo>
                    <a:pt x="333" y="2192"/>
                    <a:pt x="417" y="2108"/>
                    <a:pt x="524" y="2108"/>
                  </a:cubicBezTo>
                  <a:cubicBezTo>
                    <a:pt x="560" y="2108"/>
                    <a:pt x="584" y="2120"/>
                    <a:pt x="631" y="2144"/>
                  </a:cubicBezTo>
                  <a:cubicBezTo>
                    <a:pt x="649" y="2156"/>
                    <a:pt x="679" y="2162"/>
                    <a:pt x="710" y="2162"/>
                  </a:cubicBezTo>
                  <a:cubicBezTo>
                    <a:pt x="741" y="2162"/>
                    <a:pt x="774" y="2156"/>
                    <a:pt x="798" y="2144"/>
                  </a:cubicBezTo>
                  <a:cubicBezTo>
                    <a:pt x="834" y="2108"/>
                    <a:pt x="881" y="2061"/>
                    <a:pt x="881" y="2001"/>
                  </a:cubicBezTo>
                  <a:cubicBezTo>
                    <a:pt x="893" y="1763"/>
                    <a:pt x="1095" y="1573"/>
                    <a:pt x="1346" y="1573"/>
                  </a:cubicBezTo>
                  <a:cubicBezTo>
                    <a:pt x="1417" y="1573"/>
                    <a:pt x="1488" y="1584"/>
                    <a:pt x="1572" y="1632"/>
                  </a:cubicBezTo>
                  <a:cubicBezTo>
                    <a:pt x="1591" y="1652"/>
                    <a:pt x="1618" y="1661"/>
                    <a:pt x="1646" y="1661"/>
                  </a:cubicBezTo>
                  <a:cubicBezTo>
                    <a:pt x="1669" y="1661"/>
                    <a:pt x="1693" y="1655"/>
                    <a:pt x="1715" y="1644"/>
                  </a:cubicBezTo>
                  <a:cubicBezTo>
                    <a:pt x="1762" y="1632"/>
                    <a:pt x="1810" y="1584"/>
                    <a:pt x="1822" y="1525"/>
                  </a:cubicBezTo>
                  <a:cubicBezTo>
                    <a:pt x="1929" y="1132"/>
                    <a:pt x="2286" y="858"/>
                    <a:pt x="2703" y="858"/>
                  </a:cubicBezTo>
                  <a:cubicBezTo>
                    <a:pt x="2846" y="858"/>
                    <a:pt x="3012" y="906"/>
                    <a:pt x="3143" y="977"/>
                  </a:cubicBezTo>
                  <a:cubicBezTo>
                    <a:pt x="3173" y="997"/>
                    <a:pt x="3207" y="1007"/>
                    <a:pt x="3240" y="1007"/>
                  </a:cubicBezTo>
                  <a:cubicBezTo>
                    <a:pt x="3286" y="1007"/>
                    <a:pt x="3330" y="988"/>
                    <a:pt x="3358" y="953"/>
                  </a:cubicBezTo>
                  <a:cubicBezTo>
                    <a:pt x="3596" y="668"/>
                    <a:pt x="3953" y="501"/>
                    <a:pt x="4322" y="501"/>
                  </a:cubicBezTo>
                  <a:cubicBezTo>
                    <a:pt x="4632" y="501"/>
                    <a:pt x="4941" y="620"/>
                    <a:pt x="5167" y="834"/>
                  </a:cubicBezTo>
                  <a:cubicBezTo>
                    <a:pt x="5197" y="864"/>
                    <a:pt x="5239" y="879"/>
                    <a:pt x="5281" y="879"/>
                  </a:cubicBezTo>
                  <a:cubicBezTo>
                    <a:pt x="5322" y="879"/>
                    <a:pt x="5364" y="864"/>
                    <a:pt x="5394" y="834"/>
                  </a:cubicBezTo>
                  <a:cubicBezTo>
                    <a:pt x="5739" y="501"/>
                    <a:pt x="6179" y="322"/>
                    <a:pt x="6644" y="322"/>
                  </a:cubicBezTo>
                  <a:cubicBezTo>
                    <a:pt x="7644" y="322"/>
                    <a:pt x="8454" y="1144"/>
                    <a:pt x="8454" y="2144"/>
                  </a:cubicBezTo>
                  <a:cubicBezTo>
                    <a:pt x="8454" y="3132"/>
                    <a:pt x="7644" y="3954"/>
                    <a:pt x="6644" y="3954"/>
                  </a:cubicBezTo>
                  <a:cubicBezTo>
                    <a:pt x="5977" y="3954"/>
                    <a:pt x="5382" y="3597"/>
                    <a:pt x="5048" y="3013"/>
                  </a:cubicBezTo>
                  <a:cubicBezTo>
                    <a:pt x="5013" y="2960"/>
                    <a:pt x="4957" y="2933"/>
                    <a:pt x="4891" y="2933"/>
                  </a:cubicBezTo>
                  <a:cubicBezTo>
                    <a:pt x="4869" y="2933"/>
                    <a:pt x="4846" y="2936"/>
                    <a:pt x="4822" y="2942"/>
                  </a:cubicBezTo>
                  <a:cubicBezTo>
                    <a:pt x="4667" y="3013"/>
                    <a:pt x="4489" y="3061"/>
                    <a:pt x="4286" y="3061"/>
                  </a:cubicBezTo>
                  <a:cubicBezTo>
                    <a:pt x="3917" y="3061"/>
                    <a:pt x="3572" y="2894"/>
                    <a:pt x="3322" y="2620"/>
                  </a:cubicBezTo>
                  <a:cubicBezTo>
                    <a:pt x="3284" y="2583"/>
                    <a:pt x="3242" y="2559"/>
                    <a:pt x="3198" y="2559"/>
                  </a:cubicBezTo>
                  <a:cubicBezTo>
                    <a:pt x="3172" y="2559"/>
                    <a:pt x="3146" y="2567"/>
                    <a:pt x="3120" y="2585"/>
                  </a:cubicBezTo>
                  <a:cubicBezTo>
                    <a:pt x="2977" y="2656"/>
                    <a:pt x="2822" y="2704"/>
                    <a:pt x="2667" y="2704"/>
                  </a:cubicBezTo>
                  <a:cubicBezTo>
                    <a:pt x="2381" y="2704"/>
                    <a:pt x="2119" y="2573"/>
                    <a:pt x="1953" y="2346"/>
                  </a:cubicBezTo>
                  <a:cubicBezTo>
                    <a:pt x="1929" y="2299"/>
                    <a:pt x="1881" y="2287"/>
                    <a:pt x="1822" y="2287"/>
                  </a:cubicBezTo>
                  <a:cubicBezTo>
                    <a:pt x="1774" y="2287"/>
                    <a:pt x="1715" y="2323"/>
                    <a:pt x="1691" y="2346"/>
                  </a:cubicBezTo>
                  <a:cubicBezTo>
                    <a:pt x="1596" y="2466"/>
                    <a:pt x="1465" y="2525"/>
                    <a:pt x="1334" y="2525"/>
                  </a:cubicBezTo>
                  <a:cubicBezTo>
                    <a:pt x="1238" y="2525"/>
                    <a:pt x="1167" y="2596"/>
                    <a:pt x="1167" y="2692"/>
                  </a:cubicBezTo>
                  <a:cubicBezTo>
                    <a:pt x="1167" y="2775"/>
                    <a:pt x="1238" y="2858"/>
                    <a:pt x="1334" y="2858"/>
                  </a:cubicBezTo>
                  <a:cubicBezTo>
                    <a:pt x="1512" y="2858"/>
                    <a:pt x="1667" y="2799"/>
                    <a:pt x="1822" y="2692"/>
                  </a:cubicBezTo>
                  <a:cubicBezTo>
                    <a:pt x="2060" y="2918"/>
                    <a:pt x="2358" y="3037"/>
                    <a:pt x="2679" y="3037"/>
                  </a:cubicBezTo>
                  <a:cubicBezTo>
                    <a:pt x="2846" y="3037"/>
                    <a:pt x="3024" y="3001"/>
                    <a:pt x="3179" y="2930"/>
                  </a:cubicBezTo>
                  <a:cubicBezTo>
                    <a:pt x="3477" y="3228"/>
                    <a:pt x="3870" y="3394"/>
                    <a:pt x="4310" y="3394"/>
                  </a:cubicBezTo>
                  <a:cubicBezTo>
                    <a:pt x="4489" y="3394"/>
                    <a:pt x="4667" y="3358"/>
                    <a:pt x="4846" y="3299"/>
                  </a:cubicBezTo>
                  <a:cubicBezTo>
                    <a:pt x="5227" y="3906"/>
                    <a:pt x="5918" y="4287"/>
                    <a:pt x="6644" y="4287"/>
                  </a:cubicBezTo>
                  <a:cubicBezTo>
                    <a:pt x="7834" y="4287"/>
                    <a:pt x="8787" y="3311"/>
                    <a:pt x="8787" y="2144"/>
                  </a:cubicBezTo>
                  <a:cubicBezTo>
                    <a:pt x="8799" y="965"/>
                    <a:pt x="7834" y="1"/>
                    <a:pt x="66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35" name="Google Shape;10135;p78"/>
            <p:cNvSpPr/>
            <p:nvPr/>
          </p:nvSpPr>
          <p:spPr>
            <a:xfrm>
              <a:off x="2771359" y="3655327"/>
              <a:ext cx="10280" cy="21611"/>
            </a:xfrm>
            <a:custGeom>
              <a:avLst/>
              <a:gdLst/>
              <a:ahLst/>
              <a:cxnLst/>
              <a:rect l="l" t="t" r="r" b="b"/>
              <a:pathLst>
                <a:path w="323" h="679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7" y="679"/>
                  </a:cubicBezTo>
                  <a:cubicBezTo>
                    <a:pt x="251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36" name="Google Shape;10136;p78"/>
            <p:cNvSpPr/>
            <p:nvPr/>
          </p:nvSpPr>
          <p:spPr>
            <a:xfrm>
              <a:off x="2794084" y="3655327"/>
              <a:ext cx="10280" cy="21611"/>
            </a:xfrm>
            <a:custGeom>
              <a:avLst/>
              <a:gdLst/>
              <a:ahLst/>
              <a:cxnLst/>
              <a:rect l="l" t="t" r="r" b="b"/>
              <a:pathLst>
                <a:path w="323" h="679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8" y="679"/>
                  </a:cubicBezTo>
                  <a:cubicBezTo>
                    <a:pt x="251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37" name="Google Shape;10137;p78"/>
            <p:cNvSpPr/>
            <p:nvPr/>
          </p:nvSpPr>
          <p:spPr>
            <a:xfrm>
              <a:off x="2816840" y="3655327"/>
              <a:ext cx="11012" cy="21611"/>
            </a:xfrm>
            <a:custGeom>
              <a:avLst/>
              <a:gdLst/>
              <a:ahLst/>
              <a:cxnLst/>
              <a:rect l="l" t="t" r="r" b="b"/>
              <a:pathLst>
                <a:path w="346" h="679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46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38" name="Google Shape;10138;p78"/>
            <p:cNvSpPr/>
            <p:nvPr/>
          </p:nvSpPr>
          <p:spPr>
            <a:xfrm>
              <a:off x="2839947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7" y="679"/>
                  </a:cubicBezTo>
                  <a:cubicBezTo>
                    <a:pt x="251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39" name="Google Shape;10139;p78"/>
            <p:cNvSpPr/>
            <p:nvPr/>
          </p:nvSpPr>
          <p:spPr>
            <a:xfrm>
              <a:off x="2862672" y="3655327"/>
              <a:ext cx="10662" cy="21611"/>
            </a:xfrm>
            <a:custGeom>
              <a:avLst/>
              <a:gdLst/>
              <a:ahLst/>
              <a:cxnLst/>
              <a:rect l="l" t="t" r="r" b="b"/>
              <a:pathLst>
                <a:path w="335" h="679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8" y="679"/>
                  </a:cubicBezTo>
                  <a:cubicBezTo>
                    <a:pt x="251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0" name="Google Shape;10140;p78"/>
            <p:cNvSpPr/>
            <p:nvPr/>
          </p:nvSpPr>
          <p:spPr>
            <a:xfrm>
              <a:off x="2885429" y="3655327"/>
              <a:ext cx="11012" cy="21611"/>
            </a:xfrm>
            <a:custGeom>
              <a:avLst/>
              <a:gdLst/>
              <a:ahLst/>
              <a:cxnLst/>
              <a:rect l="l" t="t" r="r" b="b"/>
              <a:pathLst>
                <a:path w="346" h="679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46" y="72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1" name="Google Shape;10141;p78"/>
            <p:cNvSpPr/>
            <p:nvPr/>
          </p:nvSpPr>
          <p:spPr>
            <a:xfrm>
              <a:off x="2908535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84" y="679"/>
                    <a:pt x="167" y="679"/>
                  </a:cubicBezTo>
                  <a:cubicBezTo>
                    <a:pt x="263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2" name="Google Shape;10142;p78"/>
            <p:cNvSpPr/>
            <p:nvPr/>
          </p:nvSpPr>
          <p:spPr>
            <a:xfrm>
              <a:off x="2931292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1" y="679"/>
                    <a:pt x="167" y="679"/>
                  </a:cubicBezTo>
                  <a:cubicBezTo>
                    <a:pt x="262" y="679"/>
                    <a:pt x="333" y="608"/>
                    <a:pt x="333" y="512"/>
                  </a:cubicBezTo>
                  <a:lnTo>
                    <a:pt x="333" y="179"/>
                  </a:lnTo>
                  <a:cubicBezTo>
                    <a:pt x="333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43" name="Google Shape;10143;p78"/>
          <p:cNvGrpSpPr/>
          <p:nvPr/>
        </p:nvGrpSpPr>
        <p:grpSpPr>
          <a:xfrm>
            <a:off x="6515019" y="4255899"/>
            <a:ext cx="467397" cy="466931"/>
            <a:chOff x="4886264" y="3366174"/>
            <a:chExt cx="350548" cy="350198"/>
          </a:xfrm>
          <a:solidFill>
            <a:schemeClr val="tx1"/>
          </a:solidFill>
        </p:grpSpPr>
        <p:sp>
          <p:nvSpPr>
            <p:cNvPr id="10144" name="Google Shape;10144;p78"/>
            <p:cNvSpPr/>
            <p:nvPr/>
          </p:nvSpPr>
          <p:spPr>
            <a:xfrm>
              <a:off x="4946132" y="3426614"/>
              <a:ext cx="230431" cy="289758"/>
            </a:xfrm>
            <a:custGeom>
              <a:avLst/>
              <a:gdLst/>
              <a:ahLst/>
              <a:cxnLst/>
              <a:rect l="l" t="t" r="r" b="b"/>
              <a:pathLst>
                <a:path w="7240" h="9104" extrusionOk="0">
                  <a:moveTo>
                    <a:pt x="3811" y="3793"/>
                  </a:moveTo>
                  <a:cubicBezTo>
                    <a:pt x="4001" y="3793"/>
                    <a:pt x="4168" y="3948"/>
                    <a:pt x="4168" y="4150"/>
                  </a:cubicBezTo>
                  <a:lnTo>
                    <a:pt x="4168" y="4484"/>
                  </a:lnTo>
                  <a:cubicBezTo>
                    <a:pt x="4156" y="4769"/>
                    <a:pt x="3930" y="5007"/>
                    <a:pt x="3632" y="5007"/>
                  </a:cubicBezTo>
                  <a:cubicBezTo>
                    <a:pt x="3334" y="5007"/>
                    <a:pt x="3108" y="4769"/>
                    <a:pt x="3108" y="4484"/>
                  </a:cubicBezTo>
                  <a:lnTo>
                    <a:pt x="3108" y="4150"/>
                  </a:lnTo>
                  <a:cubicBezTo>
                    <a:pt x="3108" y="3948"/>
                    <a:pt x="3263" y="3793"/>
                    <a:pt x="3465" y="3793"/>
                  </a:cubicBezTo>
                  <a:close/>
                  <a:moveTo>
                    <a:pt x="3787" y="5341"/>
                  </a:moveTo>
                  <a:lnTo>
                    <a:pt x="3787" y="5412"/>
                  </a:lnTo>
                  <a:cubicBezTo>
                    <a:pt x="3811" y="5472"/>
                    <a:pt x="3822" y="5531"/>
                    <a:pt x="3846" y="5579"/>
                  </a:cubicBezTo>
                  <a:lnTo>
                    <a:pt x="3632" y="5793"/>
                  </a:lnTo>
                  <a:lnTo>
                    <a:pt x="3596" y="5793"/>
                  </a:lnTo>
                  <a:lnTo>
                    <a:pt x="3370" y="5579"/>
                  </a:lnTo>
                  <a:cubicBezTo>
                    <a:pt x="3406" y="5531"/>
                    <a:pt x="3418" y="5472"/>
                    <a:pt x="3418" y="5412"/>
                  </a:cubicBezTo>
                  <a:lnTo>
                    <a:pt x="3418" y="5341"/>
                  </a:lnTo>
                  <a:close/>
                  <a:moveTo>
                    <a:pt x="3630" y="314"/>
                  </a:moveTo>
                  <a:cubicBezTo>
                    <a:pt x="4485" y="314"/>
                    <a:pt x="5309" y="622"/>
                    <a:pt x="5930" y="1209"/>
                  </a:cubicBezTo>
                  <a:cubicBezTo>
                    <a:pt x="6585" y="1840"/>
                    <a:pt x="6954" y="2686"/>
                    <a:pt x="6954" y="3591"/>
                  </a:cubicBezTo>
                  <a:cubicBezTo>
                    <a:pt x="6918" y="4293"/>
                    <a:pt x="6704" y="4936"/>
                    <a:pt x="6323" y="5484"/>
                  </a:cubicBezTo>
                  <a:cubicBezTo>
                    <a:pt x="5942" y="6020"/>
                    <a:pt x="5430" y="6436"/>
                    <a:pt x="4823" y="6674"/>
                  </a:cubicBezTo>
                  <a:cubicBezTo>
                    <a:pt x="4620" y="6746"/>
                    <a:pt x="4501" y="6948"/>
                    <a:pt x="4501" y="7151"/>
                  </a:cubicBezTo>
                  <a:lnTo>
                    <a:pt x="4501" y="7603"/>
                  </a:lnTo>
                  <a:cubicBezTo>
                    <a:pt x="4501" y="7674"/>
                    <a:pt x="4489" y="7734"/>
                    <a:pt x="4442" y="7794"/>
                  </a:cubicBezTo>
                  <a:lnTo>
                    <a:pt x="4287" y="8044"/>
                  </a:lnTo>
                  <a:cubicBezTo>
                    <a:pt x="4263" y="8055"/>
                    <a:pt x="4251" y="8091"/>
                    <a:pt x="4251" y="8103"/>
                  </a:cubicBezTo>
                  <a:lnTo>
                    <a:pt x="3037" y="8103"/>
                  </a:lnTo>
                  <a:cubicBezTo>
                    <a:pt x="3013" y="8091"/>
                    <a:pt x="3013" y="8055"/>
                    <a:pt x="3001" y="8044"/>
                  </a:cubicBezTo>
                  <a:lnTo>
                    <a:pt x="2834" y="7794"/>
                  </a:lnTo>
                  <a:cubicBezTo>
                    <a:pt x="2799" y="7734"/>
                    <a:pt x="2775" y="7663"/>
                    <a:pt x="2775" y="7603"/>
                  </a:cubicBezTo>
                  <a:lnTo>
                    <a:pt x="2775" y="6067"/>
                  </a:lnTo>
                  <a:cubicBezTo>
                    <a:pt x="2775" y="5996"/>
                    <a:pt x="2822" y="5936"/>
                    <a:pt x="2882" y="5900"/>
                  </a:cubicBezTo>
                  <a:lnTo>
                    <a:pt x="3168" y="5769"/>
                  </a:lnTo>
                  <a:lnTo>
                    <a:pt x="3418" y="6020"/>
                  </a:lnTo>
                  <a:cubicBezTo>
                    <a:pt x="3477" y="6079"/>
                    <a:pt x="3572" y="6127"/>
                    <a:pt x="3656" y="6127"/>
                  </a:cubicBezTo>
                  <a:cubicBezTo>
                    <a:pt x="3751" y="6127"/>
                    <a:pt x="3834" y="6091"/>
                    <a:pt x="3894" y="6020"/>
                  </a:cubicBezTo>
                  <a:lnTo>
                    <a:pt x="4144" y="5769"/>
                  </a:lnTo>
                  <a:lnTo>
                    <a:pt x="4430" y="5900"/>
                  </a:lnTo>
                  <a:cubicBezTo>
                    <a:pt x="4489" y="5936"/>
                    <a:pt x="4537" y="5996"/>
                    <a:pt x="4537" y="6067"/>
                  </a:cubicBezTo>
                  <a:lnTo>
                    <a:pt x="4537" y="6198"/>
                  </a:lnTo>
                  <a:cubicBezTo>
                    <a:pt x="4537" y="6293"/>
                    <a:pt x="4608" y="6365"/>
                    <a:pt x="4704" y="6365"/>
                  </a:cubicBezTo>
                  <a:cubicBezTo>
                    <a:pt x="4787" y="6365"/>
                    <a:pt x="4858" y="6293"/>
                    <a:pt x="4858" y="6198"/>
                  </a:cubicBezTo>
                  <a:lnTo>
                    <a:pt x="4858" y="6067"/>
                  </a:lnTo>
                  <a:cubicBezTo>
                    <a:pt x="4858" y="5877"/>
                    <a:pt x="4751" y="5698"/>
                    <a:pt x="4573" y="5615"/>
                  </a:cubicBezTo>
                  <a:lnTo>
                    <a:pt x="4180" y="5412"/>
                  </a:lnTo>
                  <a:lnTo>
                    <a:pt x="4180" y="5400"/>
                  </a:lnTo>
                  <a:lnTo>
                    <a:pt x="4180" y="5162"/>
                  </a:lnTo>
                  <a:cubicBezTo>
                    <a:pt x="4382" y="5007"/>
                    <a:pt x="4513" y="4757"/>
                    <a:pt x="4513" y="4472"/>
                  </a:cubicBezTo>
                  <a:lnTo>
                    <a:pt x="4513" y="4126"/>
                  </a:lnTo>
                  <a:cubicBezTo>
                    <a:pt x="4513" y="3757"/>
                    <a:pt x="4215" y="3448"/>
                    <a:pt x="3834" y="3448"/>
                  </a:cubicBezTo>
                  <a:lnTo>
                    <a:pt x="3489" y="3448"/>
                  </a:lnTo>
                  <a:cubicBezTo>
                    <a:pt x="3120" y="3448"/>
                    <a:pt x="2810" y="3745"/>
                    <a:pt x="2810" y="4126"/>
                  </a:cubicBezTo>
                  <a:lnTo>
                    <a:pt x="2810" y="4472"/>
                  </a:lnTo>
                  <a:cubicBezTo>
                    <a:pt x="2810" y="4757"/>
                    <a:pt x="2941" y="5007"/>
                    <a:pt x="3156" y="5162"/>
                  </a:cubicBezTo>
                  <a:lnTo>
                    <a:pt x="3156" y="5400"/>
                  </a:lnTo>
                  <a:lnTo>
                    <a:pt x="3156" y="5412"/>
                  </a:lnTo>
                  <a:lnTo>
                    <a:pt x="2751" y="5615"/>
                  </a:lnTo>
                  <a:cubicBezTo>
                    <a:pt x="2572" y="5710"/>
                    <a:pt x="2465" y="5877"/>
                    <a:pt x="2465" y="6067"/>
                  </a:cubicBezTo>
                  <a:lnTo>
                    <a:pt x="2465" y="6674"/>
                  </a:lnTo>
                  <a:cubicBezTo>
                    <a:pt x="1882" y="6448"/>
                    <a:pt x="1382" y="6055"/>
                    <a:pt x="1001" y="5543"/>
                  </a:cubicBezTo>
                  <a:cubicBezTo>
                    <a:pt x="572" y="4960"/>
                    <a:pt x="370" y="4269"/>
                    <a:pt x="382" y="3531"/>
                  </a:cubicBezTo>
                  <a:cubicBezTo>
                    <a:pt x="393" y="2721"/>
                    <a:pt x="727" y="1924"/>
                    <a:pt x="1322" y="1317"/>
                  </a:cubicBezTo>
                  <a:cubicBezTo>
                    <a:pt x="1894" y="709"/>
                    <a:pt x="2668" y="364"/>
                    <a:pt x="3489" y="316"/>
                  </a:cubicBezTo>
                  <a:cubicBezTo>
                    <a:pt x="3536" y="315"/>
                    <a:pt x="3583" y="314"/>
                    <a:pt x="3630" y="314"/>
                  </a:cubicBezTo>
                  <a:close/>
                  <a:moveTo>
                    <a:pt x="4156" y="8436"/>
                  </a:moveTo>
                  <a:lnTo>
                    <a:pt x="4156" y="8794"/>
                  </a:lnTo>
                  <a:lnTo>
                    <a:pt x="3120" y="8806"/>
                  </a:lnTo>
                  <a:cubicBezTo>
                    <a:pt x="3120" y="8806"/>
                    <a:pt x="3108" y="8806"/>
                    <a:pt x="3108" y="8794"/>
                  </a:cubicBezTo>
                  <a:lnTo>
                    <a:pt x="3108" y="8436"/>
                  </a:lnTo>
                  <a:close/>
                  <a:moveTo>
                    <a:pt x="3645" y="0"/>
                  </a:moveTo>
                  <a:cubicBezTo>
                    <a:pt x="3573" y="0"/>
                    <a:pt x="3501" y="3"/>
                    <a:pt x="3430" y="7"/>
                  </a:cubicBezTo>
                  <a:cubicBezTo>
                    <a:pt x="2525" y="54"/>
                    <a:pt x="1679" y="435"/>
                    <a:pt x="1036" y="1114"/>
                  </a:cubicBezTo>
                  <a:cubicBezTo>
                    <a:pt x="393" y="1769"/>
                    <a:pt x="36" y="2626"/>
                    <a:pt x="12" y="3531"/>
                  </a:cubicBezTo>
                  <a:cubicBezTo>
                    <a:pt x="1" y="4341"/>
                    <a:pt x="239" y="5103"/>
                    <a:pt x="715" y="5734"/>
                  </a:cubicBezTo>
                  <a:cubicBezTo>
                    <a:pt x="1144" y="6317"/>
                    <a:pt x="1751" y="6782"/>
                    <a:pt x="2441" y="7020"/>
                  </a:cubicBezTo>
                  <a:lnTo>
                    <a:pt x="2441" y="7591"/>
                  </a:lnTo>
                  <a:cubicBezTo>
                    <a:pt x="2441" y="7734"/>
                    <a:pt x="2477" y="7865"/>
                    <a:pt x="2560" y="7972"/>
                  </a:cubicBezTo>
                  <a:lnTo>
                    <a:pt x="2715" y="8222"/>
                  </a:lnTo>
                  <a:cubicBezTo>
                    <a:pt x="2763" y="8282"/>
                    <a:pt x="2775" y="8353"/>
                    <a:pt x="2775" y="8413"/>
                  </a:cubicBezTo>
                  <a:lnTo>
                    <a:pt x="2775" y="8770"/>
                  </a:lnTo>
                  <a:cubicBezTo>
                    <a:pt x="2775" y="8948"/>
                    <a:pt x="2929" y="9103"/>
                    <a:pt x="3108" y="9103"/>
                  </a:cubicBezTo>
                  <a:lnTo>
                    <a:pt x="4144" y="9103"/>
                  </a:lnTo>
                  <a:cubicBezTo>
                    <a:pt x="4323" y="9103"/>
                    <a:pt x="4477" y="8948"/>
                    <a:pt x="4477" y="8770"/>
                  </a:cubicBezTo>
                  <a:lnTo>
                    <a:pt x="4477" y="8413"/>
                  </a:lnTo>
                  <a:cubicBezTo>
                    <a:pt x="4477" y="8341"/>
                    <a:pt x="4489" y="8282"/>
                    <a:pt x="4537" y="8222"/>
                  </a:cubicBezTo>
                  <a:lnTo>
                    <a:pt x="4704" y="7972"/>
                  </a:lnTo>
                  <a:cubicBezTo>
                    <a:pt x="4775" y="7853"/>
                    <a:pt x="4823" y="7734"/>
                    <a:pt x="4823" y="7591"/>
                  </a:cubicBezTo>
                  <a:lnTo>
                    <a:pt x="4823" y="7151"/>
                  </a:lnTo>
                  <a:cubicBezTo>
                    <a:pt x="4823" y="7079"/>
                    <a:pt x="4858" y="6996"/>
                    <a:pt x="4942" y="6984"/>
                  </a:cubicBezTo>
                  <a:cubicBezTo>
                    <a:pt x="5608" y="6722"/>
                    <a:pt x="6168" y="6270"/>
                    <a:pt x="6585" y="5674"/>
                  </a:cubicBezTo>
                  <a:cubicBezTo>
                    <a:pt x="7001" y="5067"/>
                    <a:pt x="7228" y="4353"/>
                    <a:pt x="7228" y="3626"/>
                  </a:cubicBezTo>
                  <a:cubicBezTo>
                    <a:pt x="7240" y="2614"/>
                    <a:pt x="6835" y="1686"/>
                    <a:pt x="6108" y="995"/>
                  </a:cubicBezTo>
                  <a:cubicBezTo>
                    <a:pt x="5434" y="354"/>
                    <a:pt x="4566" y="0"/>
                    <a:pt x="36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5" name="Google Shape;10145;p78"/>
            <p:cNvSpPr/>
            <p:nvPr/>
          </p:nvSpPr>
          <p:spPr>
            <a:xfrm>
              <a:off x="4886264" y="3536706"/>
              <a:ext cx="48919" cy="10662"/>
            </a:xfrm>
            <a:custGeom>
              <a:avLst/>
              <a:gdLst/>
              <a:ahLst/>
              <a:cxnLst/>
              <a:rect l="l" t="t" r="r" b="b"/>
              <a:pathLst>
                <a:path w="1537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1370" y="334"/>
                  </a:lnTo>
                  <a:cubicBezTo>
                    <a:pt x="1465" y="334"/>
                    <a:pt x="1536" y="251"/>
                    <a:pt x="1536" y="167"/>
                  </a:cubicBezTo>
                  <a:cubicBezTo>
                    <a:pt x="1536" y="60"/>
                    <a:pt x="1465" y="1"/>
                    <a:pt x="1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6" name="Google Shape;10146;p78"/>
            <p:cNvSpPr/>
            <p:nvPr/>
          </p:nvSpPr>
          <p:spPr>
            <a:xfrm>
              <a:off x="5187894" y="3536706"/>
              <a:ext cx="48919" cy="10662"/>
            </a:xfrm>
            <a:custGeom>
              <a:avLst/>
              <a:gdLst/>
              <a:ahLst/>
              <a:cxnLst/>
              <a:rect l="l" t="t" r="r" b="b"/>
              <a:pathLst>
                <a:path w="1537" h="335" extrusionOk="0">
                  <a:moveTo>
                    <a:pt x="167" y="1"/>
                  </a:moveTo>
                  <a:cubicBezTo>
                    <a:pt x="84" y="1"/>
                    <a:pt x="1" y="72"/>
                    <a:pt x="1" y="167"/>
                  </a:cubicBezTo>
                  <a:cubicBezTo>
                    <a:pt x="1" y="251"/>
                    <a:pt x="84" y="334"/>
                    <a:pt x="167" y="334"/>
                  </a:cubicBezTo>
                  <a:lnTo>
                    <a:pt x="1370" y="334"/>
                  </a:lnTo>
                  <a:cubicBezTo>
                    <a:pt x="1465" y="334"/>
                    <a:pt x="1537" y="251"/>
                    <a:pt x="1537" y="167"/>
                  </a:cubicBezTo>
                  <a:cubicBezTo>
                    <a:pt x="1537" y="60"/>
                    <a:pt x="1465" y="1"/>
                    <a:pt x="1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7" name="Google Shape;10147;p78"/>
            <p:cNvSpPr/>
            <p:nvPr/>
          </p:nvSpPr>
          <p:spPr>
            <a:xfrm>
              <a:off x="5056414" y="3366174"/>
              <a:ext cx="10248" cy="48919"/>
            </a:xfrm>
            <a:custGeom>
              <a:avLst/>
              <a:gdLst/>
              <a:ahLst/>
              <a:cxnLst/>
              <a:rect l="l" t="t" r="r" b="b"/>
              <a:pathLst>
                <a:path w="322" h="1537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1370"/>
                  </a:lnTo>
                  <a:cubicBezTo>
                    <a:pt x="0" y="1465"/>
                    <a:pt x="72" y="1537"/>
                    <a:pt x="167" y="1537"/>
                  </a:cubicBezTo>
                  <a:cubicBezTo>
                    <a:pt x="250" y="1537"/>
                    <a:pt x="322" y="1465"/>
                    <a:pt x="322" y="1370"/>
                  </a:cubicBezTo>
                  <a:lnTo>
                    <a:pt x="322" y="168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8" name="Google Shape;10148;p78"/>
            <p:cNvSpPr/>
            <p:nvPr/>
          </p:nvSpPr>
          <p:spPr>
            <a:xfrm>
              <a:off x="4978723" y="3650744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525" y="1"/>
                  </a:moveTo>
                  <a:cubicBezTo>
                    <a:pt x="470" y="1"/>
                    <a:pt x="413" y="30"/>
                    <a:pt x="381" y="85"/>
                  </a:cubicBezTo>
                  <a:lnTo>
                    <a:pt x="48" y="680"/>
                  </a:lnTo>
                  <a:cubicBezTo>
                    <a:pt x="0" y="752"/>
                    <a:pt x="24" y="859"/>
                    <a:pt x="108" y="894"/>
                  </a:cubicBezTo>
                  <a:cubicBezTo>
                    <a:pt x="131" y="918"/>
                    <a:pt x="167" y="918"/>
                    <a:pt x="179" y="918"/>
                  </a:cubicBezTo>
                  <a:cubicBezTo>
                    <a:pt x="239" y="918"/>
                    <a:pt x="286" y="883"/>
                    <a:pt x="310" y="835"/>
                  </a:cubicBezTo>
                  <a:lnTo>
                    <a:pt x="655" y="240"/>
                  </a:lnTo>
                  <a:cubicBezTo>
                    <a:pt x="715" y="156"/>
                    <a:pt x="703" y="61"/>
                    <a:pt x="608" y="25"/>
                  </a:cubicBezTo>
                  <a:cubicBezTo>
                    <a:pt x="583" y="9"/>
                    <a:pt x="554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9" name="Google Shape;10149;p78"/>
            <p:cNvSpPr/>
            <p:nvPr/>
          </p:nvSpPr>
          <p:spPr>
            <a:xfrm>
              <a:off x="5121597" y="3403380"/>
              <a:ext cx="22757" cy="29154"/>
            </a:xfrm>
            <a:custGeom>
              <a:avLst/>
              <a:gdLst/>
              <a:ahLst/>
              <a:cxnLst/>
              <a:rect l="l" t="t" r="r" b="b"/>
              <a:pathLst>
                <a:path w="715" h="916" extrusionOk="0">
                  <a:moveTo>
                    <a:pt x="537" y="1"/>
                  </a:moveTo>
                  <a:cubicBezTo>
                    <a:pt x="476" y="1"/>
                    <a:pt x="418" y="33"/>
                    <a:pt x="393" y="82"/>
                  </a:cubicBezTo>
                  <a:lnTo>
                    <a:pt x="48" y="677"/>
                  </a:lnTo>
                  <a:cubicBezTo>
                    <a:pt x="0" y="749"/>
                    <a:pt x="36" y="856"/>
                    <a:pt x="107" y="904"/>
                  </a:cubicBezTo>
                  <a:cubicBezTo>
                    <a:pt x="143" y="915"/>
                    <a:pt x="167" y="915"/>
                    <a:pt x="179" y="915"/>
                  </a:cubicBezTo>
                  <a:cubicBezTo>
                    <a:pt x="238" y="915"/>
                    <a:pt x="286" y="880"/>
                    <a:pt x="322" y="844"/>
                  </a:cubicBezTo>
                  <a:lnTo>
                    <a:pt x="655" y="249"/>
                  </a:lnTo>
                  <a:cubicBezTo>
                    <a:pt x="715" y="165"/>
                    <a:pt x="691" y="70"/>
                    <a:pt x="619" y="22"/>
                  </a:cubicBezTo>
                  <a:cubicBezTo>
                    <a:pt x="593" y="8"/>
                    <a:pt x="565" y="1"/>
                    <a:pt x="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0" name="Google Shape;10150;p78"/>
            <p:cNvSpPr/>
            <p:nvPr/>
          </p:nvSpPr>
          <p:spPr>
            <a:xfrm>
              <a:off x="4922643" y="3459842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199" y="1"/>
                  </a:moveTo>
                  <a:cubicBezTo>
                    <a:pt x="141" y="1"/>
                    <a:pt x="81" y="33"/>
                    <a:pt x="48" y="82"/>
                  </a:cubicBezTo>
                  <a:cubicBezTo>
                    <a:pt x="0" y="153"/>
                    <a:pt x="36" y="261"/>
                    <a:pt x="108" y="308"/>
                  </a:cubicBezTo>
                  <a:lnTo>
                    <a:pt x="703" y="642"/>
                  </a:lnTo>
                  <a:cubicBezTo>
                    <a:pt x="739" y="665"/>
                    <a:pt x="762" y="665"/>
                    <a:pt x="774" y="665"/>
                  </a:cubicBezTo>
                  <a:cubicBezTo>
                    <a:pt x="834" y="665"/>
                    <a:pt x="881" y="630"/>
                    <a:pt x="917" y="582"/>
                  </a:cubicBezTo>
                  <a:cubicBezTo>
                    <a:pt x="977" y="511"/>
                    <a:pt x="941" y="404"/>
                    <a:pt x="870" y="368"/>
                  </a:cubicBezTo>
                  <a:lnTo>
                    <a:pt x="274" y="23"/>
                  </a:lnTo>
                  <a:cubicBezTo>
                    <a:pt x="252" y="8"/>
                    <a:pt x="226" y="1"/>
                    <a:pt x="1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1" name="Google Shape;10151;p78"/>
            <p:cNvSpPr/>
            <p:nvPr/>
          </p:nvSpPr>
          <p:spPr>
            <a:xfrm>
              <a:off x="5169720" y="3602334"/>
              <a:ext cx="30714" cy="21197"/>
            </a:xfrm>
            <a:custGeom>
              <a:avLst/>
              <a:gdLst/>
              <a:ahLst/>
              <a:cxnLst/>
              <a:rect l="l" t="t" r="r" b="b"/>
              <a:pathLst>
                <a:path w="965" h="666" extrusionOk="0">
                  <a:moveTo>
                    <a:pt x="187" y="1"/>
                  </a:moveTo>
                  <a:cubicBezTo>
                    <a:pt x="129" y="1"/>
                    <a:pt x="69" y="33"/>
                    <a:pt x="36" y="82"/>
                  </a:cubicBezTo>
                  <a:cubicBezTo>
                    <a:pt x="0" y="153"/>
                    <a:pt x="24" y="260"/>
                    <a:pt x="95" y="308"/>
                  </a:cubicBezTo>
                  <a:lnTo>
                    <a:pt x="691" y="653"/>
                  </a:lnTo>
                  <a:cubicBezTo>
                    <a:pt x="727" y="665"/>
                    <a:pt x="750" y="665"/>
                    <a:pt x="774" y="665"/>
                  </a:cubicBezTo>
                  <a:cubicBezTo>
                    <a:pt x="834" y="665"/>
                    <a:pt x="869" y="629"/>
                    <a:pt x="905" y="594"/>
                  </a:cubicBezTo>
                  <a:cubicBezTo>
                    <a:pt x="965" y="510"/>
                    <a:pt x="953" y="415"/>
                    <a:pt x="857" y="368"/>
                  </a:cubicBezTo>
                  <a:lnTo>
                    <a:pt x="262" y="22"/>
                  </a:lnTo>
                  <a:cubicBezTo>
                    <a:pt x="240" y="7"/>
                    <a:pt x="214" y="1"/>
                    <a:pt x="1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2" name="Google Shape;10152;p78"/>
            <p:cNvSpPr/>
            <p:nvPr/>
          </p:nvSpPr>
          <p:spPr>
            <a:xfrm>
              <a:off x="5121597" y="3650744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190" y="1"/>
                  </a:moveTo>
                  <a:cubicBezTo>
                    <a:pt x="161" y="1"/>
                    <a:pt x="132" y="9"/>
                    <a:pt x="107" y="25"/>
                  </a:cubicBezTo>
                  <a:cubicBezTo>
                    <a:pt x="36" y="61"/>
                    <a:pt x="0" y="168"/>
                    <a:pt x="48" y="240"/>
                  </a:cubicBezTo>
                  <a:lnTo>
                    <a:pt x="393" y="835"/>
                  </a:lnTo>
                  <a:cubicBezTo>
                    <a:pt x="417" y="883"/>
                    <a:pt x="476" y="918"/>
                    <a:pt x="524" y="918"/>
                  </a:cubicBezTo>
                  <a:cubicBezTo>
                    <a:pt x="560" y="918"/>
                    <a:pt x="584" y="918"/>
                    <a:pt x="595" y="894"/>
                  </a:cubicBezTo>
                  <a:cubicBezTo>
                    <a:pt x="691" y="859"/>
                    <a:pt x="715" y="752"/>
                    <a:pt x="679" y="680"/>
                  </a:cubicBezTo>
                  <a:lnTo>
                    <a:pt x="334" y="85"/>
                  </a:lnTo>
                  <a:cubicBezTo>
                    <a:pt x="302" y="30"/>
                    <a:pt x="245" y="1"/>
                    <a:pt x="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3" name="Google Shape;10153;p78"/>
            <p:cNvSpPr/>
            <p:nvPr/>
          </p:nvSpPr>
          <p:spPr>
            <a:xfrm>
              <a:off x="4978723" y="3403380"/>
              <a:ext cx="22757" cy="29154"/>
            </a:xfrm>
            <a:custGeom>
              <a:avLst/>
              <a:gdLst/>
              <a:ahLst/>
              <a:cxnLst/>
              <a:rect l="l" t="t" r="r" b="b"/>
              <a:pathLst>
                <a:path w="715" h="916" extrusionOk="0">
                  <a:moveTo>
                    <a:pt x="182" y="1"/>
                  </a:moveTo>
                  <a:cubicBezTo>
                    <a:pt x="156" y="1"/>
                    <a:pt x="130" y="8"/>
                    <a:pt x="108" y="22"/>
                  </a:cubicBezTo>
                  <a:cubicBezTo>
                    <a:pt x="24" y="70"/>
                    <a:pt x="0" y="177"/>
                    <a:pt x="48" y="249"/>
                  </a:cubicBezTo>
                  <a:lnTo>
                    <a:pt x="381" y="844"/>
                  </a:lnTo>
                  <a:cubicBezTo>
                    <a:pt x="417" y="892"/>
                    <a:pt x="477" y="915"/>
                    <a:pt x="524" y="915"/>
                  </a:cubicBezTo>
                  <a:cubicBezTo>
                    <a:pt x="548" y="915"/>
                    <a:pt x="584" y="915"/>
                    <a:pt x="596" y="904"/>
                  </a:cubicBezTo>
                  <a:cubicBezTo>
                    <a:pt x="703" y="856"/>
                    <a:pt x="715" y="749"/>
                    <a:pt x="667" y="677"/>
                  </a:cubicBezTo>
                  <a:lnTo>
                    <a:pt x="322" y="82"/>
                  </a:lnTo>
                  <a:cubicBezTo>
                    <a:pt x="297" y="33"/>
                    <a:pt x="239" y="1"/>
                    <a:pt x="1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4" name="Google Shape;10154;p78"/>
            <p:cNvSpPr/>
            <p:nvPr/>
          </p:nvSpPr>
          <p:spPr>
            <a:xfrm>
              <a:off x="5169720" y="3459842"/>
              <a:ext cx="30714" cy="21197"/>
            </a:xfrm>
            <a:custGeom>
              <a:avLst/>
              <a:gdLst/>
              <a:ahLst/>
              <a:cxnLst/>
              <a:rect l="l" t="t" r="r" b="b"/>
              <a:pathLst>
                <a:path w="965" h="666" extrusionOk="0">
                  <a:moveTo>
                    <a:pt x="771" y="1"/>
                  </a:moveTo>
                  <a:cubicBezTo>
                    <a:pt x="744" y="1"/>
                    <a:pt x="717" y="8"/>
                    <a:pt x="691" y="23"/>
                  </a:cubicBezTo>
                  <a:lnTo>
                    <a:pt x="95" y="368"/>
                  </a:lnTo>
                  <a:cubicBezTo>
                    <a:pt x="24" y="404"/>
                    <a:pt x="0" y="511"/>
                    <a:pt x="36" y="582"/>
                  </a:cubicBezTo>
                  <a:cubicBezTo>
                    <a:pt x="72" y="630"/>
                    <a:pt x="131" y="665"/>
                    <a:pt x="179" y="665"/>
                  </a:cubicBezTo>
                  <a:cubicBezTo>
                    <a:pt x="203" y="665"/>
                    <a:pt x="238" y="665"/>
                    <a:pt x="250" y="642"/>
                  </a:cubicBezTo>
                  <a:lnTo>
                    <a:pt x="846" y="308"/>
                  </a:lnTo>
                  <a:cubicBezTo>
                    <a:pt x="953" y="261"/>
                    <a:pt x="965" y="153"/>
                    <a:pt x="917" y="82"/>
                  </a:cubicBezTo>
                  <a:cubicBezTo>
                    <a:pt x="884" y="33"/>
                    <a:pt x="829" y="1"/>
                    <a:pt x="7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5" name="Google Shape;10155;p78"/>
            <p:cNvSpPr/>
            <p:nvPr/>
          </p:nvSpPr>
          <p:spPr>
            <a:xfrm>
              <a:off x="4922643" y="3602334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778" y="1"/>
                  </a:moveTo>
                  <a:cubicBezTo>
                    <a:pt x="751" y="1"/>
                    <a:pt x="725" y="7"/>
                    <a:pt x="703" y="22"/>
                  </a:cubicBezTo>
                  <a:lnTo>
                    <a:pt x="108" y="368"/>
                  </a:lnTo>
                  <a:cubicBezTo>
                    <a:pt x="36" y="415"/>
                    <a:pt x="0" y="510"/>
                    <a:pt x="48" y="594"/>
                  </a:cubicBezTo>
                  <a:cubicBezTo>
                    <a:pt x="84" y="629"/>
                    <a:pt x="131" y="665"/>
                    <a:pt x="179" y="665"/>
                  </a:cubicBezTo>
                  <a:cubicBezTo>
                    <a:pt x="215" y="665"/>
                    <a:pt x="238" y="665"/>
                    <a:pt x="262" y="653"/>
                  </a:cubicBezTo>
                  <a:lnTo>
                    <a:pt x="858" y="308"/>
                  </a:lnTo>
                  <a:cubicBezTo>
                    <a:pt x="941" y="260"/>
                    <a:pt x="977" y="153"/>
                    <a:pt x="929" y="82"/>
                  </a:cubicBezTo>
                  <a:cubicBezTo>
                    <a:pt x="896" y="33"/>
                    <a:pt x="836" y="1"/>
                    <a:pt x="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6" name="Google Shape;10156;p78"/>
            <p:cNvSpPr/>
            <p:nvPr/>
          </p:nvSpPr>
          <p:spPr>
            <a:xfrm>
              <a:off x="5077993" y="3451758"/>
              <a:ext cx="70912" cy="62637"/>
            </a:xfrm>
            <a:custGeom>
              <a:avLst/>
              <a:gdLst/>
              <a:ahLst/>
              <a:cxnLst/>
              <a:rect l="l" t="t" r="r" b="b"/>
              <a:pathLst>
                <a:path w="2228" h="1968" extrusionOk="0">
                  <a:moveTo>
                    <a:pt x="186" y="1"/>
                  </a:moveTo>
                  <a:cubicBezTo>
                    <a:pt x="104" y="1"/>
                    <a:pt x="35" y="47"/>
                    <a:pt x="25" y="122"/>
                  </a:cubicBezTo>
                  <a:cubicBezTo>
                    <a:pt x="1" y="217"/>
                    <a:pt x="49" y="300"/>
                    <a:pt x="144" y="312"/>
                  </a:cubicBezTo>
                  <a:cubicBezTo>
                    <a:pt x="930" y="527"/>
                    <a:pt x="1584" y="1098"/>
                    <a:pt x="1894" y="1860"/>
                  </a:cubicBezTo>
                  <a:cubicBezTo>
                    <a:pt x="1930" y="1920"/>
                    <a:pt x="1989" y="1967"/>
                    <a:pt x="2049" y="1967"/>
                  </a:cubicBezTo>
                  <a:cubicBezTo>
                    <a:pt x="2061" y="1967"/>
                    <a:pt x="2085" y="1967"/>
                    <a:pt x="2108" y="1955"/>
                  </a:cubicBezTo>
                  <a:cubicBezTo>
                    <a:pt x="2192" y="1908"/>
                    <a:pt x="2227" y="1812"/>
                    <a:pt x="2192" y="1729"/>
                  </a:cubicBezTo>
                  <a:cubicBezTo>
                    <a:pt x="1846" y="884"/>
                    <a:pt x="1108" y="229"/>
                    <a:pt x="215" y="3"/>
                  </a:cubicBezTo>
                  <a:cubicBezTo>
                    <a:pt x="206" y="1"/>
                    <a:pt x="196" y="1"/>
                    <a:pt x="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57" name="Google Shape;10157;p78"/>
          <p:cNvGrpSpPr/>
          <p:nvPr/>
        </p:nvGrpSpPr>
        <p:grpSpPr>
          <a:xfrm>
            <a:off x="7109218" y="4319596"/>
            <a:ext cx="462857" cy="339579"/>
            <a:chOff x="5331913" y="3413947"/>
            <a:chExt cx="347143" cy="254684"/>
          </a:xfrm>
          <a:solidFill>
            <a:schemeClr val="tx1"/>
          </a:solidFill>
        </p:grpSpPr>
        <p:sp>
          <p:nvSpPr>
            <p:cNvPr id="10158" name="Google Shape;10158;p78"/>
            <p:cNvSpPr/>
            <p:nvPr/>
          </p:nvSpPr>
          <p:spPr>
            <a:xfrm>
              <a:off x="5597163" y="3523083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cubicBezTo>
                    <a:pt x="0" y="250"/>
                    <a:pt x="84" y="322"/>
                    <a:pt x="167" y="322"/>
                  </a:cubicBezTo>
                  <a:cubicBezTo>
                    <a:pt x="346" y="322"/>
                    <a:pt x="870" y="357"/>
                    <a:pt x="1120" y="476"/>
                  </a:cubicBezTo>
                  <a:cubicBezTo>
                    <a:pt x="1155" y="488"/>
                    <a:pt x="1167" y="488"/>
                    <a:pt x="1191" y="488"/>
                  </a:cubicBezTo>
                  <a:cubicBezTo>
                    <a:pt x="1251" y="488"/>
                    <a:pt x="1310" y="464"/>
                    <a:pt x="1346" y="405"/>
                  </a:cubicBezTo>
                  <a:cubicBezTo>
                    <a:pt x="1358" y="322"/>
                    <a:pt x="1334" y="226"/>
                    <a:pt x="1251" y="191"/>
                  </a:cubicBezTo>
                  <a:cubicBezTo>
                    <a:pt x="882" y="12"/>
                    <a:pt x="20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9" name="Google Shape;10159;p78"/>
            <p:cNvSpPr/>
            <p:nvPr/>
          </p:nvSpPr>
          <p:spPr>
            <a:xfrm>
              <a:off x="5331913" y="3413947"/>
              <a:ext cx="347143" cy="253538"/>
            </a:xfrm>
            <a:custGeom>
              <a:avLst/>
              <a:gdLst/>
              <a:ahLst/>
              <a:cxnLst/>
              <a:rect l="l" t="t" r="r" b="b"/>
              <a:pathLst>
                <a:path w="10907" h="7966" extrusionOk="0">
                  <a:moveTo>
                    <a:pt x="7168" y="357"/>
                  </a:moveTo>
                  <a:lnTo>
                    <a:pt x="7168" y="1893"/>
                  </a:lnTo>
                  <a:cubicBezTo>
                    <a:pt x="7168" y="2131"/>
                    <a:pt x="7120" y="2357"/>
                    <a:pt x="7013" y="2560"/>
                  </a:cubicBezTo>
                  <a:cubicBezTo>
                    <a:pt x="7001" y="2584"/>
                    <a:pt x="7001" y="2608"/>
                    <a:pt x="7001" y="2643"/>
                  </a:cubicBezTo>
                  <a:lnTo>
                    <a:pt x="7001" y="3084"/>
                  </a:lnTo>
                  <a:cubicBezTo>
                    <a:pt x="7001" y="3512"/>
                    <a:pt x="6822" y="3917"/>
                    <a:pt x="6513" y="4203"/>
                  </a:cubicBezTo>
                  <a:cubicBezTo>
                    <a:pt x="6465" y="4227"/>
                    <a:pt x="6429" y="4274"/>
                    <a:pt x="6394" y="4310"/>
                  </a:cubicBezTo>
                  <a:cubicBezTo>
                    <a:pt x="6111" y="4514"/>
                    <a:pt x="5775" y="4621"/>
                    <a:pt x="5415" y="4621"/>
                  </a:cubicBezTo>
                  <a:cubicBezTo>
                    <a:pt x="5396" y="4621"/>
                    <a:pt x="5377" y="4620"/>
                    <a:pt x="5358" y="4620"/>
                  </a:cubicBezTo>
                  <a:cubicBezTo>
                    <a:pt x="4536" y="4560"/>
                    <a:pt x="3917" y="3858"/>
                    <a:pt x="3917" y="3024"/>
                  </a:cubicBezTo>
                  <a:lnTo>
                    <a:pt x="3917" y="2643"/>
                  </a:lnTo>
                  <a:cubicBezTo>
                    <a:pt x="3917" y="2608"/>
                    <a:pt x="3917" y="2596"/>
                    <a:pt x="3905" y="2560"/>
                  </a:cubicBezTo>
                  <a:cubicBezTo>
                    <a:pt x="3798" y="2357"/>
                    <a:pt x="3751" y="2131"/>
                    <a:pt x="3751" y="1893"/>
                  </a:cubicBezTo>
                  <a:lnTo>
                    <a:pt x="3751" y="1548"/>
                  </a:lnTo>
                  <a:cubicBezTo>
                    <a:pt x="3751" y="893"/>
                    <a:pt x="4286" y="357"/>
                    <a:pt x="4941" y="357"/>
                  </a:cubicBezTo>
                  <a:close/>
                  <a:moveTo>
                    <a:pt x="10013" y="2905"/>
                  </a:moveTo>
                  <a:lnTo>
                    <a:pt x="10013" y="3560"/>
                  </a:lnTo>
                  <a:cubicBezTo>
                    <a:pt x="10013" y="3667"/>
                    <a:pt x="9989" y="3774"/>
                    <a:pt x="9942" y="3870"/>
                  </a:cubicBezTo>
                  <a:lnTo>
                    <a:pt x="9870" y="4036"/>
                  </a:lnTo>
                  <a:cubicBezTo>
                    <a:pt x="9858" y="4048"/>
                    <a:pt x="9858" y="4084"/>
                    <a:pt x="9858" y="4108"/>
                  </a:cubicBezTo>
                  <a:lnTo>
                    <a:pt x="9858" y="4453"/>
                  </a:lnTo>
                  <a:cubicBezTo>
                    <a:pt x="9870" y="4679"/>
                    <a:pt x="9763" y="4882"/>
                    <a:pt x="9597" y="5048"/>
                  </a:cubicBezTo>
                  <a:cubicBezTo>
                    <a:pt x="9451" y="5205"/>
                    <a:pt x="9244" y="5288"/>
                    <a:pt x="9022" y="5288"/>
                  </a:cubicBezTo>
                  <a:cubicBezTo>
                    <a:pt x="9007" y="5288"/>
                    <a:pt x="8992" y="5287"/>
                    <a:pt x="8977" y="5286"/>
                  </a:cubicBezTo>
                  <a:cubicBezTo>
                    <a:pt x="8513" y="5275"/>
                    <a:pt x="8144" y="4870"/>
                    <a:pt x="8144" y="4382"/>
                  </a:cubicBezTo>
                  <a:lnTo>
                    <a:pt x="8144" y="4084"/>
                  </a:lnTo>
                  <a:cubicBezTo>
                    <a:pt x="8144" y="4048"/>
                    <a:pt x="8144" y="4036"/>
                    <a:pt x="8132" y="4012"/>
                  </a:cubicBezTo>
                  <a:lnTo>
                    <a:pt x="8025" y="3810"/>
                  </a:lnTo>
                  <a:cubicBezTo>
                    <a:pt x="8002" y="3741"/>
                    <a:pt x="7968" y="3672"/>
                    <a:pt x="7966" y="3582"/>
                  </a:cubicBezTo>
                  <a:lnTo>
                    <a:pt x="7966" y="3582"/>
                  </a:lnTo>
                  <a:cubicBezTo>
                    <a:pt x="7973" y="3196"/>
                    <a:pt x="8279" y="2905"/>
                    <a:pt x="8644" y="2905"/>
                  </a:cubicBezTo>
                  <a:close/>
                  <a:moveTo>
                    <a:pt x="1727" y="2893"/>
                  </a:moveTo>
                  <a:cubicBezTo>
                    <a:pt x="2000" y="2893"/>
                    <a:pt x="2250" y="3000"/>
                    <a:pt x="2441" y="3191"/>
                  </a:cubicBezTo>
                  <a:cubicBezTo>
                    <a:pt x="2643" y="3381"/>
                    <a:pt x="2739" y="3655"/>
                    <a:pt x="2774" y="3929"/>
                  </a:cubicBezTo>
                  <a:cubicBezTo>
                    <a:pt x="2774" y="4024"/>
                    <a:pt x="2786" y="4132"/>
                    <a:pt x="2786" y="4227"/>
                  </a:cubicBezTo>
                  <a:lnTo>
                    <a:pt x="2786" y="4262"/>
                  </a:lnTo>
                  <a:cubicBezTo>
                    <a:pt x="2608" y="3989"/>
                    <a:pt x="2358" y="3798"/>
                    <a:pt x="2000" y="3691"/>
                  </a:cubicBezTo>
                  <a:cubicBezTo>
                    <a:pt x="1753" y="3615"/>
                    <a:pt x="1520" y="3607"/>
                    <a:pt x="1431" y="3607"/>
                  </a:cubicBezTo>
                  <a:cubicBezTo>
                    <a:pt x="1409" y="3607"/>
                    <a:pt x="1396" y="3608"/>
                    <a:pt x="1393" y="3608"/>
                  </a:cubicBezTo>
                  <a:cubicBezTo>
                    <a:pt x="1346" y="3608"/>
                    <a:pt x="1310" y="3620"/>
                    <a:pt x="1286" y="3655"/>
                  </a:cubicBezTo>
                  <a:lnTo>
                    <a:pt x="1000" y="3953"/>
                  </a:lnTo>
                  <a:cubicBezTo>
                    <a:pt x="941" y="4012"/>
                    <a:pt x="941" y="4108"/>
                    <a:pt x="1000" y="4167"/>
                  </a:cubicBezTo>
                  <a:cubicBezTo>
                    <a:pt x="1030" y="4197"/>
                    <a:pt x="1072" y="4212"/>
                    <a:pt x="1113" y="4212"/>
                  </a:cubicBezTo>
                  <a:cubicBezTo>
                    <a:pt x="1155" y="4212"/>
                    <a:pt x="1197" y="4197"/>
                    <a:pt x="1226" y="4167"/>
                  </a:cubicBezTo>
                  <a:lnTo>
                    <a:pt x="1465" y="3917"/>
                  </a:lnTo>
                  <a:cubicBezTo>
                    <a:pt x="1667" y="3929"/>
                    <a:pt x="2322" y="4012"/>
                    <a:pt x="2572" y="4572"/>
                  </a:cubicBezTo>
                  <a:cubicBezTo>
                    <a:pt x="2500" y="4989"/>
                    <a:pt x="2143" y="5298"/>
                    <a:pt x="1727" y="5298"/>
                  </a:cubicBezTo>
                  <a:cubicBezTo>
                    <a:pt x="1250" y="5298"/>
                    <a:pt x="869" y="4917"/>
                    <a:pt x="869" y="4441"/>
                  </a:cubicBezTo>
                  <a:cubicBezTo>
                    <a:pt x="869" y="4346"/>
                    <a:pt x="798" y="4274"/>
                    <a:pt x="703" y="4274"/>
                  </a:cubicBezTo>
                  <a:lnTo>
                    <a:pt x="679" y="4274"/>
                  </a:lnTo>
                  <a:lnTo>
                    <a:pt x="679" y="4227"/>
                  </a:lnTo>
                  <a:cubicBezTo>
                    <a:pt x="679" y="4132"/>
                    <a:pt x="679" y="4024"/>
                    <a:pt x="691" y="3929"/>
                  </a:cubicBezTo>
                  <a:cubicBezTo>
                    <a:pt x="703" y="3655"/>
                    <a:pt x="822" y="3381"/>
                    <a:pt x="1012" y="3191"/>
                  </a:cubicBezTo>
                  <a:cubicBezTo>
                    <a:pt x="1215" y="3000"/>
                    <a:pt x="1465" y="2893"/>
                    <a:pt x="1727" y="2893"/>
                  </a:cubicBezTo>
                  <a:close/>
                  <a:moveTo>
                    <a:pt x="643" y="4882"/>
                  </a:moveTo>
                  <a:cubicBezTo>
                    <a:pt x="726" y="5096"/>
                    <a:pt x="881" y="5275"/>
                    <a:pt x="1060" y="5405"/>
                  </a:cubicBezTo>
                  <a:lnTo>
                    <a:pt x="1060" y="5596"/>
                  </a:lnTo>
                  <a:cubicBezTo>
                    <a:pt x="762" y="5501"/>
                    <a:pt x="619" y="5346"/>
                    <a:pt x="560" y="5275"/>
                  </a:cubicBezTo>
                  <a:cubicBezTo>
                    <a:pt x="595" y="5155"/>
                    <a:pt x="631" y="5036"/>
                    <a:pt x="643" y="4882"/>
                  </a:cubicBezTo>
                  <a:close/>
                  <a:moveTo>
                    <a:pt x="2798" y="4882"/>
                  </a:moveTo>
                  <a:cubicBezTo>
                    <a:pt x="2810" y="5024"/>
                    <a:pt x="2846" y="5155"/>
                    <a:pt x="2893" y="5263"/>
                  </a:cubicBezTo>
                  <a:cubicBezTo>
                    <a:pt x="2834" y="5346"/>
                    <a:pt x="2679" y="5477"/>
                    <a:pt x="2381" y="5596"/>
                  </a:cubicBezTo>
                  <a:lnTo>
                    <a:pt x="2381" y="5405"/>
                  </a:lnTo>
                  <a:cubicBezTo>
                    <a:pt x="2560" y="5275"/>
                    <a:pt x="2715" y="5096"/>
                    <a:pt x="2798" y="4882"/>
                  </a:cubicBezTo>
                  <a:close/>
                  <a:moveTo>
                    <a:pt x="6299" y="4727"/>
                  </a:moveTo>
                  <a:lnTo>
                    <a:pt x="6299" y="5001"/>
                  </a:lnTo>
                  <a:lnTo>
                    <a:pt x="5453" y="5596"/>
                  </a:lnTo>
                  <a:lnTo>
                    <a:pt x="4584" y="5024"/>
                  </a:lnTo>
                  <a:lnTo>
                    <a:pt x="4584" y="4727"/>
                  </a:lnTo>
                  <a:cubicBezTo>
                    <a:pt x="4810" y="4846"/>
                    <a:pt x="5060" y="4917"/>
                    <a:pt x="5322" y="4929"/>
                  </a:cubicBezTo>
                  <a:lnTo>
                    <a:pt x="5441" y="4929"/>
                  </a:lnTo>
                  <a:cubicBezTo>
                    <a:pt x="5739" y="4929"/>
                    <a:pt x="6037" y="4858"/>
                    <a:pt x="6299" y="4727"/>
                  </a:cubicBezTo>
                  <a:close/>
                  <a:moveTo>
                    <a:pt x="9347" y="5572"/>
                  </a:moveTo>
                  <a:lnTo>
                    <a:pt x="9347" y="5632"/>
                  </a:lnTo>
                  <a:cubicBezTo>
                    <a:pt x="9347" y="5656"/>
                    <a:pt x="9347" y="5691"/>
                    <a:pt x="9358" y="5715"/>
                  </a:cubicBezTo>
                  <a:lnTo>
                    <a:pt x="9001" y="6072"/>
                  </a:lnTo>
                  <a:lnTo>
                    <a:pt x="8644" y="5715"/>
                  </a:lnTo>
                  <a:cubicBezTo>
                    <a:pt x="8644" y="5691"/>
                    <a:pt x="8668" y="5656"/>
                    <a:pt x="8668" y="5632"/>
                  </a:cubicBezTo>
                  <a:lnTo>
                    <a:pt x="8668" y="5572"/>
                  </a:lnTo>
                  <a:cubicBezTo>
                    <a:pt x="8763" y="5596"/>
                    <a:pt x="8870" y="5632"/>
                    <a:pt x="8977" y="5632"/>
                  </a:cubicBezTo>
                  <a:lnTo>
                    <a:pt x="9001" y="5632"/>
                  </a:lnTo>
                  <a:cubicBezTo>
                    <a:pt x="9120" y="5632"/>
                    <a:pt x="9239" y="5620"/>
                    <a:pt x="9347" y="5572"/>
                  </a:cubicBezTo>
                  <a:close/>
                  <a:moveTo>
                    <a:pt x="2108" y="5572"/>
                  </a:moveTo>
                  <a:lnTo>
                    <a:pt x="2108" y="5739"/>
                  </a:lnTo>
                  <a:cubicBezTo>
                    <a:pt x="2108" y="5798"/>
                    <a:pt x="2119" y="5834"/>
                    <a:pt x="2143" y="5882"/>
                  </a:cubicBezTo>
                  <a:lnTo>
                    <a:pt x="1965" y="6013"/>
                  </a:lnTo>
                  <a:cubicBezTo>
                    <a:pt x="1899" y="6084"/>
                    <a:pt x="1816" y="6120"/>
                    <a:pt x="1731" y="6120"/>
                  </a:cubicBezTo>
                  <a:cubicBezTo>
                    <a:pt x="1646" y="6120"/>
                    <a:pt x="1560" y="6084"/>
                    <a:pt x="1488" y="6013"/>
                  </a:cubicBezTo>
                  <a:lnTo>
                    <a:pt x="1346" y="5882"/>
                  </a:lnTo>
                  <a:cubicBezTo>
                    <a:pt x="1369" y="5834"/>
                    <a:pt x="1381" y="5775"/>
                    <a:pt x="1381" y="5739"/>
                  </a:cubicBezTo>
                  <a:lnTo>
                    <a:pt x="1381" y="5572"/>
                  </a:lnTo>
                  <a:cubicBezTo>
                    <a:pt x="1488" y="5596"/>
                    <a:pt x="1607" y="5632"/>
                    <a:pt x="1750" y="5632"/>
                  </a:cubicBezTo>
                  <a:cubicBezTo>
                    <a:pt x="1857" y="5632"/>
                    <a:pt x="1977" y="5608"/>
                    <a:pt x="2108" y="5572"/>
                  </a:cubicBezTo>
                  <a:close/>
                  <a:moveTo>
                    <a:pt x="4465" y="5298"/>
                  </a:moveTo>
                  <a:lnTo>
                    <a:pt x="5215" y="5810"/>
                  </a:lnTo>
                  <a:lnTo>
                    <a:pt x="4810" y="6215"/>
                  </a:lnTo>
                  <a:lnTo>
                    <a:pt x="4798" y="6215"/>
                  </a:lnTo>
                  <a:lnTo>
                    <a:pt x="4310" y="5465"/>
                  </a:lnTo>
                  <a:lnTo>
                    <a:pt x="4465" y="5298"/>
                  </a:lnTo>
                  <a:close/>
                  <a:moveTo>
                    <a:pt x="6429" y="5298"/>
                  </a:moveTo>
                  <a:lnTo>
                    <a:pt x="6596" y="5465"/>
                  </a:lnTo>
                  <a:lnTo>
                    <a:pt x="6108" y="6215"/>
                  </a:lnTo>
                  <a:lnTo>
                    <a:pt x="6096" y="6215"/>
                  </a:lnTo>
                  <a:lnTo>
                    <a:pt x="5691" y="5810"/>
                  </a:lnTo>
                  <a:lnTo>
                    <a:pt x="6429" y="5298"/>
                  </a:lnTo>
                  <a:close/>
                  <a:moveTo>
                    <a:pt x="4905" y="0"/>
                  </a:moveTo>
                  <a:cubicBezTo>
                    <a:pt x="4072" y="0"/>
                    <a:pt x="3381" y="691"/>
                    <a:pt x="3381" y="1524"/>
                  </a:cubicBezTo>
                  <a:lnTo>
                    <a:pt x="3381" y="1869"/>
                  </a:lnTo>
                  <a:cubicBezTo>
                    <a:pt x="3381" y="2131"/>
                    <a:pt x="3441" y="2381"/>
                    <a:pt x="3548" y="2643"/>
                  </a:cubicBezTo>
                  <a:lnTo>
                    <a:pt x="3548" y="3000"/>
                  </a:lnTo>
                  <a:cubicBezTo>
                    <a:pt x="3548" y="3596"/>
                    <a:pt x="3810" y="4132"/>
                    <a:pt x="4227" y="4465"/>
                  </a:cubicBezTo>
                  <a:lnTo>
                    <a:pt x="4227" y="5001"/>
                  </a:lnTo>
                  <a:lnTo>
                    <a:pt x="3929" y="5322"/>
                  </a:lnTo>
                  <a:cubicBezTo>
                    <a:pt x="3905" y="5346"/>
                    <a:pt x="3893" y="5394"/>
                    <a:pt x="3893" y="5441"/>
                  </a:cubicBezTo>
                  <a:lnTo>
                    <a:pt x="2905" y="5798"/>
                  </a:lnTo>
                  <a:cubicBezTo>
                    <a:pt x="2834" y="5822"/>
                    <a:pt x="2774" y="5858"/>
                    <a:pt x="2715" y="5894"/>
                  </a:cubicBezTo>
                  <a:lnTo>
                    <a:pt x="2560" y="5822"/>
                  </a:lnTo>
                  <a:cubicBezTo>
                    <a:pt x="3024" y="5632"/>
                    <a:pt x="3155" y="5346"/>
                    <a:pt x="3179" y="5334"/>
                  </a:cubicBezTo>
                  <a:cubicBezTo>
                    <a:pt x="3203" y="5286"/>
                    <a:pt x="3203" y="5227"/>
                    <a:pt x="3179" y="5179"/>
                  </a:cubicBezTo>
                  <a:cubicBezTo>
                    <a:pt x="3060" y="4965"/>
                    <a:pt x="3036" y="4524"/>
                    <a:pt x="3036" y="4203"/>
                  </a:cubicBezTo>
                  <a:cubicBezTo>
                    <a:pt x="3036" y="4084"/>
                    <a:pt x="3036" y="3977"/>
                    <a:pt x="3024" y="3893"/>
                  </a:cubicBezTo>
                  <a:cubicBezTo>
                    <a:pt x="2965" y="3131"/>
                    <a:pt x="2405" y="2548"/>
                    <a:pt x="1691" y="2548"/>
                  </a:cubicBezTo>
                  <a:cubicBezTo>
                    <a:pt x="976" y="2548"/>
                    <a:pt x="393" y="3131"/>
                    <a:pt x="345" y="3893"/>
                  </a:cubicBezTo>
                  <a:cubicBezTo>
                    <a:pt x="345" y="3977"/>
                    <a:pt x="333" y="4084"/>
                    <a:pt x="333" y="4203"/>
                  </a:cubicBezTo>
                  <a:cubicBezTo>
                    <a:pt x="322" y="4548"/>
                    <a:pt x="298" y="4965"/>
                    <a:pt x="203" y="5179"/>
                  </a:cubicBezTo>
                  <a:cubicBezTo>
                    <a:pt x="167" y="5227"/>
                    <a:pt x="167" y="5286"/>
                    <a:pt x="203" y="5334"/>
                  </a:cubicBezTo>
                  <a:cubicBezTo>
                    <a:pt x="203" y="5346"/>
                    <a:pt x="345" y="5632"/>
                    <a:pt x="810" y="5822"/>
                  </a:cubicBezTo>
                  <a:lnTo>
                    <a:pt x="369" y="6037"/>
                  </a:lnTo>
                  <a:cubicBezTo>
                    <a:pt x="155" y="6156"/>
                    <a:pt x="0" y="6370"/>
                    <a:pt x="0" y="6632"/>
                  </a:cubicBezTo>
                  <a:lnTo>
                    <a:pt x="0" y="7799"/>
                  </a:lnTo>
                  <a:cubicBezTo>
                    <a:pt x="0" y="7894"/>
                    <a:pt x="72" y="7965"/>
                    <a:pt x="167" y="7965"/>
                  </a:cubicBezTo>
                  <a:cubicBezTo>
                    <a:pt x="250" y="7965"/>
                    <a:pt x="333" y="7894"/>
                    <a:pt x="333" y="7799"/>
                  </a:cubicBezTo>
                  <a:lnTo>
                    <a:pt x="333" y="6632"/>
                  </a:lnTo>
                  <a:cubicBezTo>
                    <a:pt x="333" y="6489"/>
                    <a:pt x="405" y="6370"/>
                    <a:pt x="524" y="6310"/>
                  </a:cubicBezTo>
                  <a:lnTo>
                    <a:pt x="1060" y="6048"/>
                  </a:lnTo>
                  <a:lnTo>
                    <a:pt x="1238" y="6227"/>
                  </a:lnTo>
                  <a:cubicBezTo>
                    <a:pt x="1369" y="6346"/>
                    <a:pt x="1536" y="6406"/>
                    <a:pt x="1703" y="6406"/>
                  </a:cubicBezTo>
                  <a:cubicBezTo>
                    <a:pt x="1857" y="6406"/>
                    <a:pt x="2024" y="6346"/>
                    <a:pt x="2155" y="6227"/>
                  </a:cubicBezTo>
                  <a:lnTo>
                    <a:pt x="2334" y="6048"/>
                  </a:lnTo>
                  <a:lnTo>
                    <a:pt x="2512" y="6132"/>
                  </a:lnTo>
                  <a:cubicBezTo>
                    <a:pt x="2441" y="6275"/>
                    <a:pt x="2381" y="6418"/>
                    <a:pt x="2381" y="6584"/>
                  </a:cubicBezTo>
                  <a:lnTo>
                    <a:pt x="2381" y="7799"/>
                  </a:lnTo>
                  <a:cubicBezTo>
                    <a:pt x="2381" y="7894"/>
                    <a:pt x="2453" y="7965"/>
                    <a:pt x="2548" y="7965"/>
                  </a:cubicBezTo>
                  <a:cubicBezTo>
                    <a:pt x="2631" y="7965"/>
                    <a:pt x="2715" y="7894"/>
                    <a:pt x="2715" y="7799"/>
                  </a:cubicBezTo>
                  <a:lnTo>
                    <a:pt x="2715" y="6584"/>
                  </a:lnTo>
                  <a:cubicBezTo>
                    <a:pt x="2715" y="6358"/>
                    <a:pt x="2846" y="6167"/>
                    <a:pt x="3048" y="6096"/>
                  </a:cubicBezTo>
                  <a:lnTo>
                    <a:pt x="4084" y="5715"/>
                  </a:lnTo>
                  <a:lnTo>
                    <a:pt x="4513" y="6358"/>
                  </a:lnTo>
                  <a:cubicBezTo>
                    <a:pt x="4572" y="6453"/>
                    <a:pt x="4655" y="6489"/>
                    <a:pt x="4751" y="6513"/>
                  </a:cubicBezTo>
                  <a:lnTo>
                    <a:pt x="4775" y="6513"/>
                  </a:lnTo>
                  <a:cubicBezTo>
                    <a:pt x="4870" y="6513"/>
                    <a:pt x="4941" y="6477"/>
                    <a:pt x="5013" y="6418"/>
                  </a:cubicBezTo>
                  <a:lnTo>
                    <a:pt x="5286" y="6156"/>
                  </a:lnTo>
                  <a:lnTo>
                    <a:pt x="5286" y="7799"/>
                  </a:lnTo>
                  <a:cubicBezTo>
                    <a:pt x="5286" y="7894"/>
                    <a:pt x="5358" y="7965"/>
                    <a:pt x="5453" y="7965"/>
                  </a:cubicBezTo>
                  <a:cubicBezTo>
                    <a:pt x="5537" y="7965"/>
                    <a:pt x="5608" y="7894"/>
                    <a:pt x="5608" y="7799"/>
                  </a:cubicBezTo>
                  <a:lnTo>
                    <a:pt x="5608" y="6156"/>
                  </a:lnTo>
                  <a:lnTo>
                    <a:pt x="5882" y="6418"/>
                  </a:lnTo>
                  <a:cubicBezTo>
                    <a:pt x="5941" y="6477"/>
                    <a:pt x="6025" y="6513"/>
                    <a:pt x="6120" y="6513"/>
                  </a:cubicBezTo>
                  <a:lnTo>
                    <a:pt x="6144" y="6513"/>
                  </a:lnTo>
                  <a:cubicBezTo>
                    <a:pt x="6251" y="6489"/>
                    <a:pt x="6322" y="6453"/>
                    <a:pt x="6382" y="6358"/>
                  </a:cubicBezTo>
                  <a:lnTo>
                    <a:pt x="6822" y="5715"/>
                  </a:lnTo>
                  <a:lnTo>
                    <a:pt x="7846" y="6096"/>
                  </a:lnTo>
                  <a:cubicBezTo>
                    <a:pt x="8049" y="6167"/>
                    <a:pt x="8192" y="6358"/>
                    <a:pt x="8192" y="6584"/>
                  </a:cubicBezTo>
                  <a:lnTo>
                    <a:pt x="8192" y="7799"/>
                  </a:lnTo>
                  <a:cubicBezTo>
                    <a:pt x="8192" y="7894"/>
                    <a:pt x="8263" y="7965"/>
                    <a:pt x="8346" y="7965"/>
                  </a:cubicBezTo>
                  <a:cubicBezTo>
                    <a:pt x="8442" y="7965"/>
                    <a:pt x="8513" y="7894"/>
                    <a:pt x="8513" y="7799"/>
                  </a:cubicBezTo>
                  <a:lnTo>
                    <a:pt x="8513" y="6584"/>
                  </a:lnTo>
                  <a:cubicBezTo>
                    <a:pt x="8513" y="6358"/>
                    <a:pt x="8430" y="6156"/>
                    <a:pt x="8275" y="6001"/>
                  </a:cubicBezTo>
                  <a:lnTo>
                    <a:pt x="8323" y="5989"/>
                  </a:lnTo>
                  <a:cubicBezTo>
                    <a:pt x="8370" y="5977"/>
                    <a:pt x="8406" y="5953"/>
                    <a:pt x="8465" y="5929"/>
                  </a:cubicBezTo>
                  <a:lnTo>
                    <a:pt x="8870" y="6334"/>
                  </a:lnTo>
                  <a:lnTo>
                    <a:pt x="8870" y="7787"/>
                  </a:lnTo>
                  <a:cubicBezTo>
                    <a:pt x="8870" y="7882"/>
                    <a:pt x="8942" y="7953"/>
                    <a:pt x="9037" y="7953"/>
                  </a:cubicBezTo>
                  <a:cubicBezTo>
                    <a:pt x="9120" y="7953"/>
                    <a:pt x="9204" y="7882"/>
                    <a:pt x="9204" y="7787"/>
                  </a:cubicBezTo>
                  <a:lnTo>
                    <a:pt x="9204" y="6334"/>
                  </a:lnTo>
                  <a:lnTo>
                    <a:pt x="9597" y="5929"/>
                  </a:lnTo>
                  <a:cubicBezTo>
                    <a:pt x="9620" y="5941"/>
                    <a:pt x="9644" y="5941"/>
                    <a:pt x="9680" y="5953"/>
                  </a:cubicBezTo>
                  <a:lnTo>
                    <a:pt x="10335" y="6156"/>
                  </a:lnTo>
                  <a:cubicBezTo>
                    <a:pt x="10478" y="6191"/>
                    <a:pt x="10585" y="6334"/>
                    <a:pt x="10585" y="6489"/>
                  </a:cubicBezTo>
                  <a:lnTo>
                    <a:pt x="10585" y="7799"/>
                  </a:lnTo>
                  <a:cubicBezTo>
                    <a:pt x="10585" y="7894"/>
                    <a:pt x="10656" y="7965"/>
                    <a:pt x="10751" y="7965"/>
                  </a:cubicBezTo>
                  <a:cubicBezTo>
                    <a:pt x="10835" y="7965"/>
                    <a:pt x="10906" y="7894"/>
                    <a:pt x="10906" y="7799"/>
                  </a:cubicBezTo>
                  <a:lnTo>
                    <a:pt x="10906" y="6489"/>
                  </a:lnTo>
                  <a:cubicBezTo>
                    <a:pt x="10871" y="6227"/>
                    <a:pt x="10656" y="5953"/>
                    <a:pt x="10382" y="5870"/>
                  </a:cubicBezTo>
                  <a:lnTo>
                    <a:pt x="9716" y="5679"/>
                  </a:lnTo>
                  <a:cubicBezTo>
                    <a:pt x="9692" y="5656"/>
                    <a:pt x="9680" y="5644"/>
                    <a:pt x="9680" y="5620"/>
                  </a:cubicBezTo>
                  <a:lnTo>
                    <a:pt x="9680" y="5394"/>
                  </a:lnTo>
                  <a:cubicBezTo>
                    <a:pt x="9739" y="5358"/>
                    <a:pt x="9787" y="5322"/>
                    <a:pt x="9823" y="5275"/>
                  </a:cubicBezTo>
                  <a:cubicBezTo>
                    <a:pt x="10049" y="5048"/>
                    <a:pt x="10180" y="4751"/>
                    <a:pt x="10180" y="4429"/>
                  </a:cubicBezTo>
                  <a:lnTo>
                    <a:pt x="10180" y="4132"/>
                  </a:lnTo>
                  <a:lnTo>
                    <a:pt x="10239" y="3989"/>
                  </a:lnTo>
                  <a:cubicBezTo>
                    <a:pt x="10323" y="3858"/>
                    <a:pt x="10347" y="3691"/>
                    <a:pt x="10347" y="3548"/>
                  </a:cubicBezTo>
                  <a:lnTo>
                    <a:pt x="10347" y="2727"/>
                  </a:lnTo>
                  <a:cubicBezTo>
                    <a:pt x="10347" y="2643"/>
                    <a:pt x="10275" y="2560"/>
                    <a:pt x="10180" y="2560"/>
                  </a:cubicBezTo>
                  <a:lnTo>
                    <a:pt x="8656" y="2560"/>
                  </a:lnTo>
                  <a:cubicBezTo>
                    <a:pt x="8096" y="2560"/>
                    <a:pt x="7644" y="3012"/>
                    <a:pt x="7644" y="3572"/>
                  </a:cubicBezTo>
                  <a:lnTo>
                    <a:pt x="7644" y="3596"/>
                  </a:lnTo>
                  <a:cubicBezTo>
                    <a:pt x="7644" y="3727"/>
                    <a:pt x="7668" y="3846"/>
                    <a:pt x="7727" y="3965"/>
                  </a:cubicBezTo>
                  <a:lnTo>
                    <a:pt x="7799" y="4132"/>
                  </a:lnTo>
                  <a:lnTo>
                    <a:pt x="7799" y="4382"/>
                  </a:lnTo>
                  <a:cubicBezTo>
                    <a:pt x="7799" y="4798"/>
                    <a:pt x="8013" y="5155"/>
                    <a:pt x="8311" y="5382"/>
                  </a:cubicBezTo>
                  <a:lnTo>
                    <a:pt x="8311" y="5596"/>
                  </a:lnTo>
                  <a:cubicBezTo>
                    <a:pt x="8311" y="5632"/>
                    <a:pt x="8311" y="5644"/>
                    <a:pt x="8180" y="5691"/>
                  </a:cubicBezTo>
                  <a:lnTo>
                    <a:pt x="7858" y="5775"/>
                  </a:lnTo>
                  <a:lnTo>
                    <a:pt x="6941" y="5441"/>
                  </a:lnTo>
                  <a:cubicBezTo>
                    <a:pt x="6941" y="5394"/>
                    <a:pt x="6930" y="5346"/>
                    <a:pt x="6894" y="5322"/>
                  </a:cubicBezTo>
                  <a:lnTo>
                    <a:pt x="6596" y="5001"/>
                  </a:lnTo>
                  <a:lnTo>
                    <a:pt x="6596" y="4489"/>
                  </a:lnTo>
                  <a:cubicBezTo>
                    <a:pt x="6632" y="4453"/>
                    <a:pt x="6656" y="4429"/>
                    <a:pt x="6691" y="4405"/>
                  </a:cubicBezTo>
                  <a:cubicBezTo>
                    <a:pt x="7061" y="4072"/>
                    <a:pt x="7263" y="3560"/>
                    <a:pt x="7263" y="3060"/>
                  </a:cubicBezTo>
                  <a:lnTo>
                    <a:pt x="7263" y="2643"/>
                  </a:lnTo>
                  <a:cubicBezTo>
                    <a:pt x="7382" y="2405"/>
                    <a:pt x="7430" y="2131"/>
                    <a:pt x="7430" y="1869"/>
                  </a:cubicBezTo>
                  <a:lnTo>
                    <a:pt x="7430" y="167"/>
                  </a:lnTo>
                  <a:cubicBezTo>
                    <a:pt x="7430" y="83"/>
                    <a:pt x="7358" y="0"/>
                    <a:pt x="7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0" name="Google Shape;10160;p78"/>
            <p:cNvSpPr/>
            <p:nvPr/>
          </p:nvSpPr>
          <p:spPr>
            <a:xfrm>
              <a:off x="5645669" y="3625759"/>
              <a:ext cx="10248" cy="42872"/>
            </a:xfrm>
            <a:custGeom>
              <a:avLst/>
              <a:gdLst/>
              <a:ahLst/>
              <a:cxnLst/>
              <a:rect l="l" t="t" r="r" b="b"/>
              <a:pathLst>
                <a:path w="322" h="1347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179"/>
                  </a:lnTo>
                  <a:cubicBezTo>
                    <a:pt x="0" y="1263"/>
                    <a:pt x="72" y="1346"/>
                    <a:pt x="167" y="1346"/>
                  </a:cubicBezTo>
                  <a:cubicBezTo>
                    <a:pt x="251" y="1346"/>
                    <a:pt x="322" y="1263"/>
                    <a:pt x="322" y="1179"/>
                  </a:cubicBezTo>
                  <a:lnTo>
                    <a:pt x="322" y="167"/>
                  </a:lnTo>
                  <a:cubicBezTo>
                    <a:pt x="322" y="60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1" name="Google Shape;10161;p78"/>
            <p:cNvSpPr/>
            <p:nvPr/>
          </p:nvSpPr>
          <p:spPr>
            <a:xfrm>
              <a:off x="5462247" y="3461115"/>
              <a:ext cx="86825" cy="29759"/>
            </a:xfrm>
            <a:custGeom>
              <a:avLst/>
              <a:gdLst/>
              <a:ahLst/>
              <a:cxnLst/>
              <a:rect l="l" t="t" r="r" b="b"/>
              <a:pathLst>
                <a:path w="2728" h="935" extrusionOk="0">
                  <a:moveTo>
                    <a:pt x="1094" y="0"/>
                  </a:moveTo>
                  <a:cubicBezTo>
                    <a:pt x="768" y="0"/>
                    <a:pt x="473" y="35"/>
                    <a:pt x="287" y="66"/>
                  </a:cubicBezTo>
                  <a:cubicBezTo>
                    <a:pt x="120" y="102"/>
                    <a:pt x="1" y="233"/>
                    <a:pt x="1" y="399"/>
                  </a:cubicBezTo>
                  <a:lnTo>
                    <a:pt x="1" y="768"/>
                  </a:lnTo>
                  <a:cubicBezTo>
                    <a:pt x="1" y="864"/>
                    <a:pt x="72" y="935"/>
                    <a:pt x="168" y="935"/>
                  </a:cubicBezTo>
                  <a:cubicBezTo>
                    <a:pt x="251" y="935"/>
                    <a:pt x="322" y="864"/>
                    <a:pt x="322" y="768"/>
                  </a:cubicBezTo>
                  <a:lnTo>
                    <a:pt x="322" y="399"/>
                  </a:lnTo>
                  <a:cubicBezTo>
                    <a:pt x="322" y="399"/>
                    <a:pt x="322" y="387"/>
                    <a:pt x="346" y="387"/>
                  </a:cubicBezTo>
                  <a:cubicBezTo>
                    <a:pt x="498" y="361"/>
                    <a:pt x="764" y="327"/>
                    <a:pt x="1063" y="327"/>
                  </a:cubicBezTo>
                  <a:cubicBezTo>
                    <a:pt x="1162" y="327"/>
                    <a:pt x="1266" y="331"/>
                    <a:pt x="1370" y="340"/>
                  </a:cubicBezTo>
                  <a:cubicBezTo>
                    <a:pt x="1858" y="364"/>
                    <a:pt x="2215" y="506"/>
                    <a:pt x="2442" y="709"/>
                  </a:cubicBezTo>
                  <a:cubicBezTo>
                    <a:pt x="2471" y="739"/>
                    <a:pt x="2513" y="753"/>
                    <a:pt x="2555" y="753"/>
                  </a:cubicBezTo>
                  <a:cubicBezTo>
                    <a:pt x="2596" y="753"/>
                    <a:pt x="2638" y="739"/>
                    <a:pt x="2668" y="709"/>
                  </a:cubicBezTo>
                  <a:cubicBezTo>
                    <a:pt x="2727" y="637"/>
                    <a:pt x="2727" y="530"/>
                    <a:pt x="2656" y="471"/>
                  </a:cubicBezTo>
                  <a:cubicBezTo>
                    <a:pt x="2283" y="97"/>
                    <a:pt x="1643" y="0"/>
                    <a:pt x="10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2" name="Google Shape;10162;p78"/>
            <p:cNvSpPr/>
            <p:nvPr/>
          </p:nvSpPr>
          <p:spPr>
            <a:xfrm>
              <a:off x="5441050" y="3636389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845"/>
                  </a:lnTo>
                  <a:cubicBezTo>
                    <a:pt x="0" y="929"/>
                    <a:pt x="72" y="1012"/>
                    <a:pt x="167" y="1012"/>
                  </a:cubicBezTo>
                  <a:cubicBezTo>
                    <a:pt x="250" y="1012"/>
                    <a:pt x="322" y="929"/>
                    <a:pt x="322" y="845"/>
                  </a:cubicBezTo>
                  <a:lnTo>
                    <a:pt x="322" y="155"/>
                  </a:lnTo>
                  <a:cubicBezTo>
                    <a:pt x="310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3" name="Google Shape;10163;p78"/>
            <p:cNvSpPr/>
            <p:nvPr/>
          </p:nvSpPr>
          <p:spPr>
            <a:xfrm>
              <a:off x="5559257" y="3636389"/>
              <a:ext cx="10662" cy="32241"/>
            </a:xfrm>
            <a:custGeom>
              <a:avLst/>
              <a:gdLst/>
              <a:ahLst/>
              <a:cxnLst/>
              <a:rect l="l" t="t" r="r" b="b"/>
              <a:pathLst>
                <a:path w="335" h="1013" extrusionOk="0">
                  <a:moveTo>
                    <a:pt x="168" y="0"/>
                  </a:moveTo>
                  <a:cubicBezTo>
                    <a:pt x="84" y="0"/>
                    <a:pt x="1" y="71"/>
                    <a:pt x="1" y="155"/>
                  </a:cubicBezTo>
                  <a:lnTo>
                    <a:pt x="1" y="845"/>
                  </a:lnTo>
                  <a:cubicBezTo>
                    <a:pt x="1" y="929"/>
                    <a:pt x="84" y="1012"/>
                    <a:pt x="168" y="1012"/>
                  </a:cubicBezTo>
                  <a:cubicBezTo>
                    <a:pt x="263" y="1012"/>
                    <a:pt x="334" y="929"/>
                    <a:pt x="334" y="845"/>
                  </a:cubicBezTo>
                  <a:lnTo>
                    <a:pt x="334" y="155"/>
                  </a:lnTo>
                  <a:cubicBezTo>
                    <a:pt x="334" y="71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64" name="Google Shape;10164;p78"/>
          <p:cNvGrpSpPr/>
          <p:nvPr/>
        </p:nvGrpSpPr>
        <p:grpSpPr>
          <a:xfrm>
            <a:off x="7702398" y="4314037"/>
            <a:ext cx="461839" cy="352691"/>
            <a:chOff x="5776798" y="3409778"/>
            <a:chExt cx="346379" cy="264518"/>
          </a:xfrm>
          <a:solidFill>
            <a:schemeClr val="tx1"/>
          </a:solidFill>
        </p:grpSpPr>
        <p:sp>
          <p:nvSpPr>
            <p:cNvPr id="10165" name="Google Shape;10165;p78"/>
            <p:cNvSpPr/>
            <p:nvPr/>
          </p:nvSpPr>
          <p:spPr>
            <a:xfrm>
              <a:off x="5890104" y="3642055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1"/>
                  </a:moveTo>
                  <a:cubicBezTo>
                    <a:pt x="71" y="1"/>
                    <a:pt x="0" y="72"/>
                    <a:pt x="0" y="155"/>
                  </a:cubicBezTo>
                  <a:lnTo>
                    <a:pt x="0" y="846"/>
                  </a:lnTo>
                  <a:cubicBezTo>
                    <a:pt x="0" y="929"/>
                    <a:pt x="71" y="1013"/>
                    <a:pt x="167" y="1013"/>
                  </a:cubicBezTo>
                  <a:cubicBezTo>
                    <a:pt x="250" y="1013"/>
                    <a:pt x="321" y="929"/>
                    <a:pt x="321" y="846"/>
                  </a:cubicBezTo>
                  <a:lnTo>
                    <a:pt x="321" y="143"/>
                  </a:lnTo>
                  <a:cubicBezTo>
                    <a:pt x="321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6" name="Google Shape;10166;p78"/>
            <p:cNvSpPr/>
            <p:nvPr/>
          </p:nvSpPr>
          <p:spPr>
            <a:xfrm>
              <a:off x="5998094" y="3642055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846"/>
                  </a:lnTo>
                  <a:cubicBezTo>
                    <a:pt x="0" y="929"/>
                    <a:pt x="72" y="1013"/>
                    <a:pt x="167" y="1013"/>
                  </a:cubicBezTo>
                  <a:cubicBezTo>
                    <a:pt x="250" y="1013"/>
                    <a:pt x="322" y="929"/>
                    <a:pt x="322" y="846"/>
                  </a:cubicBezTo>
                  <a:lnTo>
                    <a:pt x="322" y="143"/>
                  </a:lnTo>
                  <a:cubicBezTo>
                    <a:pt x="310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7" name="Google Shape;10167;p78"/>
            <p:cNvSpPr/>
            <p:nvPr/>
          </p:nvSpPr>
          <p:spPr>
            <a:xfrm>
              <a:off x="5814673" y="3528367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67" y="322"/>
                  </a:cubicBezTo>
                  <a:cubicBezTo>
                    <a:pt x="346" y="322"/>
                    <a:pt x="870" y="358"/>
                    <a:pt x="1120" y="477"/>
                  </a:cubicBezTo>
                  <a:cubicBezTo>
                    <a:pt x="1144" y="489"/>
                    <a:pt x="1167" y="489"/>
                    <a:pt x="1191" y="489"/>
                  </a:cubicBezTo>
                  <a:cubicBezTo>
                    <a:pt x="1251" y="489"/>
                    <a:pt x="1310" y="453"/>
                    <a:pt x="1346" y="394"/>
                  </a:cubicBezTo>
                  <a:cubicBezTo>
                    <a:pt x="1358" y="322"/>
                    <a:pt x="1322" y="239"/>
                    <a:pt x="1251" y="191"/>
                  </a:cubicBezTo>
                  <a:cubicBezTo>
                    <a:pt x="882" y="13"/>
                    <a:pt x="19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8" name="Google Shape;10168;p78"/>
            <p:cNvSpPr/>
            <p:nvPr/>
          </p:nvSpPr>
          <p:spPr>
            <a:xfrm>
              <a:off x="5797995" y="3631074"/>
              <a:ext cx="10662" cy="42458"/>
            </a:xfrm>
            <a:custGeom>
              <a:avLst/>
              <a:gdLst/>
              <a:ahLst/>
              <a:cxnLst/>
              <a:rect l="l" t="t" r="r" b="b"/>
              <a:pathLst>
                <a:path w="335" h="133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1179"/>
                  </a:lnTo>
                  <a:cubicBezTo>
                    <a:pt x="1" y="1262"/>
                    <a:pt x="84" y="1334"/>
                    <a:pt x="167" y="1334"/>
                  </a:cubicBezTo>
                  <a:cubicBezTo>
                    <a:pt x="251" y="1334"/>
                    <a:pt x="334" y="1262"/>
                    <a:pt x="334" y="1179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9" name="Google Shape;10169;p78"/>
            <p:cNvSpPr/>
            <p:nvPr/>
          </p:nvSpPr>
          <p:spPr>
            <a:xfrm>
              <a:off x="5776798" y="3409778"/>
              <a:ext cx="346379" cy="264136"/>
            </a:xfrm>
            <a:custGeom>
              <a:avLst/>
              <a:gdLst/>
              <a:ahLst/>
              <a:cxnLst/>
              <a:rect l="l" t="t" r="r" b="b"/>
              <a:pathLst>
                <a:path w="10883" h="8299" extrusionOk="0">
                  <a:moveTo>
                    <a:pt x="9144" y="2512"/>
                  </a:moveTo>
                  <a:cubicBezTo>
                    <a:pt x="9418" y="2512"/>
                    <a:pt x="9656" y="2715"/>
                    <a:pt x="9656" y="2953"/>
                  </a:cubicBezTo>
                  <a:lnTo>
                    <a:pt x="9656" y="2977"/>
                  </a:lnTo>
                  <a:cubicBezTo>
                    <a:pt x="9501" y="2917"/>
                    <a:pt x="9335" y="2869"/>
                    <a:pt x="9144" y="2869"/>
                  </a:cubicBezTo>
                  <a:cubicBezTo>
                    <a:pt x="8965" y="2869"/>
                    <a:pt x="8787" y="2905"/>
                    <a:pt x="8620" y="2977"/>
                  </a:cubicBezTo>
                  <a:lnTo>
                    <a:pt x="8620" y="2953"/>
                  </a:lnTo>
                  <a:cubicBezTo>
                    <a:pt x="8620" y="2727"/>
                    <a:pt x="8858" y="2512"/>
                    <a:pt x="9144" y="2512"/>
                  </a:cubicBezTo>
                  <a:close/>
                  <a:moveTo>
                    <a:pt x="2869" y="3203"/>
                  </a:moveTo>
                  <a:lnTo>
                    <a:pt x="2869" y="3858"/>
                  </a:lnTo>
                  <a:cubicBezTo>
                    <a:pt x="2869" y="3965"/>
                    <a:pt x="2846" y="4060"/>
                    <a:pt x="2798" y="4167"/>
                  </a:cubicBezTo>
                  <a:lnTo>
                    <a:pt x="2727" y="4334"/>
                  </a:lnTo>
                  <a:cubicBezTo>
                    <a:pt x="2715" y="4346"/>
                    <a:pt x="2715" y="4382"/>
                    <a:pt x="2715" y="4405"/>
                  </a:cubicBezTo>
                  <a:lnTo>
                    <a:pt x="2715" y="4751"/>
                  </a:lnTo>
                  <a:cubicBezTo>
                    <a:pt x="2715" y="4989"/>
                    <a:pt x="2619" y="5191"/>
                    <a:pt x="2441" y="5358"/>
                  </a:cubicBezTo>
                  <a:cubicBezTo>
                    <a:pt x="2298" y="5525"/>
                    <a:pt x="2072" y="5596"/>
                    <a:pt x="1834" y="5596"/>
                  </a:cubicBezTo>
                  <a:cubicBezTo>
                    <a:pt x="1369" y="5584"/>
                    <a:pt x="1000" y="5179"/>
                    <a:pt x="1000" y="4703"/>
                  </a:cubicBezTo>
                  <a:lnTo>
                    <a:pt x="1000" y="4405"/>
                  </a:lnTo>
                  <a:cubicBezTo>
                    <a:pt x="1000" y="4382"/>
                    <a:pt x="1000" y="4358"/>
                    <a:pt x="988" y="4334"/>
                  </a:cubicBezTo>
                  <a:lnTo>
                    <a:pt x="881" y="4143"/>
                  </a:lnTo>
                  <a:cubicBezTo>
                    <a:pt x="845" y="4060"/>
                    <a:pt x="822" y="3989"/>
                    <a:pt x="822" y="3905"/>
                  </a:cubicBezTo>
                  <a:lnTo>
                    <a:pt x="822" y="3882"/>
                  </a:lnTo>
                  <a:cubicBezTo>
                    <a:pt x="822" y="3501"/>
                    <a:pt x="1131" y="3203"/>
                    <a:pt x="1500" y="3203"/>
                  </a:cubicBezTo>
                  <a:close/>
                  <a:moveTo>
                    <a:pt x="9144" y="3215"/>
                  </a:moveTo>
                  <a:cubicBezTo>
                    <a:pt x="9704" y="3215"/>
                    <a:pt x="10168" y="3679"/>
                    <a:pt x="10168" y="4239"/>
                  </a:cubicBezTo>
                  <a:cubicBezTo>
                    <a:pt x="10168" y="4346"/>
                    <a:pt x="10156" y="4465"/>
                    <a:pt x="10108" y="4572"/>
                  </a:cubicBezTo>
                  <a:cubicBezTo>
                    <a:pt x="9656" y="4108"/>
                    <a:pt x="8870" y="3929"/>
                    <a:pt x="8823" y="3929"/>
                  </a:cubicBezTo>
                  <a:cubicBezTo>
                    <a:pt x="8814" y="3926"/>
                    <a:pt x="8804" y="3925"/>
                    <a:pt x="8794" y="3925"/>
                  </a:cubicBezTo>
                  <a:cubicBezTo>
                    <a:pt x="8763" y="3925"/>
                    <a:pt x="8727" y="3938"/>
                    <a:pt x="8692" y="3965"/>
                  </a:cubicBezTo>
                  <a:cubicBezTo>
                    <a:pt x="8644" y="3989"/>
                    <a:pt x="8632" y="4036"/>
                    <a:pt x="8632" y="4084"/>
                  </a:cubicBezTo>
                  <a:cubicBezTo>
                    <a:pt x="8632" y="4084"/>
                    <a:pt x="8632" y="4179"/>
                    <a:pt x="8513" y="4298"/>
                  </a:cubicBezTo>
                  <a:cubicBezTo>
                    <a:pt x="8453" y="4358"/>
                    <a:pt x="8453" y="4465"/>
                    <a:pt x="8513" y="4524"/>
                  </a:cubicBezTo>
                  <a:cubicBezTo>
                    <a:pt x="8543" y="4554"/>
                    <a:pt x="8584" y="4569"/>
                    <a:pt x="8626" y="4569"/>
                  </a:cubicBezTo>
                  <a:cubicBezTo>
                    <a:pt x="8668" y="4569"/>
                    <a:pt x="8709" y="4554"/>
                    <a:pt x="8739" y="4524"/>
                  </a:cubicBezTo>
                  <a:cubicBezTo>
                    <a:pt x="8823" y="4441"/>
                    <a:pt x="8882" y="4346"/>
                    <a:pt x="8918" y="4274"/>
                  </a:cubicBezTo>
                  <a:cubicBezTo>
                    <a:pt x="9180" y="4346"/>
                    <a:pt x="9739" y="4560"/>
                    <a:pt x="9989" y="4894"/>
                  </a:cubicBezTo>
                  <a:cubicBezTo>
                    <a:pt x="9906" y="5298"/>
                    <a:pt x="9573" y="5596"/>
                    <a:pt x="9144" y="5596"/>
                  </a:cubicBezTo>
                  <a:cubicBezTo>
                    <a:pt x="8704" y="5596"/>
                    <a:pt x="8334" y="5275"/>
                    <a:pt x="8287" y="4834"/>
                  </a:cubicBezTo>
                  <a:cubicBezTo>
                    <a:pt x="8287" y="4810"/>
                    <a:pt x="8275" y="4798"/>
                    <a:pt x="8263" y="4774"/>
                  </a:cubicBezTo>
                  <a:cubicBezTo>
                    <a:pt x="8156" y="4620"/>
                    <a:pt x="8108" y="4441"/>
                    <a:pt x="8108" y="4239"/>
                  </a:cubicBezTo>
                  <a:cubicBezTo>
                    <a:pt x="8108" y="3679"/>
                    <a:pt x="8573" y="3215"/>
                    <a:pt x="9144" y="3215"/>
                  </a:cubicBezTo>
                  <a:close/>
                  <a:moveTo>
                    <a:pt x="5441" y="298"/>
                  </a:moveTo>
                  <a:cubicBezTo>
                    <a:pt x="6013" y="298"/>
                    <a:pt x="6489" y="488"/>
                    <a:pt x="6858" y="845"/>
                  </a:cubicBezTo>
                  <a:cubicBezTo>
                    <a:pt x="7227" y="1226"/>
                    <a:pt x="7453" y="1738"/>
                    <a:pt x="7501" y="2369"/>
                  </a:cubicBezTo>
                  <a:cubicBezTo>
                    <a:pt x="7620" y="4060"/>
                    <a:pt x="7763" y="5001"/>
                    <a:pt x="7822" y="5334"/>
                  </a:cubicBezTo>
                  <a:lnTo>
                    <a:pt x="7822" y="5346"/>
                  </a:lnTo>
                  <a:cubicBezTo>
                    <a:pt x="7632" y="5453"/>
                    <a:pt x="7310" y="5632"/>
                    <a:pt x="6787" y="5763"/>
                  </a:cubicBezTo>
                  <a:lnTo>
                    <a:pt x="6525" y="5644"/>
                  </a:lnTo>
                  <a:cubicBezTo>
                    <a:pt x="6453" y="5608"/>
                    <a:pt x="6418" y="5548"/>
                    <a:pt x="6418" y="5477"/>
                  </a:cubicBezTo>
                  <a:lnTo>
                    <a:pt x="6418" y="4929"/>
                  </a:lnTo>
                  <a:cubicBezTo>
                    <a:pt x="6918" y="4596"/>
                    <a:pt x="7263" y="4024"/>
                    <a:pt x="7263" y="3370"/>
                  </a:cubicBezTo>
                  <a:lnTo>
                    <a:pt x="7263" y="3072"/>
                  </a:lnTo>
                  <a:cubicBezTo>
                    <a:pt x="7263" y="2869"/>
                    <a:pt x="7180" y="2691"/>
                    <a:pt x="7037" y="2560"/>
                  </a:cubicBezTo>
                  <a:cubicBezTo>
                    <a:pt x="6727" y="2274"/>
                    <a:pt x="6001" y="1798"/>
                    <a:pt x="4751" y="1667"/>
                  </a:cubicBezTo>
                  <a:cubicBezTo>
                    <a:pt x="4744" y="1666"/>
                    <a:pt x="4737" y="1666"/>
                    <a:pt x="4730" y="1666"/>
                  </a:cubicBezTo>
                  <a:cubicBezTo>
                    <a:pt x="4645" y="1666"/>
                    <a:pt x="4583" y="1733"/>
                    <a:pt x="4572" y="1822"/>
                  </a:cubicBezTo>
                  <a:cubicBezTo>
                    <a:pt x="4548" y="1905"/>
                    <a:pt x="4632" y="1977"/>
                    <a:pt x="4715" y="2000"/>
                  </a:cubicBezTo>
                  <a:cubicBezTo>
                    <a:pt x="5882" y="2119"/>
                    <a:pt x="6537" y="2548"/>
                    <a:pt x="6834" y="2798"/>
                  </a:cubicBezTo>
                  <a:cubicBezTo>
                    <a:pt x="6906" y="2858"/>
                    <a:pt x="6953" y="2965"/>
                    <a:pt x="6953" y="3072"/>
                  </a:cubicBezTo>
                  <a:lnTo>
                    <a:pt x="6953" y="3370"/>
                  </a:lnTo>
                  <a:cubicBezTo>
                    <a:pt x="6953" y="4215"/>
                    <a:pt x="6263" y="4894"/>
                    <a:pt x="5417" y="4894"/>
                  </a:cubicBezTo>
                  <a:cubicBezTo>
                    <a:pt x="4572" y="4894"/>
                    <a:pt x="3881" y="4215"/>
                    <a:pt x="3881" y="3370"/>
                  </a:cubicBezTo>
                  <a:lnTo>
                    <a:pt x="3881" y="3227"/>
                  </a:lnTo>
                  <a:cubicBezTo>
                    <a:pt x="3881" y="3167"/>
                    <a:pt x="3917" y="3108"/>
                    <a:pt x="3977" y="3084"/>
                  </a:cubicBezTo>
                  <a:cubicBezTo>
                    <a:pt x="4167" y="2965"/>
                    <a:pt x="4429" y="2750"/>
                    <a:pt x="4548" y="2393"/>
                  </a:cubicBezTo>
                  <a:cubicBezTo>
                    <a:pt x="4584" y="2310"/>
                    <a:pt x="4536" y="2215"/>
                    <a:pt x="4453" y="2203"/>
                  </a:cubicBezTo>
                  <a:cubicBezTo>
                    <a:pt x="4434" y="2198"/>
                    <a:pt x="4415" y="2196"/>
                    <a:pt x="4398" y="2196"/>
                  </a:cubicBezTo>
                  <a:cubicBezTo>
                    <a:pt x="4327" y="2196"/>
                    <a:pt x="4270" y="2234"/>
                    <a:pt x="4251" y="2310"/>
                  </a:cubicBezTo>
                  <a:cubicBezTo>
                    <a:pt x="4167" y="2572"/>
                    <a:pt x="3977" y="2727"/>
                    <a:pt x="3822" y="2810"/>
                  </a:cubicBezTo>
                  <a:cubicBezTo>
                    <a:pt x="3679" y="2905"/>
                    <a:pt x="3572" y="3072"/>
                    <a:pt x="3572" y="3227"/>
                  </a:cubicBezTo>
                  <a:lnTo>
                    <a:pt x="3572" y="3370"/>
                  </a:lnTo>
                  <a:cubicBezTo>
                    <a:pt x="3572" y="4024"/>
                    <a:pt x="3917" y="4584"/>
                    <a:pt x="4417" y="4929"/>
                  </a:cubicBezTo>
                  <a:lnTo>
                    <a:pt x="4417" y="5477"/>
                  </a:lnTo>
                  <a:cubicBezTo>
                    <a:pt x="4417" y="5548"/>
                    <a:pt x="4370" y="5608"/>
                    <a:pt x="4310" y="5644"/>
                  </a:cubicBezTo>
                  <a:lnTo>
                    <a:pt x="4048" y="5763"/>
                  </a:lnTo>
                  <a:cubicBezTo>
                    <a:pt x="3536" y="5632"/>
                    <a:pt x="3215" y="5453"/>
                    <a:pt x="3060" y="5346"/>
                  </a:cubicBezTo>
                  <a:lnTo>
                    <a:pt x="3060" y="5334"/>
                  </a:lnTo>
                  <a:cubicBezTo>
                    <a:pt x="3131" y="5001"/>
                    <a:pt x="3262" y="4060"/>
                    <a:pt x="3393" y="2369"/>
                  </a:cubicBezTo>
                  <a:cubicBezTo>
                    <a:pt x="3441" y="1738"/>
                    <a:pt x="3655" y="1226"/>
                    <a:pt x="4036" y="845"/>
                  </a:cubicBezTo>
                  <a:cubicBezTo>
                    <a:pt x="4393" y="488"/>
                    <a:pt x="4882" y="298"/>
                    <a:pt x="5441" y="298"/>
                  </a:cubicBezTo>
                  <a:close/>
                  <a:moveTo>
                    <a:pt x="2750" y="5465"/>
                  </a:moveTo>
                  <a:cubicBezTo>
                    <a:pt x="2786" y="5501"/>
                    <a:pt x="2810" y="5572"/>
                    <a:pt x="2869" y="5596"/>
                  </a:cubicBezTo>
                  <a:cubicBezTo>
                    <a:pt x="3000" y="5691"/>
                    <a:pt x="3239" y="5822"/>
                    <a:pt x="3584" y="5941"/>
                  </a:cubicBezTo>
                  <a:lnTo>
                    <a:pt x="3155" y="6144"/>
                  </a:lnTo>
                  <a:lnTo>
                    <a:pt x="2655" y="6001"/>
                  </a:lnTo>
                  <a:cubicBezTo>
                    <a:pt x="2512" y="5953"/>
                    <a:pt x="2512" y="5953"/>
                    <a:pt x="2512" y="5906"/>
                  </a:cubicBezTo>
                  <a:lnTo>
                    <a:pt x="2512" y="5691"/>
                  </a:lnTo>
                  <a:cubicBezTo>
                    <a:pt x="2572" y="5656"/>
                    <a:pt x="2619" y="5608"/>
                    <a:pt x="2667" y="5572"/>
                  </a:cubicBezTo>
                  <a:cubicBezTo>
                    <a:pt x="2691" y="5536"/>
                    <a:pt x="2727" y="5513"/>
                    <a:pt x="2750" y="5465"/>
                  </a:cubicBezTo>
                  <a:close/>
                  <a:moveTo>
                    <a:pt x="8096" y="5239"/>
                  </a:moveTo>
                  <a:cubicBezTo>
                    <a:pt x="8180" y="5417"/>
                    <a:pt x="8323" y="5572"/>
                    <a:pt x="8477" y="5691"/>
                  </a:cubicBezTo>
                  <a:lnTo>
                    <a:pt x="8477" y="6025"/>
                  </a:lnTo>
                  <a:lnTo>
                    <a:pt x="8489" y="6025"/>
                  </a:lnTo>
                  <a:lnTo>
                    <a:pt x="7977" y="6287"/>
                  </a:lnTo>
                  <a:cubicBezTo>
                    <a:pt x="7977" y="6287"/>
                    <a:pt x="7965" y="6287"/>
                    <a:pt x="7965" y="6263"/>
                  </a:cubicBezTo>
                  <a:lnTo>
                    <a:pt x="7227" y="5941"/>
                  </a:lnTo>
                  <a:cubicBezTo>
                    <a:pt x="7596" y="5822"/>
                    <a:pt x="7822" y="5667"/>
                    <a:pt x="7942" y="5596"/>
                  </a:cubicBezTo>
                  <a:cubicBezTo>
                    <a:pt x="8049" y="5525"/>
                    <a:pt x="8108" y="5406"/>
                    <a:pt x="8096" y="5275"/>
                  </a:cubicBezTo>
                  <a:lnTo>
                    <a:pt x="8096" y="5239"/>
                  </a:lnTo>
                  <a:close/>
                  <a:moveTo>
                    <a:pt x="2203" y="5870"/>
                  </a:moveTo>
                  <a:lnTo>
                    <a:pt x="2203" y="5929"/>
                  </a:lnTo>
                  <a:cubicBezTo>
                    <a:pt x="2203" y="5953"/>
                    <a:pt x="2203" y="5989"/>
                    <a:pt x="2215" y="6013"/>
                  </a:cubicBezTo>
                  <a:lnTo>
                    <a:pt x="1857" y="6370"/>
                  </a:lnTo>
                  <a:lnTo>
                    <a:pt x="1500" y="6013"/>
                  </a:lnTo>
                  <a:cubicBezTo>
                    <a:pt x="1512" y="5989"/>
                    <a:pt x="1512" y="5953"/>
                    <a:pt x="1512" y="5929"/>
                  </a:cubicBezTo>
                  <a:lnTo>
                    <a:pt x="1512" y="5870"/>
                  </a:lnTo>
                  <a:cubicBezTo>
                    <a:pt x="1619" y="5894"/>
                    <a:pt x="1726" y="5929"/>
                    <a:pt x="1834" y="5929"/>
                  </a:cubicBezTo>
                  <a:lnTo>
                    <a:pt x="1857" y="5929"/>
                  </a:lnTo>
                  <a:cubicBezTo>
                    <a:pt x="1976" y="5929"/>
                    <a:pt x="2096" y="5906"/>
                    <a:pt x="2203" y="5870"/>
                  </a:cubicBezTo>
                  <a:close/>
                  <a:moveTo>
                    <a:pt x="9525" y="5882"/>
                  </a:moveTo>
                  <a:lnTo>
                    <a:pt x="9525" y="6048"/>
                  </a:lnTo>
                  <a:cubicBezTo>
                    <a:pt x="9525" y="6108"/>
                    <a:pt x="9537" y="6144"/>
                    <a:pt x="9573" y="6191"/>
                  </a:cubicBezTo>
                  <a:lnTo>
                    <a:pt x="9394" y="6322"/>
                  </a:lnTo>
                  <a:cubicBezTo>
                    <a:pt x="9323" y="6394"/>
                    <a:pt x="9236" y="6429"/>
                    <a:pt x="9151" y="6429"/>
                  </a:cubicBezTo>
                  <a:cubicBezTo>
                    <a:pt x="9067" y="6429"/>
                    <a:pt x="8983" y="6394"/>
                    <a:pt x="8918" y="6322"/>
                  </a:cubicBezTo>
                  <a:lnTo>
                    <a:pt x="8763" y="6191"/>
                  </a:lnTo>
                  <a:cubicBezTo>
                    <a:pt x="8799" y="6144"/>
                    <a:pt x="8811" y="6084"/>
                    <a:pt x="8811" y="6048"/>
                  </a:cubicBezTo>
                  <a:lnTo>
                    <a:pt x="8811" y="5882"/>
                  </a:lnTo>
                  <a:cubicBezTo>
                    <a:pt x="8918" y="5906"/>
                    <a:pt x="9037" y="5941"/>
                    <a:pt x="9168" y="5941"/>
                  </a:cubicBezTo>
                  <a:cubicBezTo>
                    <a:pt x="9287" y="5941"/>
                    <a:pt x="9406" y="5929"/>
                    <a:pt x="9525" y="5882"/>
                  </a:cubicBezTo>
                  <a:close/>
                  <a:moveTo>
                    <a:pt x="6096" y="5096"/>
                  </a:moveTo>
                  <a:lnTo>
                    <a:pt x="6096" y="5477"/>
                  </a:lnTo>
                  <a:cubicBezTo>
                    <a:pt x="6096" y="5667"/>
                    <a:pt x="6215" y="5846"/>
                    <a:pt x="6394" y="5941"/>
                  </a:cubicBezTo>
                  <a:lnTo>
                    <a:pt x="6632" y="6048"/>
                  </a:lnTo>
                  <a:cubicBezTo>
                    <a:pt x="6406" y="6489"/>
                    <a:pt x="5941" y="6787"/>
                    <a:pt x="5417" y="6787"/>
                  </a:cubicBezTo>
                  <a:cubicBezTo>
                    <a:pt x="4894" y="6787"/>
                    <a:pt x="4441" y="6501"/>
                    <a:pt x="4203" y="6048"/>
                  </a:cubicBezTo>
                  <a:lnTo>
                    <a:pt x="4441" y="5941"/>
                  </a:lnTo>
                  <a:cubicBezTo>
                    <a:pt x="4620" y="5870"/>
                    <a:pt x="4739" y="5691"/>
                    <a:pt x="4739" y="5477"/>
                  </a:cubicBezTo>
                  <a:lnTo>
                    <a:pt x="4739" y="5096"/>
                  </a:lnTo>
                  <a:cubicBezTo>
                    <a:pt x="4941" y="5179"/>
                    <a:pt x="5179" y="5227"/>
                    <a:pt x="5417" y="5227"/>
                  </a:cubicBezTo>
                  <a:cubicBezTo>
                    <a:pt x="5656" y="5227"/>
                    <a:pt x="5894" y="5179"/>
                    <a:pt x="6096" y="5096"/>
                  </a:cubicBezTo>
                  <a:close/>
                  <a:moveTo>
                    <a:pt x="5417" y="0"/>
                  </a:moveTo>
                  <a:cubicBezTo>
                    <a:pt x="4763" y="0"/>
                    <a:pt x="4215" y="226"/>
                    <a:pt x="3786" y="643"/>
                  </a:cubicBezTo>
                  <a:cubicBezTo>
                    <a:pt x="3346" y="1060"/>
                    <a:pt x="3096" y="1655"/>
                    <a:pt x="3048" y="2346"/>
                  </a:cubicBezTo>
                  <a:cubicBezTo>
                    <a:pt x="3036" y="2548"/>
                    <a:pt x="3024" y="2703"/>
                    <a:pt x="3012" y="2881"/>
                  </a:cubicBezTo>
                  <a:lnTo>
                    <a:pt x="1524" y="2881"/>
                  </a:lnTo>
                  <a:cubicBezTo>
                    <a:pt x="964" y="2881"/>
                    <a:pt x="512" y="3334"/>
                    <a:pt x="512" y="3893"/>
                  </a:cubicBezTo>
                  <a:lnTo>
                    <a:pt x="512" y="3917"/>
                  </a:lnTo>
                  <a:cubicBezTo>
                    <a:pt x="512" y="4048"/>
                    <a:pt x="536" y="4167"/>
                    <a:pt x="595" y="4286"/>
                  </a:cubicBezTo>
                  <a:lnTo>
                    <a:pt x="667" y="4453"/>
                  </a:lnTo>
                  <a:lnTo>
                    <a:pt x="667" y="4703"/>
                  </a:lnTo>
                  <a:cubicBezTo>
                    <a:pt x="667" y="5120"/>
                    <a:pt x="881" y="5477"/>
                    <a:pt x="1179" y="5703"/>
                  </a:cubicBezTo>
                  <a:lnTo>
                    <a:pt x="1179" y="5929"/>
                  </a:lnTo>
                  <a:cubicBezTo>
                    <a:pt x="1179" y="5953"/>
                    <a:pt x="1167" y="5989"/>
                    <a:pt x="1131" y="5989"/>
                  </a:cubicBezTo>
                  <a:lnTo>
                    <a:pt x="476" y="6179"/>
                  </a:lnTo>
                  <a:cubicBezTo>
                    <a:pt x="191" y="6251"/>
                    <a:pt x="0" y="6513"/>
                    <a:pt x="0" y="6810"/>
                  </a:cubicBezTo>
                  <a:lnTo>
                    <a:pt x="0" y="8120"/>
                  </a:lnTo>
                  <a:cubicBezTo>
                    <a:pt x="0" y="8215"/>
                    <a:pt x="71" y="8287"/>
                    <a:pt x="167" y="8287"/>
                  </a:cubicBezTo>
                  <a:cubicBezTo>
                    <a:pt x="250" y="8287"/>
                    <a:pt x="333" y="8215"/>
                    <a:pt x="333" y="8120"/>
                  </a:cubicBezTo>
                  <a:lnTo>
                    <a:pt x="333" y="6810"/>
                  </a:lnTo>
                  <a:cubicBezTo>
                    <a:pt x="333" y="6668"/>
                    <a:pt x="429" y="6513"/>
                    <a:pt x="583" y="6477"/>
                  </a:cubicBezTo>
                  <a:lnTo>
                    <a:pt x="1238" y="6287"/>
                  </a:lnTo>
                  <a:cubicBezTo>
                    <a:pt x="1262" y="6287"/>
                    <a:pt x="1286" y="6263"/>
                    <a:pt x="1310" y="6251"/>
                  </a:cubicBezTo>
                  <a:lnTo>
                    <a:pt x="1715" y="6656"/>
                  </a:lnTo>
                  <a:lnTo>
                    <a:pt x="1715" y="8108"/>
                  </a:lnTo>
                  <a:cubicBezTo>
                    <a:pt x="1715" y="8203"/>
                    <a:pt x="1786" y="8275"/>
                    <a:pt x="1881" y="8275"/>
                  </a:cubicBezTo>
                  <a:cubicBezTo>
                    <a:pt x="1965" y="8275"/>
                    <a:pt x="2036" y="8203"/>
                    <a:pt x="2036" y="8108"/>
                  </a:cubicBezTo>
                  <a:lnTo>
                    <a:pt x="2036" y="6656"/>
                  </a:lnTo>
                  <a:lnTo>
                    <a:pt x="2441" y="6251"/>
                  </a:lnTo>
                  <a:cubicBezTo>
                    <a:pt x="2500" y="6287"/>
                    <a:pt x="2548" y="6298"/>
                    <a:pt x="2596" y="6310"/>
                  </a:cubicBezTo>
                  <a:lnTo>
                    <a:pt x="2750" y="6358"/>
                  </a:lnTo>
                  <a:cubicBezTo>
                    <a:pt x="2536" y="6501"/>
                    <a:pt x="2393" y="6751"/>
                    <a:pt x="2393" y="7037"/>
                  </a:cubicBezTo>
                  <a:lnTo>
                    <a:pt x="2393" y="8120"/>
                  </a:lnTo>
                  <a:cubicBezTo>
                    <a:pt x="2393" y="8215"/>
                    <a:pt x="2465" y="8287"/>
                    <a:pt x="2560" y="8287"/>
                  </a:cubicBezTo>
                  <a:cubicBezTo>
                    <a:pt x="2643" y="8287"/>
                    <a:pt x="2727" y="8215"/>
                    <a:pt x="2727" y="8120"/>
                  </a:cubicBezTo>
                  <a:lnTo>
                    <a:pt x="2727" y="7037"/>
                  </a:lnTo>
                  <a:cubicBezTo>
                    <a:pt x="2727" y="6834"/>
                    <a:pt x="2846" y="6656"/>
                    <a:pt x="3036" y="6560"/>
                  </a:cubicBezTo>
                  <a:lnTo>
                    <a:pt x="3941" y="6156"/>
                  </a:lnTo>
                  <a:cubicBezTo>
                    <a:pt x="4227" y="6727"/>
                    <a:pt x="4810" y="7096"/>
                    <a:pt x="5441" y="7096"/>
                  </a:cubicBezTo>
                  <a:cubicBezTo>
                    <a:pt x="6084" y="7096"/>
                    <a:pt x="6668" y="6739"/>
                    <a:pt x="6953" y="6156"/>
                  </a:cubicBezTo>
                  <a:lnTo>
                    <a:pt x="7858" y="6560"/>
                  </a:lnTo>
                  <a:cubicBezTo>
                    <a:pt x="8049" y="6656"/>
                    <a:pt x="8168" y="6834"/>
                    <a:pt x="8168" y="7037"/>
                  </a:cubicBezTo>
                  <a:lnTo>
                    <a:pt x="8168" y="8120"/>
                  </a:lnTo>
                  <a:cubicBezTo>
                    <a:pt x="8168" y="8215"/>
                    <a:pt x="8239" y="8287"/>
                    <a:pt x="8334" y="8287"/>
                  </a:cubicBezTo>
                  <a:cubicBezTo>
                    <a:pt x="8418" y="8287"/>
                    <a:pt x="8501" y="8215"/>
                    <a:pt x="8501" y="8120"/>
                  </a:cubicBezTo>
                  <a:lnTo>
                    <a:pt x="8501" y="7037"/>
                  </a:lnTo>
                  <a:cubicBezTo>
                    <a:pt x="8501" y="6834"/>
                    <a:pt x="8418" y="6656"/>
                    <a:pt x="8299" y="6501"/>
                  </a:cubicBezTo>
                  <a:lnTo>
                    <a:pt x="8537" y="6382"/>
                  </a:lnTo>
                  <a:lnTo>
                    <a:pt x="8715" y="6560"/>
                  </a:lnTo>
                  <a:cubicBezTo>
                    <a:pt x="8858" y="6679"/>
                    <a:pt x="9013" y="6739"/>
                    <a:pt x="9180" y="6739"/>
                  </a:cubicBezTo>
                  <a:cubicBezTo>
                    <a:pt x="9346" y="6739"/>
                    <a:pt x="9513" y="6679"/>
                    <a:pt x="9644" y="6560"/>
                  </a:cubicBezTo>
                  <a:lnTo>
                    <a:pt x="9823" y="6382"/>
                  </a:lnTo>
                  <a:lnTo>
                    <a:pt x="10358" y="6656"/>
                  </a:lnTo>
                  <a:cubicBezTo>
                    <a:pt x="10478" y="6715"/>
                    <a:pt x="10549" y="6834"/>
                    <a:pt x="10549" y="6965"/>
                  </a:cubicBezTo>
                  <a:lnTo>
                    <a:pt x="10549" y="8144"/>
                  </a:lnTo>
                  <a:cubicBezTo>
                    <a:pt x="10549" y="8227"/>
                    <a:pt x="10620" y="8299"/>
                    <a:pt x="10716" y="8299"/>
                  </a:cubicBezTo>
                  <a:cubicBezTo>
                    <a:pt x="10799" y="8299"/>
                    <a:pt x="10882" y="8227"/>
                    <a:pt x="10882" y="8144"/>
                  </a:cubicBezTo>
                  <a:lnTo>
                    <a:pt x="10882" y="6965"/>
                  </a:lnTo>
                  <a:cubicBezTo>
                    <a:pt x="10823" y="6703"/>
                    <a:pt x="10692" y="6477"/>
                    <a:pt x="10466" y="6358"/>
                  </a:cubicBezTo>
                  <a:lnTo>
                    <a:pt x="9823" y="6025"/>
                  </a:lnTo>
                  <a:lnTo>
                    <a:pt x="9823" y="6013"/>
                  </a:lnTo>
                  <a:lnTo>
                    <a:pt x="9823" y="5691"/>
                  </a:lnTo>
                  <a:cubicBezTo>
                    <a:pt x="10097" y="5501"/>
                    <a:pt x="10275" y="5227"/>
                    <a:pt x="10311" y="4882"/>
                  </a:cubicBezTo>
                  <a:cubicBezTo>
                    <a:pt x="10430" y="4679"/>
                    <a:pt x="10489" y="4453"/>
                    <a:pt x="10489" y="4215"/>
                  </a:cubicBezTo>
                  <a:cubicBezTo>
                    <a:pt x="10489" y="3786"/>
                    <a:pt x="10287" y="3381"/>
                    <a:pt x="9954" y="3143"/>
                  </a:cubicBezTo>
                  <a:cubicBezTo>
                    <a:pt x="9977" y="3084"/>
                    <a:pt x="9989" y="3012"/>
                    <a:pt x="9989" y="2953"/>
                  </a:cubicBezTo>
                  <a:cubicBezTo>
                    <a:pt x="9989" y="2536"/>
                    <a:pt x="9620" y="2191"/>
                    <a:pt x="9156" y="2191"/>
                  </a:cubicBezTo>
                  <a:cubicBezTo>
                    <a:pt x="8692" y="2191"/>
                    <a:pt x="8323" y="2524"/>
                    <a:pt x="8323" y="2953"/>
                  </a:cubicBezTo>
                  <a:cubicBezTo>
                    <a:pt x="8323" y="3024"/>
                    <a:pt x="8334" y="3084"/>
                    <a:pt x="8346" y="3143"/>
                  </a:cubicBezTo>
                  <a:cubicBezTo>
                    <a:pt x="8156" y="3286"/>
                    <a:pt x="8013" y="3477"/>
                    <a:pt x="7906" y="3715"/>
                  </a:cubicBezTo>
                  <a:cubicBezTo>
                    <a:pt x="7858" y="3334"/>
                    <a:pt x="7834" y="2869"/>
                    <a:pt x="7787" y="2346"/>
                  </a:cubicBezTo>
                  <a:cubicBezTo>
                    <a:pt x="7739" y="1655"/>
                    <a:pt x="7489" y="1060"/>
                    <a:pt x="7060" y="643"/>
                  </a:cubicBezTo>
                  <a:cubicBezTo>
                    <a:pt x="6644" y="226"/>
                    <a:pt x="6072" y="0"/>
                    <a:pt x="5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70" name="Google Shape;10170;p78"/>
            <p:cNvSpPr/>
            <p:nvPr/>
          </p:nvSpPr>
          <p:spPr>
            <a:xfrm>
              <a:off x="6089408" y="3637503"/>
              <a:ext cx="10662" cy="36029"/>
            </a:xfrm>
            <a:custGeom>
              <a:avLst/>
              <a:gdLst/>
              <a:ahLst/>
              <a:cxnLst/>
              <a:rect l="l" t="t" r="r" b="b"/>
              <a:pathLst>
                <a:path w="335" h="1132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977"/>
                  </a:lnTo>
                  <a:cubicBezTo>
                    <a:pt x="1" y="1060"/>
                    <a:pt x="72" y="1132"/>
                    <a:pt x="167" y="1132"/>
                  </a:cubicBezTo>
                  <a:cubicBezTo>
                    <a:pt x="251" y="1132"/>
                    <a:pt x="322" y="1060"/>
                    <a:pt x="322" y="977"/>
                  </a:cubicBezTo>
                  <a:lnTo>
                    <a:pt x="322" y="167"/>
                  </a:lnTo>
                  <a:cubicBezTo>
                    <a:pt x="334" y="84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71" name="Google Shape;10171;p78"/>
          <p:cNvGrpSpPr/>
          <p:nvPr/>
        </p:nvGrpSpPr>
        <p:grpSpPr>
          <a:xfrm>
            <a:off x="9477354" y="4296341"/>
            <a:ext cx="459844" cy="387065"/>
            <a:chOff x="7108015" y="3396505"/>
            <a:chExt cx="344883" cy="290299"/>
          </a:xfrm>
          <a:solidFill>
            <a:schemeClr val="tx1"/>
          </a:solidFill>
        </p:grpSpPr>
        <p:sp>
          <p:nvSpPr>
            <p:cNvPr id="10172" name="Google Shape;10172;p78"/>
            <p:cNvSpPr/>
            <p:nvPr/>
          </p:nvSpPr>
          <p:spPr>
            <a:xfrm>
              <a:off x="7108015" y="3396505"/>
              <a:ext cx="344883" cy="290299"/>
            </a:xfrm>
            <a:custGeom>
              <a:avLst/>
              <a:gdLst/>
              <a:ahLst/>
              <a:cxnLst/>
              <a:rect l="l" t="t" r="r" b="b"/>
              <a:pathLst>
                <a:path w="10836" h="9121" extrusionOk="0">
                  <a:moveTo>
                    <a:pt x="4585" y="310"/>
                  </a:moveTo>
                  <a:cubicBezTo>
                    <a:pt x="4716" y="310"/>
                    <a:pt x="4847" y="369"/>
                    <a:pt x="4954" y="465"/>
                  </a:cubicBezTo>
                  <a:lnTo>
                    <a:pt x="5501" y="1012"/>
                  </a:lnTo>
                  <a:lnTo>
                    <a:pt x="4799" y="1012"/>
                  </a:lnTo>
                  <a:cubicBezTo>
                    <a:pt x="4716" y="1012"/>
                    <a:pt x="4620" y="977"/>
                    <a:pt x="4549" y="905"/>
                  </a:cubicBezTo>
                  <a:lnTo>
                    <a:pt x="3954" y="310"/>
                  </a:lnTo>
                  <a:close/>
                  <a:moveTo>
                    <a:pt x="5835" y="286"/>
                  </a:moveTo>
                  <a:cubicBezTo>
                    <a:pt x="5966" y="286"/>
                    <a:pt x="6097" y="346"/>
                    <a:pt x="6204" y="429"/>
                  </a:cubicBezTo>
                  <a:lnTo>
                    <a:pt x="6752" y="977"/>
                  </a:lnTo>
                  <a:lnTo>
                    <a:pt x="6632" y="977"/>
                  </a:lnTo>
                  <a:cubicBezTo>
                    <a:pt x="6549" y="977"/>
                    <a:pt x="6466" y="1060"/>
                    <a:pt x="6466" y="1143"/>
                  </a:cubicBezTo>
                  <a:cubicBezTo>
                    <a:pt x="6466" y="1239"/>
                    <a:pt x="6549" y="1310"/>
                    <a:pt x="6632" y="1310"/>
                  </a:cubicBezTo>
                  <a:lnTo>
                    <a:pt x="10192" y="1310"/>
                  </a:lnTo>
                  <a:cubicBezTo>
                    <a:pt x="10383" y="1310"/>
                    <a:pt x="10550" y="1477"/>
                    <a:pt x="10550" y="1667"/>
                  </a:cubicBezTo>
                  <a:lnTo>
                    <a:pt x="10550" y="8454"/>
                  </a:lnTo>
                  <a:lnTo>
                    <a:pt x="10514" y="8454"/>
                  </a:lnTo>
                  <a:cubicBezTo>
                    <a:pt x="10514" y="8644"/>
                    <a:pt x="10359" y="8811"/>
                    <a:pt x="10157" y="8811"/>
                  </a:cubicBezTo>
                  <a:lnTo>
                    <a:pt x="667" y="8811"/>
                  </a:lnTo>
                  <a:cubicBezTo>
                    <a:pt x="477" y="8811"/>
                    <a:pt x="310" y="8644"/>
                    <a:pt x="310" y="8454"/>
                  </a:cubicBezTo>
                  <a:lnTo>
                    <a:pt x="310" y="655"/>
                  </a:lnTo>
                  <a:cubicBezTo>
                    <a:pt x="310" y="465"/>
                    <a:pt x="465" y="298"/>
                    <a:pt x="667" y="298"/>
                  </a:cubicBezTo>
                  <a:lnTo>
                    <a:pt x="3275" y="298"/>
                  </a:lnTo>
                  <a:cubicBezTo>
                    <a:pt x="3406" y="298"/>
                    <a:pt x="3537" y="358"/>
                    <a:pt x="3644" y="453"/>
                  </a:cubicBezTo>
                  <a:lnTo>
                    <a:pt x="4311" y="1120"/>
                  </a:lnTo>
                  <a:cubicBezTo>
                    <a:pt x="4430" y="1239"/>
                    <a:pt x="4608" y="1310"/>
                    <a:pt x="4787" y="1310"/>
                  </a:cubicBezTo>
                  <a:lnTo>
                    <a:pt x="5870" y="1310"/>
                  </a:lnTo>
                  <a:cubicBezTo>
                    <a:pt x="5930" y="1310"/>
                    <a:pt x="5990" y="1262"/>
                    <a:pt x="6025" y="1203"/>
                  </a:cubicBezTo>
                  <a:cubicBezTo>
                    <a:pt x="6049" y="1143"/>
                    <a:pt x="6037" y="1072"/>
                    <a:pt x="5990" y="1024"/>
                  </a:cubicBezTo>
                  <a:lnTo>
                    <a:pt x="5251" y="286"/>
                  </a:lnTo>
                  <a:close/>
                  <a:moveTo>
                    <a:pt x="667" y="0"/>
                  </a:moveTo>
                  <a:cubicBezTo>
                    <a:pt x="298" y="0"/>
                    <a:pt x="1" y="298"/>
                    <a:pt x="1" y="667"/>
                  </a:cubicBezTo>
                  <a:lnTo>
                    <a:pt x="1" y="8454"/>
                  </a:lnTo>
                  <a:cubicBezTo>
                    <a:pt x="1" y="8823"/>
                    <a:pt x="298" y="9121"/>
                    <a:pt x="667" y="9121"/>
                  </a:cubicBezTo>
                  <a:lnTo>
                    <a:pt x="10157" y="9121"/>
                  </a:lnTo>
                  <a:cubicBezTo>
                    <a:pt x="10538" y="9121"/>
                    <a:pt x="10835" y="8823"/>
                    <a:pt x="10835" y="8454"/>
                  </a:cubicBezTo>
                  <a:lnTo>
                    <a:pt x="10835" y="1679"/>
                  </a:lnTo>
                  <a:cubicBezTo>
                    <a:pt x="10835" y="1310"/>
                    <a:pt x="10538" y="1012"/>
                    <a:pt x="10157" y="1012"/>
                  </a:cubicBezTo>
                  <a:lnTo>
                    <a:pt x="7168" y="1012"/>
                  </a:lnTo>
                  <a:lnTo>
                    <a:pt x="6394" y="238"/>
                  </a:lnTo>
                  <a:cubicBezTo>
                    <a:pt x="6228" y="72"/>
                    <a:pt x="6025" y="0"/>
                    <a:pt x="5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73" name="Google Shape;10173;p78"/>
            <p:cNvSpPr/>
            <p:nvPr/>
          </p:nvSpPr>
          <p:spPr>
            <a:xfrm>
              <a:off x="7211104" y="3487819"/>
              <a:ext cx="139468" cy="139500"/>
            </a:xfrm>
            <a:custGeom>
              <a:avLst/>
              <a:gdLst/>
              <a:ahLst/>
              <a:cxnLst/>
              <a:rect l="l" t="t" r="r" b="b"/>
              <a:pathLst>
                <a:path w="4382" h="4383" extrusionOk="0">
                  <a:moveTo>
                    <a:pt x="2370" y="1168"/>
                  </a:moveTo>
                  <a:cubicBezTo>
                    <a:pt x="2560" y="1168"/>
                    <a:pt x="2727" y="1334"/>
                    <a:pt x="2727" y="1525"/>
                  </a:cubicBezTo>
                  <a:lnTo>
                    <a:pt x="2727" y="1870"/>
                  </a:lnTo>
                  <a:cubicBezTo>
                    <a:pt x="2691" y="2144"/>
                    <a:pt x="2477" y="2382"/>
                    <a:pt x="2191" y="2382"/>
                  </a:cubicBezTo>
                  <a:cubicBezTo>
                    <a:pt x="1905" y="2382"/>
                    <a:pt x="1667" y="2144"/>
                    <a:pt x="1667" y="1870"/>
                  </a:cubicBezTo>
                  <a:lnTo>
                    <a:pt x="1667" y="1525"/>
                  </a:lnTo>
                  <a:cubicBezTo>
                    <a:pt x="1667" y="1334"/>
                    <a:pt x="1834" y="1168"/>
                    <a:pt x="2024" y="1168"/>
                  </a:cubicBezTo>
                  <a:close/>
                  <a:moveTo>
                    <a:pt x="2334" y="2680"/>
                  </a:moveTo>
                  <a:lnTo>
                    <a:pt x="2334" y="2775"/>
                  </a:lnTo>
                  <a:cubicBezTo>
                    <a:pt x="2370" y="2834"/>
                    <a:pt x="2381" y="2894"/>
                    <a:pt x="2417" y="2942"/>
                  </a:cubicBezTo>
                  <a:lnTo>
                    <a:pt x="2191" y="3156"/>
                  </a:lnTo>
                  <a:lnTo>
                    <a:pt x="2155" y="3156"/>
                  </a:lnTo>
                  <a:lnTo>
                    <a:pt x="1941" y="2942"/>
                  </a:lnTo>
                  <a:cubicBezTo>
                    <a:pt x="1965" y="2894"/>
                    <a:pt x="1977" y="2834"/>
                    <a:pt x="1977" y="2775"/>
                  </a:cubicBezTo>
                  <a:lnTo>
                    <a:pt x="1977" y="2680"/>
                  </a:lnTo>
                  <a:cubicBezTo>
                    <a:pt x="2036" y="2703"/>
                    <a:pt x="2096" y="2703"/>
                    <a:pt x="2155" y="2703"/>
                  </a:cubicBezTo>
                  <a:cubicBezTo>
                    <a:pt x="2215" y="2703"/>
                    <a:pt x="2274" y="2703"/>
                    <a:pt x="2334" y="2680"/>
                  </a:cubicBezTo>
                  <a:close/>
                  <a:moveTo>
                    <a:pt x="2203" y="334"/>
                  </a:moveTo>
                  <a:cubicBezTo>
                    <a:pt x="3227" y="334"/>
                    <a:pt x="4072" y="1179"/>
                    <a:pt x="4072" y="2203"/>
                  </a:cubicBezTo>
                  <a:cubicBezTo>
                    <a:pt x="4060" y="2787"/>
                    <a:pt x="3786" y="3311"/>
                    <a:pt x="3370" y="3668"/>
                  </a:cubicBezTo>
                  <a:lnTo>
                    <a:pt x="3370" y="3430"/>
                  </a:lnTo>
                  <a:cubicBezTo>
                    <a:pt x="3370" y="3239"/>
                    <a:pt x="3263" y="3073"/>
                    <a:pt x="3096" y="2977"/>
                  </a:cubicBezTo>
                  <a:lnTo>
                    <a:pt x="2691" y="2787"/>
                  </a:lnTo>
                  <a:lnTo>
                    <a:pt x="2691" y="2775"/>
                  </a:lnTo>
                  <a:lnTo>
                    <a:pt x="2691" y="2537"/>
                  </a:lnTo>
                  <a:cubicBezTo>
                    <a:pt x="2905" y="2382"/>
                    <a:pt x="3036" y="2132"/>
                    <a:pt x="3036" y="1870"/>
                  </a:cubicBezTo>
                  <a:lnTo>
                    <a:pt x="3036" y="1525"/>
                  </a:lnTo>
                  <a:cubicBezTo>
                    <a:pt x="3036" y="1156"/>
                    <a:pt x="2739" y="858"/>
                    <a:pt x="2370" y="858"/>
                  </a:cubicBezTo>
                  <a:lnTo>
                    <a:pt x="2024" y="858"/>
                  </a:lnTo>
                  <a:cubicBezTo>
                    <a:pt x="1655" y="858"/>
                    <a:pt x="1358" y="1156"/>
                    <a:pt x="1358" y="1525"/>
                  </a:cubicBezTo>
                  <a:lnTo>
                    <a:pt x="1358" y="1870"/>
                  </a:lnTo>
                  <a:cubicBezTo>
                    <a:pt x="1358" y="2132"/>
                    <a:pt x="1488" y="2382"/>
                    <a:pt x="1703" y="2537"/>
                  </a:cubicBezTo>
                  <a:lnTo>
                    <a:pt x="1703" y="2775"/>
                  </a:lnTo>
                  <a:lnTo>
                    <a:pt x="1703" y="2787"/>
                  </a:lnTo>
                  <a:lnTo>
                    <a:pt x="1298" y="2977"/>
                  </a:lnTo>
                  <a:cubicBezTo>
                    <a:pt x="1131" y="3073"/>
                    <a:pt x="1024" y="3239"/>
                    <a:pt x="1024" y="3430"/>
                  </a:cubicBezTo>
                  <a:lnTo>
                    <a:pt x="1024" y="3668"/>
                  </a:lnTo>
                  <a:cubicBezTo>
                    <a:pt x="596" y="3323"/>
                    <a:pt x="334" y="2799"/>
                    <a:pt x="334" y="2203"/>
                  </a:cubicBezTo>
                  <a:cubicBezTo>
                    <a:pt x="334" y="1179"/>
                    <a:pt x="1179" y="334"/>
                    <a:pt x="2203" y="334"/>
                  </a:cubicBezTo>
                  <a:close/>
                  <a:moveTo>
                    <a:pt x="2667" y="3120"/>
                  </a:moveTo>
                  <a:lnTo>
                    <a:pt x="2929" y="3251"/>
                  </a:lnTo>
                  <a:cubicBezTo>
                    <a:pt x="2989" y="3275"/>
                    <a:pt x="3036" y="3335"/>
                    <a:pt x="3036" y="3418"/>
                  </a:cubicBezTo>
                  <a:lnTo>
                    <a:pt x="3036" y="3858"/>
                  </a:lnTo>
                  <a:cubicBezTo>
                    <a:pt x="2786" y="3989"/>
                    <a:pt x="2489" y="4073"/>
                    <a:pt x="2179" y="4073"/>
                  </a:cubicBezTo>
                  <a:cubicBezTo>
                    <a:pt x="1858" y="4073"/>
                    <a:pt x="1584" y="3989"/>
                    <a:pt x="1310" y="3858"/>
                  </a:cubicBezTo>
                  <a:lnTo>
                    <a:pt x="1310" y="3418"/>
                  </a:lnTo>
                  <a:cubicBezTo>
                    <a:pt x="1310" y="3335"/>
                    <a:pt x="1358" y="3275"/>
                    <a:pt x="1417" y="3251"/>
                  </a:cubicBezTo>
                  <a:lnTo>
                    <a:pt x="1679" y="3120"/>
                  </a:lnTo>
                  <a:lnTo>
                    <a:pt x="1941" y="3370"/>
                  </a:lnTo>
                  <a:cubicBezTo>
                    <a:pt x="2000" y="3430"/>
                    <a:pt x="2084" y="3454"/>
                    <a:pt x="2179" y="3454"/>
                  </a:cubicBezTo>
                  <a:cubicBezTo>
                    <a:pt x="2262" y="3454"/>
                    <a:pt x="2334" y="3430"/>
                    <a:pt x="2417" y="3370"/>
                  </a:cubicBezTo>
                  <a:lnTo>
                    <a:pt x="2667" y="3120"/>
                  </a:lnTo>
                  <a:close/>
                  <a:moveTo>
                    <a:pt x="2191" y="1"/>
                  </a:moveTo>
                  <a:cubicBezTo>
                    <a:pt x="988" y="1"/>
                    <a:pt x="0" y="989"/>
                    <a:pt x="0" y="2192"/>
                  </a:cubicBezTo>
                  <a:cubicBezTo>
                    <a:pt x="0" y="3394"/>
                    <a:pt x="988" y="4382"/>
                    <a:pt x="2191" y="4382"/>
                  </a:cubicBezTo>
                  <a:cubicBezTo>
                    <a:pt x="3393" y="4382"/>
                    <a:pt x="4382" y="3394"/>
                    <a:pt x="4382" y="2192"/>
                  </a:cubicBezTo>
                  <a:cubicBezTo>
                    <a:pt x="4382" y="989"/>
                    <a:pt x="3393" y="1"/>
                    <a:pt x="2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74" name="Google Shape;10174;p78"/>
            <p:cNvSpPr/>
            <p:nvPr/>
          </p:nvSpPr>
          <p:spPr>
            <a:xfrm>
              <a:off x="7180009" y="3466271"/>
              <a:ext cx="159201" cy="149685"/>
            </a:xfrm>
            <a:custGeom>
              <a:avLst/>
              <a:gdLst/>
              <a:ahLst/>
              <a:cxnLst/>
              <a:rect l="l" t="t" r="r" b="b"/>
              <a:pathLst>
                <a:path w="5002" h="4703" extrusionOk="0">
                  <a:moveTo>
                    <a:pt x="3163" y="1"/>
                  </a:moveTo>
                  <a:cubicBezTo>
                    <a:pt x="2425" y="1"/>
                    <a:pt x="1690" y="286"/>
                    <a:pt x="1132" y="844"/>
                  </a:cubicBezTo>
                  <a:cubicBezTo>
                    <a:pt x="96" y="1868"/>
                    <a:pt x="1" y="3500"/>
                    <a:pt x="894" y="4643"/>
                  </a:cubicBezTo>
                  <a:cubicBezTo>
                    <a:pt x="918" y="4690"/>
                    <a:pt x="965" y="4702"/>
                    <a:pt x="1013" y="4702"/>
                  </a:cubicBezTo>
                  <a:cubicBezTo>
                    <a:pt x="1037" y="4702"/>
                    <a:pt x="1084" y="4690"/>
                    <a:pt x="1108" y="4666"/>
                  </a:cubicBezTo>
                  <a:cubicBezTo>
                    <a:pt x="1192" y="4607"/>
                    <a:pt x="1192" y="4523"/>
                    <a:pt x="1144" y="4452"/>
                  </a:cubicBezTo>
                  <a:cubicBezTo>
                    <a:pt x="358" y="3440"/>
                    <a:pt x="441" y="1987"/>
                    <a:pt x="1346" y="1083"/>
                  </a:cubicBezTo>
                  <a:cubicBezTo>
                    <a:pt x="1845" y="591"/>
                    <a:pt x="2498" y="338"/>
                    <a:pt x="3153" y="338"/>
                  </a:cubicBezTo>
                  <a:cubicBezTo>
                    <a:pt x="3703" y="338"/>
                    <a:pt x="4254" y="516"/>
                    <a:pt x="4716" y="880"/>
                  </a:cubicBezTo>
                  <a:cubicBezTo>
                    <a:pt x="4744" y="903"/>
                    <a:pt x="4775" y="914"/>
                    <a:pt x="4807" y="914"/>
                  </a:cubicBezTo>
                  <a:cubicBezTo>
                    <a:pt x="4856" y="914"/>
                    <a:pt x="4906" y="888"/>
                    <a:pt x="4942" y="844"/>
                  </a:cubicBezTo>
                  <a:cubicBezTo>
                    <a:pt x="5002" y="773"/>
                    <a:pt x="4978" y="666"/>
                    <a:pt x="4918" y="606"/>
                  </a:cubicBezTo>
                  <a:cubicBezTo>
                    <a:pt x="4398" y="200"/>
                    <a:pt x="3779" y="1"/>
                    <a:pt x="31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75" name="Google Shape;10175;p78"/>
            <p:cNvSpPr/>
            <p:nvPr/>
          </p:nvSpPr>
          <p:spPr>
            <a:xfrm>
              <a:off x="7222085" y="3499690"/>
              <a:ext cx="158819" cy="148825"/>
            </a:xfrm>
            <a:custGeom>
              <a:avLst/>
              <a:gdLst/>
              <a:ahLst/>
              <a:cxnLst/>
              <a:rect l="l" t="t" r="r" b="b"/>
              <a:pathLst>
                <a:path w="4990" h="4676" extrusionOk="0">
                  <a:moveTo>
                    <a:pt x="3983" y="0"/>
                  </a:moveTo>
                  <a:cubicBezTo>
                    <a:pt x="3948" y="0"/>
                    <a:pt x="3913" y="12"/>
                    <a:pt x="3882" y="33"/>
                  </a:cubicBezTo>
                  <a:cubicBezTo>
                    <a:pt x="3810" y="92"/>
                    <a:pt x="3810" y="187"/>
                    <a:pt x="3858" y="259"/>
                  </a:cubicBezTo>
                  <a:cubicBezTo>
                    <a:pt x="4644" y="1271"/>
                    <a:pt x="4549" y="2711"/>
                    <a:pt x="3644" y="3616"/>
                  </a:cubicBezTo>
                  <a:cubicBezTo>
                    <a:pt x="3152" y="4115"/>
                    <a:pt x="2502" y="4367"/>
                    <a:pt x="1848" y="4367"/>
                  </a:cubicBezTo>
                  <a:cubicBezTo>
                    <a:pt x="1299" y="4367"/>
                    <a:pt x="748" y="4189"/>
                    <a:pt x="286" y="3831"/>
                  </a:cubicBezTo>
                  <a:cubicBezTo>
                    <a:pt x="250" y="3805"/>
                    <a:pt x="214" y="3793"/>
                    <a:pt x="180" y="3793"/>
                  </a:cubicBezTo>
                  <a:cubicBezTo>
                    <a:pt x="135" y="3793"/>
                    <a:pt x="94" y="3814"/>
                    <a:pt x="60" y="3854"/>
                  </a:cubicBezTo>
                  <a:cubicBezTo>
                    <a:pt x="0" y="3938"/>
                    <a:pt x="12" y="4021"/>
                    <a:pt x="84" y="4081"/>
                  </a:cubicBezTo>
                  <a:cubicBezTo>
                    <a:pt x="608" y="4486"/>
                    <a:pt x="1239" y="4676"/>
                    <a:pt x="1846" y="4676"/>
                  </a:cubicBezTo>
                  <a:cubicBezTo>
                    <a:pt x="2584" y="4676"/>
                    <a:pt x="3322" y="4390"/>
                    <a:pt x="3882" y="3843"/>
                  </a:cubicBezTo>
                  <a:cubicBezTo>
                    <a:pt x="4894" y="2831"/>
                    <a:pt x="4989" y="1211"/>
                    <a:pt x="4108" y="68"/>
                  </a:cubicBezTo>
                  <a:cubicBezTo>
                    <a:pt x="4074" y="21"/>
                    <a:pt x="4029" y="0"/>
                    <a:pt x="39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76" name="Google Shape;10176;p78"/>
          <p:cNvGrpSpPr/>
          <p:nvPr/>
        </p:nvGrpSpPr>
        <p:grpSpPr>
          <a:xfrm>
            <a:off x="10069006" y="4288745"/>
            <a:ext cx="459844" cy="401748"/>
            <a:chOff x="7551754" y="3390808"/>
            <a:chExt cx="344883" cy="301311"/>
          </a:xfrm>
          <a:solidFill>
            <a:schemeClr val="tx1"/>
          </a:solidFill>
        </p:grpSpPr>
        <p:sp>
          <p:nvSpPr>
            <p:cNvPr id="10177" name="Google Shape;10177;p78"/>
            <p:cNvSpPr/>
            <p:nvPr/>
          </p:nvSpPr>
          <p:spPr>
            <a:xfrm>
              <a:off x="7551754" y="3390808"/>
              <a:ext cx="344883" cy="301311"/>
            </a:xfrm>
            <a:custGeom>
              <a:avLst/>
              <a:gdLst/>
              <a:ahLst/>
              <a:cxnLst/>
              <a:rect l="l" t="t" r="r" b="b"/>
              <a:pathLst>
                <a:path w="10836" h="9467" extrusionOk="0">
                  <a:moveTo>
                    <a:pt x="6097" y="334"/>
                  </a:moveTo>
                  <a:lnTo>
                    <a:pt x="5799" y="3049"/>
                  </a:lnTo>
                  <a:cubicBezTo>
                    <a:pt x="5799" y="3049"/>
                    <a:pt x="5799" y="3073"/>
                    <a:pt x="5787" y="3073"/>
                  </a:cubicBezTo>
                  <a:lnTo>
                    <a:pt x="5073" y="3073"/>
                  </a:lnTo>
                  <a:cubicBezTo>
                    <a:pt x="5073" y="3073"/>
                    <a:pt x="5061" y="3073"/>
                    <a:pt x="5061" y="3049"/>
                  </a:cubicBezTo>
                  <a:lnTo>
                    <a:pt x="4763" y="334"/>
                  </a:lnTo>
                  <a:close/>
                  <a:moveTo>
                    <a:pt x="10336" y="2692"/>
                  </a:moveTo>
                  <a:cubicBezTo>
                    <a:pt x="10443" y="2692"/>
                    <a:pt x="10526" y="2763"/>
                    <a:pt x="10526" y="2870"/>
                  </a:cubicBezTo>
                  <a:lnTo>
                    <a:pt x="10526" y="8978"/>
                  </a:lnTo>
                  <a:cubicBezTo>
                    <a:pt x="10526" y="9085"/>
                    <a:pt x="10443" y="9157"/>
                    <a:pt x="10347" y="9157"/>
                  </a:cubicBezTo>
                  <a:lnTo>
                    <a:pt x="525" y="9157"/>
                  </a:lnTo>
                  <a:cubicBezTo>
                    <a:pt x="418" y="9157"/>
                    <a:pt x="346" y="9085"/>
                    <a:pt x="346" y="8978"/>
                  </a:cubicBezTo>
                  <a:lnTo>
                    <a:pt x="346" y="2870"/>
                  </a:lnTo>
                  <a:cubicBezTo>
                    <a:pt x="346" y="2763"/>
                    <a:pt x="418" y="2692"/>
                    <a:pt x="525" y="2692"/>
                  </a:cubicBezTo>
                  <a:lnTo>
                    <a:pt x="4704" y="2692"/>
                  </a:lnTo>
                  <a:lnTo>
                    <a:pt x="4752" y="3084"/>
                  </a:lnTo>
                  <a:cubicBezTo>
                    <a:pt x="4763" y="3251"/>
                    <a:pt x="4906" y="3382"/>
                    <a:pt x="5073" y="3382"/>
                  </a:cubicBezTo>
                  <a:lnTo>
                    <a:pt x="5787" y="3382"/>
                  </a:lnTo>
                  <a:cubicBezTo>
                    <a:pt x="5954" y="3382"/>
                    <a:pt x="6097" y="3263"/>
                    <a:pt x="6121" y="3084"/>
                  </a:cubicBezTo>
                  <a:lnTo>
                    <a:pt x="6156" y="2692"/>
                  </a:lnTo>
                  <a:close/>
                  <a:moveTo>
                    <a:pt x="4573" y="1"/>
                  </a:moveTo>
                  <a:cubicBezTo>
                    <a:pt x="4525" y="1"/>
                    <a:pt x="4478" y="13"/>
                    <a:pt x="4454" y="60"/>
                  </a:cubicBezTo>
                  <a:cubicBezTo>
                    <a:pt x="4418" y="96"/>
                    <a:pt x="4406" y="132"/>
                    <a:pt x="4406" y="179"/>
                  </a:cubicBezTo>
                  <a:lnTo>
                    <a:pt x="4644" y="2382"/>
                  </a:lnTo>
                  <a:lnTo>
                    <a:pt x="489" y="2382"/>
                  </a:lnTo>
                  <a:cubicBezTo>
                    <a:pt x="215" y="2382"/>
                    <a:pt x="1" y="2608"/>
                    <a:pt x="1" y="2870"/>
                  </a:cubicBezTo>
                  <a:lnTo>
                    <a:pt x="1" y="8978"/>
                  </a:lnTo>
                  <a:cubicBezTo>
                    <a:pt x="1" y="9240"/>
                    <a:pt x="215" y="9466"/>
                    <a:pt x="489" y="9466"/>
                  </a:cubicBezTo>
                  <a:lnTo>
                    <a:pt x="10312" y="9466"/>
                  </a:lnTo>
                  <a:cubicBezTo>
                    <a:pt x="10574" y="9466"/>
                    <a:pt x="10800" y="9240"/>
                    <a:pt x="10800" y="8978"/>
                  </a:cubicBezTo>
                  <a:lnTo>
                    <a:pt x="10800" y="2870"/>
                  </a:lnTo>
                  <a:cubicBezTo>
                    <a:pt x="10836" y="2608"/>
                    <a:pt x="10609" y="2382"/>
                    <a:pt x="10347" y="2382"/>
                  </a:cubicBezTo>
                  <a:lnTo>
                    <a:pt x="6192" y="2382"/>
                  </a:lnTo>
                  <a:lnTo>
                    <a:pt x="6430" y="179"/>
                  </a:lnTo>
                  <a:cubicBezTo>
                    <a:pt x="6430" y="132"/>
                    <a:pt x="6418" y="96"/>
                    <a:pt x="6383" y="60"/>
                  </a:cubicBezTo>
                  <a:cubicBezTo>
                    <a:pt x="6359" y="36"/>
                    <a:pt x="6311" y="1"/>
                    <a:pt x="62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78" name="Google Shape;10178;p78"/>
            <p:cNvSpPr/>
            <p:nvPr/>
          </p:nvSpPr>
          <p:spPr>
            <a:xfrm>
              <a:off x="7584345" y="3509811"/>
              <a:ext cx="117889" cy="150098"/>
            </a:xfrm>
            <a:custGeom>
              <a:avLst/>
              <a:gdLst/>
              <a:ahLst/>
              <a:cxnLst/>
              <a:rect l="l" t="t" r="r" b="b"/>
              <a:pathLst>
                <a:path w="3704" h="4716" extrusionOk="0">
                  <a:moveTo>
                    <a:pt x="2037" y="1143"/>
                  </a:moveTo>
                  <a:cubicBezTo>
                    <a:pt x="2239" y="1143"/>
                    <a:pt x="2394" y="1310"/>
                    <a:pt x="2394" y="1501"/>
                  </a:cubicBezTo>
                  <a:lnTo>
                    <a:pt x="2394" y="1846"/>
                  </a:lnTo>
                  <a:cubicBezTo>
                    <a:pt x="2382" y="2143"/>
                    <a:pt x="2144" y="2370"/>
                    <a:pt x="1858" y="2370"/>
                  </a:cubicBezTo>
                  <a:cubicBezTo>
                    <a:pt x="1572" y="2370"/>
                    <a:pt x="1346" y="2132"/>
                    <a:pt x="1346" y="1846"/>
                  </a:cubicBezTo>
                  <a:lnTo>
                    <a:pt x="1346" y="1501"/>
                  </a:lnTo>
                  <a:cubicBezTo>
                    <a:pt x="1346" y="1310"/>
                    <a:pt x="1501" y="1143"/>
                    <a:pt x="1703" y="1143"/>
                  </a:cubicBezTo>
                  <a:close/>
                  <a:moveTo>
                    <a:pt x="2025" y="2667"/>
                  </a:moveTo>
                  <a:lnTo>
                    <a:pt x="2025" y="2751"/>
                  </a:lnTo>
                  <a:cubicBezTo>
                    <a:pt x="2037" y="2822"/>
                    <a:pt x="2061" y="2870"/>
                    <a:pt x="2084" y="2929"/>
                  </a:cubicBezTo>
                  <a:lnTo>
                    <a:pt x="1858" y="3155"/>
                  </a:lnTo>
                  <a:lnTo>
                    <a:pt x="1846" y="3155"/>
                  </a:lnTo>
                  <a:lnTo>
                    <a:pt x="1620" y="2929"/>
                  </a:lnTo>
                  <a:cubicBezTo>
                    <a:pt x="1656" y="2882"/>
                    <a:pt x="1668" y="2822"/>
                    <a:pt x="1668" y="2763"/>
                  </a:cubicBezTo>
                  <a:lnTo>
                    <a:pt x="1668" y="2667"/>
                  </a:lnTo>
                  <a:cubicBezTo>
                    <a:pt x="1727" y="2679"/>
                    <a:pt x="1787" y="2679"/>
                    <a:pt x="1846" y="2679"/>
                  </a:cubicBezTo>
                  <a:cubicBezTo>
                    <a:pt x="1906" y="2679"/>
                    <a:pt x="1965" y="2679"/>
                    <a:pt x="2025" y="2667"/>
                  </a:cubicBezTo>
                  <a:close/>
                  <a:moveTo>
                    <a:pt x="2358" y="3108"/>
                  </a:moveTo>
                  <a:lnTo>
                    <a:pt x="2620" y="3239"/>
                  </a:lnTo>
                  <a:cubicBezTo>
                    <a:pt x="2680" y="3275"/>
                    <a:pt x="2727" y="3334"/>
                    <a:pt x="2727" y="3406"/>
                  </a:cubicBezTo>
                  <a:lnTo>
                    <a:pt x="2727" y="4406"/>
                  </a:lnTo>
                  <a:lnTo>
                    <a:pt x="1001" y="4406"/>
                  </a:lnTo>
                  <a:lnTo>
                    <a:pt x="1001" y="3406"/>
                  </a:lnTo>
                  <a:cubicBezTo>
                    <a:pt x="1001" y="3334"/>
                    <a:pt x="1049" y="3275"/>
                    <a:pt x="1108" y="3239"/>
                  </a:cubicBezTo>
                  <a:lnTo>
                    <a:pt x="1370" y="3108"/>
                  </a:lnTo>
                  <a:lnTo>
                    <a:pt x="1620" y="3358"/>
                  </a:lnTo>
                  <a:cubicBezTo>
                    <a:pt x="1680" y="3417"/>
                    <a:pt x="1775" y="3453"/>
                    <a:pt x="1858" y="3453"/>
                  </a:cubicBezTo>
                  <a:cubicBezTo>
                    <a:pt x="1953" y="3453"/>
                    <a:pt x="2025" y="3417"/>
                    <a:pt x="2096" y="3358"/>
                  </a:cubicBezTo>
                  <a:lnTo>
                    <a:pt x="2358" y="3108"/>
                  </a:lnTo>
                  <a:close/>
                  <a:moveTo>
                    <a:pt x="3394" y="298"/>
                  </a:moveTo>
                  <a:cubicBezTo>
                    <a:pt x="3394" y="298"/>
                    <a:pt x="3406" y="298"/>
                    <a:pt x="3406" y="310"/>
                  </a:cubicBezTo>
                  <a:lnTo>
                    <a:pt x="3406" y="4394"/>
                  </a:lnTo>
                  <a:lnTo>
                    <a:pt x="3394" y="4394"/>
                  </a:lnTo>
                  <a:lnTo>
                    <a:pt x="3037" y="4406"/>
                  </a:lnTo>
                  <a:lnTo>
                    <a:pt x="3037" y="3406"/>
                  </a:lnTo>
                  <a:cubicBezTo>
                    <a:pt x="3037" y="3215"/>
                    <a:pt x="2930" y="3048"/>
                    <a:pt x="2775" y="2965"/>
                  </a:cubicBezTo>
                  <a:lnTo>
                    <a:pt x="2370" y="2763"/>
                  </a:lnTo>
                  <a:lnTo>
                    <a:pt x="2370" y="2751"/>
                  </a:lnTo>
                  <a:lnTo>
                    <a:pt x="2370" y="2513"/>
                  </a:lnTo>
                  <a:cubicBezTo>
                    <a:pt x="2573" y="2370"/>
                    <a:pt x="2715" y="2108"/>
                    <a:pt x="2715" y="1846"/>
                  </a:cubicBezTo>
                  <a:lnTo>
                    <a:pt x="2715" y="1501"/>
                  </a:lnTo>
                  <a:cubicBezTo>
                    <a:pt x="2715" y="1131"/>
                    <a:pt x="2418" y="834"/>
                    <a:pt x="2037" y="834"/>
                  </a:cubicBezTo>
                  <a:lnTo>
                    <a:pt x="1703" y="834"/>
                  </a:lnTo>
                  <a:cubicBezTo>
                    <a:pt x="1322" y="834"/>
                    <a:pt x="1025" y="1131"/>
                    <a:pt x="1025" y="1501"/>
                  </a:cubicBezTo>
                  <a:lnTo>
                    <a:pt x="1025" y="1846"/>
                  </a:lnTo>
                  <a:cubicBezTo>
                    <a:pt x="1025" y="2108"/>
                    <a:pt x="1168" y="2370"/>
                    <a:pt x="1370" y="2513"/>
                  </a:cubicBezTo>
                  <a:lnTo>
                    <a:pt x="1370" y="2751"/>
                  </a:lnTo>
                  <a:lnTo>
                    <a:pt x="1370" y="2763"/>
                  </a:lnTo>
                  <a:lnTo>
                    <a:pt x="965" y="2965"/>
                  </a:lnTo>
                  <a:cubicBezTo>
                    <a:pt x="810" y="3048"/>
                    <a:pt x="703" y="3215"/>
                    <a:pt x="703" y="3406"/>
                  </a:cubicBezTo>
                  <a:lnTo>
                    <a:pt x="703" y="4394"/>
                  </a:lnTo>
                  <a:lnTo>
                    <a:pt x="346" y="4394"/>
                  </a:lnTo>
                  <a:cubicBezTo>
                    <a:pt x="346" y="4394"/>
                    <a:pt x="334" y="4394"/>
                    <a:pt x="334" y="4370"/>
                  </a:cubicBezTo>
                  <a:lnTo>
                    <a:pt x="334" y="310"/>
                  </a:lnTo>
                  <a:cubicBezTo>
                    <a:pt x="334" y="310"/>
                    <a:pt x="334" y="298"/>
                    <a:pt x="346" y="298"/>
                  </a:cubicBezTo>
                  <a:close/>
                  <a:moveTo>
                    <a:pt x="334" y="0"/>
                  </a:moveTo>
                  <a:cubicBezTo>
                    <a:pt x="156" y="0"/>
                    <a:pt x="1" y="143"/>
                    <a:pt x="1" y="322"/>
                  </a:cubicBezTo>
                  <a:lnTo>
                    <a:pt x="1" y="4394"/>
                  </a:lnTo>
                  <a:cubicBezTo>
                    <a:pt x="1" y="4572"/>
                    <a:pt x="156" y="4715"/>
                    <a:pt x="334" y="4715"/>
                  </a:cubicBezTo>
                  <a:lnTo>
                    <a:pt x="3382" y="4715"/>
                  </a:lnTo>
                  <a:cubicBezTo>
                    <a:pt x="3561" y="4715"/>
                    <a:pt x="3704" y="4572"/>
                    <a:pt x="3704" y="4394"/>
                  </a:cubicBezTo>
                  <a:lnTo>
                    <a:pt x="3704" y="322"/>
                  </a:lnTo>
                  <a:cubicBezTo>
                    <a:pt x="3704" y="143"/>
                    <a:pt x="3561" y="0"/>
                    <a:pt x="3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79" name="Google Shape;10179;p78"/>
            <p:cNvSpPr/>
            <p:nvPr/>
          </p:nvSpPr>
          <p:spPr>
            <a:xfrm>
              <a:off x="7724959" y="3509811"/>
              <a:ext cx="139468" cy="31859"/>
            </a:xfrm>
            <a:custGeom>
              <a:avLst/>
              <a:gdLst/>
              <a:ahLst/>
              <a:cxnLst/>
              <a:rect l="l" t="t" r="r" b="b"/>
              <a:pathLst>
                <a:path w="4382" h="1001" extrusionOk="0">
                  <a:moveTo>
                    <a:pt x="4048" y="310"/>
                  </a:moveTo>
                  <a:cubicBezTo>
                    <a:pt x="4048" y="310"/>
                    <a:pt x="4072" y="310"/>
                    <a:pt x="4072" y="322"/>
                  </a:cubicBezTo>
                  <a:lnTo>
                    <a:pt x="4072" y="667"/>
                  </a:lnTo>
                  <a:lnTo>
                    <a:pt x="333" y="679"/>
                  </a:lnTo>
                  <a:cubicBezTo>
                    <a:pt x="333" y="679"/>
                    <a:pt x="322" y="679"/>
                    <a:pt x="322" y="667"/>
                  </a:cubicBezTo>
                  <a:lnTo>
                    <a:pt x="322" y="322"/>
                  </a:lnTo>
                  <a:cubicBezTo>
                    <a:pt x="322" y="322"/>
                    <a:pt x="322" y="310"/>
                    <a:pt x="333" y="310"/>
                  </a:cubicBezTo>
                  <a:close/>
                  <a:moveTo>
                    <a:pt x="333" y="0"/>
                  </a:moveTo>
                  <a:cubicBezTo>
                    <a:pt x="155" y="0"/>
                    <a:pt x="0" y="143"/>
                    <a:pt x="0" y="322"/>
                  </a:cubicBezTo>
                  <a:lnTo>
                    <a:pt x="0" y="667"/>
                  </a:lnTo>
                  <a:cubicBezTo>
                    <a:pt x="0" y="846"/>
                    <a:pt x="155" y="1000"/>
                    <a:pt x="333" y="1000"/>
                  </a:cubicBezTo>
                  <a:lnTo>
                    <a:pt x="4048" y="1000"/>
                  </a:lnTo>
                  <a:cubicBezTo>
                    <a:pt x="4227" y="1000"/>
                    <a:pt x="4382" y="846"/>
                    <a:pt x="4382" y="667"/>
                  </a:cubicBezTo>
                  <a:lnTo>
                    <a:pt x="4382" y="322"/>
                  </a:lnTo>
                  <a:cubicBezTo>
                    <a:pt x="4382" y="143"/>
                    <a:pt x="4227" y="0"/>
                    <a:pt x="4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0" name="Google Shape;10180;p78"/>
            <p:cNvSpPr/>
            <p:nvPr/>
          </p:nvSpPr>
          <p:spPr>
            <a:xfrm>
              <a:off x="7724577" y="3553001"/>
              <a:ext cx="107259" cy="31477"/>
            </a:xfrm>
            <a:custGeom>
              <a:avLst/>
              <a:gdLst/>
              <a:ahLst/>
              <a:cxnLst/>
              <a:rect l="l" t="t" r="r" b="b"/>
              <a:pathLst>
                <a:path w="3370" h="989" extrusionOk="0">
                  <a:moveTo>
                    <a:pt x="3036" y="310"/>
                  </a:moveTo>
                  <a:cubicBezTo>
                    <a:pt x="3036" y="310"/>
                    <a:pt x="3048" y="310"/>
                    <a:pt x="3048" y="322"/>
                  </a:cubicBezTo>
                  <a:lnTo>
                    <a:pt x="3048" y="667"/>
                  </a:lnTo>
                  <a:lnTo>
                    <a:pt x="334" y="679"/>
                  </a:lnTo>
                  <a:cubicBezTo>
                    <a:pt x="334" y="679"/>
                    <a:pt x="310" y="679"/>
                    <a:pt x="310" y="667"/>
                  </a:cubicBezTo>
                  <a:lnTo>
                    <a:pt x="310" y="322"/>
                  </a:lnTo>
                  <a:cubicBezTo>
                    <a:pt x="310" y="322"/>
                    <a:pt x="310" y="310"/>
                    <a:pt x="334" y="310"/>
                  </a:cubicBezTo>
                  <a:close/>
                  <a:moveTo>
                    <a:pt x="334" y="1"/>
                  </a:moveTo>
                  <a:cubicBezTo>
                    <a:pt x="143" y="1"/>
                    <a:pt x="0" y="144"/>
                    <a:pt x="0" y="322"/>
                  </a:cubicBezTo>
                  <a:lnTo>
                    <a:pt x="0" y="667"/>
                  </a:lnTo>
                  <a:cubicBezTo>
                    <a:pt x="0" y="846"/>
                    <a:pt x="143" y="989"/>
                    <a:pt x="334" y="989"/>
                  </a:cubicBezTo>
                  <a:lnTo>
                    <a:pt x="3036" y="989"/>
                  </a:lnTo>
                  <a:cubicBezTo>
                    <a:pt x="3215" y="989"/>
                    <a:pt x="3370" y="846"/>
                    <a:pt x="3370" y="667"/>
                  </a:cubicBezTo>
                  <a:lnTo>
                    <a:pt x="3370" y="322"/>
                  </a:lnTo>
                  <a:cubicBezTo>
                    <a:pt x="3370" y="144"/>
                    <a:pt x="3227" y="1"/>
                    <a:pt x="30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1" name="Google Shape;10181;p78"/>
            <p:cNvSpPr/>
            <p:nvPr/>
          </p:nvSpPr>
          <p:spPr>
            <a:xfrm>
              <a:off x="7724577" y="3595841"/>
              <a:ext cx="64451" cy="10630"/>
            </a:xfrm>
            <a:custGeom>
              <a:avLst/>
              <a:gdLst/>
              <a:ahLst/>
              <a:cxnLst/>
              <a:rect l="l" t="t" r="r" b="b"/>
              <a:pathLst>
                <a:path w="2025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1858" y="333"/>
                  </a:lnTo>
                  <a:cubicBezTo>
                    <a:pt x="1953" y="333"/>
                    <a:pt x="2024" y="262"/>
                    <a:pt x="2024" y="167"/>
                  </a:cubicBezTo>
                  <a:cubicBezTo>
                    <a:pt x="2012" y="83"/>
                    <a:pt x="1953" y="0"/>
                    <a:pt x="1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2" name="Google Shape;10182;p78"/>
            <p:cNvSpPr/>
            <p:nvPr/>
          </p:nvSpPr>
          <p:spPr>
            <a:xfrm>
              <a:off x="7799977" y="3595841"/>
              <a:ext cx="32241" cy="10630"/>
            </a:xfrm>
            <a:custGeom>
              <a:avLst/>
              <a:gdLst/>
              <a:ahLst/>
              <a:cxnLst/>
              <a:rect l="l" t="t" r="r" b="b"/>
              <a:pathLst>
                <a:path w="1013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846" y="333"/>
                  </a:lnTo>
                  <a:cubicBezTo>
                    <a:pt x="941" y="333"/>
                    <a:pt x="1013" y="262"/>
                    <a:pt x="1013" y="167"/>
                  </a:cubicBezTo>
                  <a:cubicBezTo>
                    <a:pt x="1001" y="83"/>
                    <a:pt x="941" y="0"/>
                    <a:pt x="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3" name="Google Shape;10183;p78"/>
            <p:cNvSpPr/>
            <p:nvPr/>
          </p:nvSpPr>
          <p:spPr>
            <a:xfrm>
              <a:off x="7724577" y="3628051"/>
              <a:ext cx="21229" cy="10630"/>
            </a:xfrm>
            <a:custGeom>
              <a:avLst/>
              <a:gdLst/>
              <a:ahLst/>
              <a:cxnLst/>
              <a:rect l="l" t="t" r="r" b="b"/>
              <a:pathLst>
                <a:path w="667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512" y="333"/>
                  </a:lnTo>
                  <a:cubicBezTo>
                    <a:pt x="595" y="333"/>
                    <a:pt x="667" y="262"/>
                    <a:pt x="667" y="167"/>
                  </a:cubicBezTo>
                  <a:cubicBezTo>
                    <a:pt x="667" y="83"/>
                    <a:pt x="595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4" name="Google Shape;10184;p78"/>
            <p:cNvSpPr/>
            <p:nvPr/>
          </p:nvSpPr>
          <p:spPr>
            <a:xfrm>
              <a:off x="7756787" y="3628051"/>
              <a:ext cx="53438" cy="10630"/>
            </a:xfrm>
            <a:custGeom>
              <a:avLst/>
              <a:gdLst/>
              <a:ahLst/>
              <a:cxnLst/>
              <a:rect l="l" t="t" r="r" b="b"/>
              <a:pathLst>
                <a:path w="1679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1524" y="333"/>
                  </a:lnTo>
                  <a:cubicBezTo>
                    <a:pt x="1608" y="333"/>
                    <a:pt x="1679" y="262"/>
                    <a:pt x="1679" y="167"/>
                  </a:cubicBezTo>
                  <a:cubicBezTo>
                    <a:pt x="1679" y="83"/>
                    <a:pt x="1608" y="0"/>
                    <a:pt x="1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5" name="Google Shape;10185;p78"/>
            <p:cNvSpPr/>
            <p:nvPr/>
          </p:nvSpPr>
          <p:spPr>
            <a:xfrm>
              <a:off x="7724577" y="3650012"/>
              <a:ext cx="21229" cy="10280"/>
            </a:xfrm>
            <a:custGeom>
              <a:avLst/>
              <a:gdLst/>
              <a:ahLst/>
              <a:cxnLst/>
              <a:rect l="l" t="t" r="r" b="b"/>
              <a:pathLst>
                <a:path w="667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12" y="322"/>
                  </a:lnTo>
                  <a:cubicBezTo>
                    <a:pt x="595" y="322"/>
                    <a:pt x="667" y="251"/>
                    <a:pt x="667" y="167"/>
                  </a:cubicBezTo>
                  <a:cubicBezTo>
                    <a:pt x="655" y="72"/>
                    <a:pt x="595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6" name="Google Shape;10186;p78"/>
            <p:cNvSpPr/>
            <p:nvPr/>
          </p:nvSpPr>
          <p:spPr>
            <a:xfrm>
              <a:off x="7756787" y="3650012"/>
              <a:ext cx="53438" cy="10280"/>
            </a:xfrm>
            <a:custGeom>
              <a:avLst/>
              <a:gdLst/>
              <a:ahLst/>
              <a:cxnLst/>
              <a:rect l="l" t="t" r="r" b="b"/>
              <a:pathLst>
                <a:path w="1679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1524" y="322"/>
                  </a:lnTo>
                  <a:cubicBezTo>
                    <a:pt x="1608" y="322"/>
                    <a:pt x="1679" y="251"/>
                    <a:pt x="1679" y="167"/>
                  </a:cubicBezTo>
                  <a:cubicBezTo>
                    <a:pt x="1679" y="72"/>
                    <a:pt x="1608" y="1"/>
                    <a:pt x="1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7" name="Google Shape;10187;p78"/>
            <p:cNvSpPr/>
            <p:nvPr/>
          </p:nvSpPr>
          <p:spPr>
            <a:xfrm>
              <a:off x="7719262" y="3466621"/>
              <a:ext cx="10630" cy="10630"/>
            </a:xfrm>
            <a:custGeom>
              <a:avLst/>
              <a:gdLst/>
              <a:ahLst/>
              <a:cxnLst/>
              <a:rect l="l" t="t" r="r" b="b"/>
              <a:pathLst>
                <a:path w="334" h="334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cubicBezTo>
                    <a:pt x="0" y="250"/>
                    <a:pt x="84" y="333"/>
                    <a:pt x="167" y="333"/>
                  </a:cubicBezTo>
                  <a:cubicBezTo>
                    <a:pt x="262" y="333"/>
                    <a:pt x="334" y="250"/>
                    <a:pt x="334" y="167"/>
                  </a:cubicBezTo>
                  <a:cubicBezTo>
                    <a:pt x="322" y="60"/>
                    <a:pt x="239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88" name="Google Shape;10188;p78"/>
          <p:cNvGrpSpPr/>
          <p:nvPr/>
        </p:nvGrpSpPr>
        <p:grpSpPr>
          <a:xfrm>
            <a:off x="8942780" y="4284204"/>
            <a:ext cx="348193" cy="411339"/>
            <a:chOff x="6707084" y="3387403"/>
            <a:chExt cx="261145" cy="308504"/>
          </a:xfrm>
          <a:solidFill>
            <a:schemeClr val="tx1"/>
          </a:solidFill>
        </p:grpSpPr>
        <p:sp>
          <p:nvSpPr>
            <p:cNvPr id="10189" name="Google Shape;10189;p78"/>
            <p:cNvSpPr/>
            <p:nvPr/>
          </p:nvSpPr>
          <p:spPr>
            <a:xfrm>
              <a:off x="6726053" y="3542403"/>
              <a:ext cx="68238" cy="153504"/>
            </a:xfrm>
            <a:custGeom>
              <a:avLst/>
              <a:gdLst/>
              <a:ahLst/>
              <a:cxnLst/>
              <a:rect l="l" t="t" r="r" b="b"/>
              <a:pathLst>
                <a:path w="2144" h="4823" extrusionOk="0">
                  <a:moveTo>
                    <a:pt x="1203" y="286"/>
                  </a:moveTo>
                  <a:cubicBezTo>
                    <a:pt x="1381" y="286"/>
                    <a:pt x="1524" y="417"/>
                    <a:pt x="1524" y="596"/>
                  </a:cubicBezTo>
                  <a:lnTo>
                    <a:pt x="1524" y="893"/>
                  </a:lnTo>
                  <a:cubicBezTo>
                    <a:pt x="1524" y="1143"/>
                    <a:pt x="1310" y="1358"/>
                    <a:pt x="1060" y="1358"/>
                  </a:cubicBezTo>
                  <a:cubicBezTo>
                    <a:pt x="810" y="1358"/>
                    <a:pt x="596" y="1143"/>
                    <a:pt x="596" y="893"/>
                  </a:cubicBezTo>
                  <a:lnTo>
                    <a:pt x="596" y="596"/>
                  </a:lnTo>
                  <a:cubicBezTo>
                    <a:pt x="596" y="417"/>
                    <a:pt x="726" y="286"/>
                    <a:pt x="905" y="286"/>
                  </a:cubicBezTo>
                  <a:close/>
                  <a:moveTo>
                    <a:pt x="1227" y="1643"/>
                  </a:moveTo>
                  <a:lnTo>
                    <a:pt x="1227" y="1715"/>
                  </a:lnTo>
                  <a:cubicBezTo>
                    <a:pt x="1227" y="1774"/>
                    <a:pt x="1238" y="1822"/>
                    <a:pt x="1262" y="1858"/>
                  </a:cubicBezTo>
                  <a:lnTo>
                    <a:pt x="1060" y="2036"/>
                  </a:lnTo>
                  <a:lnTo>
                    <a:pt x="846" y="1846"/>
                  </a:lnTo>
                  <a:cubicBezTo>
                    <a:pt x="881" y="1798"/>
                    <a:pt x="893" y="1762"/>
                    <a:pt x="893" y="1703"/>
                  </a:cubicBezTo>
                  <a:lnTo>
                    <a:pt x="893" y="1643"/>
                  </a:lnTo>
                  <a:close/>
                  <a:moveTo>
                    <a:pt x="1060" y="2036"/>
                  </a:moveTo>
                  <a:cubicBezTo>
                    <a:pt x="1060" y="2048"/>
                    <a:pt x="1057" y="2054"/>
                    <a:pt x="1055" y="2054"/>
                  </a:cubicBezTo>
                  <a:cubicBezTo>
                    <a:pt x="1054" y="2054"/>
                    <a:pt x="1054" y="2048"/>
                    <a:pt x="1060" y="2036"/>
                  </a:cubicBezTo>
                  <a:close/>
                  <a:moveTo>
                    <a:pt x="905" y="0"/>
                  </a:moveTo>
                  <a:cubicBezTo>
                    <a:pt x="584" y="0"/>
                    <a:pt x="310" y="274"/>
                    <a:pt x="310" y="596"/>
                  </a:cubicBezTo>
                  <a:lnTo>
                    <a:pt x="310" y="893"/>
                  </a:lnTo>
                  <a:cubicBezTo>
                    <a:pt x="310" y="1143"/>
                    <a:pt x="429" y="1358"/>
                    <a:pt x="607" y="1489"/>
                  </a:cubicBezTo>
                  <a:lnTo>
                    <a:pt x="607" y="1703"/>
                  </a:lnTo>
                  <a:lnTo>
                    <a:pt x="607" y="1715"/>
                  </a:lnTo>
                  <a:lnTo>
                    <a:pt x="250" y="1893"/>
                  </a:lnTo>
                  <a:cubicBezTo>
                    <a:pt x="107" y="1965"/>
                    <a:pt x="0" y="2120"/>
                    <a:pt x="0" y="2298"/>
                  </a:cubicBezTo>
                  <a:lnTo>
                    <a:pt x="0" y="3632"/>
                  </a:lnTo>
                  <a:cubicBezTo>
                    <a:pt x="0" y="3751"/>
                    <a:pt x="36" y="3870"/>
                    <a:pt x="107" y="3965"/>
                  </a:cubicBezTo>
                  <a:lnTo>
                    <a:pt x="250" y="4179"/>
                  </a:lnTo>
                  <a:cubicBezTo>
                    <a:pt x="286" y="4227"/>
                    <a:pt x="310" y="4298"/>
                    <a:pt x="310" y="4358"/>
                  </a:cubicBezTo>
                  <a:lnTo>
                    <a:pt x="310" y="4679"/>
                  </a:lnTo>
                  <a:cubicBezTo>
                    <a:pt x="310" y="4751"/>
                    <a:pt x="369" y="4822"/>
                    <a:pt x="465" y="4822"/>
                  </a:cubicBezTo>
                  <a:cubicBezTo>
                    <a:pt x="536" y="4822"/>
                    <a:pt x="607" y="4763"/>
                    <a:pt x="607" y="4679"/>
                  </a:cubicBezTo>
                  <a:lnTo>
                    <a:pt x="607" y="4358"/>
                  </a:lnTo>
                  <a:cubicBezTo>
                    <a:pt x="607" y="4239"/>
                    <a:pt x="584" y="4120"/>
                    <a:pt x="512" y="4036"/>
                  </a:cubicBezTo>
                  <a:lnTo>
                    <a:pt x="357" y="3810"/>
                  </a:lnTo>
                  <a:cubicBezTo>
                    <a:pt x="334" y="3763"/>
                    <a:pt x="298" y="3691"/>
                    <a:pt x="298" y="3632"/>
                  </a:cubicBezTo>
                  <a:lnTo>
                    <a:pt x="298" y="2298"/>
                  </a:lnTo>
                  <a:cubicBezTo>
                    <a:pt x="298" y="2239"/>
                    <a:pt x="334" y="2179"/>
                    <a:pt x="381" y="2143"/>
                  </a:cubicBezTo>
                  <a:lnTo>
                    <a:pt x="643" y="2024"/>
                  </a:lnTo>
                  <a:lnTo>
                    <a:pt x="857" y="2251"/>
                  </a:lnTo>
                  <a:cubicBezTo>
                    <a:pt x="929" y="2310"/>
                    <a:pt x="1000" y="2334"/>
                    <a:pt x="1072" y="2334"/>
                  </a:cubicBezTo>
                  <a:cubicBezTo>
                    <a:pt x="1143" y="2334"/>
                    <a:pt x="1227" y="2310"/>
                    <a:pt x="1286" y="2251"/>
                  </a:cubicBezTo>
                  <a:lnTo>
                    <a:pt x="1500" y="2024"/>
                  </a:lnTo>
                  <a:lnTo>
                    <a:pt x="1762" y="2143"/>
                  </a:lnTo>
                  <a:cubicBezTo>
                    <a:pt x="1822" y="2179"/>
                    <a:pt x="1846" y="2239"/>
                    <a:pt x="1846" y="2298"/>
                  </a:cubicBezTo>
                  <a:lnTo>
                    <a:pt x="1846" y="3632"/>
                  </a:lnTo>
                  <a:cubicBezTo>
                    <a:pt x="1846" y="3691"/>
                    <a:pt x="1834" y="3751"/>
                    <a:pt x="1786" y="3810"/>
                  </a:cubicBezTo>
                  <a:lnTo>
                    <a:pt x="1643" y="4036"/>
                  </a:lnTo>
                  <a:cubicBezTo>
                    <a:pt x="1572" y="4144"/>
                    <a:pt x="1536" y="4239"/>
                    <a:pt x="1536" y="4358"/>
                  </a:cubicBezTo>
                  <a:lnTo>
                    <a:pt x="1536" y="4679"/>
                  </a:lnTo>
                  <a:cubicBezTo>
                    <a:pt x="1536" y="4751"/>
                    <a:pt x="1596" y="4822"/>
                    <a:pt x="1679" y="4822"/>
                  </a:cubicBezTo>
                  <a:cubicBezTo>
                    <a:pt x="1750" y="4822"/>
                    <a:pt x="1834" y="4763"/>
                    <a:pt x="1834" y="4679"/>
                  </a:cubicBezTo>
                  <a:lnTo>
                    <a:pt x="1834" y="4358"/>
                  </a:lnTo>
                  <a:cubicBezTo>
                    <a:pt x="1834" y="4298"/>
                    <a:pt x="1846" y="4239"/>
                    <a:pt x="1893" y="4179"/>
                  </a:cubicBezTo>
                  <a:lnTo>
                    <a:pt x="2036" y="3965"/>
                  </a:lnTo>
                  <a:cubicBezTo>
                    <a:pt x="2096" y="3858"/>
                    <a:pt x="2143" y="3751"/>
                    <a:pt x="2143" y="3632"/>
                  </a:cubicBezTo>
                  <a:lnTo>
                    <a:pt x="2143" y="2298"/>
                  </a:lnTo>
                  <a:cubicBezTo>
                    <a:pt x="2096" y="2120"/>
                    <a:pt x="2012" y="1965"/>
                    <a:pt x="1858" y="1893"/>
                  </a:cubicBezTo>
                  <a:lnTo>
                    <a:pt x="1500" y="1715"/>
                  </a:lnTo>
                  <a:lnTo>
                    <a:pt x="1500" y="1703"/>
                  </a:lnTo>
                  <a:lnTo>
                    <a:pt x="1500" y="1489"/>
                  </a:lnTo>
                  <a:cubicBezTo>
                    <a:pt x="1679" y="1358"/>
                    <a:pt x="1798" y="1131"/>
                    <a:pt x="1798" y="893"/>
                  </a:cubicBezTo>
                  <a:lnTo>
                    <a:pt x="1798" y="596"/>
                  </a:lnTo>
                  <a:cubicBezTo>
                    <a:pt x="1798" y="274"/>
                    <a:pt x="1536" y="0"/>
                    <a:pt x="1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90" name="Google Shape;10190;p78"/>
            <p:cNvSpPr/>
            <p:nvPr/>
          </p:nvSpPr>
          <p:spPr>
            <a:xfrm>
              <a:off x="6803362" y="3542403"/>
              <a:ext cx="68238" cy="153504"/>
            </a:xfrm>
            <a:custGeom>
              <a:avLst/>
              <a:gdLst/>
              <a:ahLst/>
              <a:cxnLst/>
              <a:rect l="l" t="t" r="r" b="b"/>
              <a:pathLst>
                <a:path w="2144" h="4823" extrusionOk="0">
                  <a:moveTo>
                    <a:pt x="1203" y="286"/>
                  </a:moveTo>
                  <a:cubicBezTo>
                    <a:pt x="1381" y="286"/>
                    <a:pt x="1512" y="417"/>
                    <a:pt x="1512" y="596"/>
                  </a:cubicBezTo>
                  <a:lnTo>
                    <a:pt x="1512" y="893"/>
                  </a:lnTo>
                  <a:cubicBezTo>
                    <a:pt x="1512" y="1143"/>
                    <a:pt x="1310" y="1358"/>
                    <a:pt x="1060" y="1358"/>
                  </a:cubicBezTo>
                  <a:cubicBezTo>
                    <a:pt x="798" y="1358"/>
                    <a:pt x="595" y="1143"/>
                    <a:pt x="595" y="893"/>
                  </a:cubicBezTo>
                  <a:lnTo>
                    <a:pt x="595" y="596"/>
                  </a:lnTo>
                  <a:cubicBezTo>
                    <a:pt x="595" y="417"/>
                    <a:pt x="726" y="286"/>
                    <a:pt x="905" y="286"/>
                  </a:cubicBezTo>
                  <a:close/>
                  <a:moveTo>
                    <a:pt x="1215" y="1643"/>
                  </a:moveTo>
                  <a:lnTo>
                    <a:pt x="1215" y="1715"/>
                  </a:lnTo>
                  <a:cubicBezTo>
                    <a:pt x="1215" y="1774"/>
                    <a:pt x="1226" y="1822"/>
                    <a:pt x="1262" y="1858"/>
                  </a:cubicBezTo>
                  <a:lnTo>
                    <a:pt x="1060" y="2036"/>
                  </a:lnTo>
                  <a:lnTo>
                    <a:pt x="845" y="1846"/>
                  </a:lnTo>
                  <a:cubicBezTo>
                    <a:pt x="881" y="1798"/>
                    <a:pt x="893" y="1762"/>
                    <a:pt x="893" y="1703"/>
                  </a:cubicBezTo>
                  <a:lnTo>
                    <a:pt x="893" y="1643"/>
                  </a:lnTo>
                  <a:close/>
                  <a:moveTo>
                    <a:pt x="1060" y="2036"/>
                  </a:moveTo>
                  <a:cubicBezTo>
                    <a:pt x="1060" y="2048"/>
                    <a:pt x="1054" y="2054"/>
                    <a:pt x="1051" y="2054"/>
                  </a:cubicBezTo>
                  <a:cubicBezTo>
                    <a:pt x="1048" y="2054"/>
                    <a:pt x="1048" y="2048"/>
                    <a:pt x="1060" y="2036"/>
                  </a:cubicBezTo>
                  <a:close/>
                  <a:moveTo>
                    <a:pt x="905" y="0"/>
                  </a:moveTo>
                  <a:cubicBezTo>
                    <a:pt x="583" y="0"/>
                    <a:pt x="310" y="274"/>
                    <a:pt x="310" y="596"/>
                  </a:cubicBezTo>
                  <a:lnTo>
                    <a:pt x="310" y="893"/>
                  </a:lnTo>
                  <a:cubicBezTo>
                    <a:pt x="310" y="1143"/>
                    <a:pt x="429" y="1358"/>
                    <a:pt x="607" y="1489"/>
                  </a:cubicBezTo>
                  <a:lnTo>
                    <a:pt x="607" y="1703"/>
                  </a:lnTo>
                  <a:lnTo>
                    <a:pt x="607" y="1715"/>
                  </a:lnTo>
                  <a:lnTo>
                    <a:pt x="250" y="1893"/>
                  </a:lnTo>
                  <a:cubicBezTo>
                    <a:pt x="107" y="1965"/>
                    <a:pt x="0" y="2120"/>
                    <a:pt x="0" y="2298"/>
                  </a:cubicBezTo>
                  <a:lnTo>
                    <a:pt x="0" y="3632"/>
                  </a:lnTo>
                  <a:cubicBezTo>
                    <a:pt x="0" y="3751"/>
                    <a:pt x="24" y="3870"/>
                    <a:pt x="107" y="3965"/>
                  </a:cubicBezTo>
                  <a:lnTo>
                    <a:pt x="250" y="4179"/>
                  </a:lnTo>
                  <a:cubicBezTo>
                    <a:pt x="286" y="4227"/>
                    <a:pt x="310" y="4298"/>
                    <a:pt x="310" y="4358"/>
                  </a:cubicBezTo>
                  <a:lnTo>
                    <a:pt x="310" y="4679"/>
                  </a:lnTo>
                  <a:cubicBezTo>
                    <a:pt x="310" y="4751"/>
                    <a:pt x="369" y="4822"/>
                    <a:pt x="464" y="4822"/>
                  </a:cubicBezTo>
                  <a:cubicBezTo>
                    <a:pt x="548" y="4822"/>
                    <a:pt x="607" y="4763"/>
                    <a:pt x="607" y="4679"/>
                  </a:cubicBezTo>
                  <a:lnTo>
                    <a:pt x="607" y="4358"/>
                  </a:lnTo>
                  <a:cubicBezTo>
                    <a:pt x="607" y="4239"/>
                    <a:pt x="583" y="4120"/>
                    <a:pt x="500" y="4036"/>
                  </a:cubicBezTo>
                  <a:lnTo>
                    <a:pt x="357" y="3810"/>
                  </a:lnTo>
                  <a:cubicBezTo>
                    <a:pt x="322" y="3763"/>
                    <a:pt x="298" y="3691"/>
                    <a:pt x="298" y="3632"/>
                  </a:cubicBezTo>
                  <a:lnTo>
                    <a:pt x="298" y="2298"/>
                  </a:lnTo>
                  <a:cubicBezTo>
                    <a:pt x="298" y="2239"/>
                    <a:pt x="322" y="2179"/>
                    <a:pt x="381" y="2143"/>
                  </a:cubicBezTo>
                  <a:lnTo>
                    <a:pt x="631" y="2024"/>
                  </a:lnTo>
                  <a:lnTo>
                    <a:pt x="857" y="2251"/>
                  </a:lnTo>
                  <a:cubicBezTo>
                    <a:pt x="917" y="2310"/>
                    <a:pt x="1000" y="2334"/>
                    <a:pt x="1072" y="2334"/>
                  </a:cubicBezTo>
                  <a:cubicBezTo>
                    <a:pt x="1143" y="2334"/>
                    <a:pt x="1215" y="2310"/>
                    <a:pt x="1274" y="2251"/>
                  </a:cubicBezTo>
                  <a:lnTo>
                    <a:pt x="1500" y="2024"/>
                  </a:lnTo>
                  <a:lnTo>
                    <a:pt x="1750" y="2143"/>
                  </a:lnTo>
                  <a:cubicBezTo>
                    <a:pt x="1810" y="2179"/>
                    <a:pt x="1846" y="2239"/>
                    <a:pt x="1846" y="2298"/>
                  </a:cubicBezTo>
                  <a:lnTo>
                    <a:pt x="1846" y="3632"/>
                  </a:lnTo>
                  <a:cubicBezTo>
                    <a:pt x="1846" y="3691"/>
                    <a:pt x="1834" y="3751"/>
                    <a:pt x="1786" y="3810"/>
                  </a:cubicBezTo>
                  <a:lnTo>
                    <a:pt x="1631" y="4036"/>
                  </a:lnTo>
                  <a:cubicBezTo>
                    <a:pt x="1572" y="4144"/>
                    <a:pt x="1524" y="4239"/>
                    <a:pt x="1524" y="4358"/>
                  </a:cubicBezTo>
                  <a:lnTo>
                    <a:pt x="1524" y="4679"/>
                  </a:lnTo>
                  <a:cubicBezTo>
                    <a:pt x="1524" y="4751"/>
                    <a:pt x="1596" y="4822"/>
                    <a:pt x="1679" y="4822"/>
                  </a:cubicBezTo>
                  <a:cubicBezTo>
                    <a:pt x="1750" y="4822"/>
                    <a:pt x="1822" y="4763"/>
                    <a:pt x="1822" y="4679"/>
                  </a:cubicBezTo>
                  <a:lnTo>
                    <a:pt x="1822" y="4358"/>
                  </a:lnTo>
                  <a:cubicBezTo>
                    <a:pt x="1822" y="4298"/>
                    <a:pt x="1846" y="4239"/>
                    <a:pt x="1893" y="4179"/>
                  </a:cubicBezTo>
                  <a:lnTo>
                    <a:pt x="2036" y="3965"/>
                  </a:lnTo>
                  <a:cubicBezTo>
                    <a:pt x="2096" y="3858"/>
                    <a:pt x="2143" y="3751"/>
                    <a:pt x="2143" y="3632"/>
                  </a:cubicBezTo>
                  <a:lnTo>
                    <a:pt x="2143" y="2298"/>
                  </a:lnTo>
                  <a:cubicBezTo>
                    <a:pt x="2096" y="2120"/>
                    <a:pt x="2012" y="1965"/>
                    <a:pt x="1857" y="1893"/>
                  </a:cubicBezTo>
                  <a:lnTo>
                    <a:pt x="1500" y="1715"/>
                  </a:lnTo>
                  <a:lnTo>
                    <a:pt x="1500" y="1703"/>
                  </a:lnTo>
                  <a:lnTo>
                    <a:pt x="1500" y="1489"/>
                  </a:lnTo>
                  <a:cubicBezTo>
                    <a:pt x="1679" y="1358"/>
                    <a:pt x="1798" y="1131"/>
                    <a:pt x="1798" y="893"/>
                  </a:cubicBezTo>
                  <a:lnTo>
                    <a:pt x="1798" y="596"/>
                  </a:lnTo>
                  <a:cubicBezTo>
                    <a:pt x="1798" y="274"/>
                    <a:pt x="1536" y="0"/>
                    <a:pt x="1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91" name="Google Shape;10191;p78"/>
            <p:cNvSpPr/>
            <p:nvPr/>
          </p:nvSpPr>
          <p:spPr>
            <a:xfrm>
              <a:off x="6880289" y="3542403"/>
              <a:ext cx="68620" cy="153504"/>
            </a:xfrm>
            <a:custGeom>
              <a:avLst/>
              <a:gdLst/>
              <a:ahLst/>
              <a:cxnLst/>
              <a:rect l="l" t="t" r="r" b="b"/>
              <a:pathLst>
                <a:path w="2156" h="4823" extrusionOk="0">
                  <a:moveTo>
                    <a:pt x="1214" y="286"/>
                  </a:moveTo>
                  <a:cubicBezTo>
                    <a:pt x="1393" y="286"/>
                    <a:pt x="1524" y="417"/>
                    <a:pt x="1524" y="596"/>
                  </a:cubicBezTo>
                  <a:lnTo>
                    <a:pt x="1524" y="893"/>
                  </a:lnTo>
                  <a:cubicBezTo>
                    <a:pt x="1524" y="1143"/>
                    <a:pt x="1322" y="1358"/>
                    <a:pt x="1060" y="1358"/>
                  </a:cubicBezTo>
                  <a:cubicBezTo>
                    <a:pt x="810" y="1358"/>
                    <a:pt x="607" y="1143"/>
                    <a:pt x="607" y="893"/>
                  </a:cubicBezTo>
                  <a:lnTo>
                    <a:pt x="607" y="596"/>
                  </a:lnTo>
                  <a:cubicBezTo>
                    <a:pt x="607" y="417"/>
                    <a:pt x="738" y="286"/>
                    <a:pt x="917" y="286"/>
                  </a:cubicBezTo>
                  <a:close/>
                  <a:moveTo>
                    <a:pt x="1226" y="1643"/>
                  </a:moveTo>
                  <a:lnTo>
                    <a:pt x="1226" y="1715"/>
                  </a:lnTo>
                  <a:cubicBezTo>
                    <a:pt x="1226" y="1774"/>
                    <a:pt x="1238" y="1822"/>
                    <a:pt x="1274" y="1858"/>
                  </a:cubicBezTo>
                  <a:lnTo>
                    <a:pt x="1060" y="2036"/>
                  </a:lnTo>
                  <a:lnTo>
                    <a:pt x="857" y="1846"/>
                  </a:lnTo>
                  <a:cubicBezTo>
                    <a:pt x="881" y="1798"/>
                    <a:pt x="893" y="1762"/>
                    <a:pt x="893" y="1703"/>
                  </a:cubicBezTo>
                  <a:lnTo>
                    <a:pt x="893" y="1643"/>
                  </a:lnTo>
                  <a:close/>
                  <a:moveTo>
                    <a:pt x="917" y="0"/>
                  </a:moveTo>
                  <a:cubicBezTo>
                    <a:pt x="583" y="0"/>
                    <a:pt x="322" y="274"/>
                    <a:pt x="322" y="596"/>
                  </a:cubicBezTo>
                  <a:lnTo>
                    <a:pt x="322" y="893"/>
                  </a:lnTo>
                  <a:cubicBezTo>
                    <a:pt x="322" y="1143"/>
                    <a:pt x="441" y="1358"/>
                    <a:pt x="619" y="1489"/>
                  </a:cubicBezTo>
                  <a:lnTo>
                    <a:pt x="619" y="1703"/>
                  </a:lnTo>
                  <a:lnTo>
                    <a:pt x="619" y="1715"/>
                  </a:lnTo>
                  <a:lnTo>
                    <a:pt x="262" y="1893"/>
                  </a:lnTo>
                  <a:cubicBezTo>
                    <a:pt x="107" y="1965"/>
                    <a:pt x="0" y="2120"/>
                    <a:pt x="0" y="2298"/>
                  </a:cubicBezTo>
                  <a:lnTo>
                    <a:pt x="0" y="3632"/>
                  </a:lnTo>
                  <a:cubicBezTo>
                    <a:pt x="0" y="3751"/>
                    <a:pt x="36" y="3870"/>
                    <a:pt x="107" y="3965"/>
                  </a:cubicBezTo>
                  <a:lnTo>
                    <a:pt x="262" y="4179"/>
                  </a:lnTo>
                  <a:cubicBezTo>
                    <a:pt x="286" y="4227"/>
                    <a:pt x="322" y="4298"/>
                    <a:pt x="322" y="4358"/>
                  </a:cubicBezTo>
                  <a:lnTo>
                    <a:pt x="322" y="4679"/>
                  </a:lnTo>
                  <a:cubicBezTo>
                    <a:pt x="322" y="4751"/>
                    <a:pt x="381" y="4822"/>
                    <a:pt x="464" y="4822"/>
                  </a:cubicBezTo>
                  <a:cubicBezTo>
                    <a:pt x="548" y="4822"/>
                    <a:pt x="619" y="4763"/>
                    <a:pt x="619" y="4679"/>
                  </a:cubicBezTo>
                  <a:lnTo>
                    <a:pt x="619" y="4358"/>
                  </a:lnTo>
                  <a:cubicBezTo>
                    <a:pt x="619" y="4239"/>
                    <a:pt x="583" y="4120"/>
                    <a:pt x="512" y="4036"/>
                  </a:cubicBezTo>
                  <a:lnTo>
                    <a:pt x="369" y="3810"/>
                  </a:lnTo>
                  <a:cubicBezTo>
                    <a:pt x="333" y="3763"/>
                    <a:pt x="298" y="3691"/>
                    <a:pt x="298" y="3632"/>
                  </a:cubicBezTo>
                  <a:lnTo>
                    <a:pt x="298" y="2298"/>
                  </a:lnTo>
                  <a:cubicBezTo>
                    <a:pt x="298" y="2239"/>
                    <a:pt x="333" y="2179"/>
                    <a:pt x="393" y="2143"/>
                  </a:cubicBezTo>
                  <a:lnTo>
                    <a:pt x="643" y="2024"/>
                  </a:lnTo>
                  <a:lnTo>
                    <a:pt x="869" y="2251"/>
                  </a:lnTo>
                  <a:cubicBezTo>
                    <a:pt x="929" y="2310"/>
                    <a:pt x="1000" y="2334"/>
                    <a:pt x="1072" y="2334"/>
                  </a:cubicBezTo>
                  <a:cubicBezTo>
                    <a:pt x="1155" y="2334"/>
                    <a:pt x="1226" y="2310"/>
                    <a:pt x="1286" y="2251"/>
                  </a:cubicBezTo>
                  <a:lnTo>
                    <a:pt x="1512" y="2024"/>
                  </a:lnTo>
                  <a:lnTo>
                    <a:pt x="1762" y="2143"/>
                  </a:lnTo>
                  <a:cubicBezTo>
                    <a:pt x="1822" y="2179"/>
                    <a:pt x="1857" y="2239"/>
                    <a:pt x="1857" y="2298"/>
                  </a:cubicBezTo>
                  <a:lnTo>
                    <a:pt x="1857" y="3632"/>
                  </a:lnTo>
                  <a:cubicBezTo>
                    <a:pt x="1857" y="3691"/>
                    <a:pt x="1834" y="3751"/>
                    <a:pt x="1786" y="3810"/>
                  </a:cubicBezTo>
                  <a:lnTo>
                    <a:pt x="1643" y="4036"/>
                  </a:lnTo>
                  <a:cubicBezTo>
                    <a:pt x="1584" y="4144"/>
                    <a:pt x="1536" y="4239"/>
                    <a:pt x="1536" y="4358"/>
                  </a:cubicBezTo>
                  <a:lnTo>
                    <a:pt x="1536" y="4679"/>
                  </a:lnTo>
                  <a:cubicBezTo>
                    <a:pt x="1536" y="4751"/>
                    <a:pt x="1595" y="4822"/>
                    <a:pt x="1691" y="4822"/>
                  </a:cubicBezTo>
                  <a:cubicBezTo>
                    <a:pt x="1762" y="4822"/>
                    <a:pt x="1834" y="4763"/>
                    <a:pt x="1834" y="4679"/>
                  </a:cubicBezTo>
                  <a:lnTo>
                    <a:pt x="1834" y="4358"/>
                  </a:lnTo>
                  <a:cubicBezTo>
                    <a:pt x="1834" y="4298"/>
                    <a:pt x="1846" y="4239"/>
                    <a:pt x="1893" y="4179"/>
                  </a:cubicBezTo>
                  <a:lnTo>
                    <a:pt x="2048" y="3965"/>
                  </a:lnTo>
                  <a:cubicBezTo>
                    <a:pt x="2107" y="3858"/>
                    <a:pt x="2155" y="3751"/>
                    <a:pt x="2155" y="3632"/>
                  </a:cubicBezTo>
                  <a:lnTo>
                    <a:pt x="2155" y="2298"/>
                  </a:lnTo>
                  <a:cubicBezTo>
                    <a:pt x="2107" y="2120"/>
                    <a:pt x="2012" y="1965"/>
                    <a:pt x="1869" y="1893"/>
                  </a:cubicBezTo>
                  <a:lnTo>
                    <a:pt x="1512" y="1715"/>
                  </a:lnTo>
                  <a:lnTo>
                    <a:pt x="1512" y="1703"/>
                  </a:lnTo>
                  <a:lnTo>
                    <a:pt x="1512" y="1489"/>
                  </a:lnTo>
                  <a:cubicBezTo>
                    <a:pt x="1691" y="1358"/>
                    <a:pt x="1810" y="1131"/>
                    <a:pt x="1810" y="893"/>
                  </a:cubicBezTo>
                  <a:lnTo>
                    <a:pt x="1810" y="596"/>
                  </a:lnTo>
                  <a:cubicBezTo>
                    <a:pt x="1810" y="274"/>
                    <a:pt x="1536" y="0"/>
                    <a:pt x="12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92" name="Google Shape;10192;p78"/>
            <p:cNvSpPr/>
            <p:nvPr/>
          </p:nvSpPr>
          <p:spPr>
            <a:xfrm>
              <a:off x="6707084" y="3387403"/>
              <a:ext cx="261145" cy="183072"/>
            </a:xfrm>
            <a:custGeom>
              <a:avLst/>
              <a:gdLst/>
              <a:ahLst/>
              <a:cxnLst/>
              <a:rect l="l" t="t" r="r" b="b"/>
              <a:pathLst>
                <a:path w="8205" h="5752" extrusionOk="0">
                  <a:moveTo>
                    <a:pt x="2727" y="536"/>
                  </a:moveTo>
                  <a:cubicBezTo>
                    <a:pt x="2501" y="715"/>
                    <a:pt x="2311" y="953"/>
                    <a:pt x="2132" y="1227"/>
                  </a:cubicBezTo>
                  <a:cubicBezTo>
                    <a:pt x="2013" y="1417"/>
                    <a:pt x="1906" y="1608"/>
                    <a:pt x="1799" y="1822"/>
                  </a:cubicBezTo>
                  <a:lnTo>
                    <a:pt x="1013" y="1822"/>
                  </a:lnTo>
                  <a:cubicBezTo>
                    <a:pt x="1465" y="1239"/>
                    <a:pt x="2037" y="798"/>
                    <a:pt x="2727" y="536"/>
                  </a:cubicBezTo>
                  <a:close/>
                  <a:moveTo>
                    <a:pt x="3930" y="286"/>
                  </a:moveTo>
                  <a:lnTo>
                    <a:pt x="3930" y="1822"/>
                  </a:lnTo>
                  <a:lnTo>
                    <a:pt x="2120" y="1822"/>
                  </a:lnTo>
                  <a:cubicBezTo>
                    <a:pt x="2537" y="941"/>
                    <a:pt x="3192" y="358"/>
                    <a:pt x="3930" y="286"/>
                  </a:cubicBezTo>
                  <a:close/>
                  <a:moveTo>
                    <a:pt x="4216" y="286"/>
                  </a:moveTo>
                  <a:cubicBezTo>
                    <a:pt x="4954" y="346"/>
                    <a:pt x="5609" y="941"/>
                    <a:pt x="6025" y="1822"/>
                  </a:cubicBezTo>
                  <a:lnTo>
                    <a:pt x="4216" y="1822"/>
                  </a:lnTo>
                  <a:lnTo>
                    <a:pt x="4216" y="286"/>
                  </a:lnTo>
                  <a:close/>
                  <a:moveTo>
                    <a:pt x="5418" y="536"/>
                  </a:moveTo>
                  <a:cubicBezTo>
                    <a:pt x="6109" y="798"/>
                    <a:pt x="6704" y="1239"/>
                    <a:pt x="7133" y="1822"/>
                  </a:cubicBezTo>
                  <a:lnTo>
                    <a:pt x="6347" y="1822"/>
                  </a:lnTo>
                  <a:cubicBezTo>
                    <a:pt x="6252" y="1608"/>
                    <a:pt x="6133" y="1406"/>
                    <a:pt x="6014" y="1227"/>
                  </a:cubicBezTo>
                  <a:cubicBezTo>
                    <a:pt x="5835" y="953"/>
                    <a:pt x="5644" y="715"/>
                    <a:pt x="5418" y="536"/>
                  </a:cubicBezTo>
                  <a:close/>
                  <a:moveTo>
                    <a:pt x="1680" y="2108"/>
                  </a:moveTo>
                  <a:cubicBezTo>
                    <a:pt x="1489" y="2668"/>
                    <a:pt x="1370" y="3299"/>
                    <a:pt x="1358" y="3953"/>
                  </a:cubicBezTo>
                  <a:lnTo>
                    <a:pt x="275" y="3953"/>
                  </a:lnTo>
                  <a:cubicBezTo>
                    <a:pt x="299" y="3275"/>
                    <a:pt x="489" y="2656"/>
                    <a:pt x="822" y="2108"/>
                  </a:cubicBezTo>
                  <a:close/>
                  <a:moveTo>
                    <a:pt x="3930" y="2108"/>
                  </a:moveTo>
                  <a:lnTo>
                    <a:pt x="3930" y="3953"/>
                  </a:lnTo>
                  <a:lnTo>
                    <a:pt x="1644" y="3953"/>
                  </a:lnTo>
                  <a:cubicBezTo>
                    <a:pt x="1656" y="3275"/>
                    <a:pt x="1787" y="2656"/>
                    <a:pt x="2001" y="2108"/>
                  </a:cubicBezTo>
                  <a:close/>
                  <a:moveTo>
                    <a:pt x="6145" y="2108"/>
                  </a:moveTo>
                  <a:cubicBezTo>
                    <a:pt x="6359" y="2644"/>
                    <a:pt x="6490" y="3263"/>
                    <a:pt x="6502" y="3953"/>
                  </a:cubicBezTo>
                  <a:lnTo>
                    <a:pt x="4216" y="3953"/>
                  </a:lnTo>
                  <a:lnTo>
                    <a:pt x="4216" y="2108"/>
                  </a:lnTo>
                  <a:close/>
                  <a:moveTo>
                    <a:pt x="7311" y="2108"/>
                  </a:moveTo>
                  <a:cubicBezTo>
                    <a:pt x="7633" y="2644"/>
                    <a:pt x="7847" y="3263"/>
                    <a:pt x="7859" y="3953"/>
                  </a:cubicBezTo>
                  <a:lnTo>
                    <a:pt x="6787" y="3953"/>
                  </a:lnTo>
                  <a:cubicBezTo>
                    <a:pt x="6776" y="3299"/>
                    <a:pt x="6656" y="2668"/>
                    <a:pt x="6442" y="2108"/>
                  </a:cubicBezTo>
                  <a:close/>
                  <a:moveTo>
                    <a:pt x="4085" y="1"/>
                  </a:moveTo>
                  <a:cubicBezTo>
                    <a:pt x="2989" y="1"/>
                    <a:pt x="1965" y="429"/>
                    <a:pt x="1192" y="1191"/>
                  </a:cubicBezTo>
                  <a:cubicBezTo>
                    <a:pt x="418" y="1953"/>
                    <a:pt x="1" y="3001"/>
                    <a:pt x="1" y="4084"/>
                  </a:cubicBezTo>
                  <a:cubicBezTo>
                    <a:pt x="1" y="4632"/>
                    <a:pt x="108" y="5156"/>
                    <a:pt x="310" y="5656"/>
                  </a:cubicBezTo>
                  <a:cubicBezTo>
                    <a:pt x="337" y="5719"/>
                    <a:pt x="392" y="5748"/>
                    <a:pt x="443" y="5748"/>
                  </a:cubicBezTo>
                  <a:cubicBezTo>
                    <a:pt x="459" y="5748"/>
                    <a:pt x="475" y="5745"/>
                    <a:pt x="489" y="5739"/>
                  </a:cubicBezTo>
                  <a:cubicBezTo>
                    <a:pt x="560" y="5704"/>
                    <a:pt x="596" y="5620"/>
                    <a:pt x="560" y="5549"/>
                  </a:cubicBezTo>
                  <a:cubicBezTo>
                    <a:pt x="382" y="5144"/>
                    <a:pt x="299" y="4692"/>
                    <a:pt x="287" y="4227"/>
                  </a:cubicBezTo>
                  <a:lnTo>
                    <a:pt x="1370" y="4227"/>
                  </a:lnTo>
                  <a:lnTo>
                    <a:pt x="1370" y="4394"/>
                  </a:lnTo>
                  <a:cubicBezTo>
                    <a:pt x="1370" y="4465"/>
                    <a:pt x="1442" y="4525"/>
                    <a:pt x="1513" y="4525"/>
                  </a:cubicBezTo>
                  <a:cubicBezTo>
                    <a:pt x="1596" y="4525"/>
                    <a:pt x="1656" y="4454"/>
                    <a:pt x="1656" y="4382"/>
                  </a:cubicBezTo>
                  <a:lnTo>
                    <a:pt x="1656" y="4227"/>
                  </a:lnTo>
                  <a:lnTo>
                    <a:pt x="3942" y="4227"/>
                  </a:lnTo>
                  <a:lnTo>
                    <a:pt x="3942" y="4394"/>
                  </a:lnTo>
                  <a:cubicBezTo>
                    <a:pt x="3942" y="4465"/>
                    <a:pt x="4001" y="4549"/>
                    <a:pt x="4097" y="4549"/>
                  </a:cubicBezTo>
                  <a:cubicBezTo>
                    <a:pt x="4168" y="4549"/>
                    <a:pt x="4240" y="4489"/>
                    <a:pt x="4240" y="4394"/>
                  </a:cubicBezTo>
                  <a:lnTo>
                    <a:pt x="4240" y="4227"/>
                  </a:lnTo>
                  <a:lnTo>
                    <a:pt x="6537" y="4227"/>
                  </a:lnTo>
                  <a:lnTo>
                    <a:pt x="6537" y="4382"/>
                  </a:lnTo>
                  <a:cubicBezTo>
                    <a:pt x="6537" y="4454"/>
                    <a:pt x="6597" y="4525"/>
                    <a:pt x="6668" y="4525"/>
                  </a:cubicBezTo>
                  <a:cubicBezTo>
                    <a:pt x="6740" y="4525"/>
                    <a:pt x="6799" y="4465"/>
                    <a:pt x="6823" y="4394"/>
                  </a:cubicBezTo>
                  <a:lnTo>
                    <a:pt x="6823" y="4227"/>
                  </a:lnTo>
                  <a:lnTo>
                    <a:pt x="7907" y="4227"/>
                  </a:lnTo>
                  <a:cubicBezTo>
                    <a:pt x="7895" y="4692"/>
                    <a:pt x="7788" y="5120"/>
                    <a:pt x="7621" y="5549"/>
                  </a:cubicBezTo>
                  <a:cubicBezTo>
                    <a:pt x="7597" y="5632"/>
                    <a:pt x="7621" y="5704"/>
                    <a:pt x="7692" y="5739"/>
                  </a:cubicBezTo>
                  <a:cubicBezTo>
                    <a:pt x="7704" y="5751"/>
                    <a:pt x="7728" y="5751"/>
                    <a:pt x="7752" y="5751"/>
                  </a:cubicBezTo>
                  <a:cubicBezTo>
                    <a:pt x="7811" y="5751"/>
                    <a:pt x="7859" y="5716"/>
                    <a:pt x="7895" y="5656"/>
                  </a:cubicBezTo>
                  <a:cubicBezTo>
                    <a:pt x="8097" y="5168"/>
                    <a:pt x="8204" y="4632"/>
                    <a:pt x="8204" y="4084"/>
                  </a:cubicBezTo>
                  <a:cubicBezTo>
                    <a:pt x="8157" y="3001"/>
                    <a:pt x="7740" y="1965"/>
                    <a:pt x="6966" y="1191"/>
                  </a:cubicBezTo>
                  <a:cubicBezTo>
                    <a:pt x="6192" y="417"/>
                    <a:pt x="5168" y="1"/>
                    <a:pt x="40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93" name="Google Shape;10193;p78"/>
          <p:cNvGrpSpPr/>
          <p:nvPr/>
        </p:nvGrpSpPr>
        <p:grpSpPr>
          <a:xfrm>
            <a:off x="1131971" y="5497850"/>
            <a:ext cx="503765" cy="432557"/>
            <a:chOff x="848978" y="4297637"/>
            <a:chExt cx="377824" cy="324418"/>
          </a:xfrm>
          <a:solidFill>
            <a:schemeClr val="tx1"/>
          </a:solidFill>
        </p:grpSpPr>
        <p:sp>
          <p:nvSpPr>
            <p:cNvPr id="10194" name="Google Shape;10194;p78"/>
            <p:cNvSpPr/>
            <p:nvPr/>
          </p:nvSpPr>
          <p:spPr>
            <a:xfrm>
              <a:off x="848978" y="4297637"/>
              <a:ext cx="377824" cy="324418"/>
            </a:xfrm>
            <a:custGeom>
              <a:avLst/>
              <a:gdLst/>
              <a:ahLst/>
              <a:cxnLst/>
              <a:rect l="l" t="t" r="r" b="b"/>
              <a:pathLst>
                <a:path w="11871" h="10193" extrusionOk="0">
                  <a:moveTo>
                    <a:pt x="6787" y="358"/>
                  </a:moveTo>
                  <a:cubicBezTo>
                    <a:pt x="6965" y="358"/>
                    <a:pt x="7132" y="465"/>
                    <a:pt x="7168" y="655"/>
                  </a:cubicBezTo>
                  <a:lnTo>
                    <a:pt x="7382" y="1679"/>
                  </a:lnTo>
                  <a:lnTo>
                    <a:pt x="4465" y="1679"/>
                  </a:lnTo>
                  <a:lnTo>
                    <a:pt x="4703" y="655"/>
                  </a:lnTo>
                  <a:cubicBezTo>
                    <a:pt x="4751" y="465"/>
                    <a:pt x="4906" y="358"/>
                    <a:pt x="5084" y="358"/>
                  </a:cubicBezTo>
                  <a:close/>
                  <a:moveTo>
                    <a:pt x="2786" y="2024"/>
                  </a:moveTo>
                  <a:lnTo>
                    <a:pt x="2786" y="5751"/>
                  </a:lnTo>
                  <a:lnTo>
                    <a:pt x="2381" y="5751"/>
                  </a:lnTo>
                  <a:lnTo>
                    <a:pt x="2381" y="2024"/>
                  </a:lnTo>
                  <a:close/>
                  <a:moveTo>
                    <a:pt x="9478" y="2024"/>
                  </a:moveTo>
                  <a:lnTo>
                    <a:pt x="9478" y="5751"/>
                  </a:lnTo>
                  <a:lnTo>
                    <a:pt x="9085" y="5751"/>
                  </a:lnTo>
                  <a:lnTo>
                    <a:pt x="9085" y="2024"/>
                  </a:lnTo>
                  <a:close/>
                  <a:moveTo>
                    <a:pt x="2048" y="2024"/>
                  </a:moveTo>
                  <a:lnTo>
                    <a:pt x="2048" y="5751"/>
                  </a:lnTo>
                  <a:lnTo>
                    <a:pt x="2024" y="5751"/>
                  </a:lnTo>
                  <a:cubicBezTo>
                    <a:pt x="1834" y="5751"/>
                    <a:pt x="1667" y="5918"/>
                    <a:pt x="1667" y="6108"/>
                  </a:cubicBezTo>
                  <a:lnTo>
                    <a:pt x="1667" y="6501"/>
                  </a:lnTo>
                  <a:lnTo>
                    <a:pt x="1655" y="6501"/>
                  </a:lnTo>
                  <a:cubicBezTo>
                    <a:pt x="929" y="6501"/>
                    <a:pt x="345" y="5906"/>
                    <a:pt x="345" y="5191"/>
                  </a:cubicBezTo>
                  <a:lnTo>
                    <a:pt x="345" y="2584"/>
                  </a:lnTo>
                  <a:cubicBezTo>
                    <a:pt x="345" y="2274"/>
                    <a:pt x="595" y="2024"/>
                    <a:pt x="917" y="2024"/>
                  </a:cubicBezTo>
                  <a:close/>
                  <a:moveTo>
                    <a:pt x="8727" y="2024"/>
                  </a:moveTo>
                  <a:lnTo>
                    <a:pt x="8727" y="5751"/>
                  </a:lnTo>
                  <a:lnTo>
                    <a:pt x="8716" y="5751"/>
                  </a:lnTo>
                  <a:cubicBezTo>
                    <a:pt x="8513" y="5751"/>
                    <a:pt x="8358" y="5918"/>
                    <a:pt x="8358" y="6108"/>
                  </a:cubicBezTo>
                  <a:lnTo>
                    <a:pt x="8358" y="6501"/>
                  </a:lnTo>
                  <a:lnTo>
                    <a:pt x="3501" y="6501"/>
                  </a:lnTo>
                  <a:lnTo>
                    <a:pt x="3501" y="6108"/>
                  </a:lnTo>
                  <a:cubicBezTo>
                    <a:pt x="3501" y="5918"/>
                    <a:pt x="3334" y="5751"/>
                    <a:pt x="3143" y="5751"/>
                  </a:cubicBezTo>
                  <a:lnTo>
                    <a:pt x="3132" y="5751"/>
                  </a:lnTo>
                  <a:lnTo>
                    <a:pt x="3132" y="2024"/>
                  </a:lnTo>
                  <a:close/>
                  <a:moveTo>
                    <a:pt x="10942" y="2024"/>
                  </a:moveTo>
                  <a:cubicBezTo>
                    <a:pt x="11252" y="2024"/>
                    <a:pt x="11514" y="2274"/>
                    <a:pt x="11514" y="2584"/>
                  </a:cubicBezTo>
                  <a:lnTo>
                    <a:pt x="11514" y="5191"/>
                  </a:lnTo>
                  <a:cubicBezTo>
                    <a:pt x="11514" y="5906"/>
                    <a:pt x="10930" y="6501"/>
                    <a:pt x="10204" y="6501"/>
                  </a:cubicBezTo>
                  <a:lnTo>
                    <a:pt x="10180" y="6108"/>
                  </a:lnTo>
                  <a:cubicBezTo>
                    <a:pt x="10180" y="5918"/>
                    <a:pt x="10025" y="5751"/>
                    <a:pt x="9823" y="5751"/>
                  </a:cubicBezTo>
                  <a:lnTo>
                    <a:pt x="9811" y="5751"/>
                  </a:lnTo>
                  <a:lnTo>
                    <a:pt x="9811" y="2024"/>
                  </a:lnTo>
                  <a:close/>
                  <a:moveTo>
                    <a:pt x="3143" y="6096"/>
                  </a:moveTo>
                  <a:cubicBezTo>
                    <a:pt x="3143" y="6096"/>
                    <a:pt x="3155" y="6096"/>
                    <a:pt x="3155" y="6108"/>
                  </a:cubicBezTo>
                  <a:lnTo>
                    <a:pt x="3155" y="7037"/>
                  </a:lnTo>
                  <a:cubicBezTo>
                    <a:pt x="3155" y="7037"/>
                    <a:pt x="3155" y="7049"/>
                    <a:pt x="3143" y="7049"/>
                  </a:cubicBezTo>
                  <a:lnTo>
                    <a:pt x="2024" y="7049"/>
                  </a:lnTo>
                  <a:cubicBezTo>
                    <a:pt x="2024" y="7049"/>
                    <a:pt x="2012" y="7049"/>
                    <a:pt x="2012" y="7037"/>
                  </a:cubicBezTo>
                  <a:lnTo>
                    <a:pt x="2012" y="6108"/>
                  </a:lnTo>
                  <a:cubicBezTo>
                    <a:pt x="2012" y="6108"/>
                    <a:pt x="2012" y="6096"/>
                    <a:pt x="2024" y="6096"/>
                  </a:cubicBezTo>
                  <a:lnTo>
                    <a:pt x="2417" y="6096"/>
                  </a:lnTo>
                  <a:lnTo>
                    <a:pt x="2417" y="6489"/>
                  </a:lnTo>
                  <a:cubicBezTo>
                    <a:pt x="2417" y="6585"/>
                    <a:pt x="2489" y="6668"/>
                    <a:pt x="2584" y="6668"/>
                  </a:cubicBezTo>
                  <a:cubicBezTo>
                    <a:pt x="2667" y="6668"/>
                    <a:pt x="2762" y="6585"/>
                    <a:pt x="2762" y="6489"/>
                  </a:cubicBezTo>
                  <a:lnTo>
                    <a:pt x="2762" y="6096"/>
                  </a:lnTo>
                  <a:close/>
                  <a:moveTo>
                    <a:pt x="9847" y="6108"/>
                  </a:moveTo>
                  <a:cubicBezTo>
                    <a:pt x="9847" y="6108"/>
                    <a:pt x="9859" y="6108"/>
                    <a:pt x="9859" y="6120"/>
                  </a:cubicBezTo>
                  <a:lnTo>
                    <a:pt x="9847" y="7049"/>
                  </a:lnTo>
                  <a:lnTo>
                    <a:pt x="8716" y="7061"/>
                  </a:lnTo>
                  <a:cubicBezTo>
                    <a:pt x="8716" y="7061"/>
                    <a:pt x="8692" y="7061"/>
                    <a:pt x="8692" y="7049"/>
                  </a:cubicBezTo>
                  <a:lnTo>
                    <a:pt x="8692" y="6120"/>
                  </a:lnTo>
                  <a:cubicBezTo>
                    <a:pt x="8692" y="6120"/>
                    <a:pt x="8692" y="6108"/>
                    <a:pt x="8716" y="6108"/>
                  </a:cubicBezTo>
                  <a:lnTo>
                    <a:pt x="9097" y="6108"/>
                  </a:lnTo>
                  <a:lnTo>
                    <a:pt x="9097" y="6501"/>
                  </a:lnTo>
                  <a:cubicBezTo>
                    <a:pt x="9097" y="6585"/>
                    <a:pt x="9168" y="6680"/>
                    <a:pt x="9275" y="6680"/>
                  </a:cubicBezTo>
                  <a:cubicBezTo>
                    <a:pt x="9370" y="6680"/>
                    <a:pt x="9454" y="6608"/>
                    <a:pt x="9454" y="6501"/>
                  </a:cubicBezTo>
                  <a:lnTo>
                    <a:pt x="9454" y="6108"/>
                  </a:lnTo>
                  <a:close/>
                  <a:moveTo>
                    <a:pt x="703" y="6561"/>
                  </a:moveTo>
                  <a:cubicBezTo>
                    <a:pt x="976" y="6739"/>
                    <a:pt x="1298" y="6858"/>
                    <a:pt x="1643" y="6858"/>
                  </a:cubicBezTo>
                  <a:lnTo>
                    <a:pt x="1655" y="6858"/>
                  </a:lnTo>
                  <a:lnTo>
                    <a:pt x="1655" y="7049"/>
                  </a:lnTo>
                  <a:cubicBezTo>
                    <a:pt x="1655" y="7239"/>
                    <a:pt x="1822" y="7406"/>
                    <a:pt x="2012" y="7406"/>
                  </a:cubicBezTo>
                  <a:lnTo>
                    <a:pt x="2774" y="7406"/>
                  </a:lnTo>
                  <a:lnTo>
                    <a:pt x="2774" y="9847"/>
                  </a:lnTo>
                  <a:lnTo>
                    <a:pt x="2381" y="9847"/>
                  </a:lnTo>
                  <a:lnTo>
                    <a:pt x="2381" y="7978"/>
                  </a:lnTo>
                  <a:cubicBezTo>
                    <a:pt x="2381" y="7882"/>
                    <a:pt x="2310" y="7799"/>
                    <a:pt x="2203" y="7799"/>
                  </a:cubicBezTo>
                  <a:cubicBezTo>
                    <a:pt x="2108" y="7799"/>
                    <a:pt x="2024" y="7870"/>
                    <a:pt x="2024" y="7978"/>
                  </a:cubicBezTo>
                  <a:lnTo>
                    <a:pt x="2024" y="9847"/>
                  </a:lnTo>
                  <a:lnTo>
                    <a:pt x="1096" y="9847"/>
                  </a:lnTo>
                  <a:cubicBezTo>
                    <a:pt x="881" y="9847"/>
                    <a:pt x="703" y="9668"/>
                    <a:pt x="703" y="9466"/>
                  </a:cubicBezTo>
                  <a:lnTo>
                    <a:pt x="703" y="6561"/>
                  </a:lnTo>
                  <a:close/>
                  <a:moveTo>
                    <a:pt x="8335" y="6858"/>
                  </a:moveTo>
                  <a:lnTo>
                    <a:pt x="8335" y="7049"/>
                  </a:lnTo>
                  <a:cubicBezTo>
                    <a:pt x="8335" y="7239"/>
                    <a:pt x="8501" y="7406"/>
                    <a:pt x="8692" y="7406"/>
                  </a:cubicBezTo>
                  <a:lnTo>
                    <a:pt x="9454" y="7406"/>
                  </a:lnTo>
                  <a:lnTo>
                    <a:pt x="9466" y="9847"/>
                  </a:lnTo>
                  <a:lnTo>
                    <a:pt x="9073" y="9847"/>
                  </a:lnTo>
                  <a:lnTo>
                    <a:pt x="9073" y="7978"/>
                  </a:lnTo>
                  <a:cubicBezTo>
                    <a:pt x="9073" y="7882"/>
                    <a:pt x="8989" y="7799"/>
                    <a:pt x="8894" y="7799"/>
                  </a:cubicBezTo>
                  <a:cubicBezTo>
                    <a:pt x="8787" y="7799"/>
                    <a:pt x="8716" y="7870"/>
                    <a:pt x="8716" y="7978"/>
                  </a:cubicBezTo>
                  <a:lnTo>
                    <a:pt x="8716" y="9847"/>
                  </a:lnTo>
                  <a:lnTo>
                    <a:pt x="3120" y="9847"/>
                  </a:lnTo>
                  <a:lnTo>
                    <a:pt x="3120" y="7406"/>
                  </a:lnTo>
                  <a:lnTo>
                    <a:pt x="3132" y="7406"/>
                  </a:lnTo>
                  <a:cubicBezTo>
                    <a:pt x="3322" y="7406"/>
                    <a:pt x="3489" y="7239"/>
                    <a:pt x="3489" y="7049"/>
                  </a:cubicBezTo>
                  <a:lnTo>
                    <a:pt x="3489" y="6858"/>
                  </a:lnTo>
                  <a:close/>
                  <a:moveTo>
                    <a:pt x="11133" y="6561"/>
                  </a:moveTo>
                  <a:lnTo>
                    <a:pt x="11133" y="9466"/>
                  </a:lnTo>
                  <a:cubicBezTo>
                    <a:pt x="11133" y="9668"/>
                    <a:pt x="10954" y="9847"/>
                    <a:pt x="10752" y="9847"/>
                  </a:cubicBezTo>
                  <a:lnTo>
                    <a:pt x="9811" y="9847"/>
                  </a:lnTo>
                  <a:lnTo>
                    <a:pt x="9811" y="7406"/>
                  </a:lnTo>
                  <a:lnTo>
                    <a:pt x="9823" y="7406"/>
                  </a:lnTo>
                  <a:cubicBezTo>
                    <a:pt x="10025" y="7406"/>
                    <a:pt x="10180" y="7239"/>
                    <a:pt x="10180" y="7049"/>
                  </a:cubicBezTo>
                  <a:lnTo>
                    <a:pt x="10180" y="6858"/>
                  </a:lnTo>
                  <a:lnTo>
                    <a:pt x="10204" y="6858"/>
                  </a:lnTo>
                  <a:cubicBezTo>
                    <a:pt x="10537" y="6858"/>
                    <a:pt x="10871" y="6751"/>
                    <a:pt x="11133" y="6561"/>
                  </a:cubicBezTo>
                  <a:close/>
                  <a:moveTo>
                    <a:pt x="5084" y="0"/>
                  </a:moveTo>
                  <a:cubicBezTo>
                    <a:pt x="4739" y="0"/>
                    <a:pt x="4441" y="238"/>
                    <a:pt x="4358" y="560"/>
                  </a:cubicBezTo>
                  <a:lnTo>
                    <a:pt x="4120" y="1667"/>
                  </a:lnTo>
                  <a:lnTo>
                    <a:pt x="929" y="1667"/>
                  </a:lnTo>
                  <a:cubicBezTo>
                    <a:pt x="417" y="1667"/>
                    <a:pt x="0" y="2084"/>
                    <a:pt x="0" y="2584"/>
                  </a:cubicBezTo>
                  <a:lnTo>
                    <a:pt x="0" y="5191"/>
                  </a:lnTo>
                  <a:cubicBezTo>
                    <a:pt x="0" y="5596"/>
                    <a:pt x="143" y="5953"/>
                    <a:pt x="381" y="6227"/>
                  </a:cubicBezTo>
                  <a:lnTo>
                    <a:pt x="381" y="9466"/>
                  </a:lnTo>
                  <a:cubicBezTo>
                    <a:pt x="381" y="9859"/>
                    <a:pt x="703" y="10192"/>
                    <a:pt x="1107" y="10192"/>
                  </a:cubicBezTo>
                  <a:lnTo>
                    <a:pt x="10763" y="10192"/>
                  </a:lnTo>
                  <a:cubicBezTo>
                    <a:pt x="11168" y="10192"/>
                    <a:pt x="11490" y="9859"/>
                    <a:pt x="11490" y="9466"/>
                  </a:cubicBezTo>
                  <a:lnTo>
                    <a:pt x="11490" y="6227"/>
                  </a:lnTo>
                  <a:cubicBezTo>
                    <a:pt x="11728" y="5953"/>
                    <a:pt x="11871" y="5572"/>
                    <a:pt x="11871" y="5191"/>
                  </a:cubicBezTo>
                  <a:lnTo>
                    <a:pt x="11871" y="2584"/>
                  </a:lnTo>
                  <a:cubicBezTo>
                    <a:pt x="11871" y="2084"/>
                    <a:pt x="11454" y="1667"/>
                    <a:pt x="10942" y="1667"/>
                  </a:cubicBezTo>
                  <a:lnTo>
                    <a:pt x="7739" y="1667"/>
                  </a:lnTo>
                  <a:lnTo>
                    <a:pt x="7501" y="560"/>
                  </a:lnTo>
                  <a:cubicBezTo>
                    <a:pt x="7430" y="215"/>
                    <a:pt x="7132" y="0"/>
                    <a:pt x="6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95" name="Google Shape;10195;p78"/>
            <p:cNvSpPr/>
            <p:nvPr/>
          </p:nvSpPr>
          <p:spPr>
            <a:xfrm>
              <a:off x="1002450" y="4457157"/>
              <a:ext cx="70116" cy="34533"/>
            </a:xfrm>
            <a:custGeom>
              <a:avLst/>
              <a:gdLst/>
              <a:ahLst/>
              <a:cxnLst/>
              <a:rect l="l" t="t" r="r" b="b"/>
              <a:pathLst>
                <a:path w="2203" h="1085" extrusionOk="0">
                  <a:moveTo>
                    <a:pt x="357" y="1"/>
                  </a:moveTo>
                  <a:cubicBezTo>
                    <a:pt x="167" y="1"/>
                    <a:pt x="0" y="168"/>
                    <a:pt x="0" y="358"/>
                  </a:cubicBezTo>
                  <a:lnTo>
                    <a:pt x="0" y="727"/>
                  </a:lnTo>
                  <a:cubicBezTo>
                    <a:pt x="0" y="918"/>
                    <a:pt x="167" y="1084"/>
                    <a:pt x="357" y="1084"/>
                  </a:cubicBezTo>
                  <a:lnTo>
                    <a:pt x="1846" y="1084"/>
                  </a:lnTo>
                  <a:cubicBezTo>
                    <a:pt x="2048" y="1084"/>
                    <a:pt x="2203" y="918"/>
                    <a:pt x="2203" y="727"/>
                  </a:cubicBezTo>
                  <a:lnTo>
                    <a:pt x="2203" y="358"/>
                  </a:lnTo>
                  <a:cubicBezTo>
                    <a:pt x="2203" y="168"/>
                    <a:pt x="2048" y="1"/>
                    <a:pt x="1846" y="1"/>
                  </a:cubicBezTo>
                  <a:lnTo>
                    <a:pt x="1667" y="1"/>
                  </a:lnTo>
                  <a:cubicBezTo>
                    <a:pt x="1584" y="1"/>
                    <a:pt x="1488" y="72"/>
                    <a:pt x="1488" y="179"/>
                  </a:cubicBezTo>
                  <a:cubicBezTo>
                    <a:pt x="1488" y="287"/>
                    <a:pt x="1572" y="358"/>
                    <a:pt x="1667" y="358"/>
                  </a:cubicBezTo>
                  <a:lnTo>
                    <a:pt x="1846" y="358"/>
                  </a:lnTo>
                  <a:cubicBezTo>
                    <a:pt x="1846" y="358"/>
                    <a:pt x="1869" y="358"/>
                    <a:pt x="1869" y="370"/>
                  </a:cubicBezTo>
                  <a:lnTo>
                    <a:pt x="1869" y="739"/>
                  </a:lnTo>
                  <a:cubicBezTo>
                    <a:pt x="1869" y="739"/>
                    <a:pt x="1869" y="763"/>
                    <a:pt x="1846" y="763"/>
                  </a:cubicBezTo>
                  <a:lnTo>
                    <a:pt x="357" y="763"/>
                  </a:lnTo>
                  <a:cubicBezTo>
                    <a:pt x="357" y="763"/>
                    <a:pt x="345" y="763"/>
                    <a:pt x="345" y="739"/>
                  </a:cubicBezTo>
                  <a:lnTo>
                    <a:pt x="345" y="370"/>
                  </a:lnTo>
                  <a:cubicBezTo>
                    <a:pt x="345" y="370"/>
                    <a:pt x="345" y="358"/>
                    <a:pt x="357" y="358"/>
                  </a:cubicBezTo>
                  <a:lnTo>
                    <a:pt x="917" y="358"/>
                  </a:lnTo>
                  <a:cubicBezTo>
                    <a:pt x="1000" y="358"/>
                    <a:pt x="1084" y="287"/>
                    <a:pt x="1084" y="179"/>
                  </a:cubicBezTo>
                  <a:cubicBezTo>
                    <a:pt x="1084" y="72"/>
                    <a:pt x="1012" y="1"/>
                    <a:pt x="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96" name="Google Shape;10196;p78"/>
          <p:cNvGrpSpPr/>
          <p:nvPr/>
        </p:nvGrpSpPr>
        <p:grpSpPr>
          <a:xfrm>
            <a:off x="2339040" y="5483125"/>
            <a:ext cx="468585" cy="461287"/>
            <a:chOff x="1754279" y="4286593"/>
            <a:chExt cx="351439" cy="345965"/>
          </a:xfrm>
          <a:solidFill>
            <a:schemeClr val="tx1"/>
          </a:solidFill>
        </p:grpSpPr>
        <p:sp>
          <p:nvSpPr>
            <p:cNvPr id="10197" name="Google Shape;10197;p78"/>
            <p:cNvSpPr/>
            <p:nvPr/>
          </p:nvSpPr>
          <p:spPr>
            <a:xfrm>
              <a:off x="1799379" y="4550857"/>
              <a:ext cx="28422" cy="27117"/>
            </a:xfrm>
            <a:custGeom>
              <a:avLst/>
              <a:gdLst/>
              <a:ahLst/>
              <a:cxnLst/>
              <a:rect l="l" t="t" r="r" b="b"/>
              <a:pathLst>
                <a:path w="893" h="852" extrusionOk="0">
                  <a:moveTo>
                    <a:pt x="708" y="1"/>
                  </a:moveTo>
                  <a:cubicBezTo>
                    <a:pt x="667" y="1"/>
                    <a:pt x="625" y="16"/>
                    <a:pt x="595" y="45"/>
                  </a:cubicBezTo>
                  <a:lnTo>
                    <a:pt x="60" y="581"/>
                  </a:lnTo>
                  <a:cubicBezTo>
                    <a:pt x="0" y="641"/>
                    <a:pt x="0" y="748"/>
                    <a:pt x="60" y="807"/>
                  </a:cubicBezTo>
                  <a:cubicBezTo>
                    <a:pt x="89" y="837"/>
                    <a:pt x="131" y="852"/>
                    <a:pt x="173" y="852"/>
                  </a:cubicBezTo>
                  <a:cubicBezTo>
                    <a:pt x="214" y="852"/>
                    <a:pt x="256" y="837"/>
                    <a:pt x="286" y="807"/>
                  </a:cubicBezTo>
                  <a:lnTo>
                    <a:pt x="822" y="272"/>
                  </a:lnTo>
                  <a:cubicBezTo>
                    <a:pt x="893" y="212"/>
                    <a:pt x="893" y="117"/>
                    <a:pt x="822" y="45"/>
                  </a:cubicBezTo>
                  <a:cubicBezTo>
                    <a:pt x="792" y="16"/>
                    <a:pt x="750" y="1"/>
                    <a:pt x="7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98" name="Google Shape;10198;p78"/>
            <p:cNvSpPr/>
            <p:nvPr/>
          </p:nvSpPr>
          <p:spPr>
            <a:xfrm>
              <a:off x="1833084" y="4584594"/>
              <a:ext cx="27690" cy="27117"/>
            </a:xfrm>
            <a:custGeom>
              <a:avLst/>
              <a:gdLst/>
              <a:ahLst/>
              <a:cxnLst/>
              <a:rect l="l" t="t" r="r" b="b"/>
              <a:pathLst>
                <a:path w="870" h="852" extrusionOk="0">
                  <a:moveTo>
                    <a:pt x="699" y="0"/>
                  </a:moveTo>
                  <a:cubicBezTo>
                    <a:pt x="659" y="0"/>
                    <a:pt x="620" y="15"/>
                    <a:pt x="596" y="45"/>
                  </a:cubicBezTo>
                  <a:lnTo>
                    <a:pt x="48" y="581"/>
                  </a:lnTo>
                  <a:cubicBezTo>
                    <a:pt x="1" y="640"/>
                    <a:pt x="1" y="747"/>
                    <a:pt x="48" y="807"/>
                  </a:cubicBezTo>
                  <a:cubicBezTo>
                    <a:pt x="78" y="837"/>
                    <a:pt x="120" y="852"/>
                    <a:pt x="161" y="852"/>
                  </a:cubicBezTo>
                  <a:cubicBezTo>
                    <a:pt x="203" y="852"/>
                    <a:pt x="245" y="837"/>
                    <a:pt x="275" y="807"/>
                  </a:cubicBezTo>
                  <a:lnTo>
                    <a:pt x="810" y="271"/>
                  </a:lnTo>
                  <a:cubicBezTo>
                    <a:pt x="870" y="212"/>
                    <a:pt x="870" y="105"/>
                    <a:pt x="810" y="45"/>
                  </a:cubicBezTo>
                  <a:cubicBezTo>
                    <a:pt x="781" y="15"/>
                    <a:pt x="739" y="0"/>
                    <a:pt x="6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99" name="Google Shape;10199;p78"/>
            <p:cNvSpPr/>
            <p:nvPr/>
          </p:nvSpPr>
          <p:spPr>
            <a:xfrm>
              <a:off x="1816407" y="4567917"/>
              <a:ext cx="28072" cy="27117"/>
            </a:xfrm>
            <a:custGeom>
              <a:avLst/>
              <a:gdLst/>
              <a:ahLst/>
              <a:cxnLst/>
              <a:rect l="l" t="t" r="r" b="b"/>
              <a:pathLst>
                <a:path w="882" h="852" extrusionOk="0">
                  <a:moveTo>
                    <a:pt x="709" y="0"/>
                  </a:moveTo>
                  <a:cubicBezTo>
                    <a:pt x="668" y="0"/>
                    <a:pt x="626" y="15"/>
                    <a:pt x="596" y="45"/>
                  </a:cubicBezTo>
                  <a:lnTo>
                    <a:pt x="60" y="581"/>
                  </a:lnTo>
                  <a:cubicBezTo>
                    <a:pt x="1" y="640"/>
                    <a:pt x="1" y="748"/>
                    <a:pt x="60" y="807"/>
                  </a:cubicBezTo>
                  <a:cubicBezTo>
                    <a:pt x="90" y="837"/>
                    <a:pt x="132" y="852"/>
                    <a:pt x="172" y="852"/>
                  </a:cubicBezTo>
                  <a:cubicBezTo>
                    <a:pt x="212" y="852"/>
                    <a:pt x="251" y="837"/>
                    <a:pt x="275" y="807"/>
                  </a:cubicBezTo>
                  <a:lnTo>
                    <a:pt x="822" y="271"/>
                  </a:lnTo>
                  <a:cubicBezTo>
                    <a:pt x="882" y="212"/>
                    <a:pt x="882" y="105"/>
                    <a:pt x="822" y="45"/>
                  </a:cubicBezTo>
                  <a:cubicBezTo>
                    <a:pt x="793" y="15"/>
                    <a:pt x="751" y="0"/>
                    <a:pt x="7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00" name="Google Shape;10200;p78"/>
            <p:cNvSpPr/>
            <p:nvPr/>
          </p:nvSpPr>
          <p:spPr>
            <a:xfrm>
              <a:off x="1754279" y="4286593"/>
              <a:ext cx="351439" cy="345965"/>
            </a:xfrm>
            <a:custGeom>
              <a:avLst/>
              <a:gdLst/>
              <a:ahLst/>
              <a:cxnLst/>
              <a:rect l="l" t="t" r="r" b="b"/>
              <a:pathLst>
                <a:path w="11042" h="10870" extrusionOk="0">
                  <a:moveTo>
                    <a:pt x="10656" y="324"/>
                  </a:moveTo>
                  <a:lnTo>
                    <a:pt x="10216" y="1871"/>
                  </a:lnTo>
                  <a:lnTo>
                    <a:pt x="9108" y="776"/>
                  </a:lnTo>
                  <a:lnTo>
                    <a:pt x="10656" y="324"/>
                  </a:lnTo>
                  <a:close/>
                  <a:moveTo>
                    <a:pt x="4632" y="3586"/>
                  </a:moveTo>
                  <a:lnTo>
                    <a:pt x="2679" y="5538"/>
                  </a:lnTo>
                  <a:lnTo>
                    <a:pt x="465" y="5360"/>
                  </a:lnTo>
                  <a:cubicBezTo>
                    <a:pt x="429" y="5360"/>
                    <a:pt x="417" y="5324"/>
                    <a:pt x="441" y="5300"/>
                  </a:cubicBezTo>
                  <a:cubicBezTo>
                    <a:pt x="1393" y="4348"/>
                    <a:pt x="2667" y="3764"/>
                    <a:pt x="4001" y="3645"/>
                  </a:cubicBezTo>
                  <a:lnTo>
                    <a:pt x="4632" y="3586"/>
                  </a:lnTo>
                  <a:close/>
                  <a:moveTo>
                    <a:pt x="2727" y="5955"/>
                  </a:moveTo>
                  <a:lnTo>
                    <a:pt x="3584" y="6812"/>
                  </a:lnTo>
                  <a:lnTo>
                    <a:pt x="3263" y="7146"/>
                  </a:lnTo>
                  <a:lnTo>
                    <a:pt x="2393" y="6277"/>
                  </a:lnTo>
                  <a:lnTo>
                    <a:pt x="2727" y="5955"/>
                  </a:lnTo>
                  <a:close/>
                  <a:moveTo>
                    <a:pt x="2572" y="6920"/>
                  </a:moveTo>
                  <a:lnTo>
                    <a:pt x="3024" y="7360"/>
                  </a:lnTo>
                  <a:lnTo>
                    <a:pt x="2655" y="7753"/>
                  </a:lnTo>
                  <a:lnTo>
                    <a:pt x="2596" y="7813"/>
                  </a:lnTo>
                  <a:lnTo>
                    <a:pt x="2191" y="7408"/>
                  </a:lnTo>
                  <a:cubicBezTo>
                    <a:pt x="2155" y="7384"/>
                    <a:pt x="2155" y="7336"/>
                    <a:pt x="2191" y="7313"/>
                  </a:cubicBezTo>
                  <a:lnTo>
                    <a:pt x="2572" y="6920"/>
                  </a:lnTo>
                  <a:close/>
                  <a:moveTo>
                    <a:pt x="8775" y="895"/>
                  </a:moveTo>
                  <a:lnTo>
                    <a:pt x="10121" y="2229"/>
                  </a:lnTo>
                  <a:lnTo>
                    <a:pt x="9704" y="3598"/>
                  </a:lnTo>
                  <a:lnTo>
                    <a:pt x="5275" y="8039"/>
                  </a:lnTo>
                  <a:lnTo>
                    <a:pt x="4406" y="7170"/>
                  </a:lnTo>
                  <a:lnTo>
                    <a:pt x="6430" y="5146"/>
                  </a:lnTo>
                  <a:cubicBezTo>
                    <a:pt x="6584" y="5003"/>
                    <a:pt x="6608" y="4741"/>
                    <a:pt x="6418" y="4574"/>
                  </a:cubicBezTo>
                  <a:cubicBezTo>
                    <a:pt x="6334" y="4491"/>
                    <a:pt x="6230" y="4449"/>
                    <a:pt x="6127" y="4449"/>
                  </a:cubicBezTo>
                  <a:cubicBezTo>
                    <a:pt x="6025" y="4449"/>
                    <a:pt x="5924" y="4491"/>
                    <a:pt x="5846" y="4574"/>
                  </a:cubicBezTo>
                  <a:lnTo>
                    <a:pt x="3822" y="6598"/>
                  </a:lnTo>
                  <a:lnTo>
                    <a:pt x="2965" y="5729"/>
                  </a:lnTo>
                  <a:lnTo>
                    <a:pt x="7394" y="1300"/>
                  </a:lnTo>
                  <a:lnTo>
                    <a:pt x="8775" y="895"/>
                  </a:lnTo>
                  <a:close/>
                  <a:moveTo>
                    <a:pt x="6126" y="4785"/>
                  </a:moveTo>
                  <a:cubicBezTo>
                    <a:pt x="6153" y="4785"/>
                    <a:pt x="6180" y="4794"/>
                    <a:pt x="6191" y="4812"/>
                  </a:cubicBezTo>
                  <a:cubicBezTo>
                    <a:pt x="6227" y="4836"/>
                    <a:pt x="6239" y="4907"/>
                    <a:pt x="6191" y="4943"/>
                  </a:cubicBezTo>
                  <a:lnTo>
                    <a:pt x="4060" y="7074"/>
                  </a:lnTo>
                  <a:cubicBezTo>
                    <a:pt x="3941" y="7170"/>
                    <a:pt x="3108" y="8003"/>
                    <a:pt x="3024" y="8110"/>
                  </a:cubicBezTo>
                  <a:cubicBezTo>
                    <a:pt x="3005" y="8129"/>
                    <a:pt x="2976" y="8142"/>
                    <a:pt x="2949" y="8142"/>
                  </a:cubicBezTo>
                  <a:cubicBezTo>
                    <a:pt x="2926" y="8142"/>
                    <a:pt x="2904" y="8132"/>
                    <a:pt x="2893" y="8110"/>
                  </a:cubicBezTo>
                  <a:cubicBezTo>
                    <a:pt x="2858" y="8086"/>
                    <a:pt x="2858" y="8003"/>
                    <a:pt x="2893" y="7979"/>
                  </a:cubicBezTo>
                  <a:lnTo>
                    <a:pt x="6060" y="4812"/>
                  </a:lnTo>
                  <a:cubicBezTo>
                    <a:pt x="6072" y="4794"/>
                    <a:pt x="6099" y="4785"/>
                    <a:pt x="6126" y="4785"/>
                  </a:cubicBezTo>
                  <a:close/>
                  <a:moveTo>
                    <a:pt x="4179" y="7396"/>
                  </a:moveTo>
                  <a:lnTo>
                    <a:pt x="5048" y="8253"/>
                  </a:lnTo>
                  <a:lnTo>
                    <a:pt x="4739" y="8586"/>
                  </a:lnTo>
                  <a:lnTo>
                    <a:pt x="4715" y="8586"/>
                  </a:lnTo>
                  <a:lnTo>
                    <a:pt x="3858" y="7729"/>
                  </a:lnTo>
                  <a:lnTo>
                    <a:pt x="4179" y="7396"/>
                  </a:lnTo>
                  <a:close/>
                  <a:moveTo>
                    <a:pt x="3608" y="7944"/>
                  </a:moveTo>
                  <a:lnTo>
                    <a:pt x="4048" y="8396"/>
                  </a:lnTo>
                  <a:lnTo>
                    <a:pt x="3679" y="8801"/>
                  </a:lnTo>
                  <a:cubicBezTo>
                    <a:pt x="3667" y="8813"/>
                    <a:pt x="3632" y="8813"/>
                    <a:pt x="3620" y="8813"/>
                  </a:cubicBezTo>
                  <a:cubicBezTo>
                    <a:pt x="3608" y="8813"/>
                    <a:pt x="3584" y="8813"/>
                    <a:pt x="3560" y="8801"/>
                  </a:cubicBezTo>
                  <a:lnTo>
                    <a:pt x="3155" y="8396"/>
                  </a:lnTo>
                  <a:cubicBezTo>
                    <a:pt x="3191" y="8384"/>
                    <a:pt x="3203" y="8360"/>
                    <a:pt x="3215" y="8336"/>
                  </a:cubicBezTo>
                  <a:lnTo>
                    <a:pt x="3608" y="7944"/>
                  </a:lnTo>
                  <a:close/>
                  <a:moveTo>
                    <a:pt x="10687" y="1"/>
                  </a:moveTo>
                  <a:cubicBezTo>
                    <a:pt x="10658" y="1"/>
                    <a:pt x="10627" y="5"/>
                    <a:pt x="10597" y="14"/>
                  </a:cubicBezTo>
                  <a:cubicBezTo>
                    <a:pt x="9894" y="228"/>
                    <a:pt x="7918" y="800"/>
                    <a:pt x="7263" y="1002"/>
                  </a:cubicBezTo>
                  <a:cubicBezTo>
                    <a:pt x="7239" y="1014"/>
                    <a:pt x="7215" y="1014"/>
                    <a:pt x="7192" y="1038"/>
                  </a:cubicBezTo>
                  <a:lnTo>
                    <a:pt x="4953" y="3276"/>
                  </a:lnTo>
                  <a:lnTo>
                    <a:pt x="3965" y="3360"/>
                  </a:lnTo>
                  <a:cubicBezTo>
                    <a:pt x="2548" y="3479"/>
                    <a:pt x="1203" y="4110"/>
                    <a:pt x="215" y="5110"/>
                  </a:cubicBezTo>
                  <a:cubicBezTo>
                    <a:pt x="0" y="5312"/>
                    <a:pt x="131" y="5681"/>
                    <a:pt x="429" y="5705"/>
                  </a:cubicBezTo>
                  <a:lnTo>
                    <a:pt x="2370" y="5860"/>
                  </a:lnTo>
                  <a:lnTo>
                    <a:pt x="2179" y="6062"/>
                  </a:lnTo>
                  <a:cubicBezTo>
                    <a:pt x="2060" y="6181"/>
                    <a:pt x="2060" y="6384"/>
                    <a:pt x="2179" y="6503"/>
                  </a:cubicBezTo>
                  <a:lnTo>
                    <a:pt x="2370" y="6693"/>
                  </a:lnTo>
                  <a:lnTo>
                    <a:pt x="1977" y="7086"/>
                  </a:lnTo>
                  <a:cubicBezTo>
                    <a:pt x="1834" y="7229"/>
                    <a:pt x="1834" y="7491"/>
                    <a:pt x="1977" y="7634"/>
                  </a:cubicBezTo>
                  <a:lnTo>
                    <a:pt x="3370" y="9015"/>
                  </a:lnTo>
                  <a:cubicBezTo>
                    <a:pt x="3441" y="9092"/>
                    <a:pt x="3539" y="9131"/>
                    <a:pt x="3639" y="9131"/>
                  </a:cubicBezTo>
                  <a:cubicBezTo>
                    <a:pt x="3739" y="9131"/>
                    <a:pt x="3840" y="9092"/>
                    <a:pt x="3917" y="9015"/>
                  </a:cubicBezTo>
                  <a:lnTo>
                    <a:pt x="4298" y="8634"/>
                  </a:lnTo>
                  <a:lnTo>
                    <a:pt x="4477" y="8813"/>
                  </a:lnTo>
                  <a:cubicBezTo>
                    <a:pt x="4548" y="8878"/>
                    <a:pt x="4635" y="8911"/>
                    <a:pt x="4720" y="8911"/>
                  </a:cubicBezTo>
                  <a:cubicBezTo>
                    <a:pt x="4804" y="8911"/>
                    <a:pt x="4888" y="8878"/>
                    <a:pt x="4953" y="8813"/>
                  </a:cubicBezTo>
                  <a:lnTo>
                    <a:pt x="5156" y="8622"/>
                  </a:lnTo>
                  <a:lnTo>
                    <a:pt x="5310" y="10551"/>
                  </a:lnTo>
                  <a:cubicBezTo>
                    <a:pt x="5334" y="10682"/>
                    <a:pt x="5418" y="10801"/>
                    <a:pt x="5537" y="10849"/>
                  </a:cubicBezTo>
                  <a:cubicBezTo>
                    <a:pt x="5577" y="10863"/>
                    <a:pt x="5618" y="10870"/>
                    <a:pt x="5658" y="10870"/>
                  </a:cubicBezTo>
                  <a:cubicBezTo>
                    <a:pt x="5750" y="10870"/>
                    <a:pt x="5840" y="10835"/>
                    <a:pt x="5906" y="10777"/>
                  </a:cubicBezTo>
                  <a:cubicBezTo>
                    <a:pt x="6537" y="10146"/>
                    <a:pt x="7001" y="9420"/>
                    <a:pt x="7299" y="8598"/>
                  </a:cubicBezTo>
                  <a:cubicBezTo>
                    <a:pt x="7323" y="8515"/>
                    <a:pt x="7275" y="8420"/>
                    <a:pt x="7203" y="8396"/>
                  </a:cubicBezTo>
                  <a:cubicBezTo>
                    <a:pt x="7184" y="8388"/>
                    <a:pt x="7164" y="8384"/>
                    <a:pt x="7144" y="8384"/>
                  </a:cubicBezTo>
                  <a:cubicBezTo>
                    <a:pt x="7079" y="8384"/>
                    <a:pt x="7019" y="8425"/>
                    <a:pt x="7001" y="8479"/>
                  </a:cubicBezTo>
                  <a:cubicBezTo>
                    <a:pt x="6715" y="9253"/>
                    <a:pt x="6263" y="9956"/>
                    <a:pt x="5691" y="10539"/>
                  </a:cubicBezTo>
                  <a:cubicBezTo>
                    <a:pt x="5682" y="10544"/>
                    <a:pt x="5670" y="10547"/>
                    <a:pt x="5659" y="10547"/>
                  </a:cubicBezTo>
                  <a:cubicBezTo>
                    <a:pt x="5644" y="10547"/>
                    <a:pt x="5632" y="10541"/>
                    <a:pt x="5632" y="10527"/>
                  </a:cubicBezTo>
                  <a:lnTo>
                    <a:pt x="5429" y="8325"/>
                  </a:lnTo>
                  <a:lnTo>
                    <a:pt x="7382" y="6372"/>
                  </a:lnTo>
                  <a:lnTo>
                    <a:pt x="7382" y="6372"/>
                  </a:lnTo>
                  <a:cubicBezTo>
                    <a:pt x="7323" y="7158"/>
                    <a:pt x="7299" y="7372"/>
                    <a:pt x="7203" y="7765"/>
                  </a:cubicBezTo>
                  <a:cubicBezTo>
                    <a:pt x="7192" y="7860"/>
                    <a:pt x="7239" y="7944"/>
                    <a:pt x="7323" y="7967"/>
                  </a:cubicBezTo>
                  <a:cubicBezTo>
                    <a:pt x="7332" y="7969"/>
                    <a:pt x="7342" y="7969"/>
                    <a:pt x="7351" y="7969"/>
                  </a:cubicBezTo>
                  <a:cubicBezTo>
                    <a:pt x="7434" y="7969"/>
                    <a:pt x="7502" y="7923"/>
                    <a:pt x="7513" y="7848"/>
                  </a:cubicBezTo>
                  <a:cubicBezTo>
                    <a:pt x="7620" y="7348"/>
                    <a:pt x="7632" y="7134"/>
                    <a:pt x="7727" y="6027"/>
                  </a:cubicBezTo>
                  <a:lnTo>
                    <a:pt x="9954" y="3800"/>
                  </a:lnTo>
                  <a:cubicBezTo>
                    <a:pt x="9978" y="3776"/>
                    <a:pt x="9990" y="3753"/>
                    <a:pt x="10001" y="3717"/>
                  </a:cubicBezTo>
                  <a:lnTo>
                    <a:pt x="10454" y="2205"/>
                  </a:lnTo>
                  <a:lnTo>
                    <a:pt x="10990" y="383"/>
                  </a:lnTo>
                  <a:cubicBezTo>
                    <a:pt x="11042" y="196"/>
                    <a:pt x="10885" y="1"/>
                    <a:pt x="106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01" name="Google Shape;10201;p78"/>
            <p:cNvSpPr/>
            <p:nvPr/>
          </p:nvSpPr>
          <p:spPr>
            <a:xfrm>
              <a:off x="1951705" y="4367117"/>
              <a:ext cx="86062" cy="65437"/>
            </a:xfrm>
            <a:custGeom>
              <a:avLst/>
              <a:gdLst/>
              <a:ahLst/>
              <a:cxnLst/>
              <a:rect l="l" t="t" r="r" b="b"/>
              <a:pathLst>
                <a:path w="2704" h="2056" extrusionOk="0">
                  <a:moveTo>
                    <a:pt x="905" y="1"/>
                  </a:moveTo>
                  <a:cubicBezTo>
                    <a:pt x="881" y="1"/>
                    <a:pt x="857" y="7"/>
                    <a:pt x="834" y="20"/>
                  </a:cubicBezTo>
                  <a:cubicBezTo>
                    <a:pt x="167" y="330"/>
                    <a:pt x="0" y="1211"/>
                    <a:pt x="524" y="1746"/>
                  </a:cubicBezTo>
                  <a:cubicBezTo>
                    <a:pt x="739" y="1949"/>
                    <a:pt x="1000" y="2056"/>
                    <a:pt x="1274" y="2056"/>
                  </a:cubicBezTo>
                  <a:cubicBezTo>
                    <a:pt x="2227" y="2056"/>
                    <a:pt x="2703" y="913"/>
                    <a:pt x="2024" y="234"/>
                  </a:cubicBezTo>
                  <a:cubicBezTo>
                    <a:pt x="1941" y="151"/>
                    <a:pt x="1834" y="80"/>
                    <a:pt x="1715" y="20"/>
                  </a:cubicBezTo>
                  <a:cubicBezTo>
                    <a:pt x="1696" y="10"/>
                    <a:pt x="1674" y="6"/>
                    <a:pt x="1652" y="6"/>
                  </a:cubicBezTo>
                  <a:cubicBezTo>
                    <a:pt x="1592" y="6"/>
                    <a:pt x="1530" y="39"/>
                    <a:pt x="1512" y="91"/>
                  </a:cubicBezTo>
                  <a:cubicBezTo>
                    <a:pt x="1477" y="163"/>
                    <a:pt x="1512" y="270"/>
                    <a:pt x="1584" y="294"/>
                  </a:cubicBezTo>
                  <a:cubicBezTo>
                    <a:pt x="2060" y="508"/>
                    <a:pt x="2167" y="1127"/>
                    <a:pt x="1810" y="1508"/>
                  </a:cubicBezTo>
                  <a:cubicBezTo>
                    <a:pt x="1667" y="1645"/>
                    <a:pt x="1477" y="1714"/>
                    <a:pt x="1285" y="1714"/>
                  </a:cubicBezTo>
                  <a:cubicBezTo>
                    <a:pt x="1093" y="1714"/>
                    <a:pt x="899" y="1645"/>
                    <a:pt x="750" y="1508"/>
                  </a:cubicBezTo>
                  <a:cubicBezTo>
                    <a:pt x="381" y="1127"/>
                    <a:pt x="500" y="520"/>
                    <a:pt x="977" y="294"/>
                  </a:cubicBezTo>
                  <a:cubicBezTo>
                    <a:pt x="1048" y="270"/>
                    <a:pt x="1096" y="163"/>
                    <a:pt x="1048" y="91"/>
                  </a:cubicBezTo>
                  <a:cubicBezTo>
                    <a:pt x="1022" y="40"/>
                    <a:pt x="966" y="1"/>
                    <a:pt x="9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02" name="Google Shape;10202;p78"/>
          <p:cNvGrpSpPr/>
          <p:nvPr/>
        </p:nvGrpSpPr>
        <p:grpSpPr>
          <a:xfrm>
            <a:off x="5328151" y="5489235"/>
            <a:ext cx="448683" cy="446731"/>
            <a:chOff x="3996113" y="4291176"/>
            <a:chExt cx="336512" cy="335048"/>
          </a:xfrm>
          <a:solidFill>
            <a:schemeClr val="tx1"/>
          </a:solidFill>
        </p:grpSpPr>
        <p:sp>
          <p:nvSpPr>
            <p:cNvPr id="10203" name="Google Shape;10203;p78"/>
            <p:cNvSpPr/>
            <p:nvPr/>
          </p:nvSpPr>
          <p:spPr>
            <a:xfrm>
              <a:off x="4082143" y="4323386"/>
              <a:ext cx="111810" cy="219833"/>
            </a:xfrm>
            <a:custGeom>
              <a:avLst/>
              <a:gdLst/>
              <a:ahLst/>
              <a:cxnLst/>
              <a:rect l="l" t="t" r="r" b="b"/>
              <a:pathLst>
                <a:path w="3513" h="6907" extrusionOk="0">
                  <a:moveTo>
                    <a:pt x="1751" y="322"/>
                  </a:moveTo>
                  <a:cubicBezTo>
                    <a:pt x="1846" y="322"/>
                    <a:pt x="1929" y="394"/>
                    <a:pt x="1929" y="501"/>
                  </a:cubicBezTo>
                  <a:lnTo>
                    <a:pt x="1929" y="942"/>
                  </a:lnTo>
                  <a:cubicBezTo>
                    <a:pt x="1929" y="1037"/>
                    <a:pt x="2001" y="1096"/>
                    <a:pt x="2084" y="1096"/>
                  </a:cubicBezTo>
                  <a:cubicBezTo>
                    <a:pt x="2691" y="1108"/>
                    <a:pt x="3179" y="1596"/>
                    <a:pt x="3179" y="2204"/>
                  </a:cubicBezTo>
                  <a:lnTo>
                    <a:pt x="3179" y="2525"/>
                  </a:lnTo>
                  <a:cubicBezTo>
                    <a:pt x="3179" y="2608"/>
                    <a:pt x="3108" y="2704"/>
                    <a:pt x="3001" y="2704"/>
                  </a:cubicBezTo>
                  <a:cubicBezTo>
                    <a:pt x="2917" y="2704"/>
                    <a:pt x="2822" y="2620"/>
                    <a:pt x="2822" y="2525"/>
                  </a:cubicBezTo>
                  <a:lnTo>
                    <a:pt x="2822" y="2204"/>
                  </a:lnTo>
                  <a:cubicBezTo>
                    <a:pt x="2834" y="1787"/>
                    <a:pt x="2501" y="1454"/>
                    <a:pt x="2060" y="1454"/>
                  </a:cubicBezTo>
                  <a:lnTo>
                    <a:pt x="1608" y="1454"/>
                  </a:lnTo>
                  <a:cubicBezTo>
                    <a:pt x="1096" y="1454"/>
                    <a:pt x="679" y="1870"/>
                    <a:pt x="679" y="2370"/>
                  </a:cubicBezTo>
                  <a:cubicBezTo>
                    <a:pt x="679" y="2882"/>
                    <a:pt x="1096" y="3299"/>
                    <a:pt x="1608" y="3299"/>
                  </a:cubicBezTo>
                  <a:lnTo>
                    <a:pt x="1917" y="3299"/>
                  </a:lnTo>
                  <a:cubicBezTo>
                    <a:pt x="2620" y="3299"/>
                    <a:pt x="3191" y="3859"/>
                    <a:pt x="3191" y="4573"/>
                  </a:cubicBezTo>
                  <a:cubicBezTo>
                    <a:pt x="3191" y="5216"/>
                    <a:pt x="2715" y="5764"/>
                    <a:pt x="2084" y="5835"/>
                  </a:cubicBezTo>
                  <a:cubicBezTo>
                    <a:pt x="2001" y="5859"/>
                    <a:pt x="1941" y="5918"/>
                    <a:pt x="1941" y="5990"/>
                  </a:cubicBezTo>
                  <a:lnTo>
                    <a:pt x="1941" y="6454"/>
                  </a:lnTo>
                  <a:cubicBezTo>
                    <a:pt x="1941" y="6538"/>
                    <a:pt x="1870" y="6633"/>
                    <a:pt x="1762" y="6633"/>
                  </a:cubicBezTo>
                  <a:cubicBezTo>
                    <a:pt x="1667" y="6633"/>
                    <a:pt x="1584" y="6549"/>
                    <a:pt x="1584" y="6454"/>
                  </a:cubicBezTo>
                  <a:lnTo>
                    <a:pt x="1584" y="6002"/>
                  </a:lnTo>
                  <a:cubicBezTo>
                    <a:pt x="1584" y="5918"/>
                    <a:pt x="1512" y="5859"/>
                    <a:pt x="1441" y="5859"/>
                  </a:cubicBezTo>
                  <a:cubicBezTo>
                    <a:pt x="834" y="5835"/>
                    <a:pt x="334" y="5347"/>
                    <a:pt x="334" y="4740"/>
                  </a:cubicBezTo>
                  <a:cubicBezTo>
                    <a:pt x="334" y="4644"/>
                    <a:pt x="417" y="4561"/>
                    <a:pt x="512" y="4561"/>
                  </a:cubicBezTo>
                  <a:cubicBezTo>
                    <a:pt x="608" y="4561"/>
                    <a:pt x="691" y="4633"/>
                    <a:pt x="691" y="4740"/>
                  </a:cubicBezTo>
                  <a:cubicBezTo>
                    <a:pt x="691" y="5156"/>
                    <a:pt x="1036" y="5502"/>
                    <a:pt x="1453" y="5502"/>
                  </a:cubicBezTo>
                  <a:lnTo>
                    <a:pt x="1929" y="5502"/>
                  </a:lnTo>
                  <a:cubicBezTo>
                    <a:pt x="2441" y="5502"/>
                    <a:pt x="2858" y="5085"/>
                    <a:pt x="2858" y="4573"/>
                  </a:cubicBezTo>
                  <a:cubicBezTo>
                    <a:pt x="2858" y="4073"/>
                    <a:pt x="2441" y="3656"/>
                    <a:pt x="1929" y="3656"/>
                  </a:cubicBezTo>
                  <a:lnTo>
                    <a:pt x="1608" y="3656"/>
                  </a:lnTo>
                  <a:cubicBezTo>
                    <a:pt x="905" y="3656"/>
                    <a:pt x="322" y="3085"/>
                    <a:pt x="322" y="2370"/>
                  </a:cubicBezTo>
                  <a:cubicBezTo>
                    <a:pt x="322" y="1727"/>
                    <a:pt x="798" y="1180"/>
                    <a:pt x="1441" y="1108"/>
                  </a:cubicBezTo>
                  <a:cubicBezTo>
                    <a:pt x="1512" y="1096"/>
                    <a:pt x="1572" y="1037"/>
                    <a:pt x="1572" y="953"/>
                  </a:cubicBezTo>
                  <a:lnTo>
                    <a:pt x="1572" y="501"/>
                  </a:lnTo>
                  <a:cubicBezTo>
                    <a:pt x="1572" y="406"/>
                    <a:pt x="1643" y="322"/>
                    <a:pt x="1751" y="322"/>
                  </a:cubicBezTo>
                  <a:close/>
                  <a:moveTo>
                    <a:pt x="1762" y="1"/>
                  </a:moveTo>
                  <a:cubicBezTo>
                    <a:pt x="1500" y="1"/>
                    <a:pt x="1274" y="227"/>
                    <a:pt x="1274" y="501"/>
                  </a:cubicBezTo>
                  <a:lnTo>
                    <a:pt x="1274" y="823"/>
                  </a:lnTo>
                  <a:cubicBezTo>
                    <a:pt x="548" y="977"/>
                    <a:pt x="24" y="1608"/>
                    <a:pt x="24" y="2370"/>
                  </a:cubicBezTo>
                  <a:cubicBezTo>
                    <a:pt x="24" y="3251"/>
                    <a:pt x="738" y="3954"/>
                    <a:pt x="1608" y="3954"/>
                  </a:cubicBezTo>
                  <a:lnTo>
                    <a:pt x="1917" y="3954"/>
                  </a:lnTo>
                  <a:cubicBezTo>
                    <a:pt x="2262" y="3954"/>
                    <a:pt x="2524" y="4216"/>
                    <a:pt x="2524" y="4561"/>
                  </a:cubicBezTo>
                  <a:cubicBezTo>
                    <a:pt x="2524" y="4906"/>
                    <a:pt x="2262" y="5168"/>
                    <a:pt x="1917" y="5168"/>
                  </a:cubicBezTo>
                  <a:lnTo>
                    <a:pt x="1441" y="5168"/>
                  </a:lnTo>
                  <a:cubicBezTo>
                    <a:pt x="1191" y="5168"/>
                    <a:pt x="977" y="4966"/>
                    <a:pt x="977" y="4704"/>
                  </a:cubicBezTo>
                  <a:cubicBezTo>
                    <a:pt x="977" y="4442"/>
                    <a:pt x="750" y="4216"/>
                    <a:pt x="488" y="4216"/>
                  </a:cubicBezTo>
                  <a:cubicBezTo>
                    <a:pt x="215" y="4216"/>
                    <a:pt x="0" y="4442"/>
                    <a:pt x="0" y="4704"/>
                  </a:cubicBezTo>
                  <a:cubicBezTo>
                    <a:pt x="0" y="5442"/>
                    <a:pt x="548" y="6037"/>
                    <a:pt x="1250" y="6121"/>
                  </a:cubicBezTo>
                  <a:lnTo>
                    <a:pt x="1250" y="6418"/>
                  </a:lnTo>
                  <a:cubicBezTo>
                    <a:pt x="1250" y="6692"/>
                    <a:pt x="1465" y="6907"/>
                    <a:pt x="1739" y="6907"/>
                  </a:cubicBezTo>
                  <a:cubicBezTo>
                    <a:pt x="2001" y="6907"/>
                    <a:pt x="2227" y="6692"/>
                    <a:pt x="2227" y="6418"/>
                  </a:cubicBezTo>
                  <a:lnTo>
                    <a:pt x="2227" y="6121"/>
                  </a:lnTo>
                  <a:cubicBezTo>
                    <a:pt x="2953" y="5978"/>
                    <a:pt x="3477" y="5335"/>
                    <a:pt x="3477" y="4573"/>
                  </a:cubicBezTo>
                  <a:cubicBezTo>
                    <a:pt x="3477" y="3692"/>
                    <a:pt x="2763" y="3001"/>
                    <a:pt x="1905" y="3001"/>
                  </a:cubicBezTo>
                  <a:lnTo>
                    <a:pt x="1608" y="3001"/>
                  </a:lnTo>
                  <a:cubicBezTo>
                    <a:pt x="1262" y="3001"/>
                    <a:pt x="989" y="2728"/>
                    <a:pt x="989" y="2382"/>
                  </a:cubicBezTo>
                  <a:cubicBezTo>
                    <a:pt x="989" y="2037"/>
                    <a:pt x="1262" y="1775"/>
                    <a:pt x="1608" y="1775"/>
                  </a:cubicBezTo>
                  <a:lnTo>
                    <a:pt x="2084" y="1775"/>
                  </a:lnTo>
                  <a:cubicBezTo>
                    <a:pt x="2334" y="1775"/>
                    <a:pt x="2536" y="1989"/>
                    <a:pt x="2536" y="2239"/>
                  </a:cubicBezTo>
                  <a:lnTo>
                    <a:pt x="2536" y="2549"/>
                  </a:lnTo>
                  <a:cubicBezTo>
                    <a:pt x="2524" y="2799"/>
                    <a:pt x="2751" y="3013"/>
                    <a:pt x="3013" y="3013"/>
                  </a:cubicBezTo>
                  <a:cubicBezTo>
                    <a:pt x="3286" y="3013"/>
                    <a:pt x="3513" y="2787"/>
                    <a:pt x="3513" y="2525"/>
                  </a:cubicBezTo>
                  <a:lnTo>
                    <a:pt x="3513" y="2204"/>
                  </a:lnTo>
                  <a:cubicBezTo>
                    <a:pt x="3513" y="1477"/>
                    <a:pt x="2953" y="882"/>
                    <a:pt x="2262" y="799"/>
                  </a:cubicBezTo>
                  <a:lnTo>
                    <a:pt x="2262" y="501"/>
                  </a:lnTo>
                  <a:cubicBezTo>
                    <a:pt x="2262" y="227"/>
                    <a:pt x="2036" y="1"/>
                    <a:pt x="1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04" name="Google Shape;10204;p78"/>
            <p:cNvSpPr/>
            <p:nvPr/>
          </p:nvSpPr>
          <p:spPr>
            <a:xfrm>
              <a:off x="4226894" y="4523485"/>
              <a:ext cx="52324" cy="51942"/>
            </a:xfrm>
            <a:custGeom>
              <a:avLst/>
              <a:gdLst/>
              <a:ahLst/>
              <a:cxnLst/>
              <a:rect l="l" t="t" r="r" b="b"/>
              <a:pathLst>
                <a:path w="1644" h="1632" extrusionOk="0">
                  <a:moveTo>
                    <a:pt x="822" y="310"/>
                  </a:moveTo>
                  <a:cubicBezTo>
                    <a:pt x="1108" y="310"/>
                    <a:pt x="1322" y="536"/>
                    <a:pt x="1322" y="822"/>
                  </a:cubicBezTo>
                  <a:cubicBezTo>
                    <a:pt x="1322" y="1096"/>
                    <a:pt x="1108" y="1322"/>
                    <a:pt x="822" y="1322"/>
                  </a:cubicBezTo>
                  <a:cubicBezTo>
                    <a:pt x="536" y="1322"/>
                    <a:pt x="310" y="1096"/>
                    <a:pt x="310" y="822"/>
                  </a:cubicBezTo>
                  <a:cubicBezTo>
                    <a:pt x="310" y="536"/>
                    <a:pt x="536" y="310"/>
                    <a:pt x="822" y="310"/>
                  </a:cubicBezTo>
                  <a:close/>
                  <a:moveTo>
                    <a:pt x="822" y="0"/>
                  </a:moveTo>
                  <a:cubicBezTo>
                    <a:pt x="370" y="0"/>
                    <a:pt x="0" y="370"/>
                    <a:pt x="0" y="822"/>
                  </a:cubicBezTo>
                  <a:cubicBezTo>
                    <a:pt x="0" y="1263"/>
                    <a:pt x="370" y="1632"/>
                    <a:pt x="822" y="1632"/>
                  </a:cubicBezTo>
                  <a:cubicBezTo>
                    <a:pt x="1263" y="1632"/>
                    <a:pt x="1644" y="1263"/>
                    <a:pt x="1644" y="822"/>
                  </a:cubicBezTo>
                  <a:cubicBezTo>
                    <a:pt x="1644" y="370"/>
                    <a:pt x="1263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05" name="Google Shape;10205;p78"/>
            <p:cNvSpPr/>
            <p:nvPr/>
          </p:nvSpPr>
          <p:spPr>
            <a:xfrm>
              <a:off x="3996113" y="4291176"/>
              <a:ext cx="336512" cy="335048"/>
            </a:xfrm>
            <a:custGeom>
              <a:avLst/>
              <a:gdLst/>
              <a:ahLst/>
              <a:cxnLst/>
              <a:rect l="l" t="t" r="r" b="b"/>
              <a:pathLst>
                <a:path w="10573" h="10527" extrusionOk="0">
                  <a:moveTo>
                    <a:pt x="8216" y="5930"/>
                  </a:moveTo>
                  <a:lnTo>
                    <a:pt x="8335" y="6537"/>
                  </a:lnTo>
                  <a:cubicBezTo>
                    <a:pt x="8359" y="6597"/>
                    <a:pt x="8394" y="6645"/>
                    <a:pt x="8442" y="6657"/>
                  </a:cubicBezTo>
                  <a:cubicBezTo>
                    <a:pt x="8502" y="6668"/>
                    <a:pt x="8549" y="6692"/>
                    <a:pt x="8609" y="6716"/>
                  </a:cubicBezTo>
                  <a:cubicBezTo>
                    <a:pt x="8631" y="6729"/>
                    <a:pt x="8653" y="6734"/>
                    <a:pt x="8674" y="6734"/>
                  </a:cubicBezTo>
                  <a:cubicBezTo>
                    <a:pt x="8710" y="6734"/>
                    <a:pt x="8745" y="6719"/>
                    <a:pt x="8775" y="6704"/>
                  </a:cubicBezTo>
                  <a:lnTo>
                    <a:pt x="9252" y="6311"/>
                  </a:lnTo>
                  <a:lnTo>
                    <a:pt x="9561" y="6585"/>
                  </a:lnTo>
                  <a:lnTo>
                    <a:pt x="9264" y="7121"/>
                  </a:lnTo>
                  <a:cubicBezTo>
                    <a:pt x="9228" y="7157"/>
                    <a:pt x="9228" y="7216"/>
                    <a:pt x="9264" y="7276"/>
                  </a:cubicBezTo>
                  <a:cubicBezTo>
                    <a:pt x="9287" y="7323"/>
                    <a:pt x="9323" y="7371"/>
                    <a:pt x="9347" y="7430"/>
                  </a:cubicBezTo>
                  <a:cubicBezTo>
                    <a:pt x="9383" y="7478"/>
                    <a:pt x="9430" y="7514"/>
                    <a:pt x="9490" y="7514"/>
                  </a:cubicBezTo>
                  <a:lnTo>
                    <a:pt x="10109" y="7538"/>
                  </a:lnTo>
                  <a:lnTo>
                    <a:pt x="10180" y="7942"/>
                  </a:lnTo>
                  <a:lnTo>
                    <a:pt x="9645" y="8157"/>
                  </a:lnTo>
                  <a:cubicBezTo>
                    <a:pt x="9585" y="8181"/>
                    <a:pt x="9561" y="8240"/>
                    <a:pt x="9549" y="8276"/>
                  </a:cubicBezTo>
                  <a:cubicBezTo>
                    <a:pt x="9549" y="8335"/>
                    <a:pt x="9526" y="8383"/>
                    <a:pt x="9514" y="8442"/>
                  </a:cubicBezTo>
                  <a:cubicBezTo>
                    <a:pt x="9502" y="8502"/>
                    <a:pt x="9514" y="8562"/>
                    <a:pt x="9561" y="8597"/>
                  </a:cubicBezTo>
                  <a:lnTo>
                    <a:pt x="10014" y="8990"/>
                  </a:lnTo>
                  <a:lnTo>
                    <a:pt x="9811" y="9347"/>
                  </a:lnTo>
                  <a:lnTo>
                    <a:pt x="9228" y="9157"/>
                  </a:lnTo>
                  <a:cubicBezTo>
                    <a:pt x="9213" y="9154"/>
                    <a:pt x="9198" y="9152"/>
                    <a:pt x="9184" y="9152"/>
                  </a:cubicBezTo>
                  <a:cubicBezTo>
                    <a:pt x="9141" y="9152"/>
                    <a:pt x="9103" y="9166"/>
                    <a:pt x="9085" y="9193"/>
                  </a:cubicBezTo>
                  <a:cubicBezTo>
                    <a:pt x="9037" y="9228"/>
                    <a:pt x="8990" y="9264"/>
                    <a:pt x="8954" y="9288"/>
                  </a:cubicBezTo>
                  <a:cubicBezTo>
                    <a:pt x="8906" y="9324"/>
                    <a:pt x="8871" y="9383"/>
                    <a:pt x="8895" y="9443"/>
                  </a:cubicBezTo>
                  <a:lnTo>
                    <a:pt x="8978" y="10050"/>
                  </a:lnTo>
                  <a:lnTo>
                    <a:pt x="8597" y="10181"/>
                  </a:lnTo>
                  <a:lnTo>
                    <a:pt x="8264" y="9669"/>
                  </a:lnTo>
                  <a:cubicBezTo>
                    <a:pt x="8228" y="9621"/>
                    <a:pt x="8192" y="9585"/>
                    <a:pt x="8133" y="9585"/>
                  </a:cubicBezTo>
                  <a:lnTo>
                    <a:pt x="7954" y="9585"/>
                  </a:lnTo>
                  <a:cubicBezTo>
                    <a:pt x="7894" y="9585"/>
                    <a:pt x="7847" y="9621"/>
                    <a:pt x="7811" y="9669"/>
                  </a:cubicBezTo>
                  <a:lnTo>
                    <a:pt x="7490" y="10181"/>
                  </a:lnTo>
                  <a:lnTo>
                    <a:pt x="7097" y="10050"/>
                  </a:lnTo>
                  <a:lnTo>
                    <a:pt x="7192" y="9443"/>
                  </a:lnTo>
                  <a:cubicBezTo>
                    <a:pt x="7204" y="9383"/>
                    <a:pt x="7180" y="9324"/>
                    <a:pt x="7132" y="9288"/>
                  </a:cubicBezTo>
                  <a:cubicBezTo>
                    <a:pt x="7085" y="9264"/>
                    <a:pt x="7037" y="9216"/>
                    <a:pt x="7001" y="9193"/>
                  </a:cubicBezTo>
                  <a:cubicBezTo>
                    <a:pt x="6970" y="9161"/>
                    <a:pt x="6933" y="9145"/>
                    <a:pt x="6897" y="9145"/>
                  </a:cubicBezTo>
                  <a:cubicBezTo>
                    <a:pt x="6880" y="9145"/>
                    <a:pt x="6863" y="9149"/>
                    <a:pt x="6847" y="9157"/>
                  </a:cubicBezTo>
                  <a:lnTo>
                    <a:pt x="6275" y="9347"/>
                  </a:lnTo>
                  <a:lnTo>
                    <a:pt x="6061" y="8990"/>
                  </a:lnTo>
                  <a:lnTo>
                    <a:pt x="6525" y="8597"/>
                  </a:lnTo>
                  <a:cubicBezTo>
                    <a:pt x="6573" y="8550"/>
                    <a:pt x="6585" y="8502"/>
                    <a:pt x="6573" y="8442"/>
                  </a:cubicBezTo>
                  <a:cubicBezTo>
                    <a:pt x="6549" y="8383"/>
                    <a:pt x="6537" y="8335"/>
                    <a:pt x="6537" y="8276"/>
                  </a:cubicBezTo>
                  <a:cubicBezTo>
                    <a:pt x="6537" y="8216"/>
                    <a:pt x="6489" y="8169"/>
                    <a:pt x="6430" y="8157"/>
                  </a:cubicBezTo>
                  <a:lnTo>
                    <a:pt x="5847" y="7942"/>
                  </a:lnTo>
                  <a:lnTo>
                    <a:pt x="5930" y="7538"/>
                  </a:lnTo>
                  <a:lnTo>
                    <a:pt x="6549" y="7514"/>
                  </a:lnTo>
                  <a:cubicBezTo>
                    <a:pt x="6609" y="7514"/>
                    <a:pt x="6656" y="7490"/>
                    <a:pt x="6680" y="7430"/>
                  </a:cubicBezTo>
                  <a:cubicBezTo>
                    <a:pt x="6716" y="7383"/>
                    <a:pt x="6740" y="7323"/>
                    <a:pt x="6775" y="7276"/>
                  </a:cubicBezTo>
                  <a:cubicBezTo>
                    <a:pt x="6811" y="7240"/>
                    <a:pt x="6811" y="7180"/>
                    <a:pt x="6775" y="7121"/>
                  </a:cubicBezTo>
                  <a:lnTo>
                    <a:pt x="6478" y="6585"/>
                  </a:lnTo>
                  <a:lnTo>
                    <a:pt x="6787" y="6311"/>
                  </a:lnTo>
                  <a:lnTo>
                    <a:pt x="7263" y="6704"/>
                  </a:lnTo>
                  <a:cubicBezTo>
                    <a:pt x="7293" y="6719"/>
                    <a:pt x="7327" y="6729"/>
                    <a:pt x="7363" y="6729"/>
                  </a:cubicBezTo>
                  <a:cubicBezTo>
                    <a:pt x="7385" y="6729"/>
                    <a:pt x="7407" y="6725"/>
                    <a:pt x="7430" y="6716"/>
                  </a:cubicBezTo>
                  <a:cubicBezTo>
                    <a:pt x="7478" y="6704"/>
                    <a:pt x="7537" y="6668"/>
                    <a:pt x="7597" y="6657"/>
                  </a:cubicBezTo>
                  <a:cubicBezTo>
                    <a:pt x="7656" y="6645"/>
                    <a:pt x="7680" y="6597"/>
                    <a:pt x="7704" y="6537"/>
                  </a:cubicBezTo>
                  <a:lnTo>
                    <a:pt x="7823" y="5930"/>
                  </a:lnTo>
                  <a:close/>
                  <a:moveTo>
                    <a:pt x="4454" y="1"/>
                  </a:moveTo>
                  <a:cubicBezTo>
                    <a:pt x="3739" y="1"/>
                    <a:pt x="3025" y="180"/>
                    <a:pt x="2382" y="513"/>
                  </a:cubicBezTo>
                  <a:cubicBezTo>
                    <a:pt x="2310" y="561"/>
                    <a:pt x="2287" y="644"/>
                    <a:pt x="2322" y="715"/>
                  </a:cubicBezTo>
                  <a:cubicBezTo>
                    <a:pt x="2354" y="770"/>
                    <a:pt x="2405" y="799"/>
                    <a:pt x="2458" y="799"/>
                  </a:cubicBezTo>
                  <a:cubicBezTo>
                    <a:pt x="2485" y="799"/>
                    <a:pt x="2512" y="791"/>
                    <a:pt x="2537" y="775"/>
                  </a:cubicBezTo>
                  <a:cubicBezTo>
                    <a:pt x="3132" y="465"/>
                    <a:pt x="3787" y="299"/>
                    <a:pt x="4454" y="299"/>
                  </a:cubicBezTo>
                  <a:cubicBezTo>
                    <a:pt x="6728" y="299"/>
                    <a:pt x="8597" y="2168"/>
                    <a:pt x="8597" y="4442"/>
                  </a:cubicBezTo>
                  <a:cubicBezTo>
                    <a:pt x="8597" y="4847"/>
                    <a:pt x="8537" y="5228"/>
                    <a:pt x="8430" y="5621"/>
                  </a:cubicBezTo>
                  <a:lnTo>
                    <a:pt x="7740" y="5621"/>
                  </a:lnTo>
                  <a:cubicBezTo>
                    <a:pt x="7668" y="5621"/>
                    <a:pt x="7609" y="5656"/>
                    <a:pt x="7597" y="5728"/>
                  </a:cubicBezTo>
                  <a:lnTo>
                    <a:pt x="7466" y="6371"/>
                  </a:lnTo>
                  <a:lnTo>
                    <a:pt x="7442" y="6371"/>
                  </a:lnTo>
                  <a:lnTo>
                    <a:pt x="6942" y="5966"/>
                  </a:lnTo>
                  <a:cubicBezTo>
                    <a:pt x="6912" y="5948"/>
                    <a:pt x="6879" y="5939"/>
                    <a:pt x="6847" y="5939"/>
                  </a:cubicBezTo>
                  <a:cubicBezTo>
                    <a:pt x="6814" y="5939"/>
                    <a:pt x="6781" y="5948"/>
                    <a:pt x="6751" y="5966"/>
                  </a:cubicBezTo>
                  <a:lnTo>
                    <a:pt x="6239" y="6407"/>
                  </a:lnTo>
                  <a:cubicBezTo>
                    <a:pt x="6180" y="6442"/>
                    <a:pt x="6168" y="6537"/>
                    <a:pt x="6216" y="6597"/>
                  </a:cubicBezTo>
                  <a:lnTo>
                    <a:pt x="6525" y="7180"/>
                  </a:lnTo>
                  <a:cubicBezTo>
                    <a:pt x="6525" y="7180"/>
                    <a:pt x="6525" y="7192"/>
                    <a:pt x="6513" y="7192"/>
                  </a:cubicBezTo>
                  <a:lnTo>
                    <a:pt x="5858" y="7204"/>
                  </a:lnTo>
                  <a:cubicBezTo>
                    <a:pt x="5775" y="7204"/>
                    <a:pt x="5716" y="7264"/>
                    <a:pt x="5704" y="7335"/>
                  </a:cubicBezTo>
                  <a:lnTo>
                    <a:pt x="5585" y="7990"/>
                  </a:lnTo>
                  <a:cubicBezTo>
                    <a:pt x="5573" y="8073"/>
                    <a:pt x="5620" y="8145"/>
                    <a:pt x="5680" y="8157"/>
                  </a:cubicBezTo>
                  <a:lnTo>
                    <a:pt x="6013" y="8288"/>
                  </a:lnTo>
                  <a:cubicBezTo>
                    <a:pt x="5525" y="8502"/>
                    <a:pt x="5001" y="8585"/>
                    <a:pt x="4454" y="8585"/>
                  </a:cubicBezTo>
                  <a:cubicBezTo>
                    <a:pt x="2179" y="8585"/>
                    <a:pt x="322" y="6728"/>
                    <a:pt x="322" y="4454"/>
                  </a:cubicBezTo>
                  <a:cubicBezTo>
                    <a:pt x="322" y="3168"/>
                    <a:pt x="894" y="2001"/>
                    <a:pt x="1894" y="1203"/>
                  </a:cubicBezTo>
                  <a:cubicBezTo>
                    <a:pt x="1965" y="1144"/>
                    <a:pt x="1965" y="1061"/>
                    <a:pt x="1929" y="989"/>
                  </a:cubicBezTo>
                  <a:cubicBezTo>
                    <a:pt x="1895" y="942"/>
                    <a:pt x="1850" y="921"/>
                    <a:pt x="1804" y="921"/>
                  </a:cubicBezTo>
                  <a:cubicBezTo>
                    <a:pt x="1769" y="921"/>
                    <a:pt x="1734" y="933"/>
                    <a:pt x="1703" y="953"/>
                  </a:cubicBezTo>
                  <a:cubicBezTo>
                    <a:pt x="632" y="1799"/>
                    <a:pt x="1" y="3085"/>
                    <a:pt x="1" y="4454"/>
                  </a:cubicBezTo>
                  <a:cubicBezTo>
                    <a:pt x="1" y="5645"/>
                    <a:pt x="465" y="6764"/>
                    <a:pt x="1298" y="7597"/>
                  </a:cubicBezTo>
                  <a:cubicBezTo>
                    <a:pt x="2132" y="8431"/>
                    <a:pt x="3251" y="8883"/>
                    <a:pt x="4442" y="8883"/>
                  </a:cubicBezTo>
                  <a:cubicBezTo>
                    <a:pt x="5001" y="8883"/>
                    <a:pt x="5537" y="8788"/>
                    <a:pt x="6049" y="8585"/>
                  </a:cubicBezTo>
                  <a:lnTo>
                    <a:pt x="6049" y="8585"/>
                  </a:lnTo>
                  <a:lnTo>
                    <a:pt x="5775" y="8823"/>
                  </a:lnTo>
                  <a:cubicBezTo>
                    <a:pt x="5716" y="8871"/>
                    <a:pt x="5704" y="8966"/>
                    <a:pt x="5751" y="9026"/>
                  </a:cubicBezTo>
                  <a:lnTo>
                    <a:pt x="6073" y="9585"/>
                  </a:lnTo>
                  <a:cubicBezTo>
                    <a:pt x="6101" y="9632"/>
                    <a:pt x="6158" y="9664"/>
                    <a:pt x="6211" y="9664"/>
                  </a:cubicBezTo>
                  <a:cubicBezTo>
                    <a:pt x="6225" y="9664"/>
                    <a:pt x="6239" y="9662"/>
                    <a:pt x="6251" y="9657"/>
                  </a:cubicBezTo>
                  <a:lnTo>
                    <a:pt x="6882" y="9455"/>
                  </a:lnTo>
                  <a:cubicBezTo>
                    <a:pt x="6882" y="9455"/>
                    <a:pt x="6894" y="9455"/>
                    <a:pt x="6894" y="9466"/>
                  </a:cubicBezTo>
                  <a:lnTo>
                    <a:pt x="6787" y="10121"/>
                  </a:lnTo>
                  <a:cubicBezTo>
                    <a:pt x="6775" y="10193"/>
                    <a:pt x="6823" y="10276"/>
                    <a:pt x="6894" y="10288"/>
                  </a:cubicBezTo>
                  <a:lnTo>
                    <a:pt x="7525" y="10514"/>
                  </a:lnTo>
                  <a:cubicBezTo>
                    <a:pt x="7537" y="10514"/>
                    <a:pt x="7549" y="10526"/>
                    <a:pt x="7585" y="10526"/>
                  </a:cubicBezTo>
                  <a:cubicBezTo>
                    <a:pt x="7644" y="10526"/>
                    <a:pt x="7680" y="10490"/>
                    <a:pt x="7716" y="10455"/>
                  </a:cubicBezTo>
                  <a:lnTo>
                    <a:pt x="8061" y="9883"/>
                  </a:lnTo>
                  <a:lnTo>
                    <a:pt x="8073" y="9883"/>
                  </a:lnTo>
                  <a:lnTo>
                    <a:pt x="8418" y="10455"/>
                  </a:lnTo>
                  <a:cubicBezTo>
                    <a:pt x="8445" y="10499"/>
                    <a:pt x="8497" y="10523"/>
                    <a:pt x="8547" y="10523"/>
                  </a:cubicBezTo>
                  <a:cubicBezTo>
                    <a:pt x="8565" y="10523"/>
                    <a:pt x="8582" y="10520"/>
                    <a:pt x="8597" y="10514"/>
                  </a:cubicBezTo>
                  <a:lnTo>
                    <a:pt x="9216" y="10288"/>
                  </a:lnTo>
                  <a:cubicBezTo>
                    <a:pt x="9287" y="10252"/>
                    <a:pt x="9323" y="10193"/>
                    <a:pt x="9323" y="10121"/>
                  </a:cubicBezTo>
                  <a:lnTo>
                    <a:pt x="9216" y="9466"/>
                  </a:lnTo>
                  <a:cubicBezTo>
                    <a:pt x="9216" y="9466"/>
                    <a:pt x="9228" y="9466"/>
                    <a:pt x="9228" y="9455"/>
                  </a:cubicBezTo>
                  <a:lnTo>
                    <a:pt x="9859" y="9657"/>
                  </a:lnTo>
                  <a:cubicBezTo>
                    <a:pt x="9878" y="9666"/>
                    <a:pt x="9897" y="9671"/>
                    <a:pt x="9916" y="9671"/>
                  </a:cubicBezTo>
                  <a:cubicBezTo>
                    <a:pt x="9966" y="9671"/>
                    <a:pt x="10011" y="9638"/>
                    <a:pt x="10038" y="9585"/>
                  </a:cubicBezTo>
                  <a:lnTo>
                    <a:pt x="10359" y="9026"/>
                  </a:lnTo>
                  <a:cubicBezTo>
                    <a:pt x="10395" y="8966"/>
                    <a:pt x="10395" y="8871"/>
                    <a:pt x="10335" y="8823"/>
                  </a:cubicBezTo>
                  <a:lnTo>
                    <a:pt x="9847" y="8395"/>
                  </a:lnTo>
                  <a:lnTo>
                    <a:pt x="9847" y="8383"/>
                  </a:lnTo>
                  <a:lnTo>
                    <a:pt x="10454" y="8145"/>
                  </a:lnTo>
                  <a:cubicBezTo>
                    <a:pt x="10460" y="8146"/>
                    <a:pt x="10465" y="8146"/>
                    <a:pt x="10470" y="8146"/>
                  </a:cubicBezTo>
                  <a:cubicBezTo>
                    <a:pt x="10532" y="8146"/>
                    <a:pt x="10572" y="8080"/>
                    <a:pt x="10561" y="8014"/>
                  </a:cubicBezTo>
                  <a:lnTo>
                    <a:pt x="10442" y="7359"/>
                  </a:lnTo>
                  <a:cubicBezTo>
                    <a:pt x="10419" y="7288"/>
                    <a:pt x="10359" y="7240"/>
                    <a:pt x="10288" y="7228"/>
                  </a:cubicBezTo>
                  <a:lnTo>
                    <a:pt x="9633" y="7204"/>
                  </a:lnTo>
                  <a:cubicBezTo>
                    <a:pt x="9633" y="7204"/>
                    <a:pt x="9633" y="7192"/>
                    <a:pt x="9621" y="7192"/>
                  </a:cubicBezTo>
                  <a:lnTo>
                    <a:pt x="9930" y="6609"/>
                  </a:lnTo>
                  <a:cubicBezTo>
                    <a:pt x="9966" y="6549"/>
                    <a:pt x="9942" y="6466"/>
                    <a:pt x="9907" y="6418"/>
                  </a:cubicBezTo>
                  <a:lnTo>
                    <a:pt x="9395" y="5990"/>
                  </a:lnTo>
                  <a:cubicBezTo>
                    <a:pt x="9365" y="5966"/>
                    <a:pt x="9332" y="5954"/>
                    <a:pt x="9299" y="5954"/>
                  </a:cubicBezTo>
                  <a:cubicBezTo>
                    <a:pt x="9267" y="5954"/>
                    <a:pt x="9234" y="5966"/>
                    <a:pt x="9204" y="5990"/>
                  </a:cubicBezTo>
                  <a:lnTo>
                    <a:pt x="8692" y="6395"/>
                  </a:lnTo>
                  <a:lnTo>
                    <a:pt x="8680" y="6395"/>
                  </a:lnTo>
                  <a:lnTo>
                    <a:pt x="8609" y="6049"/>
                  </a:lnTo>
                  <a:lnTo>
                    <a:pt x="8609" y="6037"/>
                  </a:lnTo>
                  <a:cubicBezTo>
                    <a:pt x="8799" y="5525"/>
                    <a:pt x="8895" y="5002"/>
                    <a:pt x="8895" y="4454"/>
                  </a:cubicBezTo>
                  <a:cubicBezTo>
                    <a:pt x="8895" y="3263"/>
                    <a:pt x="8430" y="2144"/>
                    <a:pt x="7597" y="1311"/>
                  </a:cubicBezTo>
                  <a:cubicBezTo>
                    <a:pt x="6763" y="477"/>
                    <a:pt x="5644" y="1"/>
                    <a:pt x="4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206" name="Google Shape;10206;p78"/>
          <p:cNvSpPr/>
          <p:nvPr/>
        </p:nvSpPr>
        <p:spPr>
          <a:xfrm>
            <a:off x="1775649" y="5510836"/>
            <a:ext cx="406288" cy="405397"/>
          </a:xfrm>
          <a:custGeom>
            <a:avLst/>
            <a:gdLst/>
            <a:ahLst/>
            <a:cxnLst/>
            <a:rect l="l" t="t" r="r" b="b"/>
            <a:pathLst>
              <a:path w="9574" h="9553" extrusionOk="0">
                <a:moveTo>
                  <a:pt x="4811" y="290"/>
                </a:moveTo>
                <a:lnTo>
                  <a:pt x="8157" y="2230"/>
                </a:lnTo>
                <a:lnTo>
                  <a:pt x="7573" y="2230"/>
                </a:lnTo>
                <a:lnTo>
                  <a:pt x="4918" y="671"/>
                </a:lnTo>
                <a:cubicBezTo>
                  <a:pt x="4876" y="647"/>
                  <a:pt x="4838" y="635"/>
                  <a:pt x="4800" y="635"/>
                </a:cubicBezTo>
                <a:cubicBezTo>
                  <a:pt x="4763" y="635"/>
                  <a:pt x="4728" y="647"/>
                  <a:pt x="4692" y="671"/>
                </a:cubicBezTo>
                <a:lnTo>
                  <a:pt x="3989" y="1087"/>
                </a:lnTo>
                <a:cubicBezTo>
                  <a:pt x="3930" y="1135"/>
                  <a:pt x="3906" y="1206"/>
                  <a:pt x="3942" y="1278"/>
                </a:cubicBezTo>
                <a:cubicBezTo>
                  <a:pt x="3974" y="1318"/>
                  <a:pt x="4017" y="1348"/>
                  <a:pt x="4067" y="1348"/>
                </a:cubicBezTo>
                <a:cubicBezTo>
                  <a:pt x="4092" y="1348"/>
                  <a:pt x="4117" y="1341"/>
                  <a:pt x="4144" y="1326"/>
                </a:cubicBezTo>
                <a:lnTo>
                  <a:pt x="4811" y="933"/>
                </a:lnTo>
                <a:lnTo>
                  <a:pt x="7025" y="2230"/>
                </a:lnTo>
                <a:lnTo>
                  <a:pt x="2572" y="2230"/>
                </a:lnTo>
                <a:lnTo>
                  <a:pt x="3561" y="1671"/>
                </a:lnTo>
                <a:cubicBezTo>
                  <a:pt x="3620" y="1623"/>
                  <a:pt x="3644" y="1552"/>
                  <a:pt x="3608" y="1480"/>
                </a:cubicBezTo>
                <a:cubicBezTo>
                  <a:pt x="3576" y="1440"/>
                  <a:pt x="3533" y="1411"/>
                  <a:pt x="3483" y="1411"/>
                </a:cubicBezTo>
                <a:cubicBezTo>
                  <a:pt x="3459" y="1411"/>
                  <a:pt x="3433" y="1417"/>
                  <a:pt x="3406" y="1433"/>
                </a:cubicBezTo>
                <a:lnTo>
                  <a:pt x="2013" y="2254"/>
                </a:lnTo>
                <a:lnTo>
                  <a:pt x="1429" y="2254"/>
                </a:lnTo>
                <a:lnTo>
                  <a:pt x="4811" y="290"/>
                </a:lnTo>
                <a:close/>
                <a:moveTo>
                  <a:pt x="8621" y="2528"/>
                </a:moveTo>
                <a:lnTo>
                  <a:pt x="8621" y="3207"/>
                </a:lnTo>
                <a:lnTo>
                  <a:pt x="965" y="3207"/>
                </a:lnTo>
                <a:lnTo>
                  <a:pt x="965" y="2528"/>
                </a:lnTo>
                <a:close/>
                <a:moveTo>
                  <a:pt x="2644" y="3469"/>
                </a:moveTo>
                <a:cubicBezTo>
                  <a:pt x="2692" y="3469"/>
                  <a:pt x="2727" y="3481"/>
                  <a:pt x="2751" y="3516"/>
                </a:cubicBezTo>
                <a:cubicBezTo>
                  <a:pt x="2787" y="3540"/>
                  <a:pt x="2799" y="3576"/>
                  <a:pt x="2799" y="3623"/>
                </a:cubicBezTo>
                <a:cubicBezTo>
                  <a:pt x="2799" y="3695"/>
                  <a:pt x="2739" y="3754"/>
                  <a:pt x="2668" y="3754"/>
                </a:cubicBezTo>
                <a:cubicBezTo>
                  <a:pt x="2620" y="3754"/>
                  <a:pt x="2596" y="3731"/>
                  <a:pt x="2561" y="3707"/>
                </a:cubicBezTo>
                <a:cubicBezTo>
                  <a:pt x="2528" y="3666"/>
                  <a:pt x="2479" y="3648"/>
                  <a:pt x="2432" y="3648"/>
                </a:cubicBezTo>
                <a:cubicBezTo>
                  <a:pt x="2410" y="3648"/>
                  <a:pt x="2389" y="3652"/>
                  <a:pt x="2370" y="3659"/>
                </a:cubicBezTo>
                <a:cubicBezTo>
                  <a:pt x="2299" y="3695"/>
                  <a:pt x="2251" y="3754"/>
                  <a:pt x="2251" y="3826"/>
                </a:cubicBezTo>
                <a:lnTo>
                  <a:pt x="2251" y="7707"/>
                </a:lnTo>
                <a:lnTo>
                  <a:pt x="1703" y="7707"/>
                </a:lnTo>
                <a:lnTo>
                  <a:pt x="1703" y="3826"/>
                </a:lnTo>
                <a:cubicBezTo>
                  <a:pt x="1703" y="3754"/>
                  <a:pt x="1656" y="3683"/>
                  <a:pt x="1584" y="3659"/>
                </a:cubicBezTo>
                <a:cubicBezTo>
                  <a:pt x="1568" y="3653"/>
                  <a:pt x="1551" y="3650"/>
                  <a:pt x="1532" y="3650"/>
                </a:cubicBezTo>
                <a:cubicBezTo>
                  <a:pt x="1482" y="3650"/>
                  <a:pt x="1425" y="3672"/>
                  <a:pt x="1382" y="3707"/>
                </a:cubicBezTo>
                <a:cubicBezTo>
                  <a:pt x="1358" y="3742"/>
                  <a:pt x="1322" y="3754"/>
                  <a:pt x="1287" y="3754"/>
                </a:cubicBezTo>
                <a:cubicBezTo>
                  <a:pt x="1239" y="3754"/>
                  <a:pt x="1203" y="3731"/>
                  <a:pt x="1179" y="3707"/>
                </a:cubicBezTo>
                <a:cubicBezTo>
                  <a:pt x="1144" y="3683"/>
                  <a:pt x="1132" y="3647"/>
                  <a:pt x="1132" y="3600"/>
                </a:cubicBezTo>
                <a:cubicBezTo>
                  <a:pt x="1132" y="3528"/>
                  <a:pt x="1203" y="3469"/>
                  <a:pt x="1287" y="3469"/>
                </a:cubicBezTo>
                <a:close/>
                <a:moveTo>
                  <a:pt x="5537" y="3481"/>
                </a:moveTo>
                <a:cubicBezTo>
                  <a:pt x="5573" y="3481"/>
                  <a:pt x="5609" y="3504"/>
                  <a:pt x="5644" y="3528"/>
                </a:cubicBezTo>
                <a:cubicBezTo>
                  <a:pt x="5668" y="3564"/>
                  <a:pt x="5692" y="3588"/>
                  <a:pt x="5692" y="3635"/>
                </a:cubicBezTo>
                <a:cubicBezTo>
                  <a:pt x="5692" y="3707"/>
                  <a:pt x="5632" y="3766"/>
                  <a:pt x="5549" y="3766"/>
                </a:cubicBezTo>
                <a:cubicBezTo>
                  <a:pt x="5513" y="3766"/>
                  <a:pt x="5478" y="3754"/>
                  <a:pt x="5454" y="3719"/>
                </a:cubicBezTo>
                <a:cubicBezTo>
                  <a:pt x="5424" y="3681"/>
                  <a:pt x="5376" y="3663"/>
                  <a:pt x="5329" y="3663"/>
                </a:cubicBezTo>
                <a:cubicBezTo>
                  <a:pt x="5301" y="3663"/>
                  <a:pt x="5274" y="3670"/>
                  <a:pt x="5251" y="3683"/>
                </a:cubicBezTo>
                <a:cubicBezTo>
                  <a:pt x="5180" y="3707"/>
                  <a:pt x="5132" y="3766"/>
                  <a:pt x="5132" y="3838"/>
                </a:cubicBezTo>
                <a:lnTo>
                  <a:pt x="5132" y="7731"/>
                </a:lnTo>
                <a:lnTo>
                  <a:pt x="4585" y="7731"/>
                </a:lnTo>
                <a:lnTo>
                  <a:pt x="4585" y="3838"/>
                </a:lnTo>
                <a:cubicBezTo>
                  <a:pt x="4585" y="3766"/>
                  <a:pt x="4537" y="3695"/>
                  <a:pt x="4466" y="3683"/>
                </a:cubicBezTo>
                <a:cubicBezTo>
                  <a:pt x="4439" y="3670"/>
                  <a:pt x="4412" y="3663"/>
                  <a:pt x="4386" y="3663"/>
                </a:cubicBezTo>
                <a:cubicBezTo>
                  <a:pt x="4344" y="3663"/>
                  <a:pt x="4305" y="3681"/>
                  <a:pt x="4275" y="3719"/>
                </a:cubicBezTo>
                <a:cubicBezTo>
                  <a:pt x="4239" y="3754"/>
                  <a:pt x="4216" y="3766"/>
                  <a:pt x="4168" y="3766"/>
                </a:cubicBezTo>
                <a:cubicBezTo>
                  <a:pt x="4120" y="3766"/>
                  <a:pt x="4096" y="3754"/>
                  <a:pt x="4061" y="3719"/>
                </a:cubicBezTo>
                <a:cubicBezTo>
                  <a:pt x="4037" y="3695"/>
                  <a:pt x="4025" y="3659"/>
                  <a:pt x="4025" y="3623"/>
                </a:cubicBezTo>
                <a:cubicBezTo>
                  <a:pt x="4025" y="3540"/>
                  <a:pt x="4096" y="3481"/>
                  <a:pt x="4168" y="3481"/>
                </a:cubicBezTo>
                <a:close/>
                <a:moveTo>
                  <a:pt x="8395" y="3481"/>
                </a:moveTo>
                <a:cubicBezTo>
                  <a:pt x="8442" y="3481"/>
                  <a:pt x="8466" y="3492"/>
                  <a:pt x="8502" y="3528"/>
                </a:cubicBezTo>
                <a:cubicBezTo>
                  <a:pt x="8526" y="3552"/>
                  <a:pt x="8538" y="3588"/>
                  <a:pt x="8538" y="3635"/>
                </a:cubicBezTo>
                <a:cubicBezTo>
                  <a:pt x="8526" y="3695"/>
                  <a:pt x="8466" y="3754"/>
                  <a:pt x="8407" y="3754"/>
                </a:cubicBezTo>
                <a:cubicBezTo>
                  <a:pt x="8371" y="3754"/>
                  <a:pt x="8335" y="3742"/>
                  <a:pt x="8311" y="3707"/>
                </a:cubicBezTo>
                <a:cubicBezTo>
                  <a:pt x="8279" y="3666"/>
                  <a:pt x="8224" y="3648"/>
                  <a:pt x="8174" y="3648"/>
                </a:cubicBezTo>
                <a:cubicBezTo>
                  <a:pt x="8150" y="3648"/>
                  <a:pt x="8128" y="3652"/>
                  <a:pt x="8109" y="3659"/>
                </a:cubicBezTo>
                <a:cubicBezTo>
                  <a:pt x="8037" y="3695"/>
                  <a:pt x="7990" y="3754"/>
                  <a:pt x="7990" y="3826"/>
                </a:cubicBezTo>
                <a:lnTo>
                  <a:pt x="7990" y="7707"/>
                </a:lnTo>
                <a:lnTo>
                  <a:pt x="7442" y="7707"/>
                </a:lnTo>
                <a:lnTo>
                  <a:pt x="7442" y="6314"/>
                </a:lnTo>
                <a:cubicBezTo>
                  <a:pt x="7442" y="6243"/>
                  <a:pt x="7383" y="6183"/>
                  <a:pt x="7311" y="6183"/>
                </a:cubicBezTo>
                <a:cubicBezTo>
                  <a:pt x="7240" y="6183"/>
                  <a:pt x="7180" y="6243"/>
                  <a:pt x="7180" y="6314"/>
                </a:cubicBezTo>
                <a:lnTo>
                  <a:pt x="7180" y="7743"/>
                </a:lnTo>
                <a:cubicBezTo>
                  <a:pt x="7097" y="7791"/>
                  <a:pt x="7061" y="7862"/>
                  <a:pt x="7061" y="7945"/>
                </a:cubicBezTo>
                <a:lnTo>
                  <a:pt x="7061" y="8148"/>
                </a:lnTo>
                <a:lnTo>
                  <a:pt x="5549" y="8148"/>
                </a:lnTo>
                <a:lnTo>
                  <a:pt x="5549" y="7969"/>
                </a:lnTo>
                <a:cubicBezTo>
                  <a:pt x="5549" y="7874"/>
                  <a:pt x="5513" y="7803"/>
                  <a:pt x="5430" y="7755"/>
                </a:cubicBezTo>
                <a:lnTo>
                  <a:pt x="5430" y="4016"/>
                </a:lnTo>
                <a:cubicBezTo>
                  <a:pt x="5465" y="4034"/>
                  <a:pt x="5500" y="4045"/>
                  <a:pt x="5535" y="4045"/>
                </a:cubicBezTo>
                <a:cubicBezTo>
                  <a:pt x="5547" y="4045"/>
                  <a:pt x="5560" y="4043"/>
                  <a:pt x="5573" y="4040"/>
                </a:cubicBezTo>
                <a:cubicBezTo>
                  <a:pt x="5787" y="4040"/>
                  <a:pt x="5966" y="3862"/>
                  <a:pt x="5966" y="3635"/>
                </a:cubicBezTo>
                <a:cubicBezTo>
                  <a:pt x="5966" y="3576"/>
                  <a:pt x="5966" y="3528"/>
                  <a:pt x="5954" y="3481"/>
                </a:cubicBezTo>
                <a:lnTo>
                  <a:pt x="6656" y="3481"/>
                </a:lnTo>
                <a:cubicBezTo>
                  <a:pt x="6633" y="3516"/>
                  <a:pt x="6633" y="3564"/>
                  <a:pt x="6621" y="3600"/>
                </a:cubicBezTo>
                <a:cubicBezTo>
                  <a:pt x="6621" y="3719"/>
                  <a:pt x="6656" y="3826"/>
                  <a:pt x="6740" y="3921"/>
                </a:cubicBezTo>
                <a:cubicBezTo>
                  <a:pt x="6811" y="4004"/>
                  <a:pt x="6942" y="4052"/>
                  <a:pt x="7037" y="4052"/>
                </a:cubicBezTo>
                <a:cubicBezTo>
                  <a:pt x="7085" y="4052"/>
                  <a:pt x="7133" y="4028"/>
                  <a:pt x="7168" y="4016"/>
                </a:cubicBezTo>
                <a:lnTo>
                  <a:pt x="7168" y="5636"/>
                </a:lnTo>
                <a:cubicBezTo>
                  <a:pt x="7168" y="5719"/>
                  <a:pt x="7228" y="5778"/>
                  <a:pt x="7311" y="5778"/>
                </a:cubicBezTo>
                <a:cubicBezTo>
                  <a:pt x="7383" y="5778"/>
                  <a:pt x="7442" y="5719"/>
                  <a:pt x="7442" y="5636"/>
                </a:cubicBezTo>
                <a:lnTo>
                  <a:pt x="7442" y="3838"/>
                </a:lnTo>
                <a:cubicBezTo>
                  <a:pt x="7442" y="3766"/>
                  <a:pt x="7395" y="3695"/>
                  <a:pt x="7323" y="3671"/>
                </a:cubicBezTo>
                <a:cubicBezTo>
                  <a:pt x="7301" y="3667"/>
                  <a:pt x="7278" y="3665"/>
                  <a:pt x="7255" y="3665"/>
                </a:cubicBezTo>
                <a:cubicBezTo>
                  <a:pt x="7205" y="3665"/>
                  <a:pt x="7157" y="3678"/>
                  <a:pt x="7133" y="3719"/>
                </a:cubicBezTo>
                <a:cubicBezTo>
                  <a:pt x="7097" y="3754"/>
                  <a:pt x="7073" y="3766"/>
                  <a:pt x="7025" y="3766"/>
                </a:cubicBezTo>
                <a:cubicBezTo>
                  <a:pt x="6978" y="3766"/>
                  <a:pt x="6954" y="3754"/>
                  <a:pt x="6918" y="3719"/>
                </a:cubicBezTo>
                <a:cubicBezTo>
                  <a:pt x="6894" y="3695"/>
                  <a:pt x="6871" y="3659"/>
                  <a:pt x="6871" y="3612"/>
                </a:cubicBezTo>
                <a:cubicBezTo>
                  <a:pt x="6871" y="3540"/>
                  <a:pt x="6954" y="3481"/>
                  <a:pt x="7025" y="3481"/>
                </a:cubicBezTo>
                <a:close/>
                <a:moveTo>
                  <a:pt x="2382" y="7993"/>
                </a:moveTo>
                <a:lnTo>
                  <a:pt x="2382" y="8160"/>
                </a:lnTo>
                <a:lnTo>
                  <a:pt x="1572" y="8160"/>
                </a:lnTo>
                <a:lnTo>
                  <a:pt x="1572" y="7993"/>
                </a:lnTo>
                <a:close/>
                <a:moveTo>
                  <a:pt x="3751" y="3481"/>
                </a:moveTo>
                <a:cubicBezTo>
                  <a:pt x="3739" y="3516"/>
                  <a:pt x="3739" y="3564"/>
                  <a:pt x="3715" y="3600"/>
                </a:cubicBezTo>
                <a:cubicBezTo>
                  <a:pt x="3715" y="3719"/>
                  <a:pt x="3751" y="3826"/>
                  <a:pt x="3835" y="3921"/>
                </a:cubicBezTo>
                <a:cubicBezTo>
                  <a:pt x="3918" y="4004"/>
                  <a:pt x="4037" y="4052"/>
                  <a:pt x="4132" y="4052"/>
                </a:cubicBezTo>
                <a:cubicBezTo>
                  <a:pt x="4180" y="4052"/>
                  <a:pt x="4227" y="4028"/>
                  <a:pt x="4275" y="4016"/>
                </a:cubicBezTo>
                <a:lnTo>
                  <a:pt x="4275" y="7755"/>
                </a:lnTo>
                <a:cubicBezTo>
                  <a:pt x="4192" y="7803"/>
                  <a:pt x="4156" y="7874"/>
                  <a:pt x="4156" y="7957"/>
                </a:cubicBezTo>
                <a:lnTo>
                  <a:pt x="4156" y="8160"/>
                </a:lnTo>
                <a:lnTo>
                  <a:pt x="2644" y="8160"/>
                </a:lnTo>
                <a:lnTo>
                  <a:pt x="2644" y="7969"/>
                </a:lnTo>
                <a:cubicBezTo>
                  <a:pt x="2668" y="7874"/>
                  <a:pt x="2608" y="7803"/>
                  <a:pt x="2537" y="7755"/>
                </a:cubicBezTo>
                <a:lnTo>
                  <a:pt x="2537" y="4016"/>
                </a:lnTo>
                <a:cubicBezTo>
                  <a:pt x="2563" y="4034"/>
                  <a:pt x="2595" y="4045"/>
                  <a:pt x="2630" y="4045"/>
                </a:cubicBezTo>
                <a:cubicBezTo>
                  <a:pt x="2642" y="4045"/>
                  <a:pt x="2655" y="4043"/>
                  <a:pt x="2668" y="4040"/>
                </a:cubicBezTo>
                <a:cubicBezTo>
                  <a:pt x="2894" y="4040"/>
                  <a:pt x="3073" y="3862"/>
                  <a:pt x="3073" y="3635"/>
                </a:cubicBezTo>
                <a:cubicBezTo>
                  <a:pt x="3073" y="3576"/>
                  <a:pt x="3073" y="3528"/>
                  <a:pt x="3049" y="3481"/>
                </a:cubicBezTo>
                <a:close/>
                <a:moveTo>
                  <a:pt x="5251" y="7993"/>
                </a:moveTo>
                <a:lnTo>
                  <a:pt x="5251" y="8160"/>
                </a:lnTo>
                <a:lnTo>
                  <a:pt x="4454" y="8160"/>
                </a:lnTo>
                <a:lnTo>
                  <a:pt x="4454" y="7993"/>
                </a:lnTo>
                <a:close/>
                <a:moveTo>
                  <a:pt x="8109" y="7993"/>
                </a:moveTo>
                <a:lnTo>
                  <a:pt x="8109" y="8160"/>
                </a:lnTo>
                <a:lnTo>
                  <a:pt x="7311" y="8160"/>
                </a:lnTo>
                <a:lnTo>
                  <a:pt x="7311" y="7993"/>
                </a:lnTo>
                <a:close/>
                <a:moveTo>
                  <a:pt x="8454" y="8445"/>
                </a:moveTo>
                <a:cubicBezTo>
                  <a:pt x="8526" y="8445"/>
                  <a:pt x="8573" y="8505"/>
                  <a:pt x="8573" y="8565"/>
                </a:cubicBezTo>
                <a:lnTo>
                  <a:pt x="8573" y="8719"/>
                </a:lnTo>
                <a:lnTo>
                  <a:pt x="4001" y="8719"/>
                </a:lnTo>
                <a:cubicBezTo>
                  <a:pt x="3930" y="8719"/>
                  <a:pt x="3870" y="8779"/>
                  <a:pt x="3870" y="8862"/>
                </a:cubicBezTo>
                <a:cubicBezTo>
                  <a:pt x="3870" y="8934"/>
                  <a:pt x="3930" y="8993"/>
                  <a:pt x="4001" y="8993"/>
                </a:cubicBezTo>
                <a:lnTo>
                  <a:pt x="8728" y="8993"/>
                </a:lnTo>
                <a:cubicBezTo>
                  <a:pt x="8799" y="8993"/>
                  <a:pt x="8859" y="9053"/>
                  <a:pt x="8859" y="9124"/>
                </a:cubicBezTo>
                <a:lnTo>
                  <a:pt x="8859" y="9279"/>
                </a:lnTo>
                <a:lnTo>
                  <a:pt x="715" y="9279"/>
                </a:lnTo>
                <a:lnTo>
                  <a:pt x="715" y="9136"/>
                </a:lnTo>
                <a:cubicBezTo>
                  <a:pt x="715" y="9065"/>
                  <a:pt x="775" y="9005"/>
                  <a:pt x="846" y="9005"/>
                </a:cubicBezTo>
                <a:lnTo>
                  <a:pt x="3323" y="9005"/>
                </a:lnTo>
                <a:cubicBezTo>
                  <a:pt x="3394" y="9005"/>
                  <a:pt x="3454" y="8946"/>
                  <a:pt x="3454" y="8874"/>
                </a:cubicBezTo>
                <a:cubicBezTo>
                  <a:pt x="3454" y="8803"/>
                  <a:pt x="3394" y="8743"/>
                  <a:pt x="3323" y="8743"/>
                </a:cubicBezTo>
                <a:lnTo>
                  <a:pt x="1013" y="8743"/>
                </a:lnTo>
                <a:lnTo>
                  <a:pt x="1013" y="8565"/>
                </a:lnTo>
                <a:cubicBezTo>
                  <a:pt x="1013" y="8481"/>
                  <a:pt x="1072" y="8445"/>
                  <a:pt x="1132" y="8445"/>
                </a:cubicBezTo>
                <a:close/>
                <a:moveTo>
                  <a:pt x="4781" y="1"/>
                </a:moveTo>
                <a:cubicBezTo>
                  <a:pt x="4736" y="1"/>
                  <a:pt x="4692" y="10"/>
                  <a:pt x="4656" y="28"/>
                </a:cubicBezTo>
                <a:lnTo>
                  <a:pt x="810" y="2278"/>
                </a:lnTo>
                <a:cubicBezTo>
                  <a:pt x="787" y="2278"/>
                  <a:pt x="775" y="2290"/>
                  <a:pt x="775" y="2314"/>
                </a:cubicBezTo>
                <a:cubicBezTo>
                  <a:pt x="715" y="2349"/>
                  <a:pt x="667" y="2445"/>
                  <a:pt x="667" y="2516"/>
                </a:cubicBezTo>
                <a:lnTo>
                  <a:pt x="667" y="3219"/>
                </a:lnTo>
                <a:cubicBezTo>
                  <a:pt x="667" y="3350"/>
                  <a:pt x="763" y="3457"/>
                  <a:pt x="882" y="3481"/>
                </a:cubicBezTo>
                <a:cubicBezTo>
                  <a:pt x="858" y="3528"/>
                  <a:pt x="846" y="3564"/>
                  <a:pt x="846" y="3600"/>
                </a:cubicBezTo>
                <a:cubicBezTo>
                  <a:pt x="846" y="3719"/>
                  <a:pt x="882" y="3826"/>
                  <a:pt x="965" y="3921"/>
                </a:cubicBezTo>
                <a:cubicBezTo>
                  <a:pt x="1048" y="4004"/>
                  <a:pt x="1168" y="4052"/>
                  <a:pt x="1263" y="4052"/>
                </a:cubicBezTo>
                <a:cubicBezTo>
                  <a:pt x="1310" y="4052"/>
                  <a:pt x="1358" y="4028"/>
                  <a:pt x="1406" y="4016"/>
                </a:cubicBezTo>
                <a:lnTo>
                  <a:pt x="1406" y="7755"/>
                </a:lnTo>
                <a:cubicBezTo>
                  <a:pt x="1322" y="7803"/>
                  <a:pt x="1287" y="7874"/>
                  <a:pt x="1287" y="7957"/>
                </a:cubicBezTo>
                <a:lnTo>
                  <a:pt x="1287" y="8160"/>
                </a:lnTo>
                <a:lnTo>
                  <a:pt x="1120" y="8160"/>
                </a:lnTo>
                <a:cubicBezTo>
                  <a:pt x="894" y="8160"/>
                  <a:pt x="715" y="8338"/>
                  <a:pt x="715" y="8553"/>
                </a:cubicBezTo>
                <a:lnTo>
                  <a:pt x="715" y="8743"/>
                </a:lnTo>
                <a:cubicBezTo>
                  <a:pt x="548" y="8791"/>
                  <a:pt x="417" y="8946"/>
                  <a:pt x="417" y="9136"/>
                </a:cubicBezTo>
                <a:lnTo>
                  <a:pt x="417" y="9291"/>
                </a:lnTo>
                <a:lnTo>
                  <a:pt x="132" y="9291"/>
                </a:lnTo>
                <a:cubicBezTo>
                  <a:pt x="60" y="9291"/>
                  <a:pt x="1" y="9350"/>
                  <a:pt x="1" y="9422"/>
                </a:cubicBezTo>
                <a:cubicBezTo>
                  <a:pt x="1" y="9493"/>
                  <a:pt x="60" y="9553"/>
                  <a:pt x="132" y="9553"/>
                </a:cubicBezTo>
                <a:lnTo>
                  <a:pt x="9442" y="9553"/>
                </a:lnTo>
                <a:cubicBezTo>
                  <a:pt x="9514" y="9553"/>
                  <a:pt x="9573" y="9493"/>
                  <a:pt x="9573" y="9422"/>
                </a:cubicBezTo>
                <a:cubicBezTo>
                  <a:pt x="9573" y="9350"/>
                  <a:pt x="9514" y="9291"/>
                  <a:pt x="9442" y="9291"/>
                </a:cubicBezTo>
                <a:lnTo>
                  <a:pt x="9157" y="9291"/>
                </a:lnTo>
                <a:lnTo>
                  <a:pt x="9157" y="9136"/>
                </a:lnTo>
                <a:cubicBezTo>
                  <a:pt x="9157" y="8957"/>
                  <a:pt x="9038" y="8803"/>
                  <a:pt x="8859" y="8743"/>
                </a:cubicBezTo>
                <a:lnTo>
                  <a:pt x="8859" y="8565"/>
                </a:lnTo>
                <a:cubicBezTo>
                  <a:pt x="8859" y="8338"/>
                  <a:pt x="8680" y="8160"/>
                  <a:pt x="8454" y="8160"/>
                </a:cubicBezTo>
                <a:lnTo>
                  <a:pt x="8395" y="8160"/>
                </a:lnTo>
                <a:lnTo>
                  <a:pt x="8395" y="7969"/>
                </a:lnTo>
                <a:cubicBezTo>
                  <a:pt x="8395" y="7874"/>
                  <a:pt x="8347" y="7803"/>
                  <a:pt x="8276" y="7755"/>
                </a:cubicBezTo>
                <a:lnTo>
                  <a:pt x="8276" y="4016"/>
                </a:lnTo>
                <a:cubicBezTo>
                  <a:pt x="8310" y="4034"/>
                  <a:pt x="8345" y="4045"/>
                  <a:pt x="8375" y="4045"/>
                </a:cubicBezTo>
                <a:cubicBezTo>
                  <a:pt x="8387" y="4045"/>
                  <a:pt x="8397" y="4043"/>
                  <a:pt x="8407" y="4040"/>
                </a:cubicBezTo>
                <a:cubicBezTo>
                  <a:pt x="8633" y="4040"/>
                  <a:pt x="8811" y="3862"/>
                  <a:pt x="8811" y="3635"/>
                </a:cubicBezTo>
                <a:cubicBezTo>
                  <a:pt x="8811" y="3564"/>
                  <a:pt x="8799" y="3504"/>
                  <a:pt x="8764" y="3421"/>
                </a:cubicBezTo>
                <a:cubicBezTo>
                  <a:pt x="8835" y="3385"/>
                  <a:pt x="8883" y="3290"/>
                  <a:pt x="8883" y="3207"/>
                </a:cubicBezTo>
                <a:lnTo>
                  <a:pt x="8883" y="2504"/>
                </a:lnTo>
                <a:cubicBezTo>
                  <a:pt x="8883" y="2397"/>
                  <a:pt x="8823" y="2314"/>
                  <a:pt x="8740" y="2266"/>
                </a:cubicBezTo>
                <a:lnTo>
                  <a:pt x="4906" y="28"/>
                </a:lnTo>
                <a:cubicBezTo>
                  <a:pt x="4870" y="10"/>
                  <a:pt x="4826" y="1"/>
                  <a:pt x="478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207" name="Google Shape;10207;p78"/>
          <p:cNvGrpSpPr/>
          <p:nvPr/>
        </p:nvGrpSpPr>
        <p:grpSpPr>
          <a:xfrm>
            <a:off x="2905442" y="5481682"/>
            <a:ext cx="530033" cy="464893"/>
            <a:chOff x="2179081" y="4285511"/>
            <a:chExt cx="397525" cy="348670"/>
          </a:xfrm>
          <a:solidFill>
            <a:schemeClr val="tx1"/>
          </a:solidFill>
        </p:grpSpPr>
        <p:sp>
          <p:nvSpPr>
            <p:cNvPr id="10208" name="Google Shape;10208;p78"/>
            <p:cNvSpPr/>
            <p:nvPr/>
          </p:nvSpPr>
          <p:spPr>
            <a:xfrm>
              <a:off x="2262437" y="4354322"/>
              <a:ext cx="230813" cy="210507"/>
            </a:xfrm>
            <a:custGeom>
              <a:avLst/>
              <a:gdLst/>
              <a:ahLst/>
              <a:cxnLst/>
              <a:rect l="l" t="t" r="r" b="b"/>
              <a:pathLst>
                <a:path w="7252" h="6614" extrusionOk="0">
                  <a:moveTo>
                    <a:pt x="3627" y="376"/>
                  </a:moveTo>
                  <a:cubicBezTo>
                    <a:pt x="4070" y="376"/>
                    <a:pt x="4516" y="477"/>
                    <a:pt x="4930" y="684"/>
                  </a:cubicBezTo>
                  <a:lnTo>
                    <a:pt x="4132" y="2065"/>
                  </a:lnTo>
                  <a:cubicBezTo>
                    <a:pt x="3965" y="2006"/>
                    <a:pt x="3799" y="1958"/>
                    <a:pt x="3620" y="1958"/>
                  </a:cubicBezTo>
                  <a:cubicBezTo>
                    <a:pt x="3441" y="1958"/>
                    <a:pt x="3263" y="1994"/>
                    <a:pt x="3120" y="2065"/>
                  </a:cubicBezTo>
                  <a:lnTo>
                    <a:pt x="2322" y="684"/>
                  </a:lnTo>
                  <a:cubicBezTo>
                    <a:pt x="2730" y="480"/>
                    <a:pt x="3177" y="376"/>
                    <a:pt x="3627" y="376"/>
                  </a:cubicBezTo>
                  <a:close/>
                  <a:moveTo>
                    <a:pt x="1989" y="863"/>
                  </a:moveTo>
                  <a:lnTo>
                    <a:pt x="2787" y="2244"/>
                  </a:lnTo>
                  <a:cubicBezTo>
                    <a:pt x="2513" y="2458"/>
                    <a:pt x="2322" y="2768"/>
                    <a:pt x="2286" y="3137"/>
                  </a:cubicBezTo>
                  <a:lnTo>
                    <a:pt x="691" y="3137"/>
                  </a:lnTo>
                  <a:lnTo>
                    <a:pt x="691" y="3125"/>
                  </a:lnTo>
                  <a:cubicBezTo>
                    <a:pt x="739" y="2422"/>
                    <a:pt x="1013" y="1756"/>
                    <a:pt x="1536" y="1232"/>
                  </a:cubicBezTo>
                  <a:cubicBezTo>
                    <a:pt x="1667" y="1101"/>
                    <a:pt x="1834" y="970"/>
                    <a:pt x="1989" y="863"/>
                  </a:cubicBezTo>
                  <a:close/>
                  <a:moveTo>
                    <a:pt x="3620" y="2339"/>
                  </a:moveTo>
                  <a:cubicBezTo>
                    <a:pt x="4156" y="2339"/>
                    <a:pt x="4608" y="2779"/>
                    <a:pt x="4608" y="3315"/>
                  </a:cubicBezTo>
                  <a:cubicBezTo>
                    <a:pt x="4608" y="3851"/>
                    <a:pt x="4156" y="4303"/>
                    <a:pt x="3620" y="4303"/>
                  </a:cubicBezTo>
                  <a:cubicBezTo>
                    <a:pt x="3072" y="4303"/>
                    <a:pt x="2644" y="3851"/>
                    <a:pt x="2644" y="3315"/>
                  </a:cubicBezTo>
                  <a:cubicBezTo>
                    <a:pt x="2644" y="2768"/>
                    <a:pt x="3084" y="2339"/>
                    <a:pt x="3620" y="2339"/>
                  </a:cubicBezTo>
                  <a:close/>
                  <a:moveTo>
                    <a:pt x="6549" y="3482"/>
                  </a:moveTo>
                  <a:cubicBezTo>
                    <a:pt x="6513" y="4184"/>
                    <a:pt x="6227" y="4863"/>
                    <a:pt x="5704" y="5387"/>
                  </a:cubicBezTo>
                  <a:cubicBezTo>
                    <a:pt x="5573" y="5518"/>
                    <a:pt x="5406" y="5661"/>
                    <a:pt x="5263" y="5756"/>
                  </a:cubicBezTo>
                  <a:lnTo>
                    <a:pt x="4453" y="4375"/>
                  </a:lnTo>
                  <a:cubicBezTo>
                    <a:pt x="4727" y="4172"/>
                    <a:pt x="4918" y="3851"/>
                    <a:pt x="4965" y="3482"/>
                  </a:cubicBezTo>
                  <a:close/>
                  <a:moveTo>
                    <a:pt x="4120" y="4553"/>
                  </a:moveTo>
                  <a:lnTo>
                    <a:pt x="4918" y="5935"/>
                  </a:lnTo>
                  <a:cubicBezTo>
                    <a:pt x="4510" y="6138"/>
                    <a:pt x="4063" y="6243"/>
                    <a:pt x="3613" y="6243"/>
                  </a:cubicBezTo>
                  <a:cubicBezTo>
                    <a:pt x="3170" y="6243"/>
                    <a:pt x="2724" y="6141"/>
                    <a:pt x="2310" y="5935"/>
                  </a:cubicBezTo>
                  <a:lnTo>
                    <a:pt x="3120" y="4553"/>
                  </a:lnTo>
                  <a:cubicBezTo>
                    <a:pt x="3275" y="4613"/>
                    <a:pt x="3441" y="4661"/>
                    <a:pt x="3620" y="4661"/>
                  </a:cubicBezTo>
                  <a:cubicBezTo>
                    <a:pt x="3799" y="4661"/>
                    <a:pt x="3977" y="4625"/>
                    <a:pt x="4120" y="4553"/>
                  </a:cubicBezTo>
                  <a:close/>
                  <a:moveTo>
                    <a:pt x="3636" y="0"/>
                  </a:moveTo>
                  <a:cubicBezTo>
                    <a:pt x="2787" y="0"/>
                    <a:pt x="1940" y="328"/>
                    <a:pt x="1298" y="970"/>
                  </a:cubicBezTo>
                  <a:cubicBezTo>
                    <a:pt x="120" y="2137"/>
                    <a:pt x="0" y="4018"/>
                    <a:pt x="1036" y="5327"/>
                  </a:cubicBezTo>
                  <a:cubicBezTo>
                    <a:pt x="1060" y="5375"/>
                    <a:pt x="1120" y="5399"/>
                    <a:pt x="1179" y="5399"/>
                  </a:cubicBezTo>
                  <a:cubicBezTo>
                    <a:pt x="1227" y="5399"/>
                    <a:pt x="1251" y="5387"/>
                    <a:pt x="1298" y="5351"/>
                  </a:cubicBezTo>
                  <a:cubicBezTo>
                    <a:pt x="1370" y="5292"/>
                    <a:pt x="1394" y="5173"/>
                    <a:pt x="1334" y="5101"/>
                  </a:cubicBezTo>
                  <a:cubicBezTo>
                    <a:pt x="953" y="4625"/>
                    <a:pt x="751" y="4065"/>
                    <a:pt x="715" y="3482"/>
                  </a:cubicBezTo>
                  <a:lnTo>
                    <a:pt x="2310" y="3482"/>
                  </a:lnTo>
                  <a:cubicBezTo>
                    <a:pt x="2358" y="3839"/>
                    <a:pt x="2548" y="4149"/>
                    <a:pt x="2810" y="4375"/>
                  </a:cubicBezTo>
                  <a:lnTo>
                    <a:pt x="2013" y="5756"/>
                  </a:lnTo>
                  <a:lnTo>
                    <a:pt x="1834" y="5625"/>
                  </a:lnTo>
                  <a:cubicBezTo>
                    <a:pt x="1803" y="5599"/>
                    <a:pt x="1763" y="5587"/>
                    <a:pt x="1723" y="5587"/>
                  </a:cubicBezTo>
                  <a:cubicBezTo>
                    <a:pt x="1671" y="5587"/>
                    <a:pt x="1618" y="5608"/>
                    <a:pt x="1584" y="5649"/>
                  </a:cubicBezTo>
                  <a:cubicBezTo>
                    <a:pt x="1524" y="5732"/>
                    <a:pt x="1536" y="5851"/>
                    <a:pt x="1608" y="5911"/>
                  </a:cubicBezTo>
                  <a:cubicBezTo>
                    <a:pt x="2203" y="6375"/>
                    <a:pt x="2918" y="6613"/>
                    <a:pt x="3632" y="6613"/>
                  </a:cubicBezTo>
                  <a:cubicBezTo>
                    <a:pt x="4489" y="6613"/>
                    <a:pt x="5334" y="6280"/>
                    <a:pt x="5977" y="5637"/>
                  </a:cubicBezTo>
                  <a:cubicBezTo>
                    <a:pt x="7132" y="4470"/>
                    <a:pt x="7251" y="2589"/>
                    <a:pt x="6227" y="1279"/>
                  </a:cubicBezTo>
                  <a:cubicBezTo>
                    <a:pt x="6194" y="1239"/>
                    <a:pt x="6141" y="1217"/>
                    <a:pt x="6088" y="1217"/>
                  </a:cubicBezTo>
                  <a:cubicBezTo>
                    <a:pt x="6048" y="1217"/>
                    <a:pt x="6008" y="1230"/>
                    <a:pt x="5977" y="1255"/>
                  </a:cubicBezTo>
                  <a:cubicBezTo>
                    <a:pt x="5894" y="1315"/>
                    <a:pt x="5882" y="1434"/>
                    <a:pt x="5942" y="1505"/>
                  </a:cubicBezTo>
                  <a:cubicBezTo>
                    <a:pt x="6311" y="1982"/>
                    <a:pt x="6525" y="2541"/>
                    <a:pt x="6549" y="3125"/>
                  </a:cubicBezTo>
                  <a:lnTo>
                    <a:pt x="4965" y="3125"/>
                  </a:lnTo>
                  <a:cubicBezTo>
                    <a:pt x="4918" y="2768"/>
                    <a:pt x="4727" y="2458"/>
                    <a:pt x="4453" y="2232"/>
                  </a:cubicBezTo>
                  <a:lnTo>
                    <a:pt x="5263" y="851"/>
                  </a:lnTo>
                  <a:lnTo>
                    <a:pt x="5442" y="982"/>
                  </a:lnTo>
                  <a:cubicBezTo>
                    <a:pt x="5473" y="1007"/>
                    <a:pt x="5512" y="1020"/>
                    <a:pt x="5552" y="1020"/>
                  </a:cubicBezTo>
                  <a:cubicBezTo>
                    <a:pt x="5605" y="1020"/>
                    <a:pt x="5658" y="998"/>
                    <a:pt x="5692" y="958"/>
                  </a:cubicBezTo>
                  <a:cubicBezTo>
                    <a:pt x="5751" y="874"/>
                    <a:pt x="5739" y="755"/>
                    <a:pt x="5656" y="696"/>
                  </a:cubicBezTo>
                  <a:cubicBezTo>
                    <a:pt x="5059" y="229"/>
                    <a:pt x="4347" y="0"/>
                    <a:pt x="36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09" name="Google Shape;10209;p78"/>
            <p:cNvSpPr/>
            <p:nvPr/>
          </p:nvSpPr>
          <p:spPr>
            <a:xfrm>
              <a:off x="2179081" y="4285511"/>
              <a:ext cx="397525" cy="348670"/>
            </a:xfrm>
            <a:custGeom>
              <a:avLst/>
              <a:gdLst/>
              <a:ahLst/>
              <a:cxnLst/>
              <a:rect l="l" t="t" r="r" b="b"/>
              <a:pathLst>
                <a:path w="12490" h="10955" extrusionOk="0">
                  <a:moveTo>
                    <a:pt x="3493" y="346"/>
                  </a:moveTo>
                  <a:cubicBezTo>
                    <a:pt x="3526" y="346"/>
                    <a:pt x="3560" y="350"/>
                    <a:pt x="3596" y="358"/>
                  </a:cubicBezTo>
                  <a:cubicBezTo>
                    <a:pt x="3679" y="393"/>
                    <a:pt x="3751" y="465"/>
                    <a:pt x="3798" y="548"/>
                  </a:cubicBezTo>
                  <a:lnTo>
                    <a:pt x="4310" y="1655"/>
                  </a:lnTo>
                  <a:cubicBezTo>
                    <a:pt x="4167" y="1727"/>
                    <a:pt x="4036" y="1798"/>
                    <a:pt x="3917" y="1882"/>
                  </a:cubicBezTo>
                  <a:lnTo>
                    <a:pt x="3203" y="893"/>
                  </a:lnTo>
                  <a:cubicBezTo>
                    <a:pt x="3143" y="822"/>
                    <a:pt x="3131" y="715"/>
                    <a:pt x="3143" y="619"/>
                  </a:cubicBezTo>
                  <a:cubicBezTo>
                    <a:pt x="3155" y="512"/>
                    <a:pt x="3215" y="441"/>
                    <a:pt x="3310" y="393"/>
                  </a:cubicBezTo>
                  <a:cubicBezTo>
                    <a:pt x="3366" y="362"/>
                    <a:pt x="3426" y="346"/>
                    <a:pt x="3493" y="346"/>
                  </a:cubicBezTo>
                  <a:close/>
                  <a:moveTo>
                    <a:pt x="8984" y="346"/>
                  </a:moveTo>
                  <a:cubicBezTo>
                    <a:pt x="9046" y="346"/>
                    <a:pt x="9112" y="362"/>
                    <a:pt x="9168" y="393"/>
                  </a:cubicBezTo>
                  <a:cubicBezTo>
                    <a:pt x="9263" y="441"/>
                    <a:pt x="9323" y="524"/>
                    <a:pt x="9335" y="619"/>
                  </a:cubicBezTo>
                  <a:cubicBezTo>
                    <a:pt x="9347" y="715"/>
                    <a:pt x="9335" y="810"/>
                    <a:pt x="9275" y="893"/>
                  </a:cubicBezTo>
                  <a:lnTo>
                    <a:pt x="8561" y="1882"/>
                  </a:lnTo>
                  <a:cubicBezTo>
                    <a:pt x="8442" y="1810"/>
                    <a:pt x="8311" y="1715"/>
                    <a:pt x="8180" y="1655"/>
                  </a:cubicBezTo>
                  <a:lnTo>
                    <a:pt x="8680" y="560"/>
                  </a:lnTo>
                  <a:cubicBezTo>
                    <a:pt x="8727" y="465"/>
                    <a:pt x="8799" y="393"/>
                    <a:pt x="8894" y="358"/>
                  </a:cubicBezTo>
                  <a:cubicBezTo>
                    <a:pt x="8922" y="350"/>
                    <a:pt x="8952" y="346"/>
                    <a:pt x="8984" y="346"/>
                  </a:cubicBezTo>
                  <a:close/>
                  <a:moveTo>
                    <a:pt x="11780" y="5137"/>
                  </a:moveTo>
                  <a:cubicBezTo>
                    <a:pt x="11858" y="5137"/>
                    <a:pt x="11924" y="5171"/>
                    <a:pt x="11990" y="5227"/>
                  </a:cubicBezTo>
                  <a:cubicBezTo>
                    <a:pt x="12061" y="5287"/>
                    <a:pt x="12097" y="5394"/>
                    <a:pt x="12097" y="5477"/>
                  </a:cubicBezTo>
                  <a:cubicBezTo>
                    <a:pt x="12097" y="5572"/>
                    <a:pt x="12061" y="5656"/>
                    <a:pt x="11990" y="5739"/>
                  </a:cubicBezTo>
                  <a:cubicBezTo>
                    <a:pt x="11917" y="5791"/>
                    <a:pt x="11845" y="5825"/>
                    <a:pt x="11756" y="5825"/>
                  </a:cubicBezTo>
                  <a:cubicBezTo>
                    <a:pt x="11743" y="5825"/>
                    <a:pt x="11730" y="5824"/>
                    <a:pt x="11716" y="5823"/>
                  </a:cubicBezTo>
                  <a:lnTo>
                    <a:pt x="10513" y="5703"/>
                  </a:lnTo>
                  <a:lnTo>
                    <a:pt x="10513" y="5477"/>
                  </a:lnTo>
                  <a:lnTo>
                    <a:pt x="10513" y="5263"/>
                  </a:lnTo>
                  <a:lnTo>
                    <a:pt x="11716" y="5144"/>
                  </a:lnTo>
                  <a:cubicBezTo>
                    <a:pt x="11738" y="5139"/>
                    <a:pt x="11760" y="5137"/>
                    <a:pt x="11780" y="5137"/>
                  </a:cubicBezTo>
                  <a:close/>
                  <a:moveTo>
                    <a:pt x="729" y="5130"/>
                  </a:moveTo>
                  <a:cubicBezTo>
                    <a:pt x="740" y="5130"/>
                    <a:pt x="751" y="5131"/>
                    <a:pt x="762" y="5132"/>
                  </a:cubicBezTo>
                  <a:lnTo>
                    <a:pt x="1965" y="5251"/>
                  </a:lnTo>
                  <a:lnTo>
                    <a:pt x="1965" y="5477"/>
                  </a:lnTo>
                  <a:lnTo>
                    <a:pt x="1965" y="5703"/>
                  </a:lnTo>
                  <a:lnTo>
                    <a:pt x="762" y="5823"/>
                  </a:lnTo>
                  <a:cubicBezTo>
                    <a:pt x="745" y="5824"/>
                    <a:pt x="728" y="5825"/>
                    <a:pt x="712" y="5825"/>
                  </a:cubicBezTo>
                  <a:cubicBezTo>
                    <a:pt x="628" y="5825"/>
                    <a:pt x="558" y="5799"/>
                    <a:pt x="488" y="5739"/>
                  </a:cubicBezTo>
                  <a:cubicBezTo>
                    <a:pt x="417" y="5680"/>
                    <a:pt x="369" y="5572"/>
                    <a:pt x="369" y="5477"/>
                  </a:cubicBezTo>
                  <a:cubicBezTo>
                    <a:pt x="369" y="5370"/>
                    <a:pt x="417" y="5287"/>
                    <a:pt x="488" y="5227"/>
                  </a:cubicBezTo>
                  <a:cubicBezTo>
                    <a:pt x="563" y="5174"/>
                    <a:pt x="638" y="5130"/>
                    <a:pt x="729" y="5130"/>
                  </a:cubicBezTo>
                  <a:close/>
                  <a:moveTo>
                    <a:pt x="6239" y="1548"/>
                  </a:moveTo>
                  <a:cubicBezTo>
                    <a:pt x="8394" y="1548"/>
                    <a:pt x="10156" y="3310"/>
                    <a:pt x="10156" y="5465"/>
                  </a:cubicBezTo>
                  <a:cubicBezTo>
                    <a:pt x="10156" y="7620"/>
                    <a:pt x="8394" y="9382"/>
                    <a:pt x="6239" y="9382"/>
                  </a:cubicBezTo>
                  <a:cubicBezTo>
                    <a:pt x="4084" y="9382"/>
                    <a:pt x="2322" y="7620"/>
                    <a:pt x="2322" y="5465"/>
                  </a:cubicBezTo>
                  <a:cubicBezTo>
                    <a:pt x="2322" y="3310"/>
                    <a:pt x="4084" y="1548"/>
                    <a:pt x="6239" y="1548"/>
                  </a:cubicBezTo>
                  <a:close/>
                  <a:moveTo>
                    <a:pt x="3917" y="9073"/>
                  </a:moveTo>
                  <a:cubicBezTo>
                    <a:pt x="4036" y="9144"/>
                    <a:pt x="4167" y="9228"/>
                    <a:pt x="4310" y="9287"/>
                  </a:cubicBezTo>
                  <a:lnTo>
                    <a:pt x="3798" y="10395"/>
                  </a:lnTo>
                  <a:cubicBezTo>
                    <a:pt x="3751" y="10478"/>
                    <a:pt x="3679" y="10561"/>
                    <a:pt x="3596" y="10585"/>
                  </a:cubicBezTo>
                  <a:cubicBezTo>
                    <a:pt x="3563" y="10597"/>
                    <a:pt x="3528" y="10603"/>
                    <a:pt x="3493" y="10603"/>
                  </a:cubicBezTo>
                  <a:cubicBezTo>
                    <a:pt x="3429" y="10603"/>
                    <a:pt x="3364" y="10584"/>
                    <a:pt x="3310" y="10561"/>
                  </a:cubicBezTo>
                  <a:cubicBezTo>
                    <a:pt x="3215" y="10514"/>
                    <a:pt x="3155" y="10418"/>
                    <a:pt x="3143" y="10335"/>
                  </a:cubicBezTo>
                  <a:cubicBezTo>
                    <a:pt x="3131" y="10228"/>
                    <a:pt x="3143" y="10144"/>
                    <a:pt x="3203" y="10049"/>
                  </a:cubicBezTo>
                  <a:lnTo>
                    <a:pt x="3917" y="9073"/>
                  </a:lnTo>
                  <a:close/>
                  <a:moveTo>
                    <a:pt x="8561" y="9073"/>
                  </a:moveTo>
                  <a:lnTo>
                    <a:pt x="9275" y="10049"/>
                  </a:lnTo>
                  <a:cubicBezTo>
                    <a:pt x="9335" y="10121"/>
                    <a:pt x="9347" y="10228"/>
                    <a:pt x="9335" y="10335"/>
                  </a:cubicBezTo>
                  <a:cubicBezTo>
                    <a:pt x="9323" y="10442"/>
                    <a:pt x="9263" y="10514"/>
                    <a:pt x="9168" y="10561"/>
                  </a:cubicBezTo>
                  <a:cubicBezTo>
                    <a:pt x="9114" y="10584"/>
                    <a:pt x="9054" y="10603"/>
                    <a:pt x="8990" y="10603"/>
                  </a:cubicBezTo>
                  <a:cubicBezTo>
                    <a:pt x="8955" y="10603"/>
                    <a:pt x="8920" y="10597"/>
                    <a:pt x="8882" y="10585"/>
                  </a:cubicBezTo>
                  <a:cubicBezTo>
                    <a:pt x="8799" y="10561"/>
                    <a:pt x="8727" y="10478"/>
                    <a:pt x="8680" y="10395"/>
                  </a:cubicBezTo>
                  <a:lnTo>
                    <a:pt x="8180" y="9287"/>
                  </a:lnTo>
                  <a:cubicBezTo>
                    <a:pt x="8311" y="9216"/>
                    <a:pt x="8442" y="9144"/>
                    <a:pt x="8561" y="9073"/>
                  </a:cubicBezTo>
                  <a:close/>
                  <a:moveTo>
                    <a:pt x="3464" y="0"/>
                  </a:moveTo>
                  <a:cubicBezTo>
                    <a:pt x="3346" y="0"/>
                    <a:pt x="3228" y="30"/>
                    <a:pt x="3120" y="96"/>
                  </a:cubicBezTo>
                  <a:cubicBezTo>
                    <a:pt x="2941" y="203"/>
                    <a:pt x="2822" y="358"/>
                    <a:pt x="2774" y="548"/>
                  </a:cubicBezTo>
                  <a:cubicBezTo>
                    <a:pt x="2727" y="750"/>
                    <a:pt x="2774" y="953"/>
                    <a:pt x="2893" y="1120"/>
                  </a:cubicBezTo>
                  <a:lnTo>
                    <a:pt x="3608" y="2096"/>
                  </a:lnTo>
                  <a:cubicBezTo>
                    <a:pt x="2739" y="2775"/>
                    <a:pt x="2143" y="3751"/>
                    <a:pt x="2000" y="4882"/>
                  </a:cubicBezTo>
                  <a:lnTo>
                    <a:pt x="798" y="4763"/>
                  </a:lnTo>
                  <a:cubicBezTo>
                    <a:pt x="781" y="4762"/>
                    <a:pt x="764" y="4761"/>
                    <a:pt x="747" y="4761"/>
                  </a:cubicBezTo>
                  <a:cubicBezTo>
                    <a:pt x="562" y="4761"/>
                    <a:pt x="380" y="4821"/>
                    <a:pt x="238" y="4941"/>
                  </a:cubicBezTo>
                  <a:cubicBezTo>
                    <a:pt x="95" y="5084"/>
                    <a:pt x="0" y="5275"/>
                    <a:pt x="0" y="5465"/>
                  </a:cubicBezTo>
                  <a:cubicBezTo>
                    <a:pt x="0" y="5656"/>
                    <a:pt x="95" y="5858"/>
                    <a:pt x="238" y="5989"/>
                  </a:cubicBezTo>
                  <a:cubicBezTo>
                    <a:pt x="381" y="6108"/>
                    <a:pt x="536" y="6168"/>
                    <a:pt x="714" y="6168"/>
                  </a:cubicBezTo>
                  <a:lnTo>
                    <a:pt x="798" y="6168"/>
                  </a:lnTo>
                  <a:lnTo>
                    <a:pt x="2000" y="6049"/>
                  </a:lnTo>
                  <a:cubicBezTo>
                    <a:pt x="2143" y="7180"/>
                    <a:pt x="2762" y="8156"/>
                    <a:pt x="3608" y="8835"/>
                  </a:cubicBezTo>
                  <a:lnTo>
                    <a:pt x="2905" y="9847"/>
                  </a:lnTo>
                  <a:cubicBezTo>
                    <a:pt x="2786" y="10002"/>
                    <a:pt x="2739" y="10216"/>
                    <a:pt x="2786" y="10406"/>
                  </a:cubicBezTo>
                  <a:cubicBezTo>
                    <a:pt x="2834" y="10597"/>
                    <a:pt x="2953" y="10776"/>
                    <a:pt x="3131" y="10871"/>
                  </a:cubicBezTo>
                  <a:cubicBezTo>
                    <a:pt x="3239" y="10930"/>
                    <a:pt x="3370" y="10954"/>
                    <a:pt x="3489" y="10954"/>
                  </a:cubicBezTo>
                  <a:cubicBezTo>
                    <a:pt x="3560" y="10954"/>
                    <a:pt x="3632" y="10942"/>
                    <a:pt x="3715" y="10930"/>
                  </a:cubicBezTo>
                  <a:cubicBezTo>
                    <a:pt x="3905" y="10871"/>
                    <a:pt x="4048" y="10716"/>
                    <a:pt x="4143" y="10537"/>
                  </a:cubicBezTo>
                  <a:lnTo>
                    <a:pt x="4644" y="9442"/>
                  </a:lnTo>
                  <a:cubicBezTo>
                    <a:pt x="5132" y="9644"/>
                    <a:pt x="5691" y="9752"/>
                    <a:pt x="6251" y="9752"/>
                  </a:cubicBezTo>
                  <a:cubicBezTo>
                    <a:pt x="6822" y="9752"/>
                    <a:pt x="7370" y="9633"/>
                    <a:pt x="7858" y="9442"/>
                  </a:cubicBezTo>
                  <a:lnTo>
                    <a:pt x="8370" y="10537"/>
                  </a:lnTo>
                  <a:cubicBezTo>
                    <a:pt x="8454" y="10716"/>
                    <a:pt x="8608" y="10871"/>
                    <a:pt x="8799" y="10930"/>
                  </a:cubicBezTo>
                  <a:cubicBezTo>
                    <a:pt x="8870" y="10954"/>
                    <a:pt x="8942" y="10954"/>
                    <a:pt x="9025" y="10954"/>
                  </a:cubicBezTo>
                  <a:cubicBezTo>
                    <a:pt x="9144" y="10954"/>
                    <a:pt x="9275" y="10930"/>
                    <a:pt x="9382" y="10871"/>
                  </a:cubicBezTo>
                  <a:cubicBezTo>
                    <a:pt x="9561" y="10764"/>
                    <a:pt x="9680" y="10597"/>
                    <a:pt x="9716" y="10406"/>
                  </a:cubicBezTo>
                  <a:cubicBezTo>
                    <a:pt x="9763" y="10216"/>
                    <a:pt x="9716" y="10002"/>
                    <a:pt x="9597" y="9847"/>
                  </a:cubicBezTo>
                  <a:lnTo>
                    <a:pt x="8882" y="8859"/>
                  </a:lnTo>
                  <a:cubicBezTo>
                    <a:pt x="9751" y="8192"/>
                    <a:pt x="10347" y="7204"/>
                    <a:pt x="10490" y="6073"/>
                  </a:cubicBezTo>
                  <a:lnTo>
                    <a:pt x="11704" y="6192"/>
                  </a:lnTo>
                  <a:lnTo>
                    <a:pt x="11775" y="6192"/>
                  </a:lnTo>
                  <a:cubicBezTo>
                    <a:pt x="11954" y="6192"/>
                    <a:pt x="12121" y="6132"/>
                    <a:pt x="12252" y="6013"/>
                  </a:cubicBezTo>
                  <a:cubicBezTo>
                    <a:pt x="12395" y="5882"/>
                    <a:pt x="12490" y="5692"/>
                    <a:pt x="12490" y="5489"/>
                  </a:cubicBezTo>
                  <a:cubicBezTo>
                    <a:pt x="12490" y="5299"/>
                    <a:pt x="12383" y="5084"/>
                    <a:pt x="12240" y="4941"/>
                  </a:cubicBezTo>
                  <a:cubicBezTo>
                    <a:pt x="12098" y="4821"/>
                    <a:pt x="11926" y="4761"/>
                    <a:pt x="11742" y="4761"/>
                  </a:cubicBezTo>
                  <a:cubicBezTo>
                    <a:pt x="11726" y="4761"/>
                    <a:pt x="11709" y="4762"/>
                    <a:pt x="11692" y="4763"/>
                  </a:cubicBezTo>
                  <a:lnTo>
                    <a:pt x="10478" y="4882"/>
                  </a:lnTo>
                  <a:cubicBezTo>
                    <a:pt x="10335" y="3751"/>
                    <a:pt x="9716" y="2775"/>
                    <a:pt x="8870" y="2096"/>
                  </a:cubicBezTo>
                  <a:lnTo>
                    <a:pt x="9585" y="1120"/>
                  </a:lnTo>
                  <a:cubicBezTo>
                    <a:pt x="9704" y="953"/>
                    <a:pt x="9751" y="750"/>
                    <a:pt x="9704" y="548"/>
                  </a:cubicBezTo>
                  <a:cubicBezTo>
                    <a:pt x="9668" y="358"/>
                    <a:pt x="9537" y="179"/>
                    <a:pt x="9370" y="96"/>
                  </a:cubicBezTo>
                  <a:cubicBezTo>
                    <a:pt x="9254" y="30"/>
                    <a:pt x="9134" y="0"/>
                    <a:pt x="9015" y="0"/>
                  </a:cubicBezTo>
                  <a:cubicBezTo>
                    <a:pt x="8938" y="0"/>
                    <a:pt x="8861" y="13"/>
                    <a:pt x="8787" y="36"/>
                  </a:cubicBezTo>
                  <a:cubicBezTo>
                    <a:pt x="8596" y="96"/>
                    <a:pt x="8442" y="238"/>
                    <a:pt x="8358" y="417"/>
                  </a:cubicBezTo>
                  <a:lnTo>
                    <a:pt x="7846" y="1524"/>
                  </a:lnTo>
                  <a:cubicBezTo>
                    <a:pt x="7358" y="1310"/>
                    <a:pt x="6810" y="1203"/>
                    <a:pt x="6239" y="1203"/>
                  </a:cubicBezTo>
                  <a:cubicBezTo>
                    <a:pt x="5679" y="1203"/>
                    <a:pt x="5120" y="1322"/>
                    <a:pt x="4632" y="1524"/>
                  </a:cubicBezTo>
                  <a:lnTo>
                    <a:pt x="4132" y="417"/>
                  </a:lnTo>
                  <a:cubicBezTo>
                    <a:pt x="4036" y="238"/>
                    <a:pt x="3893" y="96"/>
                    <a:pt x="3691" y="36"/>
                  </a:cubicBezTo>
                  <a:cubicBezTo>
                    <a:pt x="3617" y="13"/>
                    <a:pt x="3540" y="0"/>
                    <a:pt x="34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10" name="Google Shape;10210;p78"/>
          <p:cNvGrpSpPr/>
          <p:nvPr/>
        </p:nvGrpSpPr>
        <p:grpSpPr>
          <a:xfrm>
            <a:off x="4778935" y="5494329"/>
            <a:ext cx="356765" cy="439220"/>
            <a:chOff x="3584201" y="4294996"/>
            <a:chExt cx="267574" cy="329415"/>
          </a:xfrm>
          <a:solidFill>
            <a:schemeClr val="tx1"/>
          </a:solidFill>
        </p:grpSpPr>
        <p:sp>
          <p:nvSpPr>
            <p:cNvPr id="10211" name="Google Shape;10211;p78"/>
            <p:cNvSpPr/>
            <p:nvPr/>
          </p:nvSpPr>
          <p:spPr>
            <a:xfrm>
              <a:off x="3584201" y="4294996"/>
              <a:ext cx="267574" cy="329415"/>
            </a:xfrm>
            <a:custGeom>
              <a:avLst/>
              <a:gdLst/>
              <a:ahLst/>
              <a:cxnLst/>
              <a:rect l="l" t="t" r="r" b="b"/>
              <a:pathLst>
                <a:path w="8407" h="10350" extrusionOk="0">
                  <a:moveTo>
                    <a:pt x="4191" y="321"/>
                  </a:moveTo>
                  <a:lnTo>
                    <a:pt x="8097" y="1095"/>
                  </a:lnTo>
                  <a:lnTo>
                    <a:pt x="8097" y="6727"/>
                  </a:lnTo>
                  <a:lnTo>
                    <a:pt x="4191" y="10001"/>
                  </a:lnTo>
                  <a:lnTo>
                    <a:pt x="298" y="6727"/>
                  </a:lnTo>
                  <a:lnTo>
                    <a:pt x="298" y="1095"/>
                  </a:lnTo>
                  <a:lnTo>
                    <a:pt x="4191" y="321"/>
                  </a:lnTo>
                  <a:close/>
                  <a:moveTo>
                    <a:pt x="4168" y="0"/>
                  </a:moveTo>
                  <a:lnTo>
                    <a:pt x="120" y="810"/>
                  </a:lnTo>
                  <a:cubicBezTo>
                    <a:pt x="48" y="822"/>
                    <a:pt x="0" y="881"/>
                    <a:pt x="0" y="953"/>
                  </a:cubicBezTo>
                  <a:lnTo>
                    <a:pt x="0" y="6787"/>
                  </a:lnTo>
                  <a:cubicBezTo>
                    <a:pt x="0" y="6834"/>
                    <a:pt x="12" y="6882"/>
                    <a:pt x="60" y="6906"/>
                  </a:cubicBezTo>
                  <a:lnTo>
                    <a:pt x="4108" y="10323"/>
                  </a:lnTo>
                  <a:cubicBezTo>
                    <a:pt x="4138" y="10341"/>
                    <a:pt x="4171" y="10350"/>
                    <a:pt x="4203" y="10350"/>
                  </a:cubicBezTo>
                  <a:cubicBezTo>
                    <a:pt x="4236" y="10350"/>
                    <a:pt x="4269" y="10341"/>
                    <a:pt x="4299" y="10323"/>
                  </a:cubicBezTo>
                  <a:lnTo>
                    <a:pt x="8347" y="6906"/>
                  </a:lnTo>
                  <a:cubicBezTo>
                    <a:pt x="8382" y="6882"/>
                    <a:pt x="8406" y="6834"/>
                    <a:pt x="8406" y="6787"/>
                  </a:cubicBezTo>
                  <a:lnTo>
                    <a:pt x="8406" y="953"/>
                  </a:lnTo>
                  <a:cubicBezTo>
                    <a:pt x="8406" y="881"/>
                    <a:pt x="8347" y="822"/>
                    <a:pt x="8275" y="810"/>
                  </a:cubicBezTo>
                  <a:lnTo>
                    <a:pt x="422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12" name="Google Shape;10212;p78"/>
            <p:cNvSpPr/>
            <p:nvPr/>
          </p:nvSpPr>
          <p:spPr>
            <a:xfrm>
              <a:off x="3604666" y="4315811"/>
              <a:ext cx="226644" cy="281610"/>
            </a:xfrm>
            <a:custGeom>
              <a:avLst/>
              <a:gdLst/>
              <a:ahLst/>
              <a:cxnLst/>
              <a:rect l="l" t="t" r="r" b="b"/>
              <a:pathLst>
                <a:path w="7121" h="8848" extrusionOk="0">
                  <a:moveTo>
                    <a:pt x="3525" y="1"/>
                  </a:moveTo>
                  <a:lnTo>
                    <a:pt x="119" y="691"/>
                  </a:lnTo>
                  <a:cubicBezTo>
                    <a:pt x="36" y="703"/>
                    <a:pt x="0" y="763"/>
                    <a:pt x="0" y="834"/>
                  </a:cubicBezTo>
                  <a:lnTo>
                    <a:pt x="0" y="5835"/>
                  </a:lnTo>
                  <a:cubicBezTo>
                    <a:pt x="0" y="5883"/>
                    <a:pt x="12" y="5930"/>
                    <a:pt x="60" y="5954"/>
                  </a:cubicBezTo>
                  <a:lnTo>
                    <a:pt x="3465" y="8811"/>
                  </a:lnTo>
                  <a:cubicBezTo>
                    <a:pt x="3495" y="8835"/>
                    <a:pt x="3528" y="8847"/>
                    <a:pt x="3560" y="8847"/>
                  </a:cubicBezTo>
                  <a:cubicBezTo>
                    <a:pt x="3593" y="8847"/>
                    <a:pt x="3626" y="8835"/>
                    <a:pt x="3656" y="8811"/>
                  </a:cubicBezTo>
                  <a:lnTo>
                    <a:pt x="7061" y="5954"/>
                  </a:lnTo>
                  <a:cubicBezTo>
                    <a:pt x="7097" y="5930"/>
                    <a:pt x="7120" y="5883"/>
                    <a:pt x="7120" y="5835"/>
                  </a:cubicBezTo>
                  <a:lnTo>
                    <a:pt x="7120" y="4609"/>
                  </a:lnTo>
                  <a:cubicBezTo>
                    <a:pt x="7120" y="4513"/>
                    <a:pt x="7049" y="4454"/>
                    <a:pt x="6977" y="4454"/>
                  </a:cubicBezTo>
                  <a:cubicBezTo>
                    <a:pt x="6882" y="4454"/>
                    <a:pt x="6823" y="4525"/>
                    <a:pt x="6823" y="4609"/>
                  </a:cubicBezTo>
                  <a:lnTo>
                    <a:pt x="6823" y="5763"/>
                  </a:lnTo>
                  <a:lnTo>
                    <a:pt x="3572" y="8502"/>
                  </a:lnTo>
                  <a:lnTo>
                    <a:pt x="298" y="5763"/>
                  </a:lnTo>
                  <a:lnTo>
                    <a:pt x="298" y="953"/>
                  </a:lnTo>
                  <a:lnTo>
                    <a:pt x="3548" y="299"/>
                  </a:lnTo>
                  <a:lnTo>
                    <a:pt x="6811" y="953"/>
                  </a:lnTo>
                  <a:lnTo>
                    <a:pt x="6811" y="3847"/>
                  </a:lnTo>
                  <a:cubicBezTo>
                    <a:pt x="6799" y="3930"/>
                    <a:pt x="6870" y="4013"/>
                    <a:pt x="6966" y="4013"/>
                  </a:cubicBezTo>
                  <a:cubicBezTo>
                    <a:pt x="7049" y="4013"/>
                    <a:pt x="7108" y="3930"/>
                    <a:pt x="7108" y="3858"/>
                  </a:cubicBezTo>
                  <a:lnTo>
                    <a:pt x="7108" y="834"/>
                  </a:lnTo>
                  <a:cubicBezTo>
                    <a:pt x="7108" y="763"/>
                    <a:pt x="7061" y="703"/>
                    <a:pt x="6989" y="691"/>
                  </a:cubicBezTo>
                  <a:lnTo>
                    <a:pt x="358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13" name="Google Shape;10213;p78"/>
            <p:cNvSpPr/>
            <p:nvPr/>
          </p:nvSpPr>
          <p:spPr>
            <a:xfrm>
              <a:off x="3645597" y="4362056"/>
              <a:ext cx="144019" cy="144019"/>
            </a:xfrm>
            <a:custGeom>
              <a:avLst/>
              <a:gdLst/>
              <a:ahLst/>
              <a:cxnLst/>
              <a:rect l="l" t="t" r="r" b="b"/>
              <a:pathLst>
                <a:path w="4525" h="4525" extrusionOk="0">
                  <a:moveTo>
                    <a:pt x="2262" y="322"/>
                  </a:moveTo>
                  <a:cubicBezTo>
                    <a:pt x="3334" y="322"/>
                    <a:pt x="4215" y="1203"/>
                    <a:pt x="4215" y="2275"/>
                  </a:cubicBezTo>
                  <a:cubicBezTo>
                    <a:pt x="4215" y="3346"/>
                    <a:pt x="3334" y="4227"/>
                    <a:pt x="2262" y="4227"/>
                  </a:cubicBezTo>
                  <a:cubicBezTo>
                    <a:pt x="1191" y="4227"/>
                    <a:pt x="322" y="3346"/>
                    <a:pt x="322" y="2275"/>
                  </a:cubicBezTo>
                  <a:cubicBezTo>
                    <a:pt x="322" y="1203"/>
                    <a:pt x="1191" y="322"/>
                    <a:pt x="2262" y="322"/>
                  </a:cubicBezTo>
                  <a:close/>
                  <a:moveTo>
                    <a:pt x="2262" y="0"/>
                  </a:moveTo>
                  <a:cubicBezTo>
                    <a:pt x="1012" y="0"/>
                    <a:pt x="0" y="1012"/>
                    <a:pt x="0" y="2263"/>
                  </a:cubicBezTo>
                  <a:cubicBezTo>
                    <a:pt x="0" y="3513"/>
                    <a:pt x="1012" y="4525"/>
                    <a:pt x="2262" y="4525"/>
                  </a:cubicBezTo>
                  <a:cubicBezTo>
                    <a:pt x="3513" y="4525"/>
                    <a:pt x="4525" y="3513"/>
                    <a:pt x="4525" y="2263"/>
                  </a:cubicBezTo>
                  <a:cubicBezTo>
                    <a:pt x="4525" y="1012"/>
                    <a:pt x="3513" y="0"/>
                    <a:pt x="2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14" name="Google Shape;10214;p78"/>
            <p:cNvSpPr/>
            <p:nvPr/>
          </p:nvSpPr>
          <p:spPr>
            <a:xfrm>
              <a:off x="3692574" y="4377970"/>
              <a:ext cx="51561" cy="112574"/>
            </a:xfrm>
            <a:custGeom>
              <a:avLst/>
              <a:gdLst/>
              <a:ahLst/>
              <a:cxnLst/>
              <a:rect l="l" t="t" r="r" b="b"/>
              <a:pathLst>
                <a:path w="1620" h="3537" extrusionOk="0">
                  <a:moveTo>
                    <a:pt x="810" y="0"/>
                  </a:moveTo>
                  <a:cubicBezTo>
                    <a:pt x="727" y="0"/>
                    <a:pt x="656" y="72"/>
                    <a:pt x="656" y="155"/>
                  </a:cubicBezTo>
                  <a:lnTo>
                    <a:pt x="656" y="489"/>
                  </a:lnTo>
                  <a:cubicBezTo>
                    <a:pt x="298" y="524"/>
                    <a:pt x="1" y="834"/>
                    <a:pt x="1" y="1203"/>
                  </a:cubicBezTo>
                  <a:cubicBezTo>
                    <a:pt x="1" y="1608"/>
                    <a:pt x="334" y="1917"/>
                    <a:pt x="715" y="1917"/>
                  </a:cubicBezTo>
                  <a:lnTo>
                    <a:pt x="882" y="1917"/>
                  </a:lnTo>
                  <a:cubicBezTo>
                    <a:pt x="1108" y="1917"/>
                    <a:pt x="1298" y="2108"/>
                    <a:pt x="1298" y="2334"/>
                  </a:cubicBezTo>
                  <a:cubicBezTo>
                    <a:pt x="1298" y="2560"/>
                    <a:pt x="1108" y="2751"/>
                    <a:pt x="882" y="2751"/>
                  </a:cubicBezTo>
                  <a:lnTo>
                    <a:pt x="644" y="2751"/>
                  </a:lnTo>
                  <a:cubicBezTo>
                    <a:pt x="465" y="2751"/>
                    <a:pt x="310" y="2608"/>
                    <a:pt x="310" y="2429"/>
                  </a:cubicBezTo>
                  <a:cubicBezTo>
                    <a:pt x="310" y="2334"/>
                    <a:pt x="239" y="2275"/>
                    <a:pt x="167" y="2275"/>
                  </a:cubicBezTo>
                  <a:cubicBezTo>
                    <a:pt x="84" y="2275"/>
                    <a:pt x="13" y="2346"/>
                    <a:pt x="13" y="2429"/>
                  </a:cubicBezTo>
                  <a:cubicBezTo>
                    <a:pt x="13" y="2787"/>
                    <a:pt x="298" y="3060"/>
                    <a:pt x="656" y="3060"/>
                  </a:cubicBezTo>
                  <a:lnTo>
                    <a:pt x="667" y="3060"/>
                  </a:lnTo>
                  <a:lnTo>
                    <a:pt x="667" y="3394"/>
                  </a:lnTo>
                  <a:cubicBezTo>
                    <a:pt x="667" y="3477"/>
                    <a:pt x="739" y="3537"/>
                    <a:pt x="822" y="3537"/>
                  </a:cubicBezTo>
                  <a:cubicBezTo>
                    <a:pt x="894" y="3537"/>
                    <a:pt x="965" y="3465"/>
                    <a:pt x="965" y="3394"/>
                  </a:cubicBezTo>
                  <a:lnTo>
                    <a:pt x="965" y="3048"/>
                  </a:lnTo>
                  <a:cubicBezTo>
                    <a:pt x="1322" y="3025"/>
                    <a:pt x="1620" y="2703"/>
                    <a:pt x="1620" y="2334"/>
                  </a:cubicBezTo>
                  <a:cubicBezTo>
                    <a:pt x="1620" y="1929"/>
                    <a:pt x="1298" y="1620"/>
                    <a:pt x="906" y="1620"/>
                  </a:cubicBezTo>
                  <a:lnTo>
                    <a:pt x="739" y="1620"/>
                  </a:lnTo>
                  <a:cubicBezTo>
                    <a:pt x="525" y="1620"/>
                    <a:pt x="334" y="1429"/>
                    <a:pt x="334" y="1203"/>
                  </a:cubicBezTo>
                  <a:cubicBezTo>
                    <a:pt x="334" y="977"/>
                    <a:pt x="525" y="786"/>
                    <a:pt x="739" y="786"/>
                  </a:cubicBezTo>
                  <a:lnTo>
                    <a:pt x="977" y="786"/>
                  </a:lnTo>
                  <a:cubicBezTo>
                    <a:pt x="1167" y="786"/>
                    <a:pt x="1310" y="941"/>
                    <a:pt x="1310" y="1120"/>
                  </a:cubicBezTo>
                  <a:lnTo>
                    <a:pt x="1310" y="1286"/>
                  </a:lnTo>
                  <a:cubicBezTo>
                    <a:pt x="1310" y="1358"/>
                    <a:pt x="1382" y="1429"/>
                    <a:pt x="1465" y="1429"/>
                  </a:cubicBezTo>
                  <a:cubicBezTo>
                    <a:pt x="1548" y="1429"/>
                    <a:pt x="1608" y="1358"/>
                    <a:pt x="1608" y="1286"/>
                  </a:cubicBezTo>
                  <a:lnTo>
                    <a:pt x="1608" y="1120"/>
                  </a:lnTo>
                  <a:cubicBezTo>
                    <a:pt x="1608" y="762"/>
                    <a:pt x="1322" y="477"/>
                    <a:pt x="965" y="477"/>
                  </a:cubicBezTo>
                  <a:lnTo>
                    <a:pt x="953" y="477"/>
                  </a:lnTo>
                  <a:lnTo>
                    <a:pt x="953" y="155"/>
                  </a:lnTo>
                  <a:cubicBezTo>
                    <a:pt x="953" y="60"/>
                    <a:pt x="882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15" name="Google Shape;10215;p78"/>
          <p:cNvGrpSpPr/>
          <p:nvPr/>
        </p:nvGrpSpPr>
        <p:grpSpPr>
          <a:xfrm>
            <a:off x="4110474" y="5495305"/>
            <a:ext cx="501261" cy="437097"/>
            <a:chOff x="3082855" y="4295728"/>
            <a:chExt cx="375946" cy="327823"/>
          </a:xfrm>
          <a:solidFill>
            <a:schemeClr val="tx1"/>
          </a:solidFill>
        </p:grpSpPr>
        <p:sp>
          <p:nvSpPr>
            <p:cNvPr id="10216" name="Google Shape;10216;p78"/>
            <p:cNvSpPr/>
            <p:nvPr/>
          </p:nvSpPr>
          <p:spPr>
            <a:xfrm>
              <a:off x="3082855" y="4295728"/>
              <a:ext cx="375946" cy="327823"/>
            </a:xfrm>
            <a:custGeom>
              <a:avLst/>
              <a:gdLst/>
              <a:ahLst/>
              <a:cxnLst/>
              <a:rect l="l" t="t" r="r" b="b"/>
              <a:pathLst>
                <a:path w="11812" h="10300" extrusionOk="0">
                  <a:moveTo>
                    <a:pt x="6644" y="358"/>
                  </a:moveTo>
                  <a:lnTo>
                    <a:pt x="6311" y="3311"/>
                  </a:lnTo>
                  <a:cubicBezTo>
                    <a:pt x="6311" y="3311"/>
                    <a:pt x="6311" y="3335"/>
                    <a:pt x="6299" y="3335"/>
                  </a:cubicBezTo>
                  <a:lnTo>
                    <a:pt x="5525" y="3335"/>
                  </a:lnTo>
                  <a:cubicBezTo>
                    <a:pt x="5525" y="3335"/>
                    <a:pt x="5513" y="3335"/>
                    <a:pt x="5513" y="3311"/>
                  </a:cubicBezTo>
                  <a:lnTo>
                    <a:pt x="5180" y="358"/>
                  </a:lnTo>
                  <a:close/>
                  <a:moveTo>
                    <a:pt x="11240" y="2930"/>
                  </a:moveTo>
                  <a:cubicBezTo>
                    <a:pt x="11347" y="2930"/>
                    <a:pt x="11431" y="3013"/>
                    <a:pt x="11431" y="3120"/>
                  </a:cubicBezTo>
                  <a:lnTo>
                    <a:pt x="11431" y="9764"/>
                  </a:lnTo>
                  <a:lnTo>
                    <a:pt x="11454" y="9764"/>
                  </a:lnTo>
                  <a:cubicBezTo>
                    <a:pt x="11454" y="9859"/>
                    <a:pt x="11359" y="9954"/>
                    <a:pt x="11252" y="9954"/>
                  </a:cubicBezTo>
                  <a:lnTo>
                    <a:pt x="560" y="9954"/>
                  </a:lnTo>
                  <a:cubicBezTo>
                    <a:pt x="453" y="9954"/>
                    <a:pt x="358" y="9859"/>
                    <a:pt x="358" y="9764"/>
                  </a:cubicBezTo>
                  <a:lnTo>
                    <a:pt x="358" y="3120"/>
                  </a:lnTo>
                  <a:cubicBezTo>
                    <a:pt x="358" y="3013"/>
                    <a:pt x="453" y="2930"/>
                    <a:pt x="560" y="2930"/>
                  </a:cubicBezTo>
                  <a:lnTo>
                    <a:pt x="5108" y="2930"/>
                  </a:lnTo>
                  <a:lnTo>
                    <a:pt x="5156" y="3346"/>
                  </a:lnTo>
                  <a:cubicBezTo>
                    <a:pt x="5168" y="3525"/>
                    <a:pt x="5335" y="3656"/>
                    <a:pt x="5513" y="3656"/>
                  </a:cubicBezTo>
                  <a:lnTo>
                    <a:pt x="6287" y="3656"/>
                  </a:lnTo>
                  <a:cubicBezTo>
                    <a:pt x="6466" y="3656"/>
                    <a:pt x="6608" y="3525"/>
                    <a:pt x="6644" y="3346"/>
                  </a:cubicBezTo>
                  <a:lnTo>
                    <a:pt x="6692" y="2930"/>
                  </a:lnTo>
                  <a:close/>
                  <a:moveTo>
                    <a:pt x="4977" y="1"/>
                  </a:moveTo>
                  <a:cubicBezTo>
                    <a:pt x="4930" y="1"/>
                    <a:pt x="4882" y="13"/>
                    <a:pt x="4846" y="60"/>
                  </a:cubicBezTo>
                  <a:cubicBezTo>
                    <a:pt x="4811" y="84"/>
                    <a:pt x="4799" y="144"/>
                    <a:pt x="4799" y="191"/>
                  </a:cubicBezTo>
                  <a:lnTo>
                    <a:pt x="5061" y="2584"/>
                  </a:lnTo>
                  <a:lnTo>
                    <a:pt x="536" y="2584"/>
                  </a:lnTo>
                  <a:cubicBezTo>
                    <a:pt x="239" y="2584"/>
                    <a:pt x="1" y="2823"/>
                    <a:pt x="1" y="3120"/>
                  </a:cubicBezTo>
                  <a:lnTo>
                    <a:pt x="1" y="9764"/>
                  </a:lnTo>
                  <a:cubicBezTo>
                    <a:pt x="1" y="10062"/>
                    <a:pt x="239" y="10300"/>
                    <a:pt x="536" y="10300"/>
                  </a:cubicBezTo>
                  <a:lnTo>
                    <a:pt x="11240" y="10300"/>
                  </a:lnTo>
                  <a:cubicBezTo>
                    <a:pt x="11538" y="10300"/>
                    <a:pt x="11776" y="10062"/>
                    <a:pt x="11776" y="9764"/>
                  </a:cubicBezTo>
                  <a:lnTo>
                    <a:pt x="11776" y="3120"/>
                  </a:lnTo>
                  <a:cubicBezTo>
                    <a:pt x="11812" y="2823"/>
                    <a:pt x="11550" y="2584"/>
                    <a:pt x="11252" y="2584"/>
                  </a:cubicBezTo>
                  <a:lnTo>
                    <a:pt x="6728" y="2584"/>
                  </a:lnTo>
                  <a:lnTo>
                    <a:pt x="7001" y="191"/>
                  </a:lnTo>
                  <a:cubicBezTo>
                    <a:pt x="7001" y="144"/>
                    <a:pt x="6989" y="84"/>
                    <a:pt x="6954" y="60"/>
                  </a:cubicBezTo>
                  <a:cubicBezTo>
                    <a:pt x="6930" y="25"/>
                    <a:pt x="6882" y="1"/>
                    <a:pt x="68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17" name="Google Shape;10217;p78"/>
            <p:cNvSpPr/>
            <p:nvPr/>
          </p:nvSpPr>
          <p:spPr>
            <a:xfrm>
              <a:off x="3118852" y="4424947"/>
              <a:ext cx="128488" cy="163371"/>
            </a:xfrm>
            <a:custGeom>
              <a:avLst/>
              <a:gdLst/>
              <a:ahLst/>
              <a:cxnLst/>
              <a:rect l="l" t="t" r="r" b="b"/>
              <a:pathLst>
                <a:path w="4037" h="5133" extrusionOk="0">
                  <a:moveTo>
                    <a:pt x="2203" y="1251"/>
                  </a:moveTo>
                  <a:cubicBezTo>
                    <a:pt x="2418" y="1251"/>
                    <a:pt x="2596" y="1418"/>
                    <a:pt x="2596" y="1632"/>
                  </a:cubicBezTo>
                  <a:lnTo>
                    <a:pt x="2596" y="2013"/>
                  </a:lnTo>
                  <a:cubicBezTo>
                    <a:pt x="2584" y="2323"/>
                    <a:pt x="2322" y="2573"/>
                    <a:pt x="2013" y="2573"/>
                  </a:cubicBezTo>
                  <a:cubicBezTo>
                    <a:pt x="1703" y="2573"/>
                    <a:pt x="1453" y="2323"/>
                    <a:pt x="1453" y="2013"/>
                  </a:cubicBezTo>
                  <a:lnTo>
                    <a:pt x="1453" y="1632"/>
                  </a:lnTo>
                  <a:cubicBezTo>
                    <a:pt x="1453" y="1430"/>
                    <a:pt x="1608" y="1251"/>
                    <a:pt x="1834" y="1251"/>
                  </a:cubicBezTo>
                  <a:close/>
                  <a:moveTo>
                    <a:pt x="2191" y="2906"/>
                  </a:moveTo>
                  <a:lnTo>
                    <a:pt x="2191" y="3001"/>
                  </a:lnTo>
                  <a:cubicBezTo>
                    <a:pt x="2203" y="3061"/>
                    <a:pt x="2227" y="3144"/>
                    <a:pt x="2251" y="3180"/>
                  </a:cubicBezTo>
                  <a:lnTo>
                    <a:pt x="2013" y="3418"/>
                  </a:lnTo>
                  <a:lnTo>
                    <a:pt x="2001" y="3418"/>
                  </a:lnTo>
                  <a:lnTo>
                    <a:pt x="1763" y="3180"/>
                  </a:lnTo>
                  <a:cubicBezTo>
                    <a:pt x="1787" y="3120"/>
                    <a:pt x="1798" y="3061"/>
                    <a:pt x="1798" y="3001"/>
                  </a:cubicBezTo>
                  <a:lnTo>
                    <a:pt x="1798" y="2906"/>
                  </a:lnTo>
                  <a:cubicBezTo>
                    <a:pt x="1858" y="2918"/>
                    <a:pt x="1941" y="2918"/>
                    <a:pt x="2001" y="2918"/>
                  </a:cubicBezTo>
                  <a:cubicBezTo>
                    <a:pt x="2060" y="2918"/>
                    <a:pt x="2132" y="2906"/>
                    <a:pt x="2191" y="2906"/>
                  </a:cubicBezTo>
                  <a:close/>
                  <a:moveTo>
                    <a:pt x="2525" y="3394"/>
                  </a:moveTo>
                  <a:lnTo>
                    <a:pt x="2822" y="3537"/>
                  </a:lnTo>
                  <a:cubicBezTo>
                    <a:pt x="2882" y="3573"/>
                    <a:pt x="2918" y="3644"/>
                    <a:pt x="2918" y="3716"/>
                  </a:cubicBezTo>
                  <a:lnTo>
                    <a:pt x="2918" y="4787"/>
                  </a:lnTo>
                  <a:lnTo>
                    <a:pt x="1072" y="4787"/>
                  </a:lnTo>
                  <a:lnTo>
                    <a:pt x="1072" y="3716"/>
                  </a:lnTo>
                  <a:cubicBezTo>
                    <a:pt x="1072" y="3644"/>
                    <a:pt x="1120" y="3573"/>
                    <a:pt x="1179" y="3537"/>
                  </a:cubicBezTo>
                  <a:lnTo>
                    <a:pt x="1477" y="3394"/>
                  </a:lnTo>
                  <a:lnTo>
                    <a:pt x="1751" y="3656"/>
                  </a:lnTo>
                  <a:cubicBezTo>
                    <a:pt x="1822" y="3728"/>
                    <a:pt x="1906" y="3763"/>
                    <a:pt x="2001" y="3763"/>
                  </a:cubicBezTo>
                  <a:cubicBezTo>
                    <a:pt x="2084" y="3763"/>
                    <a:pt x="2179" y="3728"/>
                    <a:pt x="2251" y="3656"/>
                  </a:cubicBezTo>
                  <a:lnTo>
                    <a:pt x="2525" y="3394"/>
                  </a:lnTo>
                  <a:close/>
                  <a:moveTo>
                    <a:pt x="3680" y="334"/>
                  </a:moveTo>
                  <a:cubicBezTo>
                    <a:pt x="3680" y="334"/>
                    <a:pt x="3692" y="334"/>
                    <a:pt x="3692" y="358"/>
                  </a:cubicBezTo>
                  <a:lnTo>
                    <a:pt x="3692" y="4775"/>
                  </a:lnTo>
                  <a:lnTo>
                    <a:pt x="3680" y="4775"/>
                  </a:lnTo>
                  <a:lnTo>
                    <a:pt x="3299" y="4787"/>
                  </a:lnTo>
                  <a:lnTo>
                    <a:pt x="3299" y="3716"/>
                  </a:lnTo>
                  <a:cubicBezTo>
                    <a:pt x="3299" y="3513"/>
                    <a:pt x="3180" y="3335"/>
                    <a:pt x="3001" y="3227"/>
                  </a:cubicBezTo>
                  <a:lnTo>
                    <a:pt x="2560" y="3001"/>
                  </a:lnTo>
                  <a:lnTo>
                    <a:pt x="2560" y="2989"/>
                  </a:lnTo>
                  <a:lnTo>
                    <a:pt x="2560" y="2739"/>
                  </a:lnTo>
                  <a:cubicBezTo>
                    <a:pt x="2787" y="2573"/>
                    <a:pt x="2941" y="2311"/>
                    <a:pt x="2941" y="2013"/>
                  </a:cubicBezTo>
                  <a:lnTo>
                    <a:pt x="2941" y="1632"/>
                  </a:lnTo>
                  <a:cubicBezTo>
                    <a:pt x="2941" y="1227"/>
                    <a:pt x="2608" y="906"/>
                    <a:pt x="2203" y="906"/>
                  </a:cubicBezTo>
                  <a:lnTo>
                    <a:pt x="1834" y="906"/>
                  </a:lnTo>
                  <a:cubicBezTo>
                    <a:pt x="1429" y="906"/>
                    <a:pt x="1108" y="1239"/>
                    <a:pt x="1108" y="1632"/>
                  </a:cubicBezTo>
                  <a:lnTo>
                    <a:pt x="1108" y="2013"/>
                  </a:lnTo>
                  <a:cubicBezTo>
                    <a:pt x="1108" y="2311"/>
                    <a:pt x="1251" y="2573"/>
                    <a:pt x="1477" y="2739"/>
                  </a:cubicBezTo>
                  <a:lnTo>
                    <a:pt x="1477" y="2989"/>
                  </a:lnTo>
                  <a:lnTo>
                    <a:pt x="1477" y="3001"/>
                  </a:lnTo>
                  <a:lnTo>
                    <a:pt x="1048" y="3227"/>
                  </a:lnTo>
                  <a:cubicBezTo>
                    <a:pt x="870" y="3323"/>
                    <a:pt x="751" y="3513"/>
                    <a:pt x="751" y="3716"/>
                  </a:cubicBezTo>
                  <a:lnTo>
                    <a:pt x="751" y="4787"/>
                  </a:lnTo>
                  <a:lnTo>
                    <a:pt x="358" y="4787"/>
                  </a:lnTo>
                  <a:cubicBezTo>
                    <a:pt x="358" y="4787"/>
                    <a:pt x="346" y="4787"/>
                    <a:pt x="346" y="4775"/>
                  </a:cubicBezTo>
                  <a:lnTo>
                    <a:pt x="346" y="358"/>
                  </a:lnTo>
                  <a:cubicBezTo>
                    <a:pt x="346" y="358"/>
                    <a:pt x="346" y="334"/>
                    <a:pt x="358" y="334"/>
                  </a:cubicBezTo>
                  <a:close/>
                  <a:moveTo>
                    <a:pt x="358" y="1"/>
                  </a:moveTo>
                  <a:cubicBezTo>
                    <a:pt x="167" y="1"/>
                    <a:pt x="1" y="168"/>
                    <a:pt x="1" y="358"/>
                  </a:cubicBezTo>
                  <a:lnTo>
                    <a:pt x="1" y="4775"/>
                  </a:lnTo>
                  <a:cubicBezTo>
                    <a:pt x="1" y="4966"/>
                    <a:pt x="167" y="5132"/>
                    <a:pt x="358" y="5132"/>
                  </a:cubicBezTo>
                  <a:lnTo>
                    <a:pt x="3680" y="5132"/>
                  </a:lnTo>
                  <a:cubicBezTo>
                    <a:pt x="3870" y="5132"/>
                    <a:pt x="4037" y="4966"/>
                    <a:pt x="4037" y="4775"/>
                  </a:cubicBezTo>
                  <a:lnTo>
                    <a:pt x="4037" y="358"/>
                  </a:lnTo>
                  <a:cubicBezTo>
                    <a:pt x="4037" y="168"/>
                    <a:pt x="3870" y="1"/>
                    <a:pt x="36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18" name="Google Shape;10218;p78"/>
            <p:cNvSpPr/>
            <p:nvPr/>
          </p:nvSpPr>
          <p:spPr>
            <a:xfrm>
              <a:off x="3271178" y="4424947"/>
              <a:ext cx="152008" cy="34533"/>
            </a:xfrm>
            <a:custGeom>
              <a:avLst/>
              <a:gdLst/>
              <a:ahLst/>
              <a:cxnLst/>
              <a:rect l="l" t="t" r="r" b="b"/>
              <a:pathLst>
                <a:path w="4776" h="1085" extrusionOk="0">
                  <a:moveTo>
                    <a:pt x="4430" y="346"/>
                  </a:moveTo>
                  <a:cubicBezTo>
                    <a:pt x="4430" y="346"/>
                    <a:pt x="4442" y="346"/>
                    <a:pt x="4442" y="358"/>
                  </a:cubicBezTo>
                  <a:lnTo>
                    <a:pt x="4442" y="727"/>
                  </a:lnTo>
                  <a:lnTo>
                    <a:pt x="4430" y="727"/>
                  </a:lnTo>
                  <a:lnTo>
                    <a:pt x="370" y="739"/>
                  </a:lnTo>
                  <a:cubicBezTo>
                    <a:pt x="370" y="739"/>
                    <a:pt x="358" y="739"/>
                    <a:pt x="358" y="727"/>
                  </a:cubicBezTo>
                  <a:lnTo>
                    <a:pt x="358" y="358"/>
                  </a:lnTo>
                  <a:cubicBezTo>
                    <a:pt x="358" y="358"/>
                    <a:pt x="358" y="346"/>
                    <a:pt x="370" y="346"/>
                  </a:cubicBezTo>
                  <a:close/>
                  <a:moveTo>
                    <a:pt x="358" y="1"/>
                  </a:moveTo>
                  <a:cubicBezTo>
                    <a:pt x="156" y="1"/>
                    <a:pt x="1" y="168"/>
                    <a:pt x="1" y="358"/>
                  </a:cubicBezTo>
                  <a:lnTo>
                    <a:pt x="1" y="727"/>
                  </a:lnTo>
                  <a:cubicBezTo>
                    <a:pt x="1" y="918"/>
                    <a:pt x="156" y="1084"/>
                    <a:pt x="358" y="1084"/>
                  </a:cubicBezTo>
                  <a:lnTo>
                    <a:pt x="4418" y="1084"/>
                  </a:lnTo>
                  <a:cubicBezTo>
                    <a:pt x="4609" y="1084"/>
                    <a:pt x="4775" y="918"/>
                    <a:pt x="4775" y="727"/>
                  </a:cubicBezTo>
                  <a:lnTo>
                    <a:pt x="4775" y="358"/>
                  </a:lnTo>
                  <a:cubicBezTo>
                    <a:pt x="4775" y="168"/>
                    <a:pt x="4621" y="1"/>
                    <a:pt x="4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19" name="Google Shape;10219;p78"/>
            <p:cNvSpPr/>
            <p:nvPr/>
          </p:nvSpPr>
          <p:spPr>
            <a:xfrm>
              <a:off x="3271560" y="4471957"/>
              <a:ext cx="116393" cy="34501"/>
            </a:xfrm>
            <a:custGeom>
              <a:avLst/>
              <a:gdLst/>
              <a:ahLst/>
              <a:cxnLst/>
              <a:rect l="l" t="t" r="r" b="b"/>
              <a:pathLst>
                <a:path w="3657" h="1084" extrusionOk="0">
                  <a:moveTo>
                    <a:pt x="3299" y="334"/>
                  </a:moveTo>
                  <a:cubicBezTo>
                    <a:pt x="3299" y="334"/>
                    <a:pt x="3323" y="334"/>
                    <a:pt x="3323" y="357"/>
                  </a:cubicBezTo>
                  <a:lnTo>
                    <a:pt x="3323" y="727"/>
                  </a:lnTo>
                  <a:lnTo>
                    <a:pt x="358" y="738"/>
                  </a:lnTo>
                  <a:cubicBezTo>
                    <a:pt x="358" y="738"/>
                    <a:pt x="346" y="738"/>
                    <a:pt x="346" y="727"/>
                  </a:cubicBezTo>
                  <a:lnTo>
                    <a:pt x="346" y="357"/>
                  </a:lnTo>
                  <a:cubicBezTo>
                    <a:pt x="346" y="357"/>
                    <a:pt x="346" y="334"/>
                    <a:pt x="358" y="334"/>
                  </a:cubicBezTo>
                  <a:close/>
                  <a:moveTo>
                    <a:pt x="358" y="0"/>
                  </a:moveTo>
                  <a:cubicBezTo>
                    <a:pt x="168" y="0"/>
                    <a:pt x="1" y="155"/>
                    <a:pt x="1" y="357"/>
                  </a:cubicBezTo>
                  <a:lnTo>
                    <a:pt x="1" y="727"/>
                  </a:lnTo>
                  <a:cubicBezTo>
                    <a:pt x="1" y="917"/>
                    <a:pt x="168" y="1084"/>
                    <a:pt x="358" y="1084"/>
                  </a:cubicBezTo>
                  <a:lnTo>
                    <a:pt x="3299" y="1084"/>
                  </a:lnTo>
                  <a:cubicBezTo>
                    <a:pt x="3489" y="1084"/>
                    <a:pt x="3656" y="917"/>
                    <a:pt x="3656" y="727"/>
                  </a:cubicBezTo>
                  <a:lnTo>
                    <a:pt x="3656" y="357"/>
                  </a:lnTo>
                  <a:cubicBezTo>
                    <a:pt x="3656" y="155"/>
                    <a:pt x="3501" y="0"/>
                    <a:pt x="3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0" name="Google Shape;10220;p78"/>
            <p:cNvSpPr/>
            <p:nvPr/>
          </p:nvSpPr>
          <p:spPr>
            <a:xfrm>
              <a:off x="3271178" y="4518552"/>
              <a:ext cx="70148" cy="11394"/>
            </a:xfrm>
            <a:custGeom>
              <a:avLst/>
              <a:gdLst/>
              <a:ahLst/>
              <a:cxnLst/>
              <a:rect l="l" t="t" r="r" b="b"/>
              <a:pathLst>
                <a:path w="2204" h="358" extrusionOk="0">
                  <a:moveTo>
                    <a:pt x="180" y="1"/>
                  </a:moveTo>
                  <a:cubicBezTo>
                    <a:pt x="84" y="1"/>
                    <a:pt x="1" y="84"/>
                    <a:pt x="1" y="179"/>
                  </a:cubicBezTo>
                  <a:cubicBezTo>
                    <a:pt x="1" y="286"/>
                    <a:pt x="72" y="358"/>
                    <a:pt x="180" y="358"/>
                  </a:cubicBezTo>
                  <a:lnTo>
                    <a:pt x="2025" y="358"/>
                  </a:lnTo>
                  <a:cubicBezTo>
                    <a:pt x="2108" y="358"/>
                    <a:pt x="2204" y="286"/>
                    <a:pt x="2204" y="179"/>
                  </a:cubicBezTo>
                  <a:cubicBezTo>
                    <a:pt x="2204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1" name="Google Shape;10221;p78"/>
            <p:cNvSpPr/>
            <p:nvPr/>
          </p:nvSpPr>
          <p:spPr>
            <a:xfrm>
              <a:off x="3353038" y="4518552"/>
              <a:ext cx="34915" cy="11394"/>
            </a:xfrm>
            <a:custGeom>
              <a:avLst/>
              <a:gdLst/>
              <a:ahLst/>
              <a:cxnLst/>
              <a:rect l="l" t="t" r="r" b="b"/>
              <a:pathLst>
                <a:path w="1097" h="358" extrusionOk="0">
                  <a:moveTo>
                    <a:pt x="179" y="1"/>
                  </a:moveTo>
                  <a:cubicBezTo>
                    <a:pt x="84" y="1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917" y="358"/>
                  </a:lnTo>
                  <a:cubicBezTo>
                    <a:pt x="1013" y="358"/>
                    <a:pt x="1096" y="286"/>
                    <a:pt x="1096" y="179"/>
                  </a:cubicBezTo>
                  <a:cubicBezTo>
                    <a:pt x="1096" y="84"/>
                    <a:pt x="1025" y="1"/>
                    <a:pt x="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2" name="Google Shape;10222;p78"/>
            <p:cNvSpPr/>
            <p:nvPr/>
          </p:nvSpPr>
          <p:spPr>
            <a:xfrm>
              <a:off x="3271178" y="4554167"/>
              <a:ext cx="23170" cy="11426"/>
            </a:xfrm>
            <a:custGeom>
              <a:avLst/>
              <a:gdLst/>
              <a:ahLst/>
              <a:cxnLst/>
              <a:rect l="l" t="t" r="r" b="b"/>
              <a:pathLst>
                <a:path w="728" h="359" extrusionOk="0">
                  <a:moveTo>
                    <a:pt x="180" y="1"/>
                  </a:moveTo>
                  <a:cubicBezTo>
                    <a:pt x="84" y="1"/>
                    <a:pt x="1" y="72"/>
                    <a:pt x="1" y="179"/>
                  </a:cubicBezTo>
                  <a:cubicBezTo>
                    <a:pt x="1" y="287"/>
                    <a:pt x="72" y="358"/>
                    <a:pt x="180" y="358"/>
                  </a:cubicBezTo>
                  <a:lnTo>
                    <a:pt x="549" y="358"/>
                  </a:lnTo>
                  <a:cubicBezTo>
                    <a:pt x="632" y="358"/>
                    <a:pt x="727" y="287"/>
                    <a:pt x="727" y="179"/>
                  </a:cubicBezTo>
                  <a:cubicBezTo>
                    <a:pt x="727" y="72"/>
                    <a:pt x="632" y="1"/>
                    <a:pt x="5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3" name="Google Shape;10223;p78"/>
            <p:cNvSpPr/>
            <p:nvPr/>
          </p:nvSpPr>
          <p:spPr>
            <a:xfrm>
              <a:off x="3306443" y="4554167"/>
              <a:ext cx="58372" cy="11426"/>
            </a:xfrm>
            <a:custGeom>
              <a:avLst/>
              <a:gdLst/>
              <a:ahLst/>
              <a:cxnLst/>
              <a:rect l="l" t="t" r="r" b="b"/>
              <a:pathLst>
                <a:path w="1834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84" y="358"/>
                    <a:pt x="179" y="358"/>
                  </a:cubicBezTo>
                  <a:lnTo>
                    <a:pt x="1655" y="358"/>
                  </a:lnTo>
                  <a:cubicBezTo>
                    <a:pt x="1750" y="358"/>
                    <a:pt x="1834" y="287"/>
                    <a:pt x="1834" y="179"/>
                  </a:cubicBezTo>
                  <a:cubicBezTo>
                    <a:pt x="1834" y="72"/>
                    <a:pt x="1750" y="1"/>
                    <a:pt x="16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4" name="Google Shape;10224;p78"/>
            <p:cNvSpPr/>
            <p:nvPr/>
          </p:nvSpPr>
          <p:spPr>
            <a:xfrm>
              <a:off x="3271178" y="4577306"/>
              <a:ext cx="23170" cy="11394"/>
            </a:xfrm>
            <a:custGeom>
              <a:avLst/>
              <a:gdLst/>
              <a:ahLst/>
              <a:cxnLst/>
              <a:rect l="l" t="t" r="r" b="b"/>
              <a:pathLst>
                <a:path w="728" h="358" extrusionOk="0">
                  <a:moveTo>
                    <a:pt x="180" y="0"/>
                  </a:moveTo>
                  <a:cubicBezTo>
                    <a:pt x="84" y="0"/>
                    <a:pt x="1" y="84"/>
                    <a:pt x="1" y="179"/>
                  </a:cubicBezTo>
                  <a:cubicBezTo>
                    <a:pt x="1" y="286"/>
                    <a:pt x="72" y="357"/>
                    <a:pt x="180" y="357"/>
                  </a:cubicBezTo>
                  <a:lnTo>
                    <a:pt x="549" y="357"/>
                  </a:lnTo>
                  <a:cubicBezTo>
                    <a:pt x="632" y="357"/>
                    <a:pt x="727" y="286"/>
                    <a:pt x="727" y="179"/>
                  </a:cubicBezTo>
                  <a:cubicBezTo>
                    <a:pt x="727" y="84"/>
                    <a:pt x="632" y="0"/>
                    <a:pt x="5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5" name="Google Shape;10225;p78"/>
            <p:cNvSpPr/>
            <p:nvPr/>
          </p:nvSpPr>
          <p:spPr>
            <a:xfrm>
              <a:off x="3306443" y="4577306"/>
              <a:ext cx="58372" cy="11394"/>
            </a:xfrm>
            <a:custGeom>
              <a:avLst/>
              <a:gdLst/>
              <a:ahLst/>
              <a:cxnLst/>
              <a:rect l="l" t="t" r="r" b="b"/>
              <a:pathLst>
                <a:path w="1834" h="358" extrusionOk="0">
                  <a:moveTo>
                    <a:pt x="179" y="0"/>
                  </a:moveTo>
                  <a:cubicBezTo>
                    <a:pt x="95" y="0"/>
                    <a:pt x="0" y="84"/>
                    <a:pt x="0" y="179"/>
                  </a:cubicBezTo>
                  <a:cubicBezTo>
                    <a:pt x="0" y="286"/>
                    <a:pt x="84" y="357"/>
                    <a:pt x="179" y="357"/>
                  </a:cubicBezTo>
                  <a:lnTo>
                    <a:pt x="1655" y="357"/>
                  </a:lnTo>
                  <a:cubicBezTo>
                    <a:pt x="1750" y="357"/>
                    <a:pt x="1834" y="286"/>
                    <a:pt x="1834" y="179"/>
                  </a:cubicBezTo>
                  <a:cubicBezTo>
                    <a:pt x="1822" y="84"/>
                    <a:pt x="1750" y="0"/>
                    <a:pt x="1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6" name="Google Shape;10226;p78"/>
            <p:cNvSpPr/>
            <p:nvPr/>
          </p:nvSpPr>
          <p:spPr>
            <a:xfrm>
              <a:off x="3265513" y="4377970"/>
              <a:ext cx="11394" cy="11394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74"/>
                    <a:pt x="72" y="358"/>
                    <a:pt x="179" y="358"/>
                  </a:cubicBezTo>
                  <a:cubicBezTo>
                    <a:pt x="262" y="358"/>
                    <a:pt x="358" y="286"/>
                    <a:pt x="358" y="179"/>
                  </a:cubicBezTo>
                  <a:cubicBezTo>
                    <a:pt x="358" y="72"/>
                    <a:pt x="262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27" name="Google Shape;10227;p78"/>
          <p:cNvGrpSpPr/>
          <p:nvPr/>
        </p:nvGrpSpPr>
        <p:grpSpPr>
          <a:xfrm>
            <a:off x="3665355" y="5489235"/>
            <a:ext cx="201108" cy="449235"/>
            <a:chOff x="2749016" y="4291176"/>
            <a:chExt cx="150831" cy="336926"/>
          </a:xfrm>
          <a:solidFill>
            <a:schemeClr val="tx1"/>
          </a:solidFill>
        </p:grpSpPr>
        <p:sp>
          <p:nvSpPr>
            <p:cNvPr id="10228" name="Google Shape;10228;p78"/>
            <p:cNvSpPr/>
            <p:nvPr/>
          </p:nvSpPr>
          <p:spPr>
            <a:xfrm>
              <a:off x="2799399" y="4307472"/>
              <a:ext cx="51942" cy="114865"/>
            </a:xfrm>
            <a:custGeom>
              <a:avLst/>
              <a:gdLst/>
              <a:ahLst/>
              <a:cxnLst/>
              <a:rect l="l" t="t" r="r" b="b"/>
              <a:pathLst>
                <a:path w="1632" h="3609" extrusionOk="0">
                  <a:moveTo>
                    <a:pt x="810" y="1"/>
                  </a:moveTo>
                  <a:cubicBezTo>
                    <a:pt x="727" y="1"/>
                    <a:pt x="667" y="72"/>
                    <a:pt x="667" y="144"/>
                  </a:cubicBezTo>
                  <a:lnTo>
                    <a:pt x="667" y="489"/>
                  </a:lnTo>
                  <a:cubicBezTo>
                    <a:pt x="298" y="525"/>
                    <a:pt x="1" y="846"/>
                    <a:pt x="1" y="1215"/>
                  </a:cubicBezTo>
                  <a:cubicBezTo>
                    <a:pt x="1" y="1620"/>
                    <a:pt x="322" y="1942"/>
                    <a:pt x="727" y="1942"/>
                  </a:cubicBezTo>
                  <a:lnTo>
                    <a:pt x="894" y="1942"/>
                  </a:lnTo>
                  <a:cubicBezTo>
                    <a:pt x="1132" y="1942"/>
                    <a:pt x="1322" y="2144"/>
                    <a:pt x="1322" y="2382"/>
                  </a:cubicBezTo>
                  <a:cubicBezTo>
                    <a:pt x="1322" y="2620"/>
                    <a:pt x="1132" y="2811"/>
                    <a:pt x="894" y="2811"/>
                  </a:cubicBezTo>
                  <a:lnTo>
                    <a:pt x="632" y="2811"/>
                  </a:lnTo>
                  <a:cubicBezTo>
                    <a:pt x="441" y="2811"/>
                    <a:pt x="298" y="2656"/>
                    <a:pt x="298" y="2466"/>
                  </a:cubicBezTo>
                  <a:cubicBezTo>
                    <a:pt x="298" y="2382"/>
                    <a:pt x="215" y="2323"/>
                    <a:pt x="144" y="2323"/>
                  </a:cubicBezTo>
                  <a:cubicBezTo>
                    <a:pt x="48" y="2323"/>
                    <a:pt x="1" y="2394"/>
                    <a:pt x="1" y="2466"/>
                  </a:cubicBezTo>
                  <a:cubicBezTo>
                    <a:pt x="1" y="2823"/>
                    <a:pt x="298" y="3120"/>
                    <a:pt x="644" y="3120"/>
                  </a:cubicBezTo>
                  <a:lnTo>
                    <a:pt x="667" y="3120"/>
                  </a:lnTo>
                  <a:lnTo>
                    <a:pt x="667" y="3466"/>
                  </a:lnTo>
                  <a:cubicBezTo>
                    <a:pt x="667" y="3549"/>
                    <a:pt x="739" y="3609"/>
                    <a:pt x="810" y="3609"/>
                  </a:cubicBezTo>
                  <a:cubicBezTo>
                    <a:pt x="906" y="3609"/>
                    <a:pt x="965" y="3537"/>
                    <a:pt x="965" y="3466"/>
                  </a:cubicBezTo>
                  <a:lnTo>
                    <a:pt x="965" y="3120"/>
                  </a:lnTo>
                  <a:cubicBezTo>
                    <a:pt x="1334" y="3097"/>
                    <a:pt x="1632" y="2763"/>
                    <a:pt x="1632" y="2394"/>
                  </a:cubicBezTo>
                  <a:cubicBezTo>
                    <a:pt x="1632" y="1989"/>
                    <a:pt x="1298" y="1668"/>
                    <a:pt x="906" y="1668"/>
                  </a:cubicBezTo>
                  <a:lnTo>
                    <a:pt x="739" y="1668"/>
                  </a:lnTo>
                  <a:cubicBezTo>
                    <a:pt x="501" y="1668"/>
                    <a:pt x="310" y="1477"/>
                    <a:pt x="310" y="1239"/>
                  </a:cubicBezTo>
                  <a:cubicBezTo>
                    <a:pt x="310" y="1001"/>
                    <a:pt x="501" y="799"/>
                    <a:pt x="739" y="799"/>
                  </a:cubicBezTo>
                  <a:lnTo>
                    <a:pt x="989" y="799"/>
                  </a:lnTo>
                  <a:cubicBezTo>
                    <a:pt x="1191" y="799"/>
                    <a:pt x="1334" y="953"/>
                    <a:pt x="1334" y="1144"/>
                  </a:cubicBezTo>
                  <a:lnTo>
                    <a:pt x="1334" y="1311"/>
                  </a:lnTo>
                  <a:cubicBezTo>
                    <a:pt x="1322" y="1382"/>
                    <a:pt x="1394" y="1453"/>
                    <a:pt x="1489" y="1453"/>
                  </a:cubicBezTo>
                  <a:cubicBezTo>
                    <a:pt x="1572" y="1453"/>
                    <a:pt x="1632" y="1382"/>
                    <a:pt x="1632" y="1311"/>
                  </a:cubicBezTo>
                  <a:lnTo>
                    <a:pt x="1632" y="1144"/>
                  </a:lnTo>
                  <a:cubicBezTo>
                    <a:pt x="1632" y="787"/>
                    <a:pt x="1334" y="489"/>
                    <a:pt x="977" y="489"/>
                  </a:cubicBezTo>
                  <a:lnTo>
                    <a:pt x="965" y="489"/>
                  </a:lnTo>
                  <a:lnTo>
                    <a:pt x="965" y="144"/>
                  </a:lnTo>
                  <a:cubicBezTo>
                    <a:pt x="965" y="60"/>
                    <a:pt x="894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9" name="Google Shape;10229;p78"/>
            <p:cNvSpPr/>
            <p:nvPr/>
          </p:nvSpPr>
          <p:spPr>
            <a:xfrm>
              <a:off x="2750894" y="4291176"/>
              <a:ext cx="147075" cy="336926"/>
            </a:xfrm>
            <a:custGeom>
              <a:avLst/>
              <a:gdLst/>
              <a:ahLst/>
              <a:cxnLst/>
              <a:rect l="l" t="t" r="r" b="b"/>
              <a:pathLst>
                <a:path w="4621" h="10586" extrusionOk="0">
                  <a:moveTo>
                    <a:pt x="2310" y="299"/>
                  </a:moveTo>
                  <a:cubicBezTo>
                    <a:pt x="3406" y="299"/>
                    <a:pt x="4323" y="1192"/>
                    <a:pt x="4323" y="2311"/>
                  </a:cubicBezTo>
                  <a:cubicBezTo>
                    <a:pt x="4323" y="3418"/>
                    <a:pt x="3430" y="4323"/>
                    <a:pt x="2310" y="4323"/>
                  </a:cubicBezTo>
                  <a:cubicBezTo>
                    <a:pt x="1203" y="4311"/>
                    <a:pt x="298" y="3418"/>
                    <a:pt x="298" y="2311"/>
                  </a:cubicBezTo>
                  <a:cubicBezTo>
                    <a:pt x="298" y="1215"/>
                    <a:pt x="1191" y="299"/>
                    <a:pt x="2310" y="299"/>
                  </a:cubicBezTo>
                  <a:close/>
                  <a:moveTo>
                    <a:pt x="4299" y="7288"/>
                  </a:moveTo>
                  <a:lnTo>
                    <a:pt x="4299" y="7621"/>
                  </a:lnTo>
                  <a:lnTo>
                    <a:pt x="3620" y="7621"/>
                  </a:lnTo>
                  <a:cubicBezTo>
                    <a:pt x="3525" y="7621"/>
                    <a:pt x="3465" y="7704"/>
                    <a:pt x="3465" y="7776"/>
                  </a:cubicBezTo>
                  <a:cubicBezTo>
                    <a:pt x="3465" y="7859"/>
                    <a:pt x="3549" y="7919"/>
                    <a:pt x="3620" y="7919"/>
                  </a:cubicBezTo>
                  <a:lnTo>
                    <a:pt x="3787" y="7919"/>
                  </a:lnTo>
                  <a:lnTo>
                    <a:pt x="3727" y="8442"/>
                  </a:lnTo>
                  <a:lnTo>
                    <a:pt x="882" y="8442"/>
                  </a:lnTo>
                  <a:lnTo>
                    <a:pt x="822" y="7919"/>
                  </a:lnTo>
                  <a:lnTo>
                    <a:pt x="2894" y="7919"/>
                  </a:lnTo>
                  <a:cubicBezTo>
                    <a:pt x="2977" y="7919"/>
                    <a:pt x="3037" y="7847"/>
                    <a:pt x="3037" y="7776"/>
                  </a:cubicBezTo>
                  <a:cubicBezTo>
                    <a:pt x="3037" y="7680"/>
                    <a:pt x="2965" y="7621"/>
                    <a:pt x="2894" y="7621"/>
                  </a:cubicBezTo>
                  <a:lnTo>
                    <a:pt x="298" y="7621"/>
                  </a:lnTo>
                  <a:lnTo>
                    <a:pt x="298" y="7288"/>
                  </a:lnTo>
                  <a:close/>
                  <a:moveTo>
                    <a:pt x="3692" y="8776"/>
                  </a:moveTo>
                  <a:lnTo>
                    <a:pt x="3608" y="9455"/>
                  </a:lnTo>
                  <a:lnTo>
                    <a:pt x="1013" y="9455"/>
                  </a:lnTo>
                  <a:lnTo>
                    <a:pt x="929" y="8776"/>
                  </a:lnTo>
                  <a:close/>
                  <a:moveTo>
                    <a:pt x="3573" y="9764"/>
                  </a:moveTo>
                  <a:lnTo>
                    <a:pt x="3501" y="10288"/>
                  </a:lnTo>
                  <a:lnTo>
                    <a:pt x="1120" y="10288"/>
                  </a:lnTo>
                  <a:lnTo>
                    <a:pt x="1060" y="9764"/>
                  </a:lnTo>
                  <a:close/>
                  <a:moveTo>
                    <a:pt x="2310" y="1"/>
                  </a:moveTo>
                  <a:cubicBezTo>
                    <a:pt x="1048" y="1"/>
                    <a:pt x="1" y="1049"/>
                    <a:pt x="1" y="2311"/>
                  </a:cubicBezTo>
                  <a:cubicBezTo>
                    <a:pt x="1" y="3537"/>
                    <a:pt x="953" y="4549"/>
                    <a:pt x="2156" y="4621"/>
                  </a:cubicBezTo>
                  <a:lnTo>
                    <a:pt x="2156" y="6966"/>
                  </a:lnTo>
                  <a:lnTo>
                    <a:pt x="155" y="6966"/>
                  </a:lnTo>
                  <a:cubicBezTo>
                    <a:pt x="60" y="6966"/>
                    <a:pt x="1" y="7049"/>
                    <a:pt x="1" y="7121"/>
                  </a:cubicBezTo>
                  <a:lnTo>
                    <a:pt x="1" y="7788"/>
                  </a:lnTo>
                  <a:cubicBezTo>
                    <a:pt x="1" y="7883"/>
                    <a:pt x="72" y="7942"/>
                    <a:pt x="155" y="7942"/>
                  </a:cubicBezTo>
                  <a:lnTo>
                    <a:pt x="513" y="7942"/>
                  </a:lnTo>
                  <a:lnTo>
                    <a:pt x="822" y="10455"/>
                  </a:lnTo>
                  <a:cubicBezTo>
                    <a:pt x="834" y="10526"/>
                    <a:pt x="894" y="10586"/>
                    <a:pt x="965" y="10586"/>
                  </a:cubicBezTo>
                  <a:lnTo>
                    <a:pt x="3620" y="10586"/>
                  </a:lnTo>
                  <a:cubicBezTo>
                    <a:pt x="3692" y="10586"/>
                    <a:pt x="3763" y="10526"/>
                    <a:pt x="3763" y="10455"/>
                  </a:cubicBezTo>
                  <a:lnTo>
                    <a:pt x="4084" y="7942"/>
                  </a:lnTo>
                  <a:lnTo>
                    <a:pt x="4442" y="7942"/>
                  </a:lnTo>
                  <a:cubicBezTo>
                    <a:pt x="4525" y="7942"/>
                    <a:pt x="4585" y="7859"/>
                    <a:pt x="4585" y="7788"/>
                  </a:cubicBezTo>
                  <a:lnTo>
                    <a:pt x="4585" y="7121"/>
                  </a:lnTo>
                  <a:cubicBezTo>
                    <a:pt x="4620" y="7026"/>
                    <a:pt x="4549" y="6966"/>
                    <a:pt x="4465" y="6966"/>
                  </a:cubicBezTo>
                  <a:lnTo>
                    <a:pt x="2453" y="6966"/>
                  </a:lnTo>
                  <a:lnTo>
                    <a:pt x="2453" y="4621"/>
                  </a:lnTo>
                  <a:cubicBezTo>
                    <a:pt x="3668" y="4549"/>
                    <a:pt x="4620" y="3537"/>
                    <a:pt x="4620" y="2311"/>
                  </a:cubicBezTo>
                  <a:cubicBezTo>
                    <a:pt x="4620" y="1037"/>
                    <a:pt x="3573" y="1"/>
                    <a:pt x="2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0" name="Google Shape;10230;p78"/>
            <p:cNvSpPr/>
            <p:nvPr/>
          </p:nvSpPr>
          <p:spPr>
            <a:xfrm>
              <a:off x="2749016" y="4443917"/>
              <a:ext cx="69734" cy="52706"/>
            </a:xfrm>
            <a:custGeom>
              <a:avLst/>
              <a:gdLst/>
              <a:ahLst/>
              <a:cxnLst/>
              <a:rect l="l" t="t" r="r" b="b"/>
              <a:pathLst>
                <a:path w="2191" h="1656" extrusionOk="0">
                  <a:moveTo>
                    <a:pt x="1107" y="310"/>
                  </a:moveTo>
                  <a:cubicBezTo>
                    <a:pt x="1381" y="310"/>
                    <a:pt x="1643" y="441"/>
                    <a:pt x="1786" y="667"/>
                  </a:cubicBezTo>
                  <a:lnTo>
                    <a:pt x="417" y="667"/>
                  </a:lnTo>
                  <a:cubicBezTo>
                    <a:pt x="572" y="441"/>
                    <a:pt x="822" y="310"/>
                    <a:pt x="1107" y="310"/>
                  </a:cubicBezTo>
                  <a:close/>
                  <a:moveTo>
                    <a:pt x="1786" y="976"/>
                  </a:moveTo>
                  <a:cubicBezTo>
                    <a:pt x="1619" y="1203"/>
                    <a:pt x="1369" y="1334"/>
                    <a:pt x="1107" y="1334"/>
                  </a:cubicBezTo>
                  <a:cubicBezTo>
                    <a:pt x="822" y="1334"/>
                    <a:pt x="572" y="1203"/>
                    <a:pt x="417" y="976"/>
                  </a:cubicBezTo>
                  <a:close/>
                  <a:moveTo>
                    <a:pt x="1107" y="0"/>
                  </a:moveTo>
                  <a:cubicBezTo>
                    <a:pt x="607" y="0"/>
                    <a:pt x="179" y="310"/>
                    <a:pt x="12" y="774"/>
                  </a:cubicBezTo>
                  <a:cubicBezTo>
                    <a:pt x="0" y="798"/>
                    <a:pt x="0" y="846"/>
                    <a:pt x="12" y="881"/>
                  </a:cubicBezTo>
                  <a:cubicBezTo>
                    <a:pt x="179" y="1334"/>
                    <a:pt x="607" y="1655"/>
                    <a:pt x="1107" y="1655"/>
                  </a:cubicBezTo>
                  <a:cubicBezTo>
                    <a:pt x="1596" y="1655"/>
                    <a:pt x="2024" y="1334"/>
                    <a:pt x="2191" y="881"/>
                  </a:cubicBezTo>
                  <a:lnTo>
                    <a:pt x="2191" y="846"/>
                  </a:lnTo>
                  <a:lnTo>
                    <a:pt x="2191" y="822"/>
                  </a:lnTo>
                  <a:lnTo>
                    <a:pt x="2191" y="798"/>
                  </a:lnTo>
                  <a:lnTo>
                    <a:pt x="2191" y="774"/>
                  </a:lnTo>
                  <a:cubicBezTo>
                    <a:pt x="2024" y="310"/>
                    <a:pt x="1596" y="0"/>
                    <a:pt x="11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1" name="Google Shape;10231;p78"/>
            <p:cNvSpPr/>
            <p:nvPr/>
          </p:nvSpPr>
          <p:spPr>
            <a:xfrm>
              <a:off x="2829731" y="4443917"/>
              <a:ext cx="70116" cy="52706"/>
            </a:xfrm>
            <a:custGeom>
              <a:avLst/>
              <a:gdLst/>
              <a:ahLst/>
              <a:cxnLst/>
              <a:rect l="l" t="t" r="r" b="b"/>
              <a:pathLst>
                <a:path w="2203" h="1656" extrusionOk="0">
                  <a:moveTo>
                    <a:pt x="1096" y="310"/>
                  </a:moveTo>
                  <a:cubicBezTo>
                    <a:pt x="1381" y="310"/>
                    <a:pt x="1631" y="441"/>
                    <a:pt x="1786" y="667"/>
                  </a:cubicBezTo>
                  <a:lnTo>
                    <a:pt x="417" y="667"/>
                  </a:lnTo>
                  <a:cubicBezTo>
                    <a:pt x="560" y="441"/>
                    <a:pt x="810" y="310"/>
                    <a:pt x="1096" y="310"/>
                  </a:cubicBezTo>
                  <a:close/>
                  <a:moveTo>
                    <a:pt x="1786" y="976"/>
                  </a:moveTo>
                  <a:cubicBezTo>
                    <a:pt x="1631" y="1203"/>
                    <a:pt x="1381" y="1334"/>
                    <a:pt x="1096" y="1334"/>
                  </a:cubicBezTo>
                  <a:cubicBezTo>
                    <a:pt x="810" y="1334"/>
                    <a:pt x="560" y="1203"/>
                    <a:pt x="417" y="976"/>
                  </a:cubicBezTo>
                  <a:close/>
                  <a:moveTo>
                    <a:pt x="1096" y="0"/>
                  </a:moveTo>
                  <a:cubicBezTo>
                    <a:pt x="607" y="0"/>
                    <a:pt x="179" y="310"/>
                    <a:pt x="12" y="774"/>
                  </a:cubicBezTo>
                  <a:cubicBezTo>
                    <a:pt x="0" y="798"/>
                    <a:pt x="0" y="846"/>
                    <a:pt x="12" y="881"/>
                  </a:cubicBezTo>
                  <a:cubicBezTo>
                    <a:pt x="179" y="1334"/>
                    <a:pt x="607" y="1655"/>
                    <a:pt x="1096" y="1655"/>
                  </a:cubicBezTo>
                  <a:cubicBezTo>
                    <a:pt x="1584" y="1655"/>
                    <a:pt x="2024" y="1334"/>
                    <a:pt x="2179" y="881"/>
                  </a:cubicBezTo>
                  <a:cubicBezTo>
                    <a:pt x="2203" y="846"/>
                    <a:pt x="2203" y="822"/>
                    <a:pt x="2179" y="774"/>
                  </a:cubicBezTo>
                  <a:cubicBezTo>
                    <a:pt x="2024" y="310"/>
                    <a:pt x="1584" y="0"/>
                    <a:pt x="10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32" name="Google Shape;10232;p78"/>
          <p:cNvGrpSpPr/>
          <p:nvPr/>
        </p:nvGrpSpPr>
        <p:grpSpPr>
          <a:xfrm>
            <a:off x="9503622" y="5473576"/>
            <a:ext cx="331005" cy="482589"/>
            <a:chOff x="7127716" y="4279432"/>
            <a:chExt cx="248254" cy="361942"/>
          </a:xfrm>
          <a:solidFill>
            <a:schemeClr val="tx1"/>
          </a:solidFill>
        </p:grpSpPr>
        <p:sp>
          <p:nvSpPr>
            <p:cNvPr id="10233" name="Google Shape;10233;p78"/>
            <p:cNvSpPr/>
            <p:nvPr/>
          </p:nvSpPr>
          <p:spPr>
            <a:xfrm>
              <a:off x="7167500" y="4279432"/>
              <a:ext cx="169068" cy="226644"/>
            </a:xfrm>
            <a:custGeom>
              <a:avLst/>
              <a:gdLst/>
              <a:ahLst/>
              <a:cxnLst/>
              <a:rect l="l" t="t" r="r" b="b"/>
              <a:pathLst>
                <a:path w="5312" h="7121" extrusionOk="0">
                  <a:moveTo>
                    <a:pt x="4085" y="310"/>
                  </a:moveTo>
                  <a:lnTo>
                    <a:pt x="4085" y="1715"/>
                  </a:lnTo>
                  <a:cubicBezTo>
                    <a:pt x="4085" y="1834"/>
                    <a:pt x="4049" y="1930"/>
                    <a:pt x="4001" y="2037"/>
                  </a:cubicBezTo>
                  <a:lnTo>
                    <a:pt x="3918" y="2204"/>
                  </a:lnTo>
                  <a:cubicBezTo>
                    <a:pt x="3906" y="2239"/>
                    <a:pt x="3906" y="2251"/>
                    <a:pt x="3906" y="2275"/>
                  </a:cubicBezTo>
                  <a:lnTo>
                    <a:pt x="3906" y="2632"/>
                  </a:lnTo>
                  <a:cubicBezTo>
                    <a:pt x="3906" y="2989"/>
                    <a:pt x="3763" y="3311"/>
                    <a:pt x="3501" y="3561"/>
                  </a:cubicBezTo>
                  <a:cubicBezTo>
                    <a:pt x="3283" y="3801"/>
                    <a:pt x="2975" y="3921"/>
                    <a:pt x="2650" y="3921"/>
                  </a:cubicBezTo>
                  <a:cubicBezTo>
                    <a:pt x="2620" y="3921"/>
                    <a:pt x="2591" y="3920"/>
                    <a:pt x="2561" y="3918"/>
                  </a:cubicBezTo>
                  <a:cubicBezTo>
                    <a:pt x="1906" y="3870"/>
                    <a:pt x="1382" y="3311"/>
                    <a:pt x="1382" y="2608"/>
                  </a:cubicBezTo>
                  <a:lnTo>
                    <a:pt x="1382" y="2299"/>
                  </a:lnTo>
                  <a:cubicBezTo>
                    <a:pt x="1382" y="2263"/>
                    <a:pt x="1382" y="2251"/>
                    <a:pt x="1370" y="2215"/>
                  </a:cubicBezTo>
                  <a:lnTo>
                    <a:pt x="1287" y="2061"/>
                  </a:lnTo>
                  <a:cubicBezTo>
                    <a:pt x="1239" y="1953"/>
                    <a:pt x="1204" y="1846"/>
                    <a:pt x="1204" y="1727"/>
                  </a:cubicBezTo>
                  <a:lnTo>
                    <a:pt x="1204" y="1227"/>
                  </a:lnTo>
                  <a:cubicBezTo>
                    <a:pt x="1204" y="727"/>
                    <a:pt x="1608" y="310"/>
                    <a:pt x="2120" y="310"/>
                  </a:cubicBezTo>
                  <a:close/>
                  <a:moveTo>
                    <a:pt x="3204" y="4168"/>
                  </a:moveTo>
                  <a:lnTo>
                    <a:pt x="3204" y="4359"/>
                  </a:lnTo>
                  <a:cubicBezTo>
                    <a:pt x="3204" y="4418"/>
                    <a:pt x="3216" y="4466"/>
                    <a:pt x="3228" y="4525"/>
                  </a:cubicBezTo>
                  <a:lnTo>
                    <a:pt x="2656" y="4942"/>
                  </a:lnTo>
                  <a:lnTo>
                    <a:pt x="2073" y="4525"/>
                  </a:lnTo>
                  <a:cubicBezTo>
                    <a:pt x="2085" y="4478"/>
                    <a:pt x="2096" y="4418"/>
                    <a:pt x="2096" y="4359"/>
                  </a:cubicBezTo>
                  <a:lnTo>
                    <a:pt x="2096" y="4168"/>
                  </a:lnTo>
                  <a:cubicBezTo>
                    <a:pt x="2239" y="4216"/>
                    <a:pt x="2382" y="4263"/>
                    <a:pt x="2549" y="4263"/>
                  </a:cubicBezTo>
                  <a:lnTo>
                    <a:pt x="2656" y="4263"/>
                  </a:lnTo>
                  <a:cubicBezTo>
                    <a:pt x="2847" y="4263"/>
                    <a:pt x="3025" y="4228"/>
                    <a:pt x="3204" y="4168"/>
                  </a:cubicBezTo>
                  <a:close/>
                  <a:moveTo>
                    <a:pt x="2132" y="1"/>
                  </a:moveTo>
                  <a:cubicBezTo>
                    <a:pt x="1442" y="1"/>
                    <a:pt x="894" y="549"/>
                    <a:pt x="894" y="1239"/>
                  </a:cubicBezTo>
                  <a:lnTo>
                    <a:pt x="894" y="1739"/>
                  </a:lnTo>
                  <a:cubicBezTo>
                    <a:pt x="894" y="1906"/>
                    <a:pt x="942" y="2073"/>
                    <a:pt x="1001" y="2215"/>
                  </a:cubicBezTo>
                  <a:lnTo>
                    <a:pt x="1061" y="2346"/>
                  </a:lnTo>
                  <a:lnTo>
                    <a:pt x="1061" y="2620"/>
                  </a:lnTo>
                  <a:cubicBezTo>
                    <a:pt x="1061" y="3180"/>
                    <a:pt x="1346" y="3692"/>
                    <a:pt x="1775" y="3989"/>
                  </a:cubicBezTo>
                  <a:lnTo>
                    <a:pt x="1775" y="4359"/>
                  </a:lnTo>
                  <a:cubicBezTo>
                    <a:pt x="1775" y="4454"/>
                    <a:pt x="1715" y="4525"/>
                    <a:pt x="1644" y="4537"/>
                  </a:cubicBezTo>
                  <a:lnTo>
                    <a:pt x="632" y="4859"/>
                  </a:lnTo>
                  <a:cubicBezTo>
                    <a:pt x="251" y="4966"/>
                    <a:pt x="1" y="5299"/>
                    <a:pt x="1" y="5704"/>
                  </a:cubicBezTo>
                  <a:lnTo>
                    <a:pt x="1" y="6954"/>
                  </a:lnTo>
                  <a:cubicBezTo>
                    <a:pt x="1" y="7037"/>
                    <a:pt x="72" y="7121"/>
                    <a:pt x="168" y="7121"/>
                  </a:cubicBezTo>
                  <a:cubicBezTo>
                    <a:pt x="251" y="7121"/>
                    <a:pt x="334" y="7037"/>
                    <a:pt x="334" y="6954"/>
                  </a:cubicBezTo>
                  <a:lnTo>
                    <a:pt x="334" y="5704"/>
                  </a:lnTo>
                  <a:cubicBezTo>
                    <a:pt x="334" y="5466"/>
                    <a:pt x="477" y="5252"/>
                    <a:pt x="715" y="5180"/>
                  </a:cubicBezTo>
                  <a:lnTo>
                    <a:pt x="1727" y="4871"/>
                  </a:lnTo>
                  <a:cubicBezTo>
                    <a:pt x="1787" y="4859"/>
                    <a:pt x="1835" y="4823"/>
                    <a:pt x="1882" y="4799"/>
                  </a:cubicBezTo>
                  <a:lnTo>
                    <a:pt x="2442" y="5204"/>
                  </a:lnTo>
                  <a:cubicBezTo>
                    <a:pt x="2501" y="5252"/>
                    <a:pt x="2573" y="5287"/>
                    <a:pt x="2656" y="5287"/>
                  </a:cubicBezTo>
                  <a:cubicBezTo>
                    <a:pt x="2728" y="5287"/>
                    <a:pt x="2799" y="5252"/>
                    <a:pt x="2858" y="5204"/>
                  </a:cubicBezTo>
                  <a:lnTo>
                    <a:pt x="3430" y="4799"/>
                  </a:lnTo>
                  <a:cubicBezTo>
                    <a:pt x="3466" y="4823"/>
                    <a:pt x="3513" y="4859"/>
                    <a:pt x="3573" y="4871"/>
                  </a:cubicBezTo>
                  <a:lnTo>
                    <a:pt x="4585" y="5180"/>
                  </a:lnTo>
                  <a:cubicBezTo>
                    <a:pt x="4823" y="5252"/>
                    <a:pt x="4978" y="5466"/>
                    <a:pt x="4978" y="5704"/>
                  </a:cubicBezTo>
                  <a:lnTo>
                    <a:pt x="4978" y="6954"/>
                  </a:lnTo>
                  <a:cubicBezTo>
                    <a:pt x="4978" y="7037"/>
                    <a:pt x="5049" y="7121"/>
                    <a:pt x="5133" y="7121"/>
                  </a:cubicBezTo>
                  <a:cubicBezTo>
                    <a:pt x="5228" y="7121"/>
                    <a:pt x="5299" y="7037"/>
                    <a:pt x="5299" y="6954"/>
                  </a:cubicBezTo>
                  <a:lnTo>
                    <a:pt x="5299" y="5704"/>
                  </a:lnTo>
                  <a:cubicBezTo>
                    <a:pt x="5311" y="5299"/>
                    <a:pt x="5061" y="4954"/>
                    <a:pt x="4692" y="4835"/>
                  </a:cubicBezTo>
                  <a:lnTo>
                    <a:pt x="3680" y="4525"/>
                  </a:lnTo>
                  <a:cubicBezTo>
                    <a:pt x="3609" y="4501"/>
                    <a:pt x="3549" y="4418"/>
                    <a:pt x="3549" y="4347"/>
                  </a:cubicBezTo>
                  <a:lnTo>
                    <a:pt x="3549" y="3978"/>
                  </a:lnTo>
                  <a:cubicBezTo>
                    <a:pt x="3620" y="3930"/>
                    <a:pt x="3692" y="3870"/>
                    <a:pt x="3751" y="3811"/>
                  </a:cubicBezTo>
                  <a:cubicBezTo>
                    <a:pt x="4061" y="3513"/>
                    <a:pt x="4263" y="3085"/>
                    <a:pt x="4263" y="2656"/>
                  </a:cubicBezTo>
                  <a:lnTo>
                    <a:pt x="4263" y="2334"/>
                  </a:lnTo>
                  <a:lnTo>
                    <a:pt x="4323" y="2204"/>
                  </a:lnTo>
                  <a:cubicBezTo>
                    <a:pt x="4394" y="2061"/>
                    <a:pt x="4418" y="1894"/>
                    <a:pt x="4418" y="1727"/>
                  </a:cubicBezTo>
                  <a:lnTo>
                    <a:pt x="4418" y="168"/>
                  </a:lnTo>
                  <a:cubicBezTo>
                    <a:pt x="4418" y="72"/>
                    <a:pt x="4347" y="1"/>
                    <a:pt x="4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4" name="Google Shape;10234;p78"/>
            <p:cNvSpPr/>
            <p:nvPr/>
          </p:nvSpPr>
          <p:spPr>
            <a:xfrm>
              <a:off x="7246719" y="4455279"/>
              <a:ext cx="10248" cy="50033"/>
            </a:xfrm>
            <a:custGeom>
              <a:avLst/>
              <a:gdLst/>
              <a:ahLst/>
              <a:cxnLst/>
              <a:rect l="l" t="t" r="r" b="b"/>
              <a:pathLst>
                <a:path w="322" h="157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1417"/>
                  </a:lnTo>
                  <a:cubicBezTo>
                    <a:pt x="0" y="1501"/>
                    <a:pt x="72" y="1572"/>
                    <a:pt x="167" y="1572"/>
                  </a:cubicBezTo>
                  <a:cubicBezTo>
                    <a:pt x="250" y="1572"/>
                    <a:pt x="322" y="1501"/>
                    <a:pt x="322" y="1417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5" name="Google Shape;10235;p78"/>
            <p:cNvSpPr/>
            <p:nvPr/>
          </p:nvSpPr>
          <p:spPr>
            <a:xfrm>
              <a:off x="7195572" y="4466642"/>
              <a:ext cx="11012" cy="38670"/>
            </a:xfrm>
            <a:custGeom>
              <a:avLst/>
              <a:gdLst/>
              <a:ahLst/>
              <a:cxnLst/>
              <a:rect l="l" t="t" r="r" b="b"/>
              <a:pathLst>
                <a:path w="346" h="1215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lnTo>
                    <a:pt x="0" y="1060"/>
                  </a:lnTo>
                  <a:cubicBezTo>
                    <a:pt x="0" y="1144"/>
                    <a:pt x="71" y="1215"/>
                    <a:pt x="167" y="1215"/>
                  </a:cubicBezTo>
                  <a:cubicBezTo>
                    <a:pt x="250" y="1215"/>
                    <a:pt x="322" y="1144"/>
                    <a:pt x="322" y="1060"/>
                  </a:cubicBezTo>
                  <a:lnTo>
                    <a:pt x="322" y="167"/>
                  </a:lnTo>
                  <a:cubicBezTo>
                    <a:pt x="345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6" name="Google Shape;10236;p78"/>
            <p:cNvSpPr/>
            <p:nvPr/>
          </p:nvSpPr>
          <p:spPr>
            <a:xfrm>
              <a:off x="7297866" y="4466642"/>
              <a:ext cx="10280" cy="38670"/>
            </a:xfrm>
            <a:custGeom>
              <a:avLst/>
              <a:gdLst/>
              <a:ahLst/>
              <a:cxnLst/>
              <a:rect l="l" t="t" r="r" b="b"/>
              <a:pathLst>
                <a:path w="323" h="1215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060"/>
                  </a:lnTo>
                  <a:cubicBezTo>
                    <a:pt x="1" y="1144"/>
                    <a:pt x="72" y="1215"/>
                    <a:pt x="167" y="1215"/>
                  </a:cubicBezTo>
                  <a:cubicBezTo>
                    <a:pt x="251" y="1215"/>
                    <a:pt x="322" y="1144"/>
                    <a:pt x="322" y="1060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7" name="Google Shape;10237;p78"/>
            <p:cNvSpPr/>
            <p:nvPr/>
          </p:nvSpPr>
          <p:spPr>
            <a:xfrm>
              <a:off x="7235357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4" y="322"/>
                  </a:moveTo>
                  <a:cubicBezTo>
                    <a:pt x="619" y="322"/>
                    <a:pt x="715" y="417"/>
                    <a:pt x="715" y="512"/>
                  </a:cubicBezTo>
                  <a:cubicBezTo>
                    <a:pt x="715" y="620"/>
                    <a:pt x="619" y="715"/>
                    <a:pt x="524" y="715"/>
                  </a:cubicBezTo>
                  <a:cubicBezTo>
                    <a:pt x="417" y="715"/>
                    <a:pt x="322" y="620"/>
                    <a:pt x="322" y="512"/>
                  </a:cubicBezTo>
                  <a:cubicBezTo>
                    <a:pt x="322" y="417"/>
                    <a:pt x="417" y="322"/>
                    <a:pt x="524" y="322"/>
                  </a:cubicBezTo>
                  <a:close/>
                  <a:moveTo>
                    <a:pt x="524" y="0"/>
                  </a:moveTo>
                  <a:cubicBezTo>
                    <a:pt x="238" y="0"/>
                    <a:pt x="0" y="239"/>
                    <a:pt x="0" y="512"/>
                  </a:cubicBezTo>
                  <a:cubicBezTo>
                    <a:pt x="0" y="798"/>
                    <a:pt x="238" y="1036"/>
                    <a:pt x="524" y="1036"/>
                  </a:cubicBezTo>
                  <a:cubicBezTo>
                    <a:pt x="798" y="1036"/>
                    <a:pt x="1036" y="798"/>
                    <a:pt x="1036" y="512"/>
                  </a:cubicBezTo>
                  <a:cubicBezTo>
                    <a:pt x="1036" y="239"/>
                    <a:pt x="798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8" name="Google Shape;10238;p78"/>
            <p:cNvSpPr/>
            <p:nvPr/>
          </p:nvSpPr>
          <p:spPr>
            <a:xfrm>
              <a:off x="7127716" y="4608369"/>
              <a:ext cx="33387" cy="33005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5" y="322"/>
                  </a:moveTo>
                  <a:cubicBezTo>
                    <a:pt x="632" y="322"/>
                    <a:pt x="715" y="417"/>
                    <a:pt x="715" y="512"/>
                  </a:cubicBezTo>
                  <a:cubicBezTo>
                    <a:pt x="715" y="620"/>
                    <a:pt x="632" y="715"/>
                    <a:pt x="525" y="715"/>
                  </a:cubicBezTo>
                  <a:cubicBezTo>
                    <a:pt x="418" y="715"/>
                    <a:pt x="334" y="620"/>
                    <a:pt x="334" y="512"/>
                  </a:cubicBezTo>
                  <a:cubicBezTo>
                    <a:pt x="334" y="417"/>
                    <a:pt x="418" y="322"/>
                    <a:pt x="525" y="322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810" y="1036"/>
                    <a:pt x="1049" y="798"/>
                    <a:pt x="1049" y="512"/>
                  </a:cubicBezTo>
                  <a:cubicBezTo>
                    <a:pt x="1049" y="239"/>
                    <a:pt x="810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9" name="Google Shape;10239;p78"/>
            <p:cNvSpPr/>
            <p:nvPr/>
          </p:nvSpPr>
          <p:spPr>
            <a:xfrm>
              <a:off x="7342965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3" y="322"/>
                  </a:moveTo>
                  <a:cubicBezTo>
                    <a:pt x="620" y="322"/>
                    <a:pt x="715" y="417"/>
                    <a:pt x="715" y="512"/>
                  </a:cubicBezTo>
                  <a:cubicBezTo>
                    <a:pt x="715" y="620"/>
                    <a:pt x="620" y="715"/>
                    <a:pt x="513" y="715"/>
                  </a:cubicBezTo>
                  <a:cubicBezTo>
                    <a:pt x="417" y="715"/>
                    <a:pt x="322" y="620"/>
                    <a:pt x="322" y="512"/>
                  </a:cubicBezTo>
                  <a:cubicBezTo>
                    <a:pt x="322" y="417"/>
                    <a:pt x="417" y="322"/>
                    <a:pt x="513" y="322"/>
                  </a:cubicBezTo>
                  <a:close/>
                  <a:moveTo>
                    <a:pt x="513" y="0"/>
                  </a:moveTo>
                  <a:cubicBezTo>
                    <a:pt x="227" y="0"/>
                    <a:pt x="1" y="239"/>
                    <a:pt x="1" y="512"/>
                  </a:cubicBezTo>
                  <a:cubicBezTo>
                    <a:pt x="1" y="798"/>
                    <a:pt x="227" y="1036"/>
                    <a:pt x="513" y="1036"/>
                  </a:cubicBezTo>
                  <a:cubicBezTo>
                    <a:pt x="798" y="1036"/>
                    <a:pt x="1036" y="798"/>
                    <a:pt x="1036" y="512"/>
                  </a:cubicBezTo>
                  <a:cubicBezTo>
                    <a:pt x="1036" y="239"/>
                    <a:pt x="810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0" name="Google Shape;10240;p78"/>
            <p:cNvSpPr/>
            <p:nvPr/>
          </p:nvSpPr>
          <p:spPr>
            <a:xfrm>
              <a:off x="7159194" y="4517788"/>
              <a:ext cx="186064" cy="84916"/>
            </a:xfrm>
            <a:custGeom>
              <a:avLst/>
              <a:gdLst/>
              <a:ahLst/>
              <a:cxnLst/>
              <a:rect l="l" t="t" r="r" b="b"/>
              <a:pathLst>
                <a:path w="5846" h="2668" extrusionOk="0">
                  <a:moveTo>
                    <a:pt x="2929" y="1"/>
                  </a:moveTo>
                  <a:cubicBezTo>
                    <a:pt x="2834" y="1"/>
                    <a:pt x="2762" y="72"/>
                    <a:pt x="2762" y="168"/>
                  </a:cubicBezTo>
                  <a:lnTo>
                    <a:pt x="2762" y="715"/>
                  </a:lnTo>
                  <a:lnTo>
                    <a:pt x="1607" y="715"/>
                  </a:lnTo>
                  <a:cubicBezTo>
                    <a:pt x="1381" y="715"/>
                    <a:pt x="1167" y="822"/>
                    <a:pt x="1036" y="1013"/>
                  </a:cubicBezTo>
                  <a:lnTo>
                    <a:pt x="60" y="2394"/>
                  </a:lnTo>
                  <a:cubicBezTo>
                    <a:pt x="0" y="2465"/>
                    <a:pt x="24" y="2573"/>
                    <a:pt x="95" y="2632"/>
                  </a:cubicBezTo>
                  <a:cubicBezTo>
                    <a:pt x="127" y="2655"/>
                    <a:pt x="160" y="2665"/>
                    <a:pt x="192" y="2665"/>
                  </a:cubicBezTo>
                  <a:cubicBezTo>
                    <a:pt x="245" y="2665"/>
                    <a:pt x="296" y="2636"/>
                    <a:pt x="333" y="2585"/>
                  </a:cubicBezTo>
                  <a:lnTo>
                    <a:pt x="1322" y="1203"/>
                  </a:lnTo>
                  <a:cubicBezTo>
                    <a:pt x="1393" y="1120"/>
                    <a:pt x="1500" y="1061"/>
                    <a:pt x="1619" y="1061"/>
                  </a:cubicBezTo>
                  <a:lnTo>
                    <a:pt x="2774" y="1061"/>
                  </a:lnTo>
                  <a:lnTo>
                    <a:pt x="2774" y="2311"/>
                  </a:lnTo>
                  <a:cubicBezTo>
                    <a:pt x="2774" y="2394"/>
                    <a:pt x="2858" y="2465"/>
                    <a:pt x="2941" y="2465"/>
                  </a:cubicBezTo>
                  <a:cubicBezTo>
                    <a:pt x="3036" y="2465"/>
                    <a:pt x="3108" y="2394"/>
                    <a:pt x="3108" y="2311"/>
                  </a:cubicBezTo>
                  <a:lnTo>
                    <a:pt x="3108" y="1061"/>
                  </a:lnTo>
                  <a:lnTo>
                    <a:pt x="4262" y="1061"/>
                  </a:lnTo>
                  <a:cubicBezTo>
                    <a:pt x="4382" y="1061"/>
                    <a:pt x="4489" y="1120"/>
                    <a:pt x="4560" y="1203"/>
                  </a:cubicBezTo>
                  <a:lnTo>
                    <a:pt x="5548" y="2585"/>
                  </a:lnTo>
                  <a:cubicBezTo>
                    <a:pt x="5572" y="2632"/>
                    <a:pt x="5632" y="2668"/>
                    <a:pt x="5679" y="2668"/>
                  </a:cubicBezTo>
                  <a:cubicBezTo>
                    <a:pt x="5715" y="2668"/>
                    <a:pt x="5751" y="2644"/>
                    <a:pt x="5775" y="2632"/>
                  </a:cubicBezTo>
                  <a:cubicBezTo>
                    <a:pt x="5834" y="2561"/>
                    <a:pt x="5846" y="2454"/>
                    <a:pt x="5798" y="2382"/>
                  </a:cubicBezTo>
                  <a:lnTo>
                    <a:pt x="4822" y="1001"/>
                  </a:lnTo>
                  <a:cubicBezTo>
                    <a:pt x="4679" y="822"/>
                    <a:pt x="4477" y="703"/>
                    <a:pt x="4251" y="703"/>
                  </a:cubicBezTo>
                  <a:lnTo>
                    <a:pt x="3096" y="703"/>
                  </a:lnTo>
                  <a:lnTo>
                    <a:pt x="3096" y="168"/>
                  </a:lnTo>
                  <a:cubicBezTo>
                    <a:pt x="3096" y="72"/>
                    <a:pt x="3012" y="1"/>
                    <a:pt x="2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1" name="Google Shape;10241;p78"/>
            <p:cNvSpPr/>
            <p:nvPr/>
          </p:nvSpPr>
          <p:spPr>
            <a:xfrm>
              <a:off x="7217915" y="4321126"/>
              <a:ext cx="68238" cy="25812"/>
            </a:xfrm>
            <a:custGeom>
              <a:avLst/>
              <a:gdLst/>
              <a:ahLst/>
              <a:cxnLst/>
              <a:rect l="l" t="t" r="r" b="b"/>
              <a:pathLst>
                <a:path w="2144" h="811" extrusionOk="0">
                  <a:moveTo>
                    <a:pt x="933" y="1"/>
                  </a:moveTo>
                  <a:cubicBezTo>
                    <a:pt x="491" y="1"/>
                    <a:pt x="139" y="113"/>
                    <a:pt x="120" y="120"/>
                  </a:cubicBezTo>
                  <a:cubicBezTo>
                    <a:pt x="36" y="155"/>
                    <a:pt x="1" y="215"/>
                    <a:pt x="1" y="286"/>
                  </a:cubicBezTo>
                  <a:lnTo>
                    <a:pt x="1" y="643"/>
                  </a:lnTo>
                  <a:cubicBezTo>
                    <a:pt x="1" y="727"/>
                    <a:pt x="72" y="810"/>
                    <a:pt x="155" y="810"/>
                  </a:cubicBezTo>
                  <a:cubicBezTo>
                    <a:pt x="251" y="810"/>
                    <a:pt x="322" y="727"/>
                    <a:pt x="322" y="643"/>
                  </a:cubicBezTo>
                  <a:lnTo>
                    <a:pt x="322" y="417"/>
                  </a:lnTo>
                  <a:cubicBezTo>
                    <a:pt x="455" y="384"/>
                    <a:pt x="683" y="341"/>
                    <a:pt x="940" y="341"/>
                  </a:cubicBezTo>
                  <a:cubicBezTo>
                    <a:pt x="1236" y="341"/>
                    <a:pt x="1572" y="398"/>
                    <a:pt x="1846" y="596"/>
                  </a:cubicBezTo>
                  <a:cubicBezTo>
                    <a:pt x="1877" y="622"/>
                    <a:pt x="1914" y="634"/>
                    <a:pt x="1951" y="634"/>
                  </a:cubicBezTo>
                  <a:cubicBezTo>
                    <a:pt x="1999" y="634"/>
                    <a:pt x="2045" y="613"/>
                    <a:pt x="2072" y="572"/>
                  </a:cubicBezTo>
                  <a:cubicBezTo>
                    <a:pt x="2144" y="489"/>
                    <a:pt x="2120" y="393"/>
                    <a:pt x="2048" y="334"/>
                  </a:cubicBezTo>
                  <a:cubicBezTo>
                    <a:pt x="1703" y="74"/>
                    <a:pt x="1289" y="1"/>
                    <a:pt x="9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42" name="Google Shape;10242;p78"/>
          <p:cNvGrpSpPr/>
          <p:nvPr/>
        </p:nvGrpSpPr>
        <p:grpSpPr>
          <a:xfrm>
            <a:off x="10087211" y="5473576"/>
            <a:ext cx="331007" cy="482589"/>
            <a:chOff x="7565408" y="4279432"/>
            <a:chExt cx="248255" cy="361942"/>
          </a:xfrm>
          <a:solidFill>
            <a:schemeClr val="tx1"/>
          </a:solidFill>
        </p:grpSpPr>
        <p:sp>
          <p:nvSpPr>
            <p:cNvPr id="10243" name="Google Shape;10243;p78"/>
            <p:cNvSpPr/>
            <p:nvPr/>
          </p:nvSpPr>
          <p:spPr>
            <a:xfrm>
              <a:off x="7610126" y="4279432"/>
              <a:ext cx="158055" cy="236892"/>
            </a:xfrm>
            <a:custGeom>
              <a:avLst/>
              <a:gdLst/>
              <a:ahLst/>
              <a:cxnLst/>
              <a:rect l="l" t="t" r="r" b="b"/>
              <a:pathLst>
                <a:path w="4966" h="7443" extrusionOk="0">
                  <a:moveTo>
                    <a:pt x="2501" y="346"/>
                  </a:moveTo>
                  <a:cubicBezTo>
                    <a:pt x="2882" y="346"/>
                    <a:pt x="3191" y="572"/>
                    <a:pt x="3227" y="870"/>
                  </a:cubicBezTo>
                  <a:cubicBezTo>
                    <a:pt x="3001" y="775"/>
                    <a:pt x="2763" y="727"/>
                    <a:pt x="2501" y="727"/>
                  </a:cubicBezTo>
                  <a:cubicBezTo>
                    <a:pt x="2239" y="727"/>
                    <a:pt x="1989" y="775"/>
                    <a:pt x="1763" y="870"/>
                  </a:cubicBezTo>
                  <a:cubicBezTo>
                    <a:pt x="1798" y="572"/>
                    <a:pt x="2108" y="346"/>
                    <a:pt x="2501" y="346"/>
                  </a:cubicBezTo>
                  <a:close/>
                  <a:moveTo>
                    <a:pt x="2501" y="1061"/>
                  </a:moveTo>
                  <a:cubicBezTo>
                    <a:pt x="3394" y="1061"/>
                    <a:pt x="4108" y="1787"/>
                    <a:pt x="4108" y="2668"/>
                  </a:cubicBezTo>
                  <a:cubicBezTo>
                    <a:pt x="4108" y="2799"/>
                    <a:pt x="4084" y="2918"/>
                    <a:pt x="4061" y="3049"/>
                  </a:cubicBezTo>
                  <a:cubicBezTo>
                    <a:pt x="4025" y="2918"/>
                    <a:pt x="3953" y="2799"/>
                    <a:pt x="3846" y="2715"/>
                  </a:cubicBezTo>
                  <a:cubicBezTo>
                    <a:pt x="3191" y="2132"/>
                    <a:pt x="2036" y="1977"/>
                    <a:pt x="1989" y="1977"/>
                  </a:cubicBezTo>
                  <a:cubicBezTo>
                    <a:pt x="1983" y="1976"/>
                    <a:pt x="1977" y="1976"/>
                    <a:pt x="1970" y="1976"/>
                  </a:cubicBezTo>
                  <a:cubicBezTo>
                    <a:pt x="1892" y="1976"/>
                    <a:pt x="1810" y="2044"/>
                    <a:pt x="1810" y="2132"/>
                  </a:cubicBezTo>
                  <a:cubicBezTo>
                    <a:pt x="1798" y="2215"/>
                    <a:pt x="1870" y="2311"/>
                    <a:pt x="1953" y="2311"/>
                  </a:cubicBezTo>
                  <a:cubicBezTo>
                    <a:pt x="1977" y="2311"/>
                    <a:pt x="3072" y="2454"/>
                    <a:pt x="3644" y="2966"/>
                  </a:cubicBezTo>
                  <a:cubicBezTo>
                    <a:pt x="3715" y="3037"/>
                    <a:pt x="3763" y="3144"/>
                    <a:pt x="3763" y="3251"/>
                  </a:cubicBezTo>
                  <a:lnTo>
                    <a:pt x="3763" y="3394"/>
                  </a:lnTo>
                  <a:cubicBezTo>
                    <a:pt x="3751" y="4061"/>
                    <a:pt x="3179" y="4632"/>
                    <a:pt x="2501" y="4632"/>
                  </a:cubicBezTo>
                  <a:cubicBezTo>
                    <a:pt x="1798" y="4632"/>
                    <a:pt x="1251" y="4061"/>
                    <a:pt x="1251" y="3382"/>
                  </a:cubicBezTo>
                  <a:cubicBezTo>
                    <a:pt x="1251" y="3335"/>
                    <a:pt x="1274" y="3275"/>
                    <a:pt x="1310" y="3251"/>
                  </a:cubicBezTo>
                  <a:cubicBezTo>
                    <a:pt x="1441" y="3144"/>
                    <a:pt x="1632" y="2977"/>
                    <a:pt x="1751" y="2739"/>
                  </a:cubicBezTo>
                  <a:cubicBezTo>
                    <a:pt x="1798" y="2656"/>
                    <a:pt x="1763" y="2561"/>
                    <a:pt x="1679" y="2513"/>
                  </a:cubicBezTo>
                  <a:cubicBezTo>
                    <a:pt x="1651" y="2503"/>
                    <a:pt x="1625" y="2497"/>
                    <a:pt x="1600" y="2497"/>
                  </a:cubicBezTo>
                  <a:cubicBezTo>
                    <a:pt x="1538" y="2497"/>
                    <a:pt x="1487" y="2529"/>
                    <a:pt x="1453" y="2596"/>
                  </a:cubicBezTo>
                  <a:cubicBezTo>
                    <a:pt x="1370" y="2775"/>
                    <a:pt x="1215" y="2906"/>
                    <a:pt x="1108" y="2977"/>
                  </a:cubicBezTo>
                  <a:cubicBezTo>
                    <a:pt x="1048" y="3025"/>
                    <a:pt x="989" y="3085"/>
                    <a:pt x="965" y="3156"/>
                  </a:cubicBezTo>
                  <a:cubicBezTo>
                    <a:pt x="917" y="2989"/>
                    <a:pt x="893" y="2835"/>
                    <a:pt x="893" y="2668"/>
                  </a:cubicBezTo>
                  <a:cubicBezTo>
                    <a:pt x="893" y="1775"/>
                    <a:pt x="1620" y="1061"/>
                    <a:pt x="2501" y="1061"/>
                  </a:cubicBezTo>
                  <a:close/>
                  <a:moveTo>
                    <a:pt x="3048" y="4871"/>
                  </a:moveTo>
                  <a:lnTo>
                    <a:pt x="3048" y="5109"/>
                  </a:lnTo>
                  <a:cubicBezTo>
                    <a:pt x="3048" y="5156"/>
                    <a:pt x="3048" y="5192"/>
                    <a:pt x="3060" y="5240"/>
                  </a:cubicBezTo>
                  <a:lnTo>
                    <a:pt x="2501" y="5656"/>
                  </a:lnTo>
                  <a:lnTo>
                    <a:pt x="1929" y="5240"/>
                  </a:lnTo>
                  <a:cubicBezTo>
                    <a:pt x="1941" y="5192"/>
                    <a:pt x="1941" y="5156"/>
                    <a:pt x="1941" y="5109"/>
                  </a:cubicBezTo>
                  <a:lnTo>
                    <a:pt x="1941" y="4871"/>
                  </a:lnTo>
                  <a:cubicBezTo>
                    <a:pt x="2108" y="4930"/>
                    <a:pt x="2298" y="4954"/>
                    <a:pt x="2501" y="4954"/>
                  </a:cubicBezTo>
                  <a:cubicBezTo>
                    <a:pt x="2691" y="4954"/>
                    <a:pt x="2870" y="4930"/>
                    <a:pt x="3048" y="4871"/>
                  </a:cubicBezTo>
                  <a:close/>
                  <a:moveTo>
                    <a:pt x="2477" y="1"/>
                  </a:moveTo>
                  <a:cubicBezTo>
                    <a:pt x="1905" y="1"/>
                    <a:pt x="1429" y="394"/>
                    <a:pt x="1429" y="882"/>
                  </a:cubicBezTo>
                  <a:cubicBezTo>
                    <a:pt x="1429" y="930"/>
                    <a:pt x="1429" y="965"/>
                    <a:pt x="1441" y="1013"/>
                  </a:cubicBezTo>
                  <a:cubicBezTo>
                    <a:pt x="893" y="1358"/>
                    <a:pt x="536" y="1965"/>
                    <a:pt x="536" y="2656"/>
                  </a:cubicBezTo>
                  <a:cubicBezTo>
                    <a:pt x="536" y="3096"/>
                    <a:pt x="691" y="3549"/>
                    <a:pt x="977" y="3882"/>
                  </a:cubicBezTo>
                  <a:cubicBezTo>
                    <a:pt x="1096" y="4216"/>
                    <a:pt x="1322" y="4501"/>
                    <a:pt x="1608" y="4692"/>
                  </a:cubicBezTo>
                  <a:lnTo>
                    <a:pt x="1608" y="5097"/>
                  </a:lnTo>
                  <a:cubicBezTo>
                    <a:pt x="1608" y="5168"/>
                    <a:pt x="1560" y="5240"/>
                    <a:pt x="1489" y="5275"/>
                  </a:cubicBezTo>
                  <a:lnTo>
                    <a:pt x="417" y="5752"/>
                  </a:lnTo>
                  <a:cubicBezTo>
                    <a:pt x="155" y="5871"/>
                    <a:pt x="0" y="6109"/>
                    <a:pt x="0" y="6383"/>
                  </a:cubicBezTo>
                  <a:lnTo>
                    <a:pt x="0" y="7276"/>
                  </a:lnTo>
                  <a:cubicBezTo>
                    <a:pt x="0" y="7371"/>
                    <a:pt x="72" y="7442"/>
                    <a:pt x="155" y="7442"/>
                  </a:cubicBezTo>
                  <a:cubicBezTo>
                    <a:pt x="251" y="7442"/>
                    <a:pt x="322" y="7371"/>
                    <a:pt x="322" y="7276"/>
                  </a:cubicBezTo>
                  <a:lnTo>
                    <a:pt x="322" y="6383"/>
                  </a:lnTo>
                  <a:cubicBezTo>
                    <a:pt x="322" y="6240"/>
                    <a:pt x="417" y="6109"/>
                    <a:pt x="548" y="6049"/>
                  </a:cubicBezTo>
                  <a:lnTo>
                    <a:pt x="1620" y="5573"/>
                  </a:lnTo>
                  <a:cubicBezTo>
                    <a:pt x="1667" y="5549"/>
                    <a:pt x="1691" y="5525"/>
                    <a:pt x="1727" y="5513"/>
                  </a:cubicBezTo>
                  <a:lnTo>
                    <a:pt x="2263" y="5906"/>
                  </a:lnTo>
                  <a:cubicBezTo>
                    <a:pt x="2322" y="5954"/>
                    <a:pt x="2394" y="5990"/>
                    <a:pt x="2465" y="5990"/>
                  </a:cubicBezTo>
                  <a:cubicBezTo>
                    <a:pt x="2537" y="5990"/>
                    <a:pt x="2620" y="5954"/>
                    <a:pt x="2679" y="5906"/>
                  </a:cubicBezTo>
                  <a:lnTo>
                    <a:pt x="3215" y="5513"/>
                  </a:lnTo>
                  <a:cubicBezTo>
                    <a:pt x="3239" y="5537"/>
                    <a:pt x="3287" y="5549"/>
                    <a:pt x="3310" y="5573"/>
                  </a:cubicBezTo>
                  <a:lnTo>
                    <a:pt x="4382" y="6049"/>
                  </a:lnTo>
                  <a:cubicBezTo>
                    <a:pt x="4525" y="6109"/>
                    <a:pt x="4608" y="6240"/>
                    <a:pt x="4608" y="6383"/>
                  </a:cubicBezTo>
                  <a:lnTo>
                    <a:pt x="4608" y="7276"/>
                  </a:lnTo>
                  <a:cubicBezTo>
                    <a:pt x="4608" y="7371"/>
                    <a:pt x="4680" y="7442"/>
                    <a:pt x="4775" y="7442"/>
                  </a:cubicBezTo>
                  <a:cubicBezTo>
                    <a:pt x="4858" y="7442"/>
                    <a:pt x="4942" y="7371"/>
                    <a:pt x="4942" y="7276"/>
                  </a:cubicBezTo>
                  <a:lnTo>
                    <a:pt x="4942" y="6383"/>
                  </a:lnTo>
                  <a:cubicBezTo>
                    <a:pt x="4965" y="6121"/>
                    <a:pt x="4799" y="5871"/>
                    <a:pt x="4549" y="5752"/>
                  </a:cubicBezTo>
                  <a:lnTo>
                    <a:pt x="3477" y="5275"/>
                  </a:lnTo>
                  <a:cubicBezTo>
                    <a:pt x="3406" y="5240"/>
                    <a:pt x="3358" y="5168"/>
                    <a:pt x="3358" y="5097"/>
                  </a:cubicBezTo>
                  <a:lnTo>
                    <a:pt x="3358" y="4692"/>
                  </a:lnTo>
                  <a:cubicBezTo>
                    <a:pt x="3644" y="4501"/>
                    <a:pt x="3870" y="4216"/>
                    <a:pt x="3989" y="3882"/>
                  </a:cubicBezTo>
                  <a:cubicBezTo>
                    <a:pt x="4263" y="3549"/>
                    <a:pt x="4430" y="3096"/>
                    <a:pt x="4430" y="2656"/>
                  </a:cubicBezTo>
                  <a:cubicBezTo>
                    <a:pt x="4430" y="1965"/>
                    <a:pt x="4072" y="1358"/>
                    <a:pt x="3525" y="1013"/>
                  </a:cubicBezTo>
                  <a:cubicBezTo>
                    <a:pt x="3537" y="965"/>
                    <a:pt x="3537" y="930"/>
                    <a:pt x="3537" y="882"/>
                  </a:cubicBezTo>
                  <a:cubicBezTo>
                    <a:pt x="3537" y="394"/>
                    <a:pt x="3060" y="1"/>
                    <a:pt x="2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4" name="Google Shape;10244;p78"/>
            <p:cNvSpPr/>
            <p:nvPr/>
          </p:nvSpPr>
          <p:spPr>
            <a:xfrm>
              <a:off x="7684411" y="4478004"/>
              <a:ext cx="10248" cy="38702"/>
            </a:xfrm>
            <a:custGeom>
              <a:avLst/>
              <a:gdLst/>
              <a:ahLst/>
              <a:cxnLst/>
              <a:rect l="l" t="t" r="r" b="b"/>
              <a:pathLst>
                <a:path w="322" h="1216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060"/>
                  </a:lnTo>
                  <a:cubicBezTo>
                    <a:pt x="0" y="1144"/>
                    <a:pt x="72" y="1215"/>
                    <a:pt x="167" y="1215"/>
                  </a:cubicBezTo>
                  <a:cubicBezTo>
                    <a:pt x="250" y="1215"/>
                    <a:pt x="322" y="1144"/>
                    <a:pt x="322" y="1060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5" name="Google Shape;10245;p78"/>
            <p:cNvSpPr/>
            <p:nvPr/>
          </p:nvSpPr>
          <p:spPr>
            <a:xfrm>
              <a:off x="7638929" y="4489366"/>
              <a:ext cx="10248" cy="27340"/>
            </a:xfrm>
            <a:custGeom>
              <a:avLst/>
              <a:gdLst/>
              <a:ahLst/>
              <a:cxnLst/>
              <a:rect l="l" t="t" r="r" b="b"/>
              <a:pathLst>
                <a:path w="322" h="859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703"/>
                  </a:lnTo>
                  <a:cubicBezTo>
                    <a:pt x="0" y="787"/>
                    <a:pt x="72" y="858"/>
                    <a:pt x="167" y="858"/>
                  </a:cubicBezTo>
                  <a:cubicBezTo>
                    <a:pt x="250" y="858"/>
                    <a:pt x="322" y="787"/>
                    <a:pt x="322" y="703"/>
                  </a:cubicBezTo>
                  <a:lnTo>
                    <a:pt x="322" y="168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6" name="Google Shape;10246;p78"/>
            <p:cNvSpPr/>
            <p:nvPr/>
          </p:nvSpPr>
          <p:spPr>
            <a:xfrm>
              <a:off x="7729479" y="4489366"/>
              <a:ext cx="10662" cy="27340"/>
            </a:xfrm>
            <a:custGeom>
              <a:avLst/>
              <a:gdLst/>
              <a:ahLst/>
              <a:cxnLst/>
              <a:rect l="l" t="t" r="r" b="b"/>
              <a:pathLst>
                <a:path w="335" h="859" extrusionOk="0">
                  <a:moveTo>
                    <a:pt x="156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703"/>
                  </a:lnTo>
                  <a:cubicBezTo>
                    <a:pt x="1" y="787"/>
                    <a:pt x="72" y="858"/>
                    <a:pt x="156" y="858"/>
                  </a:cubicBezTo>
                  <a:cubicBezTo>
                    <a:pt x="251" y="858"/>
                    <a:pt x="322" y="787"/>
                    <a:pt x="322" y="703"/>
                  </a:cubicBezTo>
                  <a:lnTo>
                    <a:pt x="322" y="168"/>
                  </a:lnTo>
                  <a:cubicBezTo>
                    <a:pt x="334" y="72"/>
                    <a:pt x="263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7" name="Google Shape;10247;p78"/>
            <p:cNvSpPr/>
            <p:nvPr/>
          </p:nvSpPr>
          <p:spPr>
            <a:xfrm>
              <a:off x="7673017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5" y="322"/>
                  </a:moveTo>
                  <a:cubicBezTo>
                    <a:pt x="620" y="322"/>
                    <a:pt x="715" y="417"/>
                    <a:pt x="715" y="512"/>
                  </a:cubicBezTo>
                  <a:cubicBezTo>
                    <a:pt x="715" y="620"/>
                    <a:pt x="620" y="715"/>
                    <a:pt x="525" y="715"/>
                  </a:cubicBezTo>
                  <a:cubicBezTo>
                    <a:pt x="418" y="715"/>
                    <a:pt x="322" y="620"/>
                    <a:pt x="322" y="512"/>
                  </a:cubicBezTo>
                  <a:cubicBezTo>
                    <a:pt x="322" y="417"/>
                    <a:pt x="418" y="322"/>
                    <a:pt x="525" y="322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799" y="1036"/>
                    <a:pt x="1037" y="798"/>
                    <a:pt x="1037" y="512"/>
                  </a:cubicBezTo>
                  <a:cubicBezTo>
                    <a:pt x="1037" y="239"/>
                    <a:pt x="799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8" name="Google Shape;10248;p78"/>
            <p:cNvSpPr/>
            <p:nvPr/>
          </p:nvSpPr>
          <p:spPr>
            <a:xfrm>
              <a:off x="7565408" y="4608369"/>
              <a:ext cx="33387" cy="33005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4" y="322"/>
                  </a:moveTo>
                  <a:cubicBezTo>
                    <a:pt x="632" y="322"/>
                    <a:pt x="715" y="417"/>
                    <a:pt x="715" y="512"/>
                  </a:cubicBezTo>
                  <a:cubicBezTo>
                    <a:pt x="715" y="620"/>
                    <a:pt x="632" y="715"/>
                    <a:pt x="524" y="715"/>
                  </a:cubicBezTo>
                  <a:cubicBezTo>
                    <a:pt x="417" y="715"/>
                    <a:pt x="334" y="620"/>
                    <a:pt x="334" y="512"/>
                  </a:cubicBezTo>
                  <a:cubicBezTo>
                    <a:pt x="334" y="417"/>
                    <a:pt x="417" y="322"/>
                    <a:pt x="524" y="322"/>
                  </a:cubicBezTo>
                  <a:close/>
                  <a:moveTo>
                    <a:pt x="524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4" y="1036"/>
                  </a:cubicBezTo>
                  <a:cubicBezTo>
                    <a:pt x="810" y="1036"/>
                    <a:pt x="1048" y="798"/>
                    <a:pt x="1048" y="512"/>
                  </a:cubicBez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9" name="Google Shape;10249;p78"/>
            <p:cNvSpPr/>
            <p:nvPr/>
          </p:nvSpPr>
          <p:spPr>
            <a:xfrm>
              <a:off x="7780657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2" y="322"/>
                  </a:moveTo>
                  <a:cubicBezTo>
                    <a:pt x="619" y="322"/>
                    <a:pt x="715" y="417"/>
                    <a:pt x="715" y="512"/>
                  </a:cubicBezTo>
                  <a:cubicBezTo>
                    <a:pt x="715" y="620"/>
                    <a:pt x="619" y="715"/>
                    <a:pt x="512" y="715"/>
                  </a:cubicBezTo>
                  <a:cubicBezTo>
                    <a:pt x="417" y="715"/>
                    <a:pt x="322" y="620"/>
                    <a:pt x="322" y="512"/>
                  </a:cubicBezTo>
                  <a:cubicBezTo>
                    <a:pt x="322" y="417"/>
                    <a:pt x="417" y="322"/>
                    <a:pt x="512" y="322"/>
                  </a:cubicBezTo>
                  <a:close/>
                  <a:moveTo>
                    <a:pt x="512" y="0"/>
                  </a:moveTo>
                  <a:cubicBezTo>
                    <a:pt x="238" y="0"/>
                    <a:pt x="0" y="239"/>
                    <a:pt x="0" y="512"/>
                  </a:cubicBezTo>
                  <a:cubicBezTo>
                    <a:pt x="0" y="798"/>
                    <a:pt x="238" y="1036"/>
                    <a:pt x="512" y="1036"/>
                  </a:cubicBezTo>
                  <a:cubicBezTo>
                    <a:pt x="798" y="1036"/>
                    <a:pt x="1036" y="798"/>
                    <a:pt x="1036" y="512"/>
                  </a:cubicBezTo>
                  <a:cubicBezTo>
                    <a:pt x="1036" y="239"/>
                    <a:pt x="798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50" name="Google Shape;10250;p78"/>
            <p:cNvSpPr/>
            <p:nvPr/>
          </p:nvSpPr>
          <p:spPr>
            <a:xfrm>
              <a:off x="7596090" y="4528801"/>
              <a:ext cx="186859" cy="73362"/>
            </a:xfrm>
            <a:custGeom>
              <a:avLst/>
              <a:gdLst/>
              <a:ahLst/>
              <a:cxnLst/>
              <a:rect l="l" t="t" r="r" b="b"/>
              <a:pathLst>
                <a:path w="5871" h="2305" extrusionOk="0">
                  <a:moveTo>
                    <a:pt x="2942" y="0"/>
                  </a:moveTo>
                  <a:cubicBezTo>
                    <a:pt x="2847" y="0"/>
                    <a:pt x="2775" y="72"/>
                    <a:pt x="2775" y="155"/>
                  </a:cubicBezTo>
                  <a:lnTo>
                    <a:pt x="2775" y="357"/>
                  </a:lnTo>
                  <a:lnTo>
                    <a:pt x="1608" y="357"/>
                  </a:lnTo>
                  <a:cubicBezTo>
                    <a:pt x="1394" y="357"/>
                    <a:pt x="1180" y="453"/>
                    <a:pt x="1049" y="655"/>
                  </a:cubicBezTo>
                  <a:lnTo>
                    <a:pt x="60" y="2036"/>
                  </a:lnTo>
                  <a:cubicBezTo>
                    <a:pt x="1" y="2108"/>
                    <a:pt x="37" y="2215"/>
                    <a:pt x="108" y="2274"/>
                  </a:cubicBezTo>
                  <a:cubicBezTo>
                    <a:pt x="133" y="2295"/>
                    <a:pt x="163" y="2304"/>
                    <a:pt x="193" y="2304"/>
                  </a:cubicBezTo>
                  <a:cubicBezTo>
                    <a:pt x="249" y="2304"/>
                    <a:pt x="308" y="2273"/>
                    <a:pt x="346" y="2227"/>
                  </a:cubicBezTo>
                  <a:lnTo>
                    <a:pt x="1334" y="846"/>
                  </a:lnTo>
                  <a:cubicBezTo>
                    <a:pt x="1406" y="750"/>
                    <a:pt x="1513" y="691"/>
                    <a:pt x="1632" y="691"/>
                  </a:cubicBezTo>
                  <a:lnTo>
                    <a:pt x="2787" y="691"/>
                  </a:lnTo>
                  <a:lnTo>
                    <a:pt x="2787" y="1941"/>
                  </a:lnTo>
                  <a:cubicBezTo>
                    <a:pt x="2787" y="2036"/>
                    <a:pt x="2858" y="2108"/>
                    <a:pt x="2954" y="2108"/>
                  </a:cubicBezTo>
                  <a:cubicBezTo>
                    <a:pt x="3037" y="2108"/>
                    <a:pt x="3120" y="2036"/>
                    <a:pt x="3120" y="1941"/>
                  </a:cubicBezTo>
                  <a:lnTo>
                    <a:pt x="3120" y="691"/>
                  </a:lnTo>
                  <a:lnTo>
                    <a:pt x="4275" y="691"/>
                  </a:lnTo>
                  <a:cubicBezTo>
                    <a:pt x="4394" y="691"/>
                    <a:pt x="4502" y="750"/>
                    <a:pt x="4573" y="846"/>
                  </a:cubicBezTo>
                  <a:lnTo>
                    <a:pt x="5561" y="2227"/>
                  </a:lnTo>
                  <a:cubicBezTo>
                    <a:pt x="5585" y="2274"/>
                    <a:pt x="5645" y="2298"/>
                    <a:pt x="5692" y="2298"/>
                  </a:cubicBezTo>
                  <a:cubicBezTo>
                    <a:pt x="5716" y="2298"/>
                    <a:pt x="5764" y="2286"/>
                    <a:pt x="5775" y="2274"/>
                  </a:cubicBezTo>
                  <a:cubicBezTo>
                    <a:pt x="5859" y="2215"/>
                    <a:pt x="5871" y="2108"/>
                    <a:pt x="5811" y="2036"/>
                  </a:cubicBezTo>
                  <a:lnTo>
                    <a:pt x="4823" y="655"/>
                  </a:lnTo>
                  <a:cubicBezTo>
                    <a:pt x="4692" y="476"/>
                    <a:pt x="4490" y="357"/>
                    <a:pt x="4263" y="357"/>
                  </a:cubicBezTo>
                  <a:lnTo>
                    <a:pt x="3097" y="357"/>
                  </a:lnTo>
                  <a:lnTo>
                    <a:pt x="3097" y="155"/>
                  </a:lnTo>
                  <a:cubicBezTo>
                    <a:pt x="3097" y="72"/>
                    <a:pt x="3025" y="0"/>
                    <a:pt x="29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51" name="Google Shape;10251;p78"/>
          <p:cNvGrpSpPr/>
          <p:nvPr/>
        </p:nvGrpSpPr>
        <p:grpSpPr>
          <a:xfrm>
            <a:off x="8352145" y="5473576"/>
            <a:ext cx="300664" cy="482080"/>
            <a:chOff x="6264109" y="4279432"/>
            <a:chExt cx="225498" cy="361560"/>
          </a:xfrm>
          <a:solidFill>
            <a:schemeClr val="tx1"/>
          </a:solidFill>
        </p:grpSpPr>
        <p:sp>
          <p:nvSpPr>
            <p:cNvPr id="10252" name="Google Shape;10252;p78"/>
            <p:cNvSpPr/>
            <p:nvPr/>
          </p:nvSpPr>
          <p:spPr>
            <a:xfrm>
              <a:off x="6264109" y="4279432"/>
              <a:ext cx="225498" cy="361560"/>
            </a:xfrm>
            <a:custGeom>
              <a:avLst/>
              <a:gdLst/>
              <a:ahLst/>
              <a:cxnLst/>
              <a:rect l="l" t="t" r="r" b="b"/>
              <a:pathLst>
                <a:path w="7085" h="11360" extrusionOk="0">
                  <a:moveTo>
                    <a:pt x="6716" y="870"/>
                  </a:moveTo>
                  <a:cubicBezTo>
                    <a:pt x="6716" y="870"/>
                    <a:pt x="6728" y="870"/>
                    <a:pt x="6728" y="882"/>
                  </a:cubicBezTo>
                  <a:lnTo>
                    <a:pt x="6728" y="1239"/>
                  </a:lnTo>
                  <a:lnTo>
                    <a:pt x="6751" y="1239"/>
                  </a:lnTo>
                  <a:lnTo>
                    <a:pt x="6192" y="1251"/>
                  </a:lnTo>
                  <a:cubicBezTo>
                    <a:pt x="6108" y="1251"/>
                    <a:pt x="6037" y="1322"/>
                    <a:pt x="6037" y="1418"/>
                  </a:cubicBezTo>
                  <a:cubicBezTo>
                    <a:pt x="6037" y="1501"/>
                    <a:pt x="6108" y="1584"/>
                    <a:pt x="6192" y="1584"/>
                  </a:cubicBezTo>
                  <a:lnTo>
                    <a:pt x="6394" y="1584"/>
                  </a:lnTo>
                  <a:lnTo>
                    <a:pt x="6394" y="7454"/>
                  </a:lnTo>
                  <a:cubicBezTo>
                    <a:pt x="6394" y="7454"/>
                    <a:pt x="6394" y="7478"/>
                    <a:pt x="6370" y="7478"/>
                  </a:cubicBezTo>
                  <a:lnTo>
                    <a:pt x="679" y="7478"/>
                  </a:lnTo>
                  <a:cubicBezTo>
                    <a:pt x="679" y="7478"/>
                    <a:pt x="655" y="7478"/>
                    <a:pt x="655" y="7454"/>
                  </a:cubicBezTo>
                  <a:lnTo>
                    <a:pt x="655" y="1584"/>
                  </a:lnTo>
                  <a:lnTo>
                    <a:pt x="5477" y="1584"/>
                  </a:lnTo>
                  <a:cubicBezTo>
                    <a:pt x="5573" y="1584"/>
                    <a:pt x="5644" y="1501"/>
                    <a:pt x="5644" y="1418"/>
                  </a:cubicBezTo>
                  <a:cubicBezTo>
                    <a:pt x="5644" y="1322"/>
                    <a:pt x="5573" y="1251"/>
                    <a:pt x="5477" y="1251"/>
                  </a:cubicBezTo>
                  <a:lnTo>
                    <a:pt x="322" y="1251"/>
                  </a:lnTo>
                  <a:cubicBezTo>
                    <a:pt x="322" y="1251"/>
                    <a:pt x="298" y="1251"/>
                    <a:pt x="298" y="1239"/>
                  </a:cubicBezTo>
                  <a:lnTo>
                    <a:pt x="298" y="882"/>
                  </a:lnTo>
                  <a:cubicBezTo>
                    <a:pt x="298" y="882"/>
                    <a:pt x="298" y="870"/>
                    <a:pt x="322" y="870"/>
                  </a:cubicBezTo>
                  <a:close/>
                  <a:moveTo>
                    <a:pt x="5358" y="7811"/>
                  </a:moveTo>
                  <a:lnTo>
                    <a:pt x="5858" y="10335"/>
                  </a:lnTo>
                  <a:lnTo>
                    <a:pt x="3691" y="10335"/>
                  </a:lnTo>
                  <a:lnTo>
                    <a:pt x="3691" y="8371"/>
                  </a:lnTo>
                  <a:cubicBezTo>
                    <a:pt x="3691" y="8276"/>
                    <a:pt x="3620" y="8204"/>
                    <a:pt x="3537" y="8204"/>
                  </a:cubicBezTo>
                  <a:cubicBezTo>
                    <a:pt x="3441" y="8204"/>
                    <a:pt x="3370" y="8276"/>
                    <a:pt x="3370" y="8371"/>
                  </a:cubicBezTo>
                  <a:lnTo>
                    <a:pt x="3370" y="10335"/>
                  </a:lnTo>
                  <a:lnTo>
                    <a:pt x="1215" y="10335"/>
                  </a:lnTo>
                  <a:lnTo>
                    <a:pt x="1715" y="7811"/>
                  </a:lnTo>
                  <a:close/>
                  <a:moveTo>
                    <a:pt x="3549" y="1"/>
                  </a:moveTo>
                  <a:cubicBezTo>
                    <a:pt x="3453" y="1"/>
                    <a:pt x="3382" y="72"/>
                    <a:pt x="3382" y="168"/>
                  </a:cubicBezTo>
                  <a:lnTo>
                    <a:pt x="3382" y="537"/>
                  </a:lnTo>
                  <a:lnTo>
                    <a:pt x="346" y="537"/>
                  </a:lnTo>
                  <a:cubicBezTo>
                    <a:pt x="155" y="537"/>
                    <a:pt x="0" y="691"/>
                    <a:pt x="0" y="882"/>
                  </a:cubicBezTo>
                  <a:lnTo>
                    <a:pt x="0" y="1239"/>
                  </a:lnTo>
                  <a:cubicBezTo>
                    <a:pt x="0" y="1430"/>
                    <a:pt x="155" y="1584"/>
                    <a:pt x="346" y="1584"/>
                  </a:cubicBezTo>
                  <a:lnTo>
                    <a:pt x="358" y="1584"/>
                  </a:lnTo>
                  <a:lnTo>
                    <a:pt x="358" y="7454"/>
                  </a:lnTo>
                  <a:cubicBezTo>
                    <a:pt x="358" y="7645"/>
                    <a:pt x="512" y="7799"/>
                    <a:pt x="703" y="7799"/>
                  </a:cubicBezTo>
                  <a:lnTo>
                    <a:pt x="1382" y="7799"/>
                  </a:lnTo>
                  <a:lnTo>
                    <a:pt x="715" y="11157"/>
                  </a:lnTo>
                  <a:cubicBezTo>
                    <a:pt x="703" y="11252"/>
                    <a:pt x="762" y="11347"/>
                    <a:pt x="858" y="11359"/>
                  </a:cubicBezTo>
                  <a:lnTo>
                    <a:pt x="882" y="11359"/>
                  </a:lnTo>
                  <a:cubicBezTo>
                    <a:pt x="953" y="11359"/>
                    <a:pt x="1036" y="11300"/>
                    <a:pt x="1048" y="11217"/>
                  </a:cubicBezTo>
                  <a:lnTo>
                    <a:pt x="1167" y="10645"/>
                  </a:lnTo>
                  <a:lnTo>
                    <a:pt x="3382" y="10645"/>
                  </a:lnTo>
                  <a:lnTo>
                    <a:pt x="3382" y="11193"/>
                  </a:lnTo>
                  <a:cubicBezTo>
                    <a:pt x="3382" y="11288"/>
                    <a:pt x="3453" y="11359"/>
                    <a:pt x="3549" y="11359"/>
                  </a:cubicBezTo>
                  <a:cubicBezTo>
                    <a:pt x="3632" y="11359"/>
                    <a:pt x="3703" y="11288"/>
                    <a:pt x="3703" y="11193"/>
                  </a:cubicBezTo>
                  <a:lnTo>
                    <a:pt x="3703" y="10645"/>
                  </a:lnTo>
                  <a:lnTo>
                    <a:pt x="5930" y="10645"/>
                  </a:lnTo>
                  <a:lnTo>
                    <a:pt x="6049" y="11217"/>
                  </a:lnTo>
                  <a:cubicBezTo>
                    <a:pt x="6061" y="11300"/>
                    <a:pt x="6132" y="11359"/>
                    <a:pt x="6204" y="11359"/>
                  </a:cubicBezTo>
                  <a:lnTo>
                    <a:pt x="6239" y="11359"/>
                  </a:lnTo>
                  <a:cubicBezTo>
                    <a:pt x="6323" y="11336"/>
                    <a:pt x="6382" y="11252"/>
                    <a:pt x="6370" y="11157"/>
                  </a:cubicBezTo>
                  <a:lnTo>
                    <a:pt x="5704" y="7799"/>
                  </a:lnTo>
                  <a:lnTo>
                    <a:pt x="6382" y="7799"/>
                  </a:lnTo>
                  <a:cubicBezTo>
                    <a:pt x="6585" y="7799"/>
                    <a:pt x="6728" y="7645"/>
                    <a:pt x="6728" y="7454"/>
                  </a:cubicBezTo>
                  <a:lnTo>
                    <a:pt x="6728" y="1584"/>
                  </a:lnTo>
                  <a:lnTo>
                    <a:pt x="6739" y="1584"/>
                  </a:lnTo>
                  <a:cubicBezTo>
                    <a:pt x="6942" y="1584"/>
                    <a:pt x="7085" y="1430"/>
                    <a:pt x="7085" y="1239"/>
                  </a:cubicBezTo>
                  <a:lnTo>
                    <a:pt x="7085" y="882"/>
                  </a:lnTo>
                  <a:cubicBezTo>
                    <a:pt x="7085" y="691"/>
                    <a:pt x="6930" y="537"/>
                    <a:pt x="6751" y="537"/>
                  </a:cubicBezTo>
                  <a:lnTo>
                    <a:pt x="3715" y="537"/>
                  </a:lnTo>
                  <a:lnTo>
                    <a:pt x="3715" y="168"/>
                  </a:lnTo>
                  <a:cubicBezTo>
                    <a:pt x="3715" y="72"/>
                    <a:pt x="3632" y="1"/>
                    <a:pt x="35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53" name="Google Shape;10253;p78"/>
            <p:cNvSpPr/>
            <p:nvPr/>
          </p:nvSpPr>
          <p:spPr>
            <a:xfrm>
              <a:off x="6303129" y="4370395"/>
              <a:ext cx="146693" cy="106495"/>
            </a:xfrm>
            <a:custGeom>
              <a:avLst/>
              <a:gdLst/>
              <a:ahLst/>
              <a:cxnLst/>
              <a:rect l="l" t="t" r="r" b="b"/>
              <a:pathLst>
                <a:path w="4609" h="3346" extrusionOk="0">
                  <a:moveTo>
                    <a:pt x="3561" y="0"/>
                  </a:moveTo>
                  <a:cubicBezTo>
                    <a:pt x="3466" y="0"/>
                    <a:pt x="3394" y="72"/>
                    <a:pt x="3394" y="167"/>
                  </a:cubicBezTo>
                  <a:cubicBezTo>
                    <a:pt x="3394" y="250"/>
                    <a:pt x="3466" y="334"/>
                    <a:pt x="3561" y="334"/>
                  </a:cubicBezTo>
                  <a:lnTo>
                    <a:pt x="4049" y="334"/>
                  </a:lnTo>
                  <a:lnTo>
                    <a:pt x="2406" y="1965"/>
                  </a:lnTo>
                  <a:lnTo>
                    <a:pt x="2394" y="1965"/>
                  </a:lnTo>
                  <a:lnTo>
                    <a:pt x="2025" y="1596"/>
                  </a:lnTo>
                  <a:cubicBezTo>
                    <a:pt x="1959" y="1530"/>
                    <a:pt x="1870" y="1498"/>
                    <a:pt x="1781" y="1498"/>
                  </a:cubicBezTo>
                  <a:cubicBezTo>
                    <a:pt x="1692" y="1498"/>
                    <a:pt x="1602" y="1530"/>
                    <a:pt x="1537" y="1596"/>
                  </a:cubicBezTo>
                  <a:lnTo>
                    <a:pt x="60" y="3072"/>
                  </a:lnTo>
                  <a:cubicBezTo>
                    <a:pt x="1" y="3132"/>
                    <a:pt x="1" y="3227"/>
                    <a:pt x="60" y="3310"/>
                  </a:cubicBezTo>
                  <a:cubicBezTo>
                    <a:pt x="84" y="3334"/>
                    <a:pt x="132" y="3346"/>
                    <a:pt x="179" y="3346"/>
                  </a:cubicBezTo>
                  <a:cubicBezTo>
                    <a:pt x="227" y="3346"/>
                    <a:pt x="263" y="3334"/>
                    <a:pt x="298" y="3310"/>
                  </a:cubicBezTo>
                  <a:lnTo>
                    <a:pt x="1775" y="1834"/>
                  </a:lnTo>
                  <a:lnTo>
                    <a:pt x="1787" y="1834"/>
                  </a:lnTo>
                  <a:lnTo>
                    <a:pt x="2156" y="2203"/>
                  </a:lnTo>
                  <a:cubicBezTo>
                    <a:pt x="2215" y="2263"/>
                    <a:pt x="2311" y="2310"/>
                    <a:pt x="2394" y="2310"/>
                  </a:cubicBezTo>
                  <a:cubicBezTo>
                    <a:pt x="2477" y="2310"/>
                    <a:pt x="2573" y="2274"/>
                    <a:pt x="2632" y="2203"/>
                  </a:cubicBezTo>
                  <a:lnTo>
                    <a:pt x="4263" y="572"/>
                  </a:lnTo>
                  <a:lnTo>
                    <a:pt x="4263" y="1060"/>
                  </a:lnTo>
                  <a:cubicBezTo>
                    <a:pt x="4263" y="1143"/>
                    <a:pt x="4347" y="1227"/>
                    <a:pt x="4430" y="1227"/>
                  </a:cubicBezTo>
                  <a:cubicBezTo>
                    <a:pt x="4525" y="1227"/>
                    <a:pt x="4597" y="1143"/>
                    <a:pt x="4597" y="1060"/>
                  </a:cubicBezTo>
                  <a:lnTo>
                    <a:pt x="4597" y="167"/>
                  </a:lnTo>
                  <a:cubicBezTo>
                    <a:pt x="4609" y="72"/>
                    <a:pt x="4537" y="0"/>
                    <a:pt x="44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54" name="Google Shape;10254;p78"/>
          <p:cNvGrpSpPr/>
          <p:nvPr/>
        </p:nvGrpSpPr>
        <p:grpSpPr>
          <a:xfrm>
            <a:off x="10572771" y="5480153"/>
            <a:ext cx="527021" cy="468416"/>
            <a:chOff x="7929578" y="4284365"/>
            <a:chExt cx="395266" cy="351312"/>
          </a:xfrm>
          <a:solidFill>
            <a:schemeClr val="tx1"/>
          </a:solidFill>
        </p:grpSpPr>
        <p:sp>
          <p:nvSpPr>
            <p:cNvPr id="10255" name="Google Shape;10255;p78"/>
            <p:cNvSpPr/>
            <p:nvPr/>
          </p:nvSpPr>
          <p:spPr>
            <a:xfrm>
              <a:off x="7954213" y="4588668"/>
              <a:ext cx="11394" cy="47009"/>
            </a:xfrm>
            <a:custGeom>
              <a:avLst/>
              <a:gdLst/>
              <a:ahLst/>
              <a:cxnLst/>
              <a:rect l="l" t="t" r="r" b="b"/>
              <a:pathLst>
                <a:path w="358" h="1477" extrusionOk="0">
                  <a:moveTo>
                    <a:pt x="179" y="0"/>
                  </a:moveTo>
                  <a:cubicBezTo>
                    <a:pt x="84" y="0"/>
                    <a:pt x="0" y="84"/>
                    <a:pt x="0" y="179"/>
                  </a:cubicBezTo>
                  <a:lnTo>
                    <a:pt x="0" y="1298"/>
                  </a:lnTo>
                  <a:cubicBezTo>
                    <a:pt x="0" y="1405"/>
                    <a:pt x="84" y="1477"/>
                    <a:pt x="179" y="1477"/>
                  </a:cubicBezTo>
                  <a:cubicBezTo>
                    <a:pt x="286" y="1477"/>
                    <a:pt x="358" y="1405"/>
                    <a:pt x="358" y="1298"/>
                  </a:cubicBezTo>
                  <a:lnTo>
                    <a:pt x="358" y="179"/>
                  </a:lnTo>
                  <a:cubicBezTo>
                    <a:pt x="358" y="96"/>
                    <a:pt x="286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56" name="Google Shape;10256;p78"/>
            <p:cNvSpPr/>
            <p:nvPr/>
          </p:nvSpPr>
          <p:spPr>
            <a:xfrm>
              <a:off x="7929578" y="4432522"/>
              <a:ext cx="213372" cy="203155"/>
            </a:xfrm>
            <a:custGeom>
              <a:avLst/>
              <a:gdLst/>
              <a:ahLst/>
              <a:cxnLst/>
              <a:rect l="l" t="t" r="r" b="b"/>
              <a:pathLst>
                <a:path w="6704" h="6383" extrusionOk="0">
                  <a:moveTo>
                    <a:pt x="6192" y="1013"/>
                  </a:moveTo>
                  <a:lnTo>
                    <a:pt x="6275" y="1275"/>
                  </a:lnTo>
                  <a:cubicBezTo>
                    <a:pt x="6287" y="1358"/>
                    <a:pt x="6275" y="1430"/>
                    <a:pt x="6216" y="1489"/>
                  </a:cubicBezTo>
                  <a:lnTo>
                    <a:pt x="6108" y="1596"/>
                  </a:lnTo>
                  <a:lnTo>
                    <a:pt x="5858" y="1334"/>
                  </a:lnTo>
                  <a:lnTo>
                    <a:pt x="6192" y="1013"/>
                  </a:lnTo>
                  <a:close/>
                  <a:moveTo>
                    <a:pt x="1941" y="382"/>
                  </a:moveTo>
                  <a:cubicBezTo>
                    <a:pt x="2251" y="382"/>
                    <a:pt x="2536" y="501"/>
                    <a:pt x="2763" y="727"/>
                  </a:cubicBezTo>
                  <a:cubicBezTo>
                    <a:pt x="2965" y="953"/>
                    <a:pt x="3096" y="1251"/>
                    <a:pt x="3132" y="1573"/>
                  </a:cubicBezTo>
                  <a:cubicBezTo>
                    <a:pt x="3144" y="1692"/>
                    <a:pt x="3156" y="1846"/>
                    <a:pt x="3179" y="2001"/>
                  </a:cubicBezTo>
                  <a:cubicBezTo>
                    <a:pt x="2977" y="1680"/>
                    <a:pt x="2656" y="1430"/>
                    <a:pt x="2239" y="1287"/>
                  </a:cubicBezTo>
                  <a:cubicBezTo>
                    <a:pt x="1947" y="1199"/>
                    <a:pt x="1670" y="1191"/>
                    <a:pt x="1579" y="1191"/>
                  </a:cubicBezTo>
                  <a:cubicBezTo>
                    <a:pt x="1559" y="1191"/>
                    <a:pt x="1548" y="1192"/>
                    <a:pt x="1548" y="1192"/>
                  </a:cubicBezTo>
                  <a:cubicBezTo>
                    <a:pt x="1513" y="1192"/>
                    <a:pt x="1465" y="1204"/>
                    <a:pt x="1429" y="1251"/>
                  </a:cubicBezTo>
                  <a:lnTo>
                    <a:pt x="1108" y="1585"/>
                  </a:lnTo>
                  <a:cubicBezTo>
                    <a:pt x="1036" y="1668"/>
                    <a:pt x="1036" y="1787"/>
                    <a:pt x="1108" y="1846"/>
                  </a:cubicBezTo>
                  <a:cubicBezTo>
                    <a:pt x="1143" y="1882"/>
                    <a:pt x="1191" y="1900"/>
                    <a:pt x="1237" y="1900"/>
                  </a:cubicBezTo>
                  <a:cubicBezTo>
                    <a:pt x="1283" y="1900"/>
                    <a:pt x="1328" y="1882"/>
                    <a:pt x="1358" y="1846"/>
                  </a:cubicBezTo>
                  <a:lnTo>
                    <a:pt x="1632" y="1561"/>
                  </a:lnTo>
                  <a:cubicBezTo>
                    <a:pt x="1870" y="1573"/>
                    <a:pt x="2620" y="1668"/>
                    <a:pt x="2906" y="2299"/>
                  </a:cubicBezTo>
                  <a:cubicBezTo>
                    <a:pt x="2834" y="2763"/>
                    <a:pt x="2417" y="3120"/>
                    <a:pt x="1929" y="3120"/>
                  </a:cubicBezTo>
                  <a:cubicBezTo>
                    <a:pt x="1393" y="3120"/>
                    <a:pt x="941" y="2680"/>
                    <a:pt x="941" y="2144"/>
                  </a:cubicBezTo>
                  <a:cubicBezTo>
                    <a:pt x="941" y="2037"/>
                    <a:pt x="870" y="1966"/>
                    <a:pt x="762" y="1966"/>
                  </a:cubicBezTo>
                  <a:cubicBezTo>
                    <a:pt x="751" y="1966"/>
                    <a:pt x="715" y="1966"/>
                    <a:pt x="703" y="1977"/>
                  </a:cubicBezTo>
                  <a:cubicBezTo>
                    <a:pt x="715" y="1835"/>
                    <a:pt x="751" y="1680"/>
                    <a:pt x="751" y="1573"/>
                  </a:cubicBezTo>
                  <a:cubicBezTo>
                    <a:pt x="774" y="1251"/>
                    <a:pt x="893" y="953"/>
                    <a:pt x="1120" y="727"/>
                  </a:cubicBezTo>
                  <a:cubicBezTo>
                    <a:pt x="1334" y="501"/>
                    <a:pt x="1632" y="382"/>
                    <a:pt x="1941" y="382"/>
                  </a:cubicBezTo>
                  <a:close/>
                  <a:moveTo>
                    <a:pt x="631" y="2442"/>
                  </a:moveTo>
                  <a:cubicBezTo>
                    <a:pt x="703" y="2763"/>
                    <a:pt x="917" y="3049"/>
                    <a:pt x="1179" y="3228"/>
                  </a:cubicBezTo>
                  <a:lnTo>
                    <a:pt x="1179" y="3442"/>
                  </a:lnTo>
                  <a:lnTo>
                    <a:pt x="1167" y="3442"/>
                  </a:lnTo>
                  <a:cubicBezTo>
                    <a:pt x="822" y="3382"/>
                    <a:pt x="572" y="3287"/>
                    <a:pt x="417" y="3216"/>
                  </a:cubicBezTo>
                  <a:cubicBezTo>
                    <a:pt x="405" y="3216"/>
                    <a:pt x="417" y="3204"/>
                    <a:pt x="417" y="3204"/>
                  </a:cubicBezTo>
                  <a:cubicBezTo>
                    <a:pt x="501" y="2989"/>
                    <a:pt x="572" y="2728"/>
                    <a:pt x="631" y="2442"/>
                  </a:cubicBezTo>
                  <a:close/>
                  <a:moveTo>
                    <a:pt x="3239" y="2454"/>
                  </a:moveTo>
                  <a:cubicBezTo>
                    <a:pt x="3275" y="2692"/>
                    <a:pt x="3334" y="2942"/>
                    <a:pt x="3418" y="3144"/>
                  </a:cubicBezTo>
                  <a:lnTo>
                    <a:pt x="3084" y="3454"/>
                  </a:lnTo>
                  <a:cubicBezTo>
                    <a:pt x="3037" y="3478"/>
                    <a:pt x="3001" y="3513"/>
                    <a:pt x="2941" y="3513"/>
                  </a:cubicBezTo>
                  <a:lnTo>
                    <a:pt x="2894" y="3513"/>
                  </a:lnTo>
                  <a:cubicBezTo>
                    <a:pt x="2775" y="3513"/>
                    <a:pt x="2679" y="3418"/>
                    <a:pt x="2679" y="3299"/>
                  </a:cubicBezTo>
                  <a:lnTo>
                    <a:pt x="2679" y="3239"/>
                  </a:lnTo>
                  <a:cubicBezTo>
                    <a:pt x="2953" y="3061"/>
                    <a:pt x="3144" y="2787"/>
                    <a:pt x="3239" y="2454"/>
                  </a:cubicBezTo>
                  <a:close/>
                  <a:moveTo>
                    <a:pt x="2358" y="3418"/>
                  </a:moveTo>
                  <a:cubicBezTo>
                    <a:pt x="2370" y="3525"/>
                    <a:pt x="2429" y="3620"/>
                    <a:pt x="2489" y="3692"/>
                  </a:cubicBezTo>
                  <a:lnTo>
                    <a:pt x="2203" y="3954"/>
                  </a:lnTo>
                  <a:cubicBezTo>
                    <a:pt x="2132" y="4031"/>
                    <a:pt x="2033" y="4070"/>
                    <a:pt x="1934" y="4070"/>
                  </a:cubicBezTo>
                  <a:cubicBezTo>
                    <a:pt x="1834" y="4070"/>
                    <a:pt x="1733" y="4031"/>
                    <a:pt x="1655" y="3954"/>
                  </a:cubicBezTo>
                  <a:lnTo>
                    <a:pt x="1489" y="3799"/>
                  </a:lnTo>
                  <a:cubicBezTo>
                    <a:pt x="1524" y="3740"/>
                    <a:pt x="1536" y="3680"/>
                    <a:pt x="1536" y="3620"/>
                  </a:cubicBezTo>
                  <a:lnTo>
                    <a:pt x="1536" y="3418"/>
                  </a:lnTo>
                  <a:cubicBezTo>
                    <a:pt x="1667" y="3466"/>
                    <a:pt x="1810" y="3478"/>
                    <a:pt x="1941" y="3478"/>
                  </a:cubicBezTo>
                  <a:cubicBezTo>
                    <a:pt x="2084" y="3478"/>
                    <a:pt x="2227" y="3454"/>
                    <a:pt x="2358" y="3418"/>
                  </a:cubicBezTo>
                  <a:close/>
                  <a:moveTo>
                    <a:pt x="1941" y="1"/>
                  </a:moveTo>
                  <a:cubicBezTo>
                    <a:pt x="1120" y="1"/>
                    <a:pt x="465" y="656"/>
                    <a:pt x="393" y="1537"/>
                  </a:cubicBezTo>
                  <a:cubicBezTo>
                    <a:pt x="358" y="1882"/>
                    <a:pt x="239" y="2644"/>
                    <a:pt x="72" y="3061"/>
                  </a:cubicBezTo>
                  <a:cubicBezTo>
                    <a:pt x="0" y="3251"/>
                    <a:pt x="96" y="3454"/>
                    <a:pt x="274" y="3537"/>
                  </a:cubicBezTo>
                  <a:cubicBezTo>
                    <a:pt x="405" y="3597"/>
                    <a:pt x="608" y="3692"/>
                    <a:pt x="893" y="3751"/>
                  </a:cubicBezTo>
                  <a:lnTo>
                    <a:pt x="417" y="3990"/>
                  </a:lnTo>
                  <a:cubicBezTo>
                    <a:pt x="155" y="4121"/>
                    <a:pt x="0" y="4371"/>
                    <a:pt x="0" y="4668"/>
                  </a:cubicBezTo>
                  <a:lnTo>
                    <a:pt x="0" y="6204"/>
                  </a:lnTo>
                  <a:cubicBezTo>
                    <a:pt x="0" y="6311"/>
                    <a:pt x="72" y="6383"/>
                    <a:pt x="179" y="6383"/>
                  </a:cubicBezTo>
                  <a:cubicBezTo>
                    <a:pt x="286" y="6383"/>
                    <a:pt x="358" y="6311"/>
                    <a:pt x="358" y="6204"/>
                  </a:cubicBezTo>
                  <a:lnTo>
                    <a:pt x="358" y="4668"/>
                  </a:lnTo>
                  <a:cubicBezTo>
                    <a:pt x="358" y="4525"/>
                    <a:pt x="453" y="4371"/>
                    <a:pt x="584" y="4311"/>
                  </a:cubicBezTo>
                  <a:lnTo>
                    <a:pt x="1191" y="4013"/>
                  </a:lnTo>
                  <a:lnTo>
                    <a:pt x="1405" y="4216"/>
                  </a:lnTo>
                  <a:cubicBezTo>
                    <a:pt x="1548" y="4347"/>
                    <a:pt x="1739" y="4418"/>
                    <a:pt x="1929" y="4418"/>
                  </a:cubicBezTo>
                  <a:cubicBezTo>
                    <a:pt x="2120" y="4418"/>
                    <a:pt x="2310" y="4347"/>
                    <a:pt x="2453" y="4216"/>
                  </a:cubicBezTo>
                  <a:lnTo>
                    <a:pt x="2822" y="3859"/>
                  </a:lnTo>
                  <a:lnTo>
                    <a:pt x="2929" y="3859"/>
                  </a:lnTo>
                  <a:cubicBezTo>
                    <a:pt x="3084" y="3859"/>
                    <a:pt x="3215" y="3799"/>
                    <a:pt x="3322" y="3692"/>
                  </a:cubicBezTo>
                  <a:lnTo>
                    <a:pt x="5584" y="1561"/>
                  </a:lnTo>
                  <a:lnTo>
                    <a:pt x="5835" y="1811"/>
                  </a:lnTo>
                  <a:lnTo>
                    <a:pt x="3001" y="4656"/>
                  </a:lnTo>
                  <a:cubicBezTo>
                    <a:pt x="2822" y="4835"/>
                    <a:pt x="2715" y="5073"/>
                    <a:pt x="2715" y="5347"/>
                  </a:cubicBezTo>
                  <a:lnTo>
                    <a:pt x="2715" y="6192"/>
                  </a:lnTo>
                  <a:cubicBezTo>
                    <a:pt x="2715" y="6299"/>
                    <a:pt x="2787" y="6371"/>
                    <a:pt x="2894" y="6371"/>
                  </a:cubicBezTo>
                  <a:cubicBezTo>
                    <a:pt x="3001" y="6371"/>
                    <a:pt x="3072" y="6299"/>
                    <a:pt x="3072" y="6192"/>
                  </a:cubicBezTo>
                  <a:lnTo>
                    <a:pt x="3072" y="5371"/>
                  </a:lnTo>
                  <a:cubicBezTo>
                    <a:pt x="3072" y="5204"/>
                    <a:pt x="3132" y="5061"/>
                    <a:pt x="3251" y="4954"/>
                  </a:cubicBezTo>
                  <a:lnTo>
                    <a:pt x="6466" y="1739"/>
                  </a:lnTo>
                  <a:cubicBezTo>
                    <a:pt x="6597" y="1608"/>
                    <a:pt x="6656" y="1394"/>
                    <a:pt x="6608" y="1204"/>
                  </a:cubicBezTo>
                  <a:lnTo>
                    <a:pt x="6513" y="727"/>
                  </a:lnTo>
                  <a:lnTo>
                    <a:pt x="6632" y="608"/>
                  </a:lnTo>
                  <a:cubicBezTo>
                    <a:pt x="6704" y="537"/>
                    <a:pt x="6704" y="430"/>
                    <a:pt x="6644" y="358"/>
                  </a:cubicBezTo>
                  <a:cubicBezTo>
                    <a:pt x="6607" y="321"/>
                    <a:pt x="6560" y="303"/>
                    <a:pt x="6513" y="303"/>
                  </a:cubicBezTo>
                  <a:cubicBezTo>
                    <a:pt x="6470" y="303"/>
                    <a:pt x="6428" y="318"/>
                    <a:pt x="6394" y="346"/>
                  </a:cubicBezTo>
                  <a:lnTo>
                    <a:pt x="3727" y="2858"/>
                  </a:lnTo>
                  <a:cubicBezTo>
                    <a:pt x="3608" y="2430"/>
                    <a:pt x="3501" y="1846"/>
                    <a:pt x="3489" y="1537"/>
                  </a:cubicBezTo>
                  <a:cubicBezTo>
                    <a:pt x="3429" y="656"/>
                    <a:pt x="2751" y="1"/>
                    <a:pt x="19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57" name="Google Shape;10257;p78"/>
            <p:cNvSpPr/>
            <p:nvPr/>
          </p:nvSpPr>
          <p:spPr>
            <a:xfrm>
              <a:off x="8090243" y="4284365"/>
              <a:ext cx="234601" cy="196344"/>
            </a:xfrm>
            <a:custGeom>
              <a:avLst/>
              <a:gdLst/>
              <a:ahLst/>
              <a:cxnLst/>
              <a:rect l="l" t="t" r="r" b="b"/>
              <a:pathLst>
                <a:path w="7371" h="6169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lnTo>
                    <a:pt x="1" y="5275"/>
                  </a:lnTo>
                  <a:cubicBezTo>
                    <a:pt x="1" y="5382"/>
                    <a:pt x="72" y="5454"/>
                    <a:pt x="179" y="5454"/>
                  </a:cubicBezTo>
                  <a:cubicBezTo>
                    <a:pt x="286" y="5454"/>
                    <a:pt x="358" y="5382"/>
                    <a:pt x="358" y="5275"/>
                  </a:cubicBezTo>
                  <a:lnTo>
                    <a:pt x="358" y="560"/>
                  </a:lnTo>
                  <a:cubicBezTo>
                    <a:pt x="358" y="441"/>
                    <a:pt x="453" y="358"/>
                    <a:pt x="572" y="358"/>
                  </a:cubicBezTo>
                  <a:lnTo>
                    <a:pt x="6787" y="358"/>
                  </a:lnTo>
                  <a:cubicBezTo>
                    <a:pt x="6906" y="358"/>
                    <a:pt x="7002" y="441"/>
                    <a:pt x="7002" y="560"/>
                  </a:cubicBezTo>
                  <a:lnTo>
                    <a:pt x="7002" y="5608"/>
                  </a:lnTo>
                  <a:cubicBezTo>
                    <a:pt x="7002" y="5728"/>
                    <a:pt x="6906" y="5811"/>
                    <a:pt x="6787" y="5811"/>
                  </a:cubicBezTo>
                  <a:lnTo>
                    <a:pt x="2191" y="5811"/>
                  </a:lnTo>
                  <a:cubicBezTo>
                    <a:pt x="2084" y="5811"/>
                    <a:pt x="2013" y="5894"/>
                    <a:pt x="2013" y="5989"/>
                  </a:cubicBezTo>
                  <a:cubicBezTo>
                    <a:pt x="2013" y="6097"/>
                    <a:pt x="2084" y="6168"/>
                    <a:pt x="2191" y="6168"/>
                  </a:cubicBezTo>
                  <a:lnTo>
                    <a:pt x="6787" y="6168"/>
                  </a:lnTo>
                  <a:cubicBezTo>
                    <a:pt x="7097" y="6168"/>
                    <a:pt x="7359" y="5918"/>
                    <a:pt x="7359" y="5608"/>
                  </a:cubicBezTo>
                  <a:lnTo>
                    <a:pt x="7359" y="560"/>
                  </a:lnTo>
                  <a:cubicBezTo>
                    <a:pt x="7371" y="251"/>
                    <a:pt x="7097" y="1"/>
                    <a:pt x="6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58" name="Google Shape;10258;p78"/>
            <p:cNvSpPr/>
            <p:nvPr/>
          </p:nvSpPr>
          <p:spPr>
            <a:xfrm>
              <a:off x="8145591" y="4309382"/>
              <a:ext cx="136063" cy="135299"/>
            </a:xfrm>
            <a:custGeom>
              <a:avLst/>
              <a:gdLst/>
              <a:ahLst/>
              <a:cxnLst/>
              <a:rect l="l" t="t" r="r" b="b"/>
              <a:pathLst>
                <a:path w="4275" h="4251" extrusionOk="0">
                  <a:moveTo>
                    <a:pt x="1953" y="739"/>
                  </a:moveTo>
                  <a:cubicBezTo>
                    <a:pt x="2322" y="739"/>
                    <a:pt x="2655" y="882"/>
                    <a:pt x="2917" y="1084"/>
                  </a:cubicBezTo>
                  <a:lnTo>
                    <a:pt x="1822" y="2179"/>
                  </a:lnTo>
                  <a:cubicBezTo>
                    <a:pt x="1750" y="2263"/>
                    <a:pt x="1750" y="2382"/>
                    <a:pt x="1822" y="2441"/>
                  </a:cubicBezTo>
                  <a:cubicBezTo>
                    <a:pt x="1845" y="2465"/>
                    <a:pt x="1905" y="2501"/>
                    <a:pt x="1953" y="2501"/>
                  </a:cubicBezTo>
                  <a:cubicBezTo>
                    <a:pt x="2000" y="2501"/>
                    <a:pt x="2048" y="2477"/>
                    <a:pt x="2084" y="2441"/>
                  </a:cubicBezTo>
                  <a:lnTo>
                    <a:pt x="2643" y="1882"/>
                  </a:lnTo>
                  <a:cubicBezTo>
                    <a:pt x="2715" y="2001"/>
                    <a:pt x="2762" y="2155"/>
                    <a:pt x="2762" y="2298"/>
                  </a:cubicBezTo>
                  <a:cubicBezTo>
                    <a:pt x="2762" y="2739"/>
                    <a:pt x="2405" y="3096"/>
                    <a:pt x="1965" y="3096"/>
                  </a:cubicBezTo>
                  <a:cubicBezTo>
                    <a:pt x="1536" y="3096"/>
                    <a:pt x="1179" y="2739"/>
                    <a:pt x="1179" y="2298"/>
                  </a:cubicBezTo>
                  <a:cubicBezTo>
                    <a:pt x="1179" y="1870"/>
                    <a:pt x="1536" y="1513"/>
                    <a:pt x="1965" y="1513"/>
                  </a:cubicBezTo>
                  <a:cubicBezTo>
                    <a:pt x="2072" y="1513"/>
                    <a:pt x="2143" y="1441"/>
                    <a:pt x="2143" y="1334"/>
                  </a:cubicBezTo>
                  <a:cubicBezTo>
                    <a:pt x="2143" y="1227"/>
                    <a:pt x="2072" y="1155"/>
                    <a:pt x="1965" y="1155"/>
                  </a:cubicBezTo>
                  <a:cubicBezTo>
                    <a:pt x="1334" y="1155"/>
                    <a:pt x="822" y="1679"/>
                    <a:pt x="822" y="2298"/>
                  </a:cubicBezTo>
                  <a:cubicBezTo>
                    <a:pt x="822" y="2941"/>
                    <a:pt x="1345" y="3453"/>
                    <a:pt x="1965" y="3453"/>
                  </a:cubicBezTo>
                  <a:cubicBezTo>
                    <a:pt x="2607" y="3453"/>
                    <a:pt x="3119" y="2929"/>
                    <a:pt x="3119" y="2298"/>
                  </a:cubicBezTo>
                  <a:cubicBezTo>
                    <a:pt x="3119" y="2060"/>
                    <a:pt x="3036" y="1822"/>
                    <a:pt x="2893" y="1632"/>
                  </a:cubicBezTo>
                  <a:lnTo>
                    <a:pt x="3191" y="1334"/>
                  </a:lnTo>
                  <a:cubicBezTo>
                    <a:pt x="3381" y="1608"/>
                    <a:pt x="3512" y="1953"/>
                    <a:pt x="3512" y="2310"/>
                  </a:cubicBezTo>
                  <a:cubicBezTo>
                    <a:pt x="3512" y="3168"/>
                    <a:pt x="2822" y="3870"/>
                    <a:pt x="1953" y="3870"/>
                  </a:cubicBezTo>
                  <a:cubicBezTo>
                    <a:pt x="1095" y="3870"/>
                    <a:pt x="393" y="3168"/>
                    <a:pt x="393" y="2310"/>
                  </a:cubicBezTo>
                  <a:cubicBezTo>
                    <a:pt x="393" y="1441"/>
                    <a:pt x="1095" y="739"/>
                    <a:pt x="1953" y="739"/>
                  </a:cubicBezTo>
                  <a:close/>
                  <a:moveTo>
                    <a:pt x="3500" y="0"/>
                  </a:moveTo>
                  <a:cubicBezTo>
                    <a:pt x="3393" y="0"/>
                    <a:pt x="3322" y="72"/>
                    <a:pt x="3322" y="179"/>
                  </a:cubicBezTo>
                  <a:lnTo>
                    <a:pt x="3322" y="679"/>
                  </a:lnTo>
                  <a:lnTo>
                    <a:pt x="3179" y="834"/>
                  </a:lnTo>
                  <a:cubicBezTo>
                    <a:pt x="2846" y="548"/>
                    <a:pt x="2417" y="381"/>
                    <a:pt x="1941" y="381"/>
                  </a:cubicBezTo>
                  <a:cubicBezTo>
                    <a:pt x="869" y="381"/>
                    <a:pt x="0" y="1251"/>
                    <a:pt x="0" y="2322"/>
                  </a:cubicBezTo>
                  <a:cubicBezTo>
                    <a:pt x="0" y="3394"/>
                    <a:pt x="869" y="4251"/>
                    <a:pt x="1941" y="4251"/>
                  </a:cubicBezTo>
                  <a:cubicBezTo>
                    <a:pt x="3012" y="4251"/>
                    <a:pt x="3870" y="3394"/>
                    <a:pt x="3870" y="2322"/>
                  </a:cubicBezTo>
                  <a:cubicBezTo>
                    <a:pt x="3870" y="1858"/>
                    <a:pt x="3715" y="1429"/>
                    <a:pt x="3429" y="1084"/>
                  </a:cubicBezTo>
                  <a:lnTo>
                    <a:pt x="3572" y="941"/>
                  </a:lnTo>
                  <a:lnTo>
                    <a:pt x="4084" y="941"/>
                  </a:lnTo>
                  <a:cubicBezTo>
                    <a:pt x="4191" y="941"/>
                    <a:pt x="4262" y="858"/>
                    <a:pt x="4262" y="751"/>
                  </a:cubicBezTo>
                  <a:cubicBezTo>
                    <a:pt x="4262" y="655"/>
                    <a:pt x="4191" y="584"/>
                    <a:pt x="4084" y="584"/>
                  </a:cubicBezTo>
                  <a:lnTo>
                    <a:pt x="3929" y="584"/>
                  </a:lnTo>
                  <a:lnTo>
                    <a:pt x="4203" y="310"/>
                  </a:lnTo>
                  <a:cubicBezTo>
                    <a:pt x="4274" y="239"/>
                    <a:pt x="4274" y="120"/>
                    <a:pt x="4203" y="60"/>
                  </a:cubicBezTo>
                  <a:cubicBezTo>
                    <a:pt x="4167" y="24"/>
                    <a:pt x="4120" y="6"/>
                    <a:pt x="4073" y="6"/>
                  </a:cubicBezTo>
                  <a:cubicBezTo>
                    <a:pt x="4027" y="6"/>
                    <a:pt x="3983" y="24"/>
                    <a:pt x="3953" y="60"/>
                  </a:cubicBezTo>
                  <a:lnTo>
                    <a:pt x="3679" y="322"/>
                  </a:lnTo>
                  <a:lnTo>
                    <a:pt x="3679" y="179"/>
                  </a:lnTo>
                  <a:cubicBezTo>
                    <a:pt x="3679" y="72"/>
                    <a:pt x="3608" y="0"/>
                    <a:pt x="3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59" name="Google Shape;10259;p78"/>
          <p:cNvGrpSpPr/>
          <p:nvPr/>
        </p:nvGrpSpPr>
        <p:grpSpPr>
          <a:xfrm>
            <a:off x="8794003" y="5532703"/>
            <a:ext cx="568420" cy="443768"/>
            <a:chOff x="6639652" y="4323777"/>
            <a:chExt cx="426315" cy="332826"/>
          </a:xfrm>
          <a:solidFill>
            <a:schemeClr val="tx1"/>
          </a:solidFill>
        </p:grpSpPr>
        <p:sp>
          <p:nvSpPr>
            <p:cNvPr id="10260" name="Google Shape;10260;p78"/>
            <p:cNvSpPr/>
            <p:nvPr/>
          </p:nvSpPr>
          <p:spPr>
            <a:xfrm>
              <a:off x="6639652" y="4323777"/>
              <a:ext cx="426315" cy="332826"/>
            </a:xfrm>
            <a:custGeom>
              <a:avLst/>
              <a:gdLst/>
              <a:ahLst/>
              <a:cxnLst/>
              <a:rect l="l" t="t" r="r" b="b"/>
              <a:pathLst>
                <a:path w="10967" h="8562" extrusionOk="0">
                  <a:moveTo>
                    <a:pt x="10585" y="382"/>
                  </a:moveTo>
                  <a:lnTo>
                    <a:pt x="10609" y="727"/>
                  </a:lnTo>
                  <a:lnTo>
                    <a:pt x="9335" y="727"/>
                  </a:lnTo>
                  <a:cubicBezTo>
                    <a:pt x="9252" y="727"/>
                    <a:pt x="9156" y="799"/>
                    <a:pt x="9156" y="906"/>
                  </a:cubicBezTo>
                  <a:cubicBezTo>
                    <a:pt x="9156" y="989"/>
                    <a:pt x="9240" y="1084"/>
                    <a:pt x="9335" y="1084"/>
                  </a:cubicBezTo>
                  <a:lnTo>
                    <a:pt x="10323" y="1084"/>
                  </a:lnTo>
                  <a:lnTo>
                    <a:pt x="10323" y="6168"/>
                  </a:lnTo>
                  <a:lnTo>
                    <a:pt x="4442" y="6168"/>
                  </a:lnTo>
                  <a:lnTo>
                    <a:pt x="4442" y="6002"/>
                  </a:lnTo>
                  <a:cubicBezTo>
                    <a:pt x="4442" y="5918"/>
                    <a:pt x="4370" y="5823"/>
                    <a:pt x="4263" y="5823"/>
                  </a:cubicBezTo>
                  <a:lnTo>
                    <a:pt x="3977" y="5823"/>
                  </a:lnTo>
                  <a:cubicBezTo>
                    <a:pt x="3953" y="5728"/>
                    <a:pt x="3906" y="5621"/>
                    <a:pt x="3846" y="5513"/>
                  </a:cubicBezTo>
                  <a:lnTo>
                    <a:pt x="4037" y="5323"/>
                  </a:lnTo>
                  <a:cubicBezTo>
                    <a:pt x="4108" y="5252"/>
                    <a:pt x="4108" y="5144"/>
                    <a:pt x="4037" y="5085"/>
                  </a:cubicBezTo>
                  <a:lnTo>
                    <a:pt x="3513" y="4561"/>
                  </a:lnTo>
                  <a:cubicBezTo>
                    <a:pt x="3489" y="4537"/>
                    <a:pt x="3441" y="4513"/>
                    <a:pt x="3394" y="4513"/>
                  </a:cubicBezTo>
                  <a:cubicBezTo>
                    <a:pt x="3358" y="4513"/>
                    <a:pt x="3311" y="4537"/>
                    <a:pt x="3275" y="4561"/>
                  </a:cubicBezTo>
                  <a:lnTo>
                    <a:pt x="3084" y="4751"/>
                  </a:lnTo>
                  <a:cubicBezTo>
                    <a:pt x="2977" y="4692"/>
                    <a:pt x="2882" y="4668"/>
                    <a:pt x="2775" y="4621"/>
                  </a:cubicBezTo>
                  <a:lnTo>
                    <a:pt x="2775" y="4335"/>
                  </a:lnTo>
                  <a:cubicBezTo>
                    <a:pt x="2775" y="4251"/>
                    <a:pt x="2703" y="4156"/>
                    <a:pt x="2596" y="4156"/>
                  </a:cubicBezTo>
                  <a:lnTo>
                    <a:pt x="2168" y="4156"/>
                  </a:lnTo>
                  <a:lnTo>
                    <a:pt x="2168" y="1084"/>
                  </a:lnTo>
                  <a:lnTo>
                    <a:pt x="8728" y="1084"/>
                  </a:lnTo>
                  <a:cubicBezTo>
                    <a:pt x="8811" y="1084"/>
                    <a:pt x="8906" y="1001"/>
                    <a:pt x="8906" y="894"/>
                  </a:cubicBezTo>
                  <a:cubicBezTo>
                    <a:pt x="8906" y="799"/>
                    <a:pt x="8835" y="715"/>
                    <a:pt x="8728" y="715"/>
                  </a:cubicBezTo>
                  <a:lnTo>
                    <a:pt x="1882" y="715"/>
                  </a:lnTo>
                  <a:lnTo>
                    <a:pt x="1882" y="382"/>
                  </a:lnTo>
                  <a:close/>
                  <a:moveTo>
                    <a:pt x="10609" y="6502"/>
                  </a:moveTo>
                  <a:lnTo>
                    <a:pt x="10609" y="6835"/>
                  </a:lnTo>
                  <a:lnTo>
                    <a:pt x="4394" y="6835"/>
                  </a:lnTo>
                  <a:cubicBezTo>
                    <a:pt x="4430" y="6811"/>
                    <a:pt x="4442" y="6764"/>
                    <a:pt x="4442" y="6716"/>
                  </a:cubicBezTo>
                  <a:lnTo>
                    <a:pt x="4442" y="6526"/>
                  </a:lnTo>
                  <a:lnTo>
                    <a:pt x="10490" y="6526"/>
                  </a:lnTo>
                  <a:cubicBezTo>
                    <a:pt x="10526" y="6526"/>
                    <a:pt x="10561" y="6514"/>
                    <a:pt x="10585" y="6502"/>
                  </a:cubicBezTo>
                  <a:close/>
                  <a:moveTo>
                    <a:pt x="2453" y="4501"/>
                  </a:moveTo>
                  <a:lnTo>
                    <a:pt x="2453" y="4740"/>
                  </a:lnTo>
                  <a:cubicBezTo>
                    <a:pt x="2453" y="4811"/>
                    <a:pt x="2513" y="4894"/>
                    <a:pt x="2584" y="4906"/>
                  </a:cubicBezTo>
                  <a:cubicBezTo>
                    <a:pt x="2751" y="4930"/>
                    <a:pt x="2894" y="5013"/>
                    <a:pt x="3049" y="5097"/>
                  </a:cubicBezTo>
                  <a:cubicBezTo>
                    <a:pt x="3078" y="5117"/>
                    <a:pt x="3110" y="5126"/>
                    <a:pt x="3141" y="5126"/>
                  </a:cubicBezTo>
                  <a:cubicBezTo>
                    <a:pt x="3183" y="5126"/>
                    <a:pt x="3223" y="5108"/>
                    <a:pt x="3251" y="5073"/>
                  </a:cubicBezTo>
                  <a:lnTo>
                    <a:pt x="3430" y="4894"/>
                  </a:lnTo>
                  <a:lnTo>
                    <a:pt x="3715" y="5168"/>
                  </a:lnTo>
                  <a:lnTo>
                    <a:pt x="3537" y="5347"/>
                  </a:lnTo>
                  <a:cubicBezTo>
                    <a:pt x="3477" y="5406"/>
                    <a:pt x="3477" y="5502"/>
                    <a:pt x="3501" y="5561"/>
                  </a:cubicBezTo>
                  <a:cubicBezTo>
                    <a:pt x="3596" y="5704"/>
                    <a:pt x="3656" y="5859"/>
                    <a:pt x="3703" y="6025"/>
                  </a:cubicBezTo>
                  <a:cubicBezTo>
                    <a:pt x="3715" y="6097"/>
                    <a:pt x="3787" y="6156"/>
                    <a:pt x="3858" y="6156"/>
                  </a:cubicBezTo>
                  <a:lnTo>
                    <a:pt x="4096" y="6156"/>
                  </a:lnTo>
                  <a:lnTo>
                    <a:pt x="4096" y="6561"/>
                  </a:lnTo>
                  <a:lnTo>
                    <a:pt x="3858" y="6561"/>
                  </a:lnTo>
                  <a:cubicBezTo>
                    <a:pt x="3787" y="6561"/>
                    <a:pt x="3715" y="6621"/>
                    <a:pt x="3703" y="6692"/>
                  </a:cubicBezTo>
                  <a:cubicBezTo>
                    <a:pt x="3656" y="6859"/>
                    <a:pt x="3596" y="7002"/>
                    <a:pt x="3501" y="7157"/>
                  </a:cubicBezTo>
                  <a:cubicBezTo>
                    <a:pt x="3465" y="7228"/>
                    <a:pt x="3477" y="7311"/>
                    <a:pt x="3537" y="7359"/>
                  </a:cubicBezTo>
                  <a:lnTo>
                    <a:pt x="3715" y="7538"/>
                  </a:lnTo>
                  <a:lnTo>
                    <a:pt x="3430" y="7823"/>
                  </a:lnTo>
                  <a:lnTo>
                    <a:pt x="3251" y="7645"/>
                  </a:lnTo>
                  <a:cubicBezTo>
                    <a:pt x="3215" y="7608"/>
                    <a:pt x="3169" y="7594"/>
                    <a:pt x="3126" y="7594"/>
                  </a:cubicBezTo>
                  <a:cubicBezTo>
                    <a:pt x="3098" y="7594"/>
                    <a:pt x="3072" y="7600"/>
                    <a:pt x="3049" y="7609"/>
                  </a:cubicBezTo>
                  <a:cubicBezTo>
                    <a:pt x="2894" y="7704"/>
                    <a:pt x="2751" y="7764"/>
                    <a:pt x="2584" y="7799"/>
                  </a:cubicBezTo>
                  <a:cubicBezTo>
                    <a:pt x="2513" y="7823"/>
                    <a:pt x="2453" y="7895"/>
                    <a:pt x="2453" y="7966"/>
                  </a:cubicBezTo>
                  <a:lnTo>
                    <a:pt x="2453" y="8204"/>
                  </a:lnTo>
                  <a:lnTo>
                    <a:pt x="2048" y="8204"/>
                  </a:lnTo>
                  <a:lnTo>
                    <a:pt x="2048" y="7966"/>
                  </a:lnTo>
                  <a:cubicBezTo>
                    <a:pt x="2048" y="7895"/>
                    <a:pt x="1989" y="7823"/>
                    <a:pt x="1917" y="7799"/>
                  </a:cubicBezTo>
                  <a:cubicBezTo>
                    <a:pt x="1751" y="7764"/>
                    <a:pt x="1596" y="7704"/>
                    <a:pt x="1453" y="7609"/>
                  </a:cubicBezTo>
                  <a:cubicBezTo>
                    <a:pt x="1426" y="7596"/>
                    <a:pt x="1396" y="7589"/>
                    <a:pt x="1366" y="7589"/>
                  </a:cubicBezTo>
                  <a:cubicBezTo>
                    <a:pt x="1317" y="7589"/>
                    <a:pt x="1269" y="7607"/>
                    <a:pt x="1239" y="7645"/>
                  </a:cubicBezTo>
                  <a:lnTo>
                    <a:pt x="1060" y="7823"/>
                  </a:lnTo>
                  <a:lnTo>
                    <a:pt x="786" y="7538"/>
                  </a:lnTo>
                  <a:lnTo>
                    <a:pt x="965" y="7359"/>
                  </a:lnTo>
                  <a:cubicBezTo>
                    <a:pt x="1025" y="7299"/>
                    <a:pt x="1025" y="7216"/>
                    <a:pt x="989" y="7157"/>
                  </a:cubicBezTo>
                  <a:cubicBezTo>
                    <a:pt x="905" y="7002"/>
                    <a:pt x="846" y="6859"/>
                    <a:pt x="798" y="6692"/>
                  </a:cubicBezTo>
                  <a:cubicBezTo>
                    <a:pt x="786" y="6621"/>
                    <a:pt x="703" y="6561"/>
                    <a:pt x="632" y="6561"/>
                  </a:cubicBezTo>
                  <a:lnTo>
                    <a:pt x="393" y="6561"/>
                  </a:lnTo>
                  <a:lnTo>
                    <a:pt x="393" y="6156"/>
                  </a:lnTo>
                  <a:lnTo>
                    <a:pt x="632" y="6156"/>
                  </a:lnTo>
                  <a:cubicBezTo>
                    <a:pt x="703" y="6156"/>
                    <a:pt x="786" y="6097"/>
                    <a:pt x="798" y="6025"/>
                  </a:cubicBezTo>
                  <a:cubicBezTo>
                    <a:pt x="822" y="5859"/>
                    <a:pt x="905" y="5704"/>
                    <a:pt x="989" y="5561"/>
                  </a:cubicBezTo>
                  <a:cubicBezTo>
                    <a:pt x="1036" y="5490"/>
                    <a:pt x="1025" y="5394"/>
                    <a:pt x="965" y="5347"/>
                  </a:cubicBezTo>
                  <a:lnTo>
                    <a:pt x="786" y="5168"/>
                  </a:lnTo>
                  <a:lnTo>
                    <a:pt x="1060" y="4894"/>
                  </a:lnTo>
                  <a:lnTo>
                    <a:pt x="1239" y="5073"/>
                  </a:lnTo>
                  <a:cubicBezTo>
                    <a:pt x="1272" y="5106"/>
                    <a:pt x="1317" y="5121"/>
                    <a:pt x="1361" y="5121"/>
                  </a:cubicBezTo>
                  <a:cubicBezTo>
                    <a:pt x="1394" y="5121"/>
                    <a:pt x="1427" y="5112"/>
                    <a:pt x="1453" y="5097"/>
                  </a:cubicBezTo>
                  <a:cubicBezTo>
                    <a:pt x="1596" y="5013"/>
                    <a:pt x="1751" y="4954"/>
                    <a:pt x="1917" y="4906"/>
                  </a:cubicBezTo>
                  <a:cubicBezTo>
                    <a:pt x="1989" y="4894"/>
                    <a:pt x="2048" y="4811"/>
                    <a:pt x="2048" y="4740"/>
                  </a:cubicBezTo>
                  <a:lnTo>
                    <a:pt x="2048" y="4501"/>
                  </a:lnTo>
                  <a:close/>
                  <a:moveTo>
                    <a:pt x="1715" y="1"/>
                  </a:moveTo>
                  <a:cubicBezTo>
                    <a:pt x="1632" y="1"/>
                    <a:pt x="1536" y="84"/>
                    <a:pt x="1536" y="191"/>
                  </a:cubicBezTo>
                  <a:lnTo>
                    <a:pt x="1536" y="882"/>
                  </a:lnTo>
                  <a:cubicBezTo>
                    <a:pt x="1536" y="977"/>
                    <a:pt x="1608" y="1061"/>
                    <a:pt x="1715" y="1061"/>
                  </a:cubicBezTo>
                  <a:lnTo>
                    <a:pt x="1822" y="1061"/>
                  </a:lnTo>
                  <a:lnTo>
                    <a:pt x="1822" y="4144"/>
                  </a:lnTo>
                  <a:cubicBezTo>
                    <a:pt x="1751" y="4156"/>
                    <a:pt x="1679" y="4240"/>
                    <a:pt x="1679" y="4311"/>
                  </a:cubicBezTo>
                  <a:lnTo>
                    <a:pt x="1679" y="4597"/>
                  </a:lnTo>
                  <a:cubicBezTo>
                    <a:pt x="1572" y="4621"/>
                    <a:pt x="1465" y="4668"/>
                    <a:pt x="1358" y="4728"/>
                  </a:cubicBezTo>
                  <a:lnTo>
                    <a:pt x="1167" y="4537"/>
                  </a:lnTo>
                  <a:cubicBezTo>
                    <a:pt x="1144" y="4501"/>
                    <a:pt x="1096" y="4490"/>
                    <a:pt x="1048" y="4490"/>
                  </a:cubicBezTo>
                  <a:cubicBezTo>
                    <a:pt x="1001" y="4490"/>
                    <a:pt x="965" y="4501"/>
                    <a:pt x="929" y="4537"/>
                  </a:cubicBezTo>
                  <a:lnTo>
                    <a:pt x="405" y="5049"/>
                  </a:lnTo>
                  <a:cubicBezTo>
                    <a:pt x="334" y="5132"/>
                    <a:pt x="334" y="5228"/>
                    <a:pt x="405" y="5287"/>
                  </a:cubicBezTo>
                  <a:lnTo>
                    <a:pt x="608" y="5490"/>
                  </a:lnTo>
                  <a:cubicBezTo>
                    <a:pt x="548" y="5585"/>
                    <a:pt x="513" y="5692"/>
                    <a:pt x="465" y="5799"/>
                  </a:cubicBezTo>
                  <a:lnTo>
                    <a:pt x="191" y="5799"/>
                  </a:lnTo>
                  <a:cubicBezTo>
                    <a:pt x="96" y="5799"/>
                    <a:pt x="1" y="5871"/>
                    <a:pt x="1" y="5978"/>
                  </a:cubicBezTo>
                  <a:lnTo>
                    <a:pt x="1" y="6716"/>
                  </a:lnTo>
                  <a:cubicBezTo>
                    <a:pt x="1" y="6811"/>
                    <a:pt x="84" y="6895"/>
                    <a:pt x="191" y="6895"/>
                  </a:cubicBezTo>
                  <a:lnTo>
                    <a:pt x="465" y="6895"/>
                  </a:lnTo>
                  <a:cubicBezTo>
                    <a:pt x="501" y="7002"/>
                    <a:pt x="548" y="7109"/>
                    <a:pt x="608" y="7216"/>
                  </a:cubicBezTo>
                  <a:lnTo>
                    <a:pt x="405" y="7407"/>
                  </a:lnTo>
                  <a:cubicBezTo>
                    <a:pt x="334" y="7478"/>
                    <a:pt x="334" y="7585"/>
                    <a:pt x="405" y="7645"/>
                  </a:cubicBezTo>
                  <a:lnTo>
                    <a:pt x="929" y="8169"/>
                  </a:lnTo>
                  <a:cubicBezTo>
                    <a:pt x="965" y="8204"/>
                    <a:pt x="1010" y="8222"/>
                    <a:pt x="1053" y="8222"/>
                  </a:cubicBezTo>
                  <a:cubicBezTo>
                    <a:pt x="1096" y="8222"/>
                    <a:pt x="1138" y="8204"/>
                    <a:pt x="1167" y="8169"/>
                  </a:cubicBezTo>
                  <a:lnTo>
                    <a:pt x="1358" y="7966"/>
                  </a:lnTo>
                  <a:cubicBezTo>
                    <a:pt x="1465" y="8026"/>
                    <a:pt x="1572" y="8061"/>
                    <a:pt x="1679" y="8109"/>
                  </a:cubicBezTo>
                  <a:lnTo>
                    <a:pt x="1679" y="8383"/>
                  </a:lnTo>
                  <a:cubicBezTo>
                    <a:pt x="1679" y="8478"/>
                    <a:pt x="1751" y="8561"/>
                    <a:pt x="1858" y="8561"/>
                  </a:cubicBezTo>
                  <a:lnTo>
                    <a:pt x="2596" y="8561"/>
                  </a:lnTo>
                  <a:cubicBezTo>
                    <a:pt x="2679" y="8561"/>
                    <a:pt x="2775" y="8490"/>
                    <a:pt x="2775" y="8383"/>
                  </a:cubicBezTo>
                  <a:lnTo>
                    <a:pt x="2775" y="8109"/>
                  </a:lnTo>
                  <a:cubicBezTo>
                    <a:pt x="2882" y="8073"/>
                    <a:pt x="2989" y="8026"/>
                    <a:pt x="3084" y="7966"/>
                  </a:cubicBezTo>
                  <a:lnTo>
                    <a:pt x="3275" y="8169"/>
                  </a:lnTo>
                  <a:cubicBezTo>
                    <a:pt x="3316" y="8204"/>
                    <a:pt x="3364" y="8222"/>
                    <a:pt x="3407" y="8222"/>
                  </a:cubicBezTo>
                  <a:cubicBezTo>
                    <a:pt x="3450" y="8222"/>
                    <a:pt x="3489" y="8204"/>
                    <a:pt x="3513" y="8169"/>
                  </a:cubicBezTo>
                  <a:lnTo>
                    <a:pt x="4037" y="7645"/>
                  </a:lnTo>
                  <a:cubicBezTo>
                    <a:pt x="4108" y="7573"/>
                    <a:pt x="4108" y="7466"/>
                    <a:pt x="4037" y="7407"/>
                  </a:cubicBezTo>
                  <a:lnTo>
                    <a:pt x="3846" y="7216"/>
                  </a:lnTo>
                  <a:cubicBezTo>
                    <a:pt x="3846" y="7192"/>
                    <a:pt x="3858" y="7192"/>
                    <a:pt x="3858" y="7180"/>
                  </a:cubicBezTo>
                  <a:lnTo>
                    <a:pt x="10764" y="7180"/>
                  </a:lnTo>
                  <a:cubicBezTo>
                    <a:pt x="10859" y="7180"/>
                    <a:pt x="10942" y="7109"/>
                    <a:pt x="10942" y="7002"/>
                  </a:cubicBezTo>
                  <a:lnTo>
                    <a:pt x="10942" y="6299"/>
                  </a:lnTo>
                  <a:cubicBezTo>
                    <a:pt x="10942" y="6216"/>
                    <a:pt x="10871" y="6121"/>
                    <a:pt x="10764" y="6121"/>
                  </a:cubicBezTo>
                  <a:lnTo>
                    <a:pt x="10657" y="6121"/>
                  </a:lnTo>
                  <a:lnTo>
                    <a:pt x="10657" y="1037"/>
                  </a:lnTo>
                  <a:lnTo>
                    <a:pt x="10788" y="1037"/>
                  </a:lnTo>
                  <a:lnTo>
                    <a:pt x="10788" y="1061"/>
                  </a:lnTo>
                  <a:cubicBezTo>
                    <a:pt x="10871" y="1061"/>
                    <a:pt x="10966" y="989"/>
                    <a:pt x="10966" y="882"/>
                  </a:cubicBezTo>
                  <a:lnTo>
                    <a:pt x="10966" y="191"/>
                  </a:lnTo>
                  <a:cubicBezTo>
                    <a:pt x="10966" y="96"/>
                    <a:pt x="10883" y="1"/>
                    <a:pt x="107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1" name="Google Shape;10261;p78"/>
            <p:cNvSpPr/>
            <p:nvPr/>
          </p:nvSpPr>
          <p:spPr>
            <a:xfrm>
              <a:off x="6830793" y="4458937"/>
              <a:ext cx="41244" cy="85675"/>
            </a:xfrm>
            <a:custGeom>
              <a:avLst/>
              <a:gdLst/>
              <a:ahLst/>
              <a:cxnLst/>
              <a:rect l="l" t="t" r="r" b="b"/>
              <a:pathLst>
                <a:path w="1061" h="2204" extrusionOk="0">
                  <a:moveTo>
                    <a:pt x="715" y="358"/>
                  </a:moveTo>
                  <a:lnTo>
                    <a:pt x="715" y="1858"/>
                  </a:lnTo>
                  <a:lnTo>
                    <a:pt x="370" y="1858"/>
                  </a:lnTo>
                  <a:lnTo>
                    <a:pt x="370" y="358"/>
                  </a:lnTo>
                  <a:close/>
                  <a:moveTo>
                    <a:pt x="179" y="1"/>
                  </a:moveTo>
                  <a:cubicBezTo>
                    <a:pt x="96" y="1"/>
                    <a:pt x="1" y="72"/>
                    <a:pt x="1" y="179"/>
                  </a:cubicBezTo>
                  <a:lnTo>
                    <a:pt x="1" y="2025"/>
                  </a:lnTo>
                  <a:cubicBezTo>
                    <a:pt x="1" y="2108"/>
                    <a:pt x="72" y="2203"/>
                    <a:pt x="179" y="2203"/>
                  </a:cubicBezTo>
                  <a:lnTo>
                    <a:pt x="882" y="2203"/>
                  </a:lnTo>
                  <a:cubicBezTo>
                    <a:pt x="965" y="2203"/>
                    <a:pt x="1061" y="2132"/>
                    <a:pt x="1061" y="2025"/>
                  </a:cubicBezTo>
                  <a:lnTo>
                    <a:pt x="1061" y="179"/>
                  </a:lnTo>
                  <a:cubicBezTo>
                    <a:pt x="1061" y="84"/>
                    <a:pt x="989" y="1"/>
                    <a:pt x="8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2" name="Google Shape;10262;p78"/>
            <p:cNvSpPr/>
            <p:nvPr/>
          </p:nvSpPr>
          <p:spPr>
            <a:xfrm>
              <a:off x="6879423" y="4426556"/>
              <a:ext cx="41205" cy="118522"/>
            </a:xfrm>
            <a:custGeom>
              <a:avLst/>
              <a:gdLst/>
              <a:ahLst/>
              <a:cxnLst/>
              <a:rect l="l" t="t" r="r" b="b"/>
              <a:pathLst>
                <a:path w="1060" h="3049" extrusionOk="0">
                  <a:moveTo>
                    <a:pt x="702" y="345"/>
                  </a:moveTo>
                  <a:lnTo>
                    <a:pt x="702" y="2691"/>
                  </a:lnTo>
                  <a:lnTo>
                    <a:pt x="357" y="2691"/>
                  </a:lnTo>
                  <a:lnTo>
                    <a:pt x="357" y="345"/>
                  </a:lnTo>
                  <a:close/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lnTo>
                    <a:pt x="0" y="2869"/>
                  </a:lnTo>
                  <a:cubicBezTo>
                    <a:pt x="0" y="2965"/>
                    <a:pt x="71" y="3048"/>
                    <a:pt x="179" y="3048"/>
                  </a:cubicBezTo>
                  <a:lnTo>
                    <a:pt x="881" y="3048"/>
                  </a:lnTo>
                  <a:cubicBezTo>
                    <a:pt x="964" y="3048"/>
                    <a:pt x="1060" y="2977"/>
                    <a:pt x="1060" y="2869"/>
                  </a:cubicBezTo>
                  <a:lnTo>
                    <a:pt x="1060" y="179"/>
                  </a:lnTo>
                  <a:cubicBezTo>
                    <a:pt x="1048" y="72"/>
                    <a:pt x="964" y="0"/>
                    <a:pt x="8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3" name="Google Shape;10263;p78"/>
            <p:cNvSpPr/>
            <p:nvPr/>
          </p:nvSpPr>
          <p:spPr>
            <a:xfrm>
              <a:off x="6927549" y="4443194"/>
              <a:ext cx="41205" cy="101418"/>
            </a:xfrm>
            <a:custGeom>
              <a:avLst/>
              <a:gdLst/>
              <a:ahLst/>
              <a:cxnLst/>
              <a:rect l="l" t="t" r="r" b="b"/>
              <a:pathLst>
                <a:path w="1060" h="2609" extrusionOk="0">
                  <a:moveTo>
                    <a:pt x="715" y="358"/>
                  </a:moveTo>
                  <a:lnTo>
                    <a:pt x="715" y="2263"/>
                  </a:lnTo>
                  <a:lnTo>
                    <a:pt x="369" y="2263"/>
                  </a:lnTo>
                  <a:lnTo>
                    <a:pt x="369" y="358"/>
                  </a:lnTo>
                  <a:close/>
                  <a:moveTo>
                    <a:pt x="179" y="1"/>
                  </a:moveTo>
                  <a:cubicBezTo>
                    <a:pt x="84" y="1"/>
                    <a:pt x="0" y="72"/>
                    <a:pt x="0" y="179"/>
                  </a:cubicBezTo>
                  <a:lnTo>
                    <a:pt x="0" y="2430"/>
                  </a:lnTo>
                  <a:cubicBezTo>
                    <a:pt x="0" y="2513"/>
                    <a:pt x="72" y="2608"/>
                    <a:pt x="179" y="2608"/>
                  </a:cubicBezTo>
                  <a:lnTo>
                    <a:pt x="881" y="2608"/>
                  </a:lnTo>
                  <a:cubicBezTo>
                    <a:pt x="965" y="2608"/>
                    <a:pt x="1060" y="2537"/>
                    <a:pt x="1060" y="2430"/>
                  </a:cubicBezTo>
                  <a:lnTo>
                    <a:pt x="1060" y="179"/>
                  </a:lnTo>
                  <a:cubicBezTo>
                    <a:pt x="1060" y="72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4" name="Google Shape;10264;p78"/>
            <p:cNvSpPr/>
            <p:nvPr/>
          </p:nvSpPr>
          <p:spPr>
            <a:xfrm>
              <a:off x="6976141" y="4387645"/>
              <a:ext cx="41244" cy="156967"/>
            </a:xfrm>
            <a:custGeom>
              <a:avLst/>
              <a:gdLst/>
              <a:ahLst/>
              <a:cxnLst/>
              <a:rect l="l" t="t" r="r" b="b"/>
              <a:pathLst>
                <a:path w="1061" h="4038" extrusionOk="0">
                  <a:moveTo>
                    <a:pt x="679" y="358"/>
                  </a:moveTo>
                  <a:lnTo>
                    <a:pt x="679" y="3692"/>
                  </a:lnTo>
                  <a:lnTo>
                    <a:pt x="346" y="3692"/>
                  </a:lnTo>
                  <a:lnTo>
                    <a:pt x="346" y="358"/>
                  </a:lnTo>
                  <a:close/>
                  <a:moveTo>
                    <a:pt x="179" y="1"/>
                  </a:moveTo>
                  <a:cubicBezTo>
                    <a:pt x="72" y="1"/>
                    <a:pt x="0" y="96"/>
                    <a:pt x="0" y="180"/>
                  </a:cubicBezTo>
                  <a:lnTo>
                    <a:pt x="0" y="3859"/>
                  </a:lnTo>
                  <a:cubicBezTo>
                    <a:pt x="0" y="3942"/>
                    <a:pt x="72" y="4037"/>
                    <a:pt x="179" y="4037"/>
                  </a:cubicBezTo>
                  <a:lnTo>
                    <a:pt x="881" y="4037"/>
                  </a:lnTo>
                  <a:cubicBezTo>
                    <a:pt x="965" y="4037"/>
                    <a:pt x="1060" y="3966"/>
                    <a:pt x="1060" y="3859"/>
                  </a:cubicBezTo>
                  <a:lnTo>
                    <a:pt x="1060" y="180"/>
                  </a:lnTo>
                  <a:cubicBezTo>
                    <a:pt x="1060" y="96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5" name="Google Shape;10265;p78"/>
            <p:cNvSpPr/>
            <p:nvPr/>
          </p:nvSpPr>
          <p:spPr>
            <a:xfrm>
              <a:off x="6745193" y="4404321"/>
              <a:ext cx="50029" cy="13916"/>
            </a:xfrm>
            <a:custGeom>
              <a:avLst/>
              <a:gdLst/>
              <a:ahLst/>
              <a:cxnLst/>
              <a:rect l="l" t="t" r="r" b="b"/>
              <a:pathLst>
                <a:path w="1287" h="358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12" y="274"/>
                    <a:pt x="95" y="358"/>
                    <a:pt x="179" y="358"/>
                  </a:cubicBezTo>
                  <a:lnTo>
                    <a:pt x="1107" y="358"/>
                  </a:lnTo>
                  <a:cubicBezTo>
                    <a:pt x="1191" y="358"/>
                    <a:pt x="1286" y="286"/>
                    <a:pt x="1286" y="179"/>
                  </a:cubicBezTo>
                  <a:cubicBezTo>
                    <a:pt x="1286" y="96"/>
                    <a:pt x="1203" y="1"/>
                    <a:pt x="11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6" name="Google Shape;10266;p78"/>
            <p:cNvSpPr/>
            <p:nvPr/>
          </p:nvSpPr>
          <p:spPr>
            <a:xfrm>
              <a:off x="6745193" y="4426090"/>
              <a:ext cx="69465" cy="13916"/>
            </a:xfrm>
            <a:custGeom>
              <a:avLst/>
              <a:gdLst/>
              <a:ahLst/>
              <a:cxnLst/>
              <a:rect l="l" t="t" r="r" b="b"/>
              <a:pathLst>
                <a:path w="1787" h="358" extrusionOk="0"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cubicBezTo>
                    <a:pt x="0" y="274"/>
                    <a:pt x="72" y="357"/>
                    <a:pt x="179" y="357"/>
                  </a:cubicBezTo>
                  <a:lnTo>
                    <a:pt x="1608" y="357"/>
                  </a:lnTo>
                  <a:cubicBezTo>
                    <a:pt x="1703" y="357"/>
                    <a:pt x="1786" y="274"/>
                    <a:pt x="1786" y="179"/>
                  </a:cubicBezTo>
                  <a:cubicBezTo>
                    <a:pt x="1786" y="72"/>
                    <a:pt x="1703" y="0"/>
                    <a:pt x="1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7" name="Google Shape;10267;p78"/>
            <p:cNvSpPr/>
            <p:nvPr/>
          </p:nvSpPr>
          <p:spPr>
            <a:xfrm>
              <a:off x="6745193" y="4447353"/>
              <a:ext cx="69465" cy="13955"/>
            </a:xfrm>
            <a:custGeom>
              <a:avLst/>
              <a:gdLst/>
              <a:ahLst/>
              <a:cxnLst/>
              <a:rect l="l" t="t" r="r" b="b"/>
              <a:pathLst>
                <a:path w="1787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72" y="358"/>
                    <a:pt x="179" y="358"/>
                  </a:cubicBezTo>
                  <a:lnTo>
                    <a:pt x="1608" y="358"/>
                  </a:lnTo>
                  <a:cubicBezTo>
                    <a:pt x="1703" y="358"/>
                    <a:pt x="1786" y="287"/>
                    <a:pt x="1786" y="179"/>
                  </a:cubicBezTo>
                  <a:cubicBezTo>
                    <a:pt x="1774" y="72"/>
                    <a:pt x="1703" y="1"/>
                    <a:pt x="1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8" name="Google Shape;10268;p78"/>
            <p:cNvSpPr/>
            <p:nvPr/>
          </p:nvSpPr>
          <p:spPr>
            <a:xfrm>
              <a:off x="6745193" y="4468189"/>
              <a:ext cx="69465" cy="13916"/>
            </a:xfrm>
            <a:custGeom>
              <a:avLst/>
              <a:gdLst/>
              <a:ahLst/>
              <a:cxnLst/>
              <a:rect l="l" t="t" r="r" b="b"/>
              <a:pathLst>
                <a:path w="1787" h="358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63"/>
                    <a:pt x="72" y="358"/>
                    <a:pt x="179" y="358"/>
                  </a:cubicBezTo>
                  <a:lnTo>
                    <a:pt x="1608" y="358"/>
                  </a:lnTo>
                  <a:cubicBezTo>
                    <a:pt x="1703" y="358"/>
                    <a:pt x="1786" y="286"/>
                    <a:pt x="1786" y="179"/>
                  </a:cubicBezTo>
                  <a:cubicBezTo>
                    <a:pt x="1774" y="72"/>
                    <a:pt x="1703" y="1"/>
                    <a:pt x="1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9" name="Google Shape;10269;p78"/>
            <p:cNvSpPr/>
            <p:nvPr/>
          </p:nvSpPr>
          <p:spPr>
            <a:xfrm>
              <a:off x="6684551" y="4528830"/>
              <a:ext cx="83809" cy="83809"/>
            </a:xfrm>
            <a:custGeom>
              <a:avLst/>
              <a:gdLst/>
              <a:ahLst/>
              <a:cxnLst/>
              <a:rect l="l" t="t" r="r" b="b"/>
              <a:pathLst>
                <a:path w="2156" h="2156" extrusionOk="0">
                  <a:moveTo>
                    <a:pt x="1084" y="0"/>
                  </a:moveTo>
                  <a:cubicBezTo>
                    <a:pt x="489" y="0"/>
                    <a:pt x="0" y="489"/>
                    <a:pt x="0" y="1084"/>
                  </a:cubicBezTo>
                  <a:cubicBezTo>
                    <a:pt x="0" y="1322"/>
                    <a:pt x="72" y="1548"/>
                    <a:pt x="227" y="1739"/>
                  </a:cubicBezTo>
                  <a:cubicBezTo>
                    <a:pt x="263" y="1782"/>
                    <a:pt x="313" y="1808"/>
                    <a:pt x="365" y="1808"/>
                  </a:cubicBezTo>
                  <a:cubicBezTo>
                    <a:pt x="398" y="1808"/>
                    <a:pt x="432" y="1798"/>
                    <a:pt x="465" y="1774"/>
                  </a:cubicBezTo>
                  <a:cubicBezTo>
                    <a:pt x="536" y="1715"/>
                    <a:pt x="548" y="1608"/>
                    <a:pt x="489" y="1536"/>
                  </a:cubicBezTo>
                  <a:cubicBezTo>
                    <a:pt x="381" y="1405"/>
                    <a:pt x="346" y="1251"/>
                    <a:pt x="346" y="1084"/>
                  </a:cubicBezTo>
                  <a:cubicBezTo>
                    <a:pt x="346" y="679"/>
                    <a:pt x="667" y="358"/>
                    <a:pt x="1072" y="358"/>
                  </a:cubicBezTo>
                  <a:cubicBezTo>
                    <a:pt x="1477" y="358"/>
                    <a:pt x="1798" y="691"/>
                    <a:pt x="1798" y="1084"/>
                  </a:cubicBezTo>
                  <a:cubicBezTo>
                    <a:pt x="1798" y="1322"/>
                    <a:pt x="1679" y="1560"/>
                    <a:pt x="1477" y="1703"/>
                  </a:cubicBezTo>
                  <a:cubicBezTo>
                    <a:pt x="1453" y="1703"/>
                    <a:pt x="1453" y="1715"/>
                    <a:pt x="1441" y="1715"/>
                  </a:cubicBezTo>
                  <a:lnTo>
                    <a:pt x="1429" y="1715"/>
                  </a:lnTo>
                  <a:lnTo>
                    <a:pt x="1417" y="1727"/>
                  </a:lnTo>
                  <a:lnTo>
                    <a:pt x="1394" y="1727"/>
                  </a:lnTo>
                  <a:cubicBezTo>
                    <a:pt x="1382" y="1727"/>
                    <a:pt x="1382" y="1739"/>
                    <a:pt x="1370" y="1739"/>
                  </a:cubicBezTo>
                  <a:cubicBezTo>
                    <a:pt x="1358" y="1739"/>
                    <a:pt x="1358" y="1762"/>
                    <a:pt x="1334" y="1762"/>
                  </a:cubicBezTo>
                  <a:lnTo>
                    <a:pt x="1322" y="1762"/>
                  </a:lnTo>
                  <a:cubicBezTo>
                    <a:pt x="1322" y="1762"/>
                    <a:pt x="1310" y="1762"/>
                    <a:pt x="1310" y="1774"/>
                  </a:cubicBezTo>
                  <a:lnTo>
                    <a:pt x="1298" y="1774"/>
                  </a:lnTo>
                  <a:cubicBezTo>
                    <a:pt x="1274" y="1774"/>
                    <a:pt x="1274" y="1774"/>
                    <a:pt x="1263" y="1786"/>
                  </a:cubicBezTo>
                  <a:cubicBezTo>
                    <a:pt x="1251" y="1786"/>
                    <a:pt x="1251" y="1786"/>
                    <a:pt x="1239" y="1798"/>
                  </a:cubicBezTo>
                  <a:lnTo>
                    <a:pt x="798" y="1798"/>
                  </a:lnTo>
                  <a:cubicBezTo>
                    <a:pt x="786" y="1798"/>
                    <a:pt x="786" y="1798"/>
                    <a:pt x="774" y="1786"/>
                  </a:cubicBezTo>
                  <a:cubicBezTo>
                    <a:pt x="762" y="1786"/>
                    <a:pt x="762" y="1786"/>
                    <a:pt x="739" y="1774"/>
                  </a:cubicBezTo>
                  <a:lnTo>
                    <a:pt x="727" y="1774"/>
                  </a:lnTo>
                  <a:cubicBezTo>
                    <a:pt x="708" y="1766"/>
                    <a:pt x="688" y="1763"/>
                    <a:pt x="668" y="1763"/>
                  </a:cubicBezTo>
                  <a:cubicBezTo>
                    <a:pt x="599" y="1763"/>
                    <a:pt x="528" y="1808"/>
                    <a:pt x="501" y="1882"/>
                  </a:cubicBezTo>
                  <a:cubicBezTo>
                    <a:pt x="477" y="1965"/>
                    <a:pt x="524" y="2072"/>
                    <a:pt x="608" y="2096"/>
                  </a:cubicBezTo>
                  <a:lnTo>
                    <a:pt x="620" y="2096"/>
                  </a:lnTo>
                  <a:cubicBezTo>
                    <a:pt x="643" y="2096"/>
                    <a:pt x="655" y="2120"/>
                    <a:pt x="667" y="2120"/>
                  </a:cubicBezTo>
                  <a:cubicBezTo>
                    <a:pt x="679" y="2120"/>
                    <a:pt x="703" y="2132"/>
                    <a:pt x="715" y="2132"/>
                  </a:cubicBezTo>
                  <a:lnTo>
                    <a:pt x="727" y="2132"/>
                  </a:lnTo>
                  <a:cubicBezTo>
                    <a:pt x="739" y="2132"/>
                    <a:pt x="762" y="2132"/>
                    <a:pt x="762" y="2143"/>
                  </a:cubicBezTo>
                  <a:lnTo>
                    <a:pt x="774" y="2143"/>
                  </a:lnTo>
                  <a:cubicBezTo>
                    <a:pt x="786" y="2143"/>
                    <a:pt x="798" y="2143"/>
                    <a:pt x="822" y="2155"/>
                  </a:cubicBezTo>
                  <a:lnTo>
                    <a:pt x="1132" y="2155"/>
                  </a:lnTo>
                  <a:cubicBezTo>
                    <a:pt x="1143" y="2155"/>
                    <a:pt x="1155" y="2155"/>
                    <a:pt x="1179" y="2143"/>
                  </a:cubicBezTo>
                  <a:lnTo>
                    <a:pt x="1191" y="2143"/>
                  </a:lnTo>
                  <a:cubicBezTo>
                    <a:pt x="1203" y="2143"/>
                    <a:pt x="1215" y="2143"/>
                    <a:pt x="1215" y="2132"/>
                  </a:cubicBezTo>
                  <a:lnTo>
                    <a:pt x="1227" y="2132"/>
                  </a:lnTo>
                  <a:cubicBezTo>
                    <a:pt x="1251" y="2132"/>
                    <a:pt x="1263" y="2120"/>
                    <a:pt x="1274" y="2120"/>
                  </a:cubicBezTo>
                  <a:cubicBezTo>
                    <a:pt x="1286" y="2120"/>
                    <a:pt x="1310" y="2096"/>
                    <a:pt x="1322" y="2096"/>
                  </a:cubicBezTo>
                  <a:lnTo>
                    <a:pt x="1334" y="2096"/>
                  </a:lnTo>
                  <a:cubicBezTo>
                    <a:pt x="1346" y="2096"/>
                    <a:pt x="1346" y="2084"/>
                    <a:pt x="1370" y="2084"/>
                  </a:cubicBezTo>
                  <a:lnTo>
                    <a:pt x="1382" y="2084"/>
                  </a:lnTo>
                  <a:cubicBezTo>
                    <a:pt x="1394" y="2084"/>
                    <a:pt x="1405" y="2072"/>
                    <a:pt x="1429" y="2072"/>
                  </a:cubicBezTo>
                  <a:cubicBezTo>
                    <a:pt x="1441" y="2072"/>
                    <a:pt x="1453" y="2060"/>
                    <a:pt x="1465" y="2060"/>
                  </a:cubicBezTo>
                  <a:lnTo>
                    <a:pt x="1489" y="2060"/>
                  </a:lnTo>
                  <a:cubicBezTo>
                    <a:pt x="1501" y="2060"/>
                    <a:pt x="1501" y="2036"/>
                    <a:pt x="1513" y="2036"/>
                  </a:cubicBezTo>
                  <a:lnTo>
                    <a:pt x="1524" y="2036"/>
                  </a:lnTo>
                  <a:cubicBezTo>
                    <a:pt x="1548" y="2024"/>
                    <a:pt x="1560" y="2024"/>
                    <a:pt x="1572" y="2013"/>
                  </a:cubicBezTo>
                  <a:cubicBezTo>
                    <a:pt x="1870" y="1798"/>
                    <a:pt x="2048" y="1477"/>
                    <a:pt x="2048" y="1120"/>
                  </a:cubicBezTo>
                  <a:cubicBezTo>
                    <a:pt x="2156" y="477"/>
                    <a:pt x="167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70" name="Google Shape;10270;p78"/>
          <p:cNvGrpSpPr/>
          <p:nvPr/>
        </p:nvGrpSpPr>
        <p:grpSpPr>
          <a:xfrm>
            <a:off x="7143550" y="5497850"/>
            <a:ext cx="383033" cy="435061"/>
            <a:chOff x="5357662" y="4297637"/>
            <a:chExt cx="287275" cy="326296"/>
          </a:xfrm>
          <a:solidFill>
            <a:schemeClr val="tx1"/>
          </a:solidFill>
        </p:grpSpPr>
        <p:sp>
          <p:nvSpPr>
            <p:cNvPr id="10271" name="Google Shape;10271;p78"/>
            <p:cNvSpPr/>
            <p:nvPr/>
          </p:nvSpPr>
          <p:spPr>
            <a:xfrm>
              <a:off x="5357662" y="4385545"/>
              <a:ext cx="287275" cy="238388"/>
            </a:xfrm>
            <a:custGeom>
              <a:avLst/>
              <a:gdLst/>
              <a:ahLst/>
              <a:cxnLst/>
              <a:rect l="l" t="t" r="r" b="b"/>
              <a:pathLst>
                <a:path w="9026" h="7490" extrusionOk="0">
                  <a:moveTo>
                    <a:pt x="2906" y="5573"/>
                  </a:moveTo>
                  <a:lnTo>
                    <a:pt x="2906" y="7144"/>
                  </a:lnTo>
                  <a:lnTo>
                    <a:pt x="322" y="7144"/>
                  </a:lnTo>
                  <a:lnTo>
                    <a:pt x="322" y="5573"/>
                  </a:lnTo>
                  <a:close/>
                  <a:moveTo>
                    <a:pt x="5799" y="3037"/>
                  </a:moveTo>
                  <a:lnTo>
                    <a:pt x="5799" y="7144"/>
                  </a:lnTo>
                  <a:lnTo>
                    <a:pt x="3227" y="7144"/>
                  </a:lnTo>
                  <a:lnTo>
                    <a:pt x="3227" y="5406"/>
                  </a:lnTo>
                  <a:lnTo>
                    <a:pt x="3227" y="3037"/>
                  </a:lnTo>
                  <a:close/>
                  <a:moveTo>
                    <a:pt x="5966" y="1"/>
                  </a:moveTo>
                  <a:cubicBezTo>
                    <a:pt x="5882" y="1"/>
                    <a:pt x="5799" y="72"/>
                    <a:pt x="5799" y="167"/>
                  </a:cubicBezTo>
                  <a:lnTo>
                    <a:pt x="5799" y="2727"/>
                  </a:lnTo>
                  <a:lnTo>
                    <a:pt x="3061" y="2727"/>
                  </a:lnTo>
                  <a:cubicBezTo>
                    <a:pt x="2977" y="2727"/>
                    <a:pt x="2906" y="2799"/>
                    <a:pt x="2906" y="2894"/>
                  </a:cubicBezTo>
                  <a:lnTo>
                    <a:pt x="2906" y="5251"/>
                  </a:lnTo>
                  <a:lnTo>
                    <a:pt x="156" y="5251"/>
                  </a:lnTo>
                  <a:cubicBezTo>
                    <a:pt x="72" y="5251"/>
                    <a:pt x="1" y="5335"/>
                    <a:pt x="1" y="5418"/>
                  </a:cubicBezTo>
                  <a:lnTo>
                    <a:pt x="1" y="7323"/>
                  </a:lnTo>
                  <a:cubicBezTo>
                    <a:pt x="1" y="7418"/>
                    <a:pt x="72" y="7490"/>
                    <a:pt x="156" y="7490"/>
                  </a:cubicBezTo>
                  <a:lnTo>
                    <a:pt x="8871" y="7490"/>
                  </a:lnTo>
                  <a:cubicBezTo>
                    <a:pt x="8954" y="7490"/>
                    <a:pt x="9026" y="7418"/>
                    <a:pt x="9026" y="7323"/>
                  </a:cubicBezTo>
                  <a:lnTo>
                    <a:pt x="9026" y="1417"/>
                  </a:lnTo>
                  <a:cubicBezTo>
                    <a:pt x="9026" y="1322"/>
                    <a:pt x="8954" y="1251"/>
                    <a:pt x="8871" y="1251"/>
                  </a:cubicBezTo>
                  <a:cubicBezTo>
                    <a:pt x="8776" y="1251"/>
                    <a:pt x="8704" y="1322"/>
                    <a:pt x="8704" y="1417"/>
                  </a:cubicBezTo>
                  <a:lnTo>
                    <a:pt x="8704" y="7144"/>
                  </a:lnTo>
                  <a:lnTo>
                    <a:pt x="6132" y="7144"/>
                  </a:lnTo>
                  <a:lnTo>
                    <a:pt x="6132" y="2870"/>
                  </a:lnTo>
                  <a:lnTo>
                    <a:pt x="6132" y="310"/>
                  </a:lnTo>
                  <a:lnTo>
                    <a:pt x="8704" y="310"/>
                  </a:lnTo>
                  <a:lnTo>
                    <a:pt x="8704" y="763"/>
                  </a:lnTo>
                  <a:cubicBezTo>
                    <a:pt x="8704" y="846"/>
                    <a:pt x="8776" y="929"/>
                    <a:pt x="8871" y="929"/>
                  </a:cubicBezTo>
                  <a:cubicBezTo>
                    <a:pt x="8954" y="929"/>
                    <a:pt x="9026" y="846"/>
                    <a:pt x="9026" y="763"/>
                  </a:cubicBezTo>
                  <a:lnTo>
                    <a:pt x="9026" y="167"/>
                  </a:lnTo>
                  <a:cubicBezTo>
                    <a:pt x="9026" y="72"/>
                    <a:pt x="8954" y="1"/>
                    <a:pt x="88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72" name="Google Shape;10272;p78"/>
            <p:cNvSpPr/>
            <p:nvPr/>
          </p:nvSpPr>
          <p:spPr>
            <a:xfrm>
              <a:off x="5377363" y="4576542"/>
              <a:ext cx="62191" cy="10248"/>
            </a:xfrm>
            <a:custGeom>
              <a:avLst/>
              <a:gdLst/>
              <a:ahLst/>
              <a:cxnLst/>
              <a:rect l="l" t="t" r="r" b="b"/>
              <a:pathLst>
                <a:path w="1954" h="322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0"/>
                    <a:pt x="84" y="322"/>
                    <a:pt x="168" y="322"/>
                  </a:cubicBezTo>
                  <a:lnTo>
                    <a:pt x="1787" y="322"/>
                  </a:lnTo>
                  <a:cubicBezTo>
                    <a:pt x="1882" y="322"/>
                    <a:pt x="1953" y="250"/>
                    <a:pt x="1953" y="167"/>
                  </a:cubicBezTo>
                  <a:cubicBezTo>
                    <a:pt x="1953" y="72"/>
                    <a:pt x="1882" y="0"/>
                    <a:pt x="1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73" name="Google Shape;10273;p78"/>
            <p:cNvSpPr/>
            <p:nvPr/>
          </p:nvSpPr>
          <p:spPr>
            <a:xfrm>
              <a:off x="5470204" y="4495827"/>
              <a:ext cx="62191" cy="10630"/>
            </a:xfrm>
            <a:custGeom>
              <a:avLst/>
              <a:gdLst/>
              <a:ahLst/>
              <a:cxnLst/>
              <a:rect l="l" t="t" r="r" b="b"/>
              <a:pathLst>
                <a:path w="1954" h="334" extrusionOk="0">
                  <a:moveTo>
                    <a:pt x="168" y="0"/>
                  </a:moveTo>
                  <a:cubicBezTo>
                    <a:pt x="84" y="0"/>
                    <a:pt x="1" y="84"/>
                    <a:pt x="1" y="167"/>
                  </a:cubicBezTo>
                  <a:cubicBezTo>
                    <a:pt x="1" y="262"/>
                    <a:pt x="84" y="334"/>
                    <a:pt x="168" y="334"/>
                  </a:cubicBezTo>
                  <a:lnTo>
                    <a:pt x="1787" y="334"/>
                  </a:lnTo>
                  <a:cubicBezTo>
                    <a:pt x="1882" y="334"/>
                    <a:pt x="1954" y="262"/>
                    <a:pt x="1954" y="167"/>
                  </a:cubicBezTo>
                  <a:cubicBezTo>
                    <a:pt x="1954" y="84"/>
                    <a:pt x="1882" y="0"/>
                    <a:pt x="1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74" name="Google Shape;10274;p78"/>
            <p:cNvSpPr/>
            <p:nvPr/>
          </p:nvSpPr>
          <p:spPr>
            <a:xfrm>
              <a:off x="5562694" y="4409798"/>
              <a:ext cx="62159" cy="10280"/>
            </a:xfrm>
            <a:custGeom>
              <a:avLst/>
              <a:gdLst/>
              <a:ahLst/>
              <a:cxnLst/>
              <a:rect l="l" t="t" r="r" b="b"/>
              <a:pathLst>
                <a:path w="1953" h="323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786" y="322"/>
                  </a:lnTo>
                  <a:cubicBezTo>
                    <a:pt x="1881" y="322"/>
                    <a:pt x="1953" y="251"/>
                    <a:pt x="1953" y="167"/>
                  </a:cubicBezTo>
                  <a:cubicBezTo>
                    <a:pt x="1953" y="72"/>
                    <a:pt x="1881" y="1"/>
                    <a:pt x="17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75" name="Google Shape;10275;p78"/>
            <p:cNvSpPr/>
            <p:nvPr/>
          </p:nvSpPr>
          <p:spPr>
            <a:xfrm>
              <a:off x="5358043" y="4297637"/>
              <a:ext cx="238388" cy="237624"/>
            </a:xfrm>
            <a:custGeom>
              <a:avLst/>
              <a:gdLst/>
              <a:ahLst/>
              <a:cxnLst/>
              <a:rect l="l" t="t" r="r" b="b"/>
              <a:pathLst>
                <a:path w="7490" h="7466" extrusionOk="0">
                  <a:moveTo>
                    <a:pt x="6061" y="0"/>
                  </a:moveTo>
                  <a:cubicBezTo>
                    <a:pt x="5966" y="0"/>
                    <a:pt x="5894" y="72"/>
                    <a:pt x="5894" y="155"/>
                  </a:cubicBezTo>
                  <a:cubicBezTo>
                    <a:pt x="5894" y="250"/>
                    <a:pt x="5966" y="322"/>
                    <a:pt x="6061" y="322"/>
                  </a:cubicBezTo>
                  <a:lnTo>
                    <a:pt x="6942" y="322"/>
                  </a:lnTo>
                  <a:lnTo>
                    <a:pt x="60" y="7204"/>
                  </a:lnTo>
                  <a:cubicBezTo>
                    <a:pt x="1" y="7263"/>
                    <a:pt x="1" y="7358"/>
                    <a:pt x="60" y="7418"/>
                  </a:cubicBezTo>
                  <a:cubicBezTo>
                    <a:pt x="72" y="7454"/>
                    <a:pt x="120" y="7466"/>
                    <a:pt x="167" y="7466"/>
                  </a:cubicBezTo>
                  <a:cubicBezTo>
                    <a:pt x="215" y="7466"/>
                    <a:pt x="251" y="7454"/>
                    <a:pt x="286" y="7418"/>
                  </a:cubicBezTo>
                  <a:lnTo>
                    <a:pt x="7156" y="548"/>
                  </a:lnTo>
                  <a:lnTo>
                    <a:pt x="7156" y="1429"/>
                  </a:lnTo>
                  <a:cubicBezTo>
                    <a:pt x="7156" y="1512"/>
                    <a:pt x="7240" y="1584"/>
                    <a:pt x="7323" y="1584"/>
                  </a:cubicBezTo>
                  <a:cubicBezTo>
                    <a:pt x="7406" y="1584"/>
                    <a:pt x="7490" y="1512"/>
                    <a:pt x="7490" y="1429"/>
                  </a:cubicBezTo>
                  <a:lnTo>
                    <a:pt x="7490" y="155"/>
                  </a:lnTo>
                  <a:cubicBezTo>
                    <a:pt x="7490" y="72"/>
                    <a:pt x="7406" y="0"/>
                    <a:pt x="7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76" name="Google Shape;10276;p78"/>
          <p:cNvGrpSpPr/>
          <p:nvPr/>
        </p:nvGrpSpPr>
        <p:grpSpPr>
          <a:xfrm>
            <a:off x="7698833" y="5493733"/>
            <a:ext cx="442148" cy="442232"/>
            <a:chOff x="5774124" y="4294550"/>
            <a:chExt cx="331611" cy="331674"/>
          </a:xfrm>
          <a:solidFill>
            <a:schemeClr val="tx1"/>
          </a:solidFill>
        </p:grpSpPr>
        <p:sp>
          <p:nvSpPr>
            <p:cNvPr id="10277" name="Google Shape;10277;p78"/>
            <p:cNvSpPr/>
            <p:nvPr/>
          </p:nvSpPr>
          <p:spPr>
            <a:xfrm>
              <a:off x="5774124" y="4419664"/>
              <a:ext cx="331611" cy="206560"/>
            </a:xfrm>
            <a:custGeom>
              <a:avLst/>
              <a:gdLst/>
              <a:ahLst/>
              <a:cxnLst/>
              <a:rect l="l" t="t" r="r" b="b"/>
              <a:pathLst>
                <a:path w="10419" h="6490" extrusionOk="0">
                  <a:moveTo>
                    <a:pt x="2751" y="2905"/>
                  </a:moveTo>
                  <a:lnTo>
                    <a:pt x="2751" y="6191"/>
                  </a:lnTo>
                  <a:lnTo>
                    <a:pt x="1429" y="6191"/>
                  </a:lnTo>
                  <a:lnTo>
                    <a:pt x="1429" y="2905"/>
                  </a:lnTo>
                  <a:close/>
                  <a:moveTo>
                    <a:pt x="5847" y="2084"/>
                  </a:moveTo>
                  <a:lnTo>
                    <a:pt x="5847" y="6191"/>
                  </a:lnTo>
                  <a:lnTo>
                    <a:pt x="4525" y="6191"/>
                  </a:lnTo>
                  <a:lnTo>
                    <a:pt x="4525" y="2084"/>
                  </a:lnTo>
                  <a:close/>
                  <a:moveTo>
                    <a:pt x="8942" y="298"/>
                  </a:moveTo>
                  <a:lnTo>
                    <a:pt x="8942" y="6191"/>
                  </a:lnTo>
                  <a:lnTo>
                    <a:pt x="7609" y="6191"/>
                  </a:lnTo>
                  <a:lnTo>
                    <a:pt x="7609" y="298"/>
                  </a:lnTo>
                  <a:close/>
                  <a:moveTo>
                    <a:pt x="7466" y="0"/>
                  </a:moveTo>
                  <a:cubicBezTo>
                    <a:pt x="7383" y="0"/>
                    <a:pt x="7323" y="72"/>
                    <a:pt x="7323" y="155"/>
                  </a:cubicBezTo>
                  <a:lnTo>
                    <a:pt x="7323" y="6191"/>
                  </a:lnTo>
                  <a:lnTo>
                    <a:pt x="6156" y="6191"/>
                  </a:lnTo>
                  <a:lnTo>
                    <a:pt x="6156" y="1941"/>
                  </a:lnTo>
                  <a:cubicBezTo>
                    <a:pt x="6156" y="1846"/>
                    <a:pt x="6085" y="1786"/>
                    <a:pt x="6013" y="1786"/>
                  </a:cubicBezTo>
                  <a:lnTo>
                    <a:pt x="4370" y="1786"/>
                  </a:lnTo>
                  <a:cubicBezTo>
                    <a:pt x="4287" y="1786"/>
                    <a:pt x="4227" y="1858"/>
                    <a:pt x="4227" y="1941"/>
                  </a:cubicBezTo>
                  <a:lnTo>
                    <a:pt x="4227" y="6191"/>
                  </a:lnTo>
                  <a:lnTo>
                    <a:pt x="3061" y="6191"/>
                  </a:lnTo>
                  <a:lnTo>
                    <a:pt x="3061" y="2751"/>
                  </a:lnTo>
                  <a:cubicBezTo>
                    <a:pt x="3061" y="2667"/>
                    <a:pt x="2989" y="2608"/>
                    <a:pt x="2918" y="2608"/>
                  </a:cubicBezTo>
                  <a:lnTo>
                    <a:pt x="1275" y="2608"/>
                  </a:lnTo>
                  <a:cubicBezTo>
                    <a:pt x="1191" y="2608"/>
                    <a:pt x="1132" y="2679"/>
                    <a:pt x="1132" y="2751"/>
                  </a:cubicBezTo>
                  <a:lnTo>
                    <a:pt x="1132" y="6191"/>
                  </a:lnTo>
                  <a:lnTo>
                    <a:pt x="144" y="6191"/>
                  </a:lnTo>
                  <a:cubicBezTo>
                    <a:pt x="60" y="6191"/>
                    <a:pt x="1" y="6263"/>
                    <a:pt x="1" y="6346"/>
                  </a:cubicBezTo>
                  <a:cubicBezTo>
                    <a:pt x="1" y="6430"/>
                    <a:pt x="72" y="6489"/>
                    <a:pt x="144" y="6489"/>
                  </a:cubicBezTo>
                  <a:lnTo>
                    <a:pt x="10264" y="6489"/>
                  </a:lnTo>
                  <a:cubicBezTo>
                    <a:pt x="10359" y="6489"/>
                    <a:pt x="10419" y="6418"/>
                    <a:pt x="10419" y="6346"/>
                  </a:cubicBezTo>
                  <a:cubicBezTo>
                    <a:pt x="10395" y="6251"/>
                    <a:pt x="10323" y="6191"/>
                    <a:pt x="10240" y="6191"/>
                  </a:cubicBezTo>
                  <a:lnTo>
                    <a:pt x="9252" y="6191"/>
                  </a:lnTo>
                  <a:lnTo>
                    <a:pt x="9252" y="155"/>
                  </a:lnTo>
                  <a:cubicBezTo>
                    <a:pt x="9252" y="60"/>
                    <a:pt x="9180" y="0"/>
                    <a:pt x="91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78" name="Google Shape;10278;p78"/>
            <p:cNvSpPr/>
            <p:nvPr/>
          </p:nvSpPr>
          <p:spPr>
            <a:xfrm>
              <a:off x="5778294" y="4294550"/>
              <a:ext cx="316461" cy="191442"/>
            </a:xfrm>
            <a:custGeom>
              <a:avLst/>
              <a:gdLst/>
              <a:ahLst/>
              <a:cxnLst/>
              <a:rect l="l" t="t" r="r" b="b"/>
              <a:pathLst>
                <a:path w="9943" h="6015" extrusionOk="0">
                  <a:moveTo>
                    <a:pt x="9447" y="0"/>
                  </a:moveTo>
                  <a:cubicBezTo>
                    <a:pt x="9433" y="0"/>
                    <a:pt x="9420" y="1"/>
                    <a:pt x="9407" y="2"/>
                  </a:cubicBezTo>
                  <a:lnTo>
                    <a:pt x="8097" y="169"/>
                  </a:lnTo>
                  <a:cubicBezTo>
                    <a:pt x="7847" y="193"/>
                    <a:pt x="7644" y="455"/>
                    <a:pt x="7680" y="705"/>
                  </a:cubicBezTo>
                  <a:cubicBezTo>
                    <a:pt x="7703" y="951"/>
                    <a:pt x="7914" y="1123"/>
                    <a:pt x="8167" y="1123"/>
                  </a:cubicBezTo>
                  <a:cubicBezTo>
                    <a:pt x="8183" y="1123"/>
                    <a:pt x="8200" y="1123"/>
                    <a:pt x="8216" y="1121"/>
                  </a:cubicBezTo>
                  <a:lnTo>
                    <a:pt x="8323" y="1109"/>
                  </a:lnTo>
                  <a:lnTo>
                    <a:pt x="8323" y="1109"/>
                  </a:lnTo>
                  <a:cubicBezTo>
                    <a:pt x="6716" y="2967"/>
                    <a:pt x="4811" y="3919"/>
                    <a:pt x="3465" y="4407"/>
                  </a:cubicBezTo>
                  <a:cubicBezTo>
                    <a:pt x="1787" y="5003"/>
                    <a:pt x="477" y="5062"/>
                    <a:pt x="477" y="5062"/>
                  </a:cubicBezTo>
                  <a:cubicBezTo>
                    <a:pt x="203" y="5074"/>
                    <a:pt x="1" y="5288"/>
                    <a:pt x="13" y="5550"/>
                  </a:cubicBezTo>
                  <a:cubicBezTo>
                    <a:pt x="24" y="5824"/>
                    <a:pt x="239" y="6015"/>
                    <a:pt x="489" y="6015"/>
                  </a:cubicBezTo>
                  <a:lnTo>
                    <a:pt x="501" y="6015"/>
                  </a:lnTo>
                  <a:cubicBezTo>
                    <a:pt x="560" y="6015"/>
                    <a:pt x="1953" y="5967"/>
                    <a:pt x="3775" y="5312"/>
                  </a:cubicBezTo>
                  <a:cubicBezTo>
                    <a:pt x="4811" y="4943"/>
                    <a:pt x="5775" y="4467"/>
                    <a:pt x="6656" y="3872"/>
                  </a:cubicBezTo>
                  <a:cubicBezTo>
                    <a:pt x="6728" y="3824"/>
                    <a:pt x="6740" y="3729"/>
                    <a:pt x="6692" y="3669"/>
                  </a:cubicBezTo>
                  <a:cubicBezTo>
                    <a:pt x="6670" y="3618"/>
                    <a:pt x="6621" y="3594"/>
                    <a:pt x="6573" y="3594"/>
                  </a:cubicBezTo>
                  <a:cubicBezTo>
                    <a:pt x="6542" y="3594"/>
                    <a:pt x="6512" y="3603"/>
                    <a:pt x="6490" y="3622"/>
                  </a:cubicBezTo>
                  <a:cubicBezTo>
                    <a:pt x="5620" y="4205"/>
                    <a:pt x="4692" y="4681"/>
                    <a:pt x="3692" y="5038"/>
                  </a:cubicBezTo>
                  <a:cubicBezTo>
                    <a:pt x="1906" y="5669"/>
                    <a:pt x="560" y="5717"/>
                    <a:pt x="525" y="5717"/>
                  </a:cubicBezTo>
                  <a:cubicBezTo>
                    <a:pt x="429" y="5717"/>
                    <a:pt x="358" y="5646"/>
                    <a:pt x="346" y="5550"/>
                  </a:cubicBezTo>
                  <a:cubicBezTo>
                    <a:pt x="346" y="5467"/>
                    <a:pt x="417" y="5372"/>
                    <a:pt x="501" y="5372"/>
                  </a:cubicBezTo>
                  <a:cubicBezTo>
                    <a:pt x="525" y="5372"/>
                    <a:pt x="1858" y="5336"/>
                    <a:pt x="3596" y="4705"/>
                  </a:cubicBezTo>
                  <a:cubicBezTo>
                    <a:pt x="5061" y="4181"/>
                    <a:pt x="7144" y="3133"/>
                    <a:pt x="8835" y="1014"/>
                  </a:cubicBezTo>
                  <a:cubicBezTo>
                    <a:pt x="8927" y="911"/>
                    <a:pt x="8842" y="763"/>
                    <a:pt x="8718" y="763"/>
                  </a:cubicBezTo>
                  <a:cubicBezTo>
                    <a:pt x="8714" y="763"/>
                    <a:pt x="8709" y="764"/>
                    <a:pt x="8704" y="764"/>
                  </a:cubicBezTo>
                  <a:lnTo>
                    <a:pt x="8216" y="824"/>
                  </a:lnTo>
                  <a:cubicBezTo>
                    <a:pt x="8208" y="825"/>
                    <a:pt x="8200" y="825"/>
                    <a:pt x="8192" y="825"/>
                  </a:cubicBezTo>
                  <a:cubicBezTo>
                    <a:pt x="8109" y="825"/>
                    <a:pt x="8047" y="769"/>
                    <a:pt x="8025" y="693"/>
                  </a:cubicBezTo>
                  <a:cubicBezTo>
                    <a:pt x="7990" y="586"/>
                    <a:pt x="8061" y="478"/>
                    <a:pt x="8168" y="478"/>
                  </a:cubicBezTo>
                  <a:lnTo>
                    <a:pt x="9478" y="312"/>
                  </a:lnTo>
                  <a:cubicBezTo>
                    <a:pt x="9484" y="311"/>
                    <a:pt x="9490" y="311"/>
                    <a:pt x="9496" y="311"/>
                  </a:cubicBezTo>
                  <a:cubicBezTo>
                    <a:pt x="9594" y="311"/>
                    <a:pt x="9669" y="400"/>
                    <a:pt x="9669" y="490"/>
                  </a:cubicBezTo>
                  <a:lnTo>
                    <a:pt x="9669" y="1800"/>
                  </a:lnTo>
                  <a:cubicBezTo>
                    <a:pt x="9669" y="1895"/>
                    <a:pt x="9597" y="1979"/>
                    <a:pt x="9490" y="1979"/>
                  </a:cubicBezTo>
                  <a:cubicBezTo>
                    <a:pt x="9407" y="1979"/>
                    <a:pt x="9311" y="1907"/>
                    <a:pt x="9311" y="1800"/>
                  </a:cubicBezTo>
                  <a:lnTo>
                    <a:pt x="9311" y="1407"/>
                  </a:lnTo>
                  <a:cubicBezTo>
                    <a:pt x="9311" y="1348"/>
                    <a:pt x="9264" y="1288"/>
                    <a:pt x="9204" y="1252"/>
                  </a:cubicBezTo>
                  <a:cubicBezTo>
                    <a:pt x="9187" y="1242"/>
                    <a:pt x="9169" y="1238"/>
                    <a:pt x="9152" y="1238"/>
                  </a:cubicBezTo>
                  <a:cubicBezTo>
                    <a:pt x="9106" y="1238"/>
                    <a:pt x="9060" y="1266"/>
                    <a:pt x="9026" y="1300"/>
                  </a:cubicBezTo>
                  <a:cubicBezTo>
                    <a:pt x="8466" y="2002"/>
                    <a:pt x="7811" y="2633"/>
                    <a:pt x="7097" y="3193"/>
                  </a:cubicBezTo>
                  <a:cubicBezTo>
                    <a:pt x="7037" y="3229"/>
                    <a:pt x="7025" y="3336"/>
                    <a:pt x="7061" y="3395"/>
                  </a:cubicBezTo>
                  <a:cubicBezTo>
                    <a:pt x="7091" y="3433"/>
                    <a:pt x="7144" y="3451"/>
                    <a:pt x="7194" y="3451"/>
                  </a:cubicBezTo>
                  <a:cubicBezTo>
                    <a:pt x="7224" y="3451"/>
                    <a:pt x="7253" y="3445"/>
                    <a:pt x="7275" y="3431"/>
                  </a:cubicBezTo>
                  <a:cubicBezTo>
                    <a:pt x="7895" y="2943"/>
                    <a:pt x="8466" y="2419"/>
                    <a:pt x="8990" y="1824"/>
                  </a:cubicBezTo>
                  <a:cubicBezTo>
                    <a:pt x="9002" y="2074"/>
                    <a:pt x="9204" y="2276"/>
                    <a:pt x="9466" y="2276"/>
                  </a:cubicBezTo>
                  <a:cubicBezTo>
                    <a:pt x="9728" y="2276"/>
                    <a:pt x="9942" y="2074"/>
                    <a:pt x="9942" y="1800"/>
                  </a:cubicBezTo>
                  <a:lnTo>
                    <a:pt x="9942" y="478"/>
                  </a:lnTo>
                  <a:cubicBezTo>
                    <a:pt x="9942" y="347"/>
                    <a:pt x="9883" y="216"/>
                    <a:pt x="9776" y="121"/>
                  </a:cubicBezTo>
                  <a:cubicBezTo>
                    <a:pt x="9679" y="46"/>
                    <a:pt x="9564" y="0"/>
                    <a:pt x="94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79" name="Google Shape;10279;p78"/>
          <p:cNvGrpSpPr/>
          <p:nvPr/>
        </p:nvGrpSpPr>
        <p:grpSpPr>
          <a:xfrm>
            <a:off x="6520580" y="5484186"/>
            <a:ext cx="461329" cy="461372"/>
            <a:chOff x="4890434" y="4287389"/>
            <a:chExt cx="345997" cy="346029"/>
          </a:xfrm>
          <a:solidFill>
            <a:schemeClr val="tx1"/>
          </a:solidFill>
        </p:grpSpPr>
        <p:sp>
          <p:nvSpPr>
            <p:cNvPr id="10280" name="Google Shape;10280;p78"/>
            <p:cNvSpPr/>
            <p:nvPr/>
          </p:nvSpPr>
          <p:spPr>
            <a:xfrm>
              <a:off x="5111349" y="4400695"/>
              <a:ext cx="54998" cy="54998"/>
            </a:xfrm>
            <a:custGeom>
              <a:avLst/>
              <a:gdLst/>
              <a:ahLst/>
              <a:cxnLst/>
              <a:rect l="l" t="t" r="r" b="b"/>
              <a:pathLst>
                <a:path w="1728" h="1728" extrusionOk="0">
                  <a:moveTo>
                    <a:pt x="858" y="346"/>
                  </a:moveTo>
                  <a:cubicBezTo>
                    <a:pt x="1144" y="346"/>
                    <a:pt x="1382" y="584"/>
                    <a:pt x="1382" y="870"/>
                  </a:cubicBezTo>
                  <a:cubicBezTo>
                    <a:pt x="1382" y="1144"/>
                    <a:pt x="1144" y="1382"/>
                    <a:pt x="858" y="1382"/>
                  </a:cubicBezTo>
                  <a:cubicBezTo>
                    <a:pt x="572" y="1382"/>
                    <a:pt x="346" y="1144"/>
                    <a:pt x="346" y="870"/>
                  </a:cubicBezTo>
                  <a:cubicBezTo>
                    <a:pt x="346" y="584"/>
                    <a:pt x="584" y="346"/>
                    <a:pt x="858" y="346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4"/>
                    <a:pt x="1" y="870"/>
                  </a:cubicBezTo>
                  <a:cubicBezTo>
                    <a:pt x="1" y="1346"/>
                    <a:pt x="382" y="1727"/>
                    <a:pt x="858" y="1727"/>
                  </a:cubicBezTo>
                  <a:cubicBezTo>
                    <a:pt x="1334" y="1727"/>
                    <a:pt x="1727" y="1346"/>
                    <a:pt x="1727" y="870"/>
                  </a:cubicBezTo>
                  <a:cubicBezTo>
                    <a:pt x="1727" y="394"/>
                    <a:pt x="1334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1" name="Google Shape;10281;p78"/>
            <p:cNvSpPr/>
            <p:nvPr/>
          </p:nvSpPr>
          <p:spPr>
            <a:xfrm>
              <a:off x="5113640" y="4466642"/>
              <a:ext cx="70498" cy="51179"/>
            </a:xfrm>
            <a:custGeom>
              <a:avLst/>
              <a:gdLst/>
              <a:ahLst/>
              <a:cxnLst/>
              <a:rect l="l" t="t" r="r" b="b"/>
              <a:pathLst>
                <a:path w="2215" h="1608" extrusionOk="0">
                  <a:moveTo>
                    <a:pt x="786" y="1"/>
                  </a:moveTo>
                  <a:cubicBezTo>
                    <a:pt x="548" y="1"/>
                    <a:pt x="333" y="60"/>
                    <a:pt x="119" y="167"/>
                  </a:cubicBezTo>
                  <a:cubicBezTo>
                    <a:pt x="36" y="203"/>
                    <a:pt x="0" y="310"/>
                    <a:pt x="48" y="405"/>
                  </a:cubicBezTo>
                  <a:cubicBezTo>
                    <a:pt x="73" y="463"/>
                    <a:pt x="132" y="498"/>
                    <a:pt x="198" y="498"/>
                  </a:cubicBezTo>
                  <a:cubicBezTo>
                    <a:pt x="226" y="498"/>
                    <a:pt x="257" y="491"/>
                    <a:pt x="286" y="477"/>
                  </a:cubicBezTo>
                  <a:cubicBezTo>
                    <a:pt x="429" y="382"/>
                    <a:pt x="607" y="346"/>
                    <a:pt x="786" y="346"/>
                  </a:cubicBezTo>
                  <a:cubicBezTo>
                    <a:pt x="1322" y="346"/>
                    <a:pt x="1774" y="727"/>
                    <a:pt x="1857" y="1251"/>
                  </a:cubicBezTo>
                  <a:lnTo>
                    <a:pt x="786" y="1251"/>
                  </a:lnTo>
                  <a:cubicBezTo>
                    <a:pt x="703" y="1251"/>
                    <a:pt x="607" y="1322"/>
                    <a:pt x="607" y="1429"/>
                  </a:cubicBezTo>
                  <a:cubicBezTo>
                    <a:pt x="607" y="1513"/>
                    <a:pt x="679" y="1608"/>
                    <a:pt x="786" y="1608"/>
                  </a:cubicBezTo>
                  <a:lnTo>
                    <a:pt x="2036" y="1608"/>
                  </a:lnTo>
                  <a:cubicBezTo>
                    <a:pt x="2131" y="1608"/>
                    <a:pt x="2215" y="1536"/>
                    <a:pt x="2215" y="1429"/>
                  </a:cubicBezTo>
                  <a:cubicBezTo>
                    <a:pt x="2215" y="643"/>
                    <a:pt x="1572" y="1"/>
                    <a:pt x="7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2" name="Google Shape;10282;p78"/>
            <p:cNvSpPr/>
            <p:nvPr/>
          </p:nvSpPr>
          <p:spPr>
            <a:xfrm>
              <a:off x="4943490" y="4467023"/>
              <a:ext cx="70880" cy="51179"/>
            </a:xfrm>
            <a:custGeom>
              <a:avLst/>
              <a:gdLst/>
              <a:ahLst/>
              <a:cxnLst/>
              <a:rect l="l" t="t" r="r" b="b"/>
              <a:pathLst>
                <a:path w="2227" h="1608" extrusionOk="0">
                  <a:moveTo>
                    <a:pt x="1429" y="0"/>
                  </a:moveTo>
                  <a:cubicBezTo>
                    <a:pt x="643" y="0"/>
                    <a:pt x="0" y="643"/>
                    <a:pt x="0" y="1429"/>
                  </a:cubicBezTo>
                  <a:cubicBezTo>
                    <a:pt x="0" y="1524"/>
                    <a:pt x="84" y="1608"/>
                    <a:pt x="179" y="1608"/>
                  </a:cubicBezTo>
                  <a:lnTo>
                    <a:pt x="1453" y="1608"/>
                  </a:lnTo>
                  <a:cubicBezTo>
                    <a:pt x="1536" y="1608"/>
                    <a:pt x="1631" y="1536"/>
                    <a:pt x="1631" y="1429"/>
                  </a:cubicBezTo>
                  <a:cubicBezTo>
                    <a:pt x="1608" y="1322"/>
                    <a:pt x="1536" y="1251"/>
                    <a:pt x="1453" y="1251"/>
                  </a:cubicBezTo>
                  <a:lnTo>
                    <a:pt x="357" y="1251"/>
                  </a:lnTo>
                  <a:cubicBezTo>
                    <a:pt x="453" y="727"/>
                    <a:pt x="893" y="346"/>
                    <a:pt x="1429" y="346"/>
                  </a:cubicBezTo>
                  <a:cubicBezTo>
                    <a:pt x="1608" y="346"/>
                    <a:pt x="1786" y="393"/>
                    <a:pt x="1941" y="477"/>
                  </a:cubicBezTo>
                  <a:cubicBezTo>
                    <a:pt x="1966" y="491"/>
                    <a:pt x="1994" y="498"/>
                    <a:pt x="2022" y="498"/>
                  </a:cubicBezTo>
                  <a:cubicBezTo>
                    <a:pt x="2084" y="498"/>
                    <a:pt x="2146" y="463"/>
                    <a:pt x="2179" y="405"/>
                  </a:cubicBezTo>
                  <a:cubicBezTo>
                    <a:pt x="2227" y="310"/>
                    <a:pt x="2191" y="215"/>
                    <a:pt x="2108" y="167"/>
                  </a:cubicBezTo>
                  <a:cubicBezTo>
                    <a:pt x="1893" y="60"/>
                    <a:pt x="1667" y="0"/>
                    <a:pt x="14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3" name="Google Shape;10283;p78"/>
            <p:cNvSpPr/>
            <p:nvPr/>
          </p:nvSpPr>
          <p:spPr>
            <a:xfrm>
              <a:off x="4961282" y="4400695"/>
              <a:ext cx="54616" cy="54998"/>
            </a:xfrm>
            <a:custGeom>
              <a:avLst/>
              <a:gdLst/>
              <a:ahLst/>
              <a:cxnLst/>
              <a:rect l="l" t="t" r="r" b="b"/>
              <a:pathLst>
                <a:path w="1716" h="1728" extrusionOk="0">
                  <a:moveTo>
                    <a:pt x="858" y="346"/>
                  </a:moveTo>
                  <a:cubicBezTo>
                    <a:pt x="1144" y="346"/>
                    <a:pt x="1382" y="584"/>
                    <a:pt x="1382" y="870"/>
                  </a:cubicBezTo>
                  <a:cubicBezTo>
                    <a:pt x="1382" y="1144"/>
                    <a:pt x="1144" y="1382"/>
                    <a:pt x="858" y="1382"/>
                  </a:cubicBezTo>
                  <a:cubicBezTo>
                    <a:pt x="572" y="1382"/>
                    <a:pt x="334" y="1144"/>
                    <a:pt x="334" y="870"/>
                  </a:cubicBezTo>
                  <a:cubicBezTo>
                    <a:pt x="358" y="584"/>
                    <a:pt x="572" y="346"/>
                    <a:pt x="858" y="346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4"/>
                    <a:pt x="1" y="870"/>
                  </a:cubicBezTo>
                  <a:cubicBezTo>
                    <a:pt x="1" y="1346"/>
                    <a:pt x="382" y="1727"/>
                    <a:pt x="858" y="1727"/>
                  </a:cubicBezTo>
                  <a:cubicBezTo>
                    <a:pt x="1334" y="1727"/>
                    <a:pt x="1715" y="1346"/>
                    <a:pt x="1715" y="870"/>
                  </a:cubicBezTo>
                  <a:cubicBezTo>
                    <a:pt x="1715" y="394"/>
                    <a:pt x="1334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4" name="Google Shape;10284;p78"/>
            <p:cNvSpPr/>
            <p:nvPr/>
          </p:nvSpPr>
          <p:spPr>
            <a:xfrm>
              <a:off x="5028374" y="4386691"/>
              <a:ext cx="71262" cy="70880"/>
            </a:xfrm>
            <a:custGeom>
              <a:avLst/>
              <a:gdLst/>
              <a:ahLst/>
              <a:cxnLst/>
              <a:rect l="l" t="t" r="r" b="b"/>
              <a:pathLst>
                <a:path w="2239" h="2227" extrusionOk="0">
                  <a:moveTo>
                    <a:pt x="1119" y="358"/>
                  </a:moveTo>
                  <a:cubicBezTo>
                    <a:pt x="1536" y="358"/>
                    <a:pt x="1893" y="691"/>
                    <a:pt x="1893" y="1131"/>
                  </a:cubicBezTo>
                  <a:cubicBezTo>
                    <a:pt x="1893" y="1548"/>
                    <a:pt x="1548" y="1905"/>
                    <a:pt x="1119" y="1905"/>
                  </a:cubicBezTo>
                  <a:cubicBezTo>
                    <a:pt x="703" y="1905"/>
                    <a:pt x="345" y="1560"/>
                    <a:pt x="345" y="1131"/>
                  </a:cubicBezTo>
                  <a:cubicBezTo>
                    <a:pt x="345" y="691"/>
                    <a:pt x="679" y="358"/>
                    <a:pt x="1119" y="358"/>
                  </a:cubicBezTo>
                  <a:close/>
                  <a:moveTo>
                    <a:pt x="1119" y="0"/>
                  </a:moveTo>
                  <a:cubicBezTo>
                    <a:pt x="512" y="0"/>
                    <a:pt x="0" y="500"/>
                    <a:pt x="0" y="1108"/>
                  </a:cubicBezTo>
                  <a:cubicBezTo>
                    <a:pt x="0" y="1739"/>
                    <a:pt x="512" y="2227"/>
                    <a:pt x="1119" y="2227"/>
                  </a:cubicBezTo>
                  <a:cubicBezTo>
                    <a:pt x="1727" y="2227"/>
                    <a:pt x="2239" y="1727"/>
                    <a:pt x="2239" y="1108"/>
                  </a:cubicBezTo>
                  <a:cubicBezTo>
                    <a:pt x="2239" y="500"/>
                    <a:pt x="1727" y="0"/>
                    <a:pt x="1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5" name="Google Shape;10285;p78"/>
            <p:cNvSpPr/>
            <p:nvPr/>
          </p:nvSpPr>
          <p:spPr>
            <a:xfrm>
              <a:off x="5004122" y="4468901"/>
              <a:ext cx="120149" cy="65596"/>
            </a:xfrm>
            <a:custGeom>
              <a:avLst/>
              <a:gdLst/>
              <a:ahLst/>
              <a:cxnLst/>
              <a:rect l="l" t="t" r="r" b="b"/>
              <a:pathLst>
                <a:path w="3775" h="2061" extrusionOk="0">
                  <a:moveTo>
                    <a:pt x="1881" y="346"/>
                  </a:moveTo>
                  <a:cubicBezTo>
                    <a:pt x="2667" y="346"/>
                    <a:pt x="3322" y="942"/>
                    <a:pt x="3393" y="1704"/>
                  </a:cubicBezTo>
                  <a:lnTo>
                    <a:pt x="357" y="1704"/>
                  </a:lnTo>
                  <a:cubicBezTo>
                    <a:pt x="453" y="942"/>
                    <a:pt x="1096" y="346"/>
                    <a:pt x="1881" y="346"/>
                  </a:cubicBezTo>
                  <a:close/>
                  <a:moveTo>
                    <a:pt x="1881" y="1"/>
                  </a:moveTo>
                  <a:cubicBezTo>
                    <a:pt x="834" y="1"/>
                    <a:pt x="0" y="846"/>
                    <a:pt x="0" y="1882"/>
                  </a:cubicBezTo>
                  <a:cubicBezTo>
                    <a:pt x="0" y="1966"/>
                    <a:pt x="84" y="2061"/>
                    <a:pt x="179" y="2061"/>
                  </a:cubicBezTo>
                  <a:lnTo>
                    <a:pt x="3596" y="2061"/>
                  </a:lnTo>
                  <a:cubicBezTo>
                    <a:pt x="3679" y="2061"/>
                    <a:pt x="3774" y="1977"/>
                    <a:pt x="3774" y="1882"/>
                  </a:cubicBezTo>
                  <a:cubicBezTo>
                    <a:pt x="3751" y="834"/>
                    <a:pt x="2905" y="1"/>
                    <a:pt x="1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6" name="Google Shape;10286;p78"/>
            <p:cNvSpPr/>
            <p:nvPr/>
          </p:nvSpPr>
          <p:spPr>
            <a:xfrm>
              <a:off x="4890434" y="4287389"/>
              <a:ext cx="345997" cy="346029"/>
            </a:xfrm>
            <a:custGeom>
              <a:avLst/>
              <a:gdLst/>
              <a:ahLst/>
              <a:cxnLst/>
              <a:rect l="l" t="t" r="r" b="b"/>
              <a:pathLst>
                <a:path w="10871" h="10872" extrusionOk="0">
                  <a:moveTo>
                    <a:pt x="5608" y="953"/>
                  </a:moveTo>
                  <a:cubicBezTo>
                    <a:pt x="7954" y="1049"/>
                    <a:pt x="9823" y="2918"/>
                    <a:pt x="9918" y="5252"/>
                  </a:cubicBezTo>
                  <a:lnTo>
                    <a:pt x="9502" y="5252"/>
                  </a:lnTo>
                  <a:cubicBezTo>
                    <a:pt x="9406" y="5252"/>
                    <a:pt x="9323" y="5335"/>
                    <a:pt x="9323" y="5442"/>
                  </a:cubicBezTo>
                  <a:cubicBezTo>
                    <a:pt x="9323" y="5525"/>
                    <a:pt x="9394" y="5621"/>
                    <a:pt x="9502" y="5621"/>
                  </a:cubicBezTo>
                  <a:lnTo>
                    <a:pt x="9918" y="5621"/>
                  </a:lnTo>
                  <a:cubicBezTo>
                    <a:pt x="9847" y="7954"/>
                    <a:pt x="7954" y="9824"/>
                    <a:pt x="5608" y="9919"/>
                  </a:cubicBezTo>
                  <a:lnTo>
                    <a:pt x="5608" y="9502"/>
                  </a:lnTo>
                  <a:cubicBezTo>
                    <a:pt x="5608" y="9407"/>
                    <a:pt x="5537" y="9323"/>
                    <a:pt x="5430" y="9323"/>
                  </a:cubicBezTo>
                  <a:cubicBezTo>
                    <a:pt x="5346" y="9323"/>
                    <a:pt x="5251" y="9395"/>
                    <a:pt x="5251" y="9502"/>
                  </a:cubicBezTo>
                  <a:lnTo>
                    <a:pt x="5251" y="9919"/>
                  </a:lnTo>
                  <a:cubicBezTo>
                    <a:pt x="2917" y="9824"/>
                    <a:pt x="1048" y="7954"/>
                    <a:pt x="953" y="5621"/>
                  </a:cubicBezTo>
                  <a:lnTo>
                    <a:pt x="1370" y="5621"/>
                  </a:lnTo>
                  <a:cubicBezTo>
                    <a:pt x="1465" y="5621"/>
                    <a:pt x="1548" y="5537"/>
                    <a:pt x="1548" y="5442"/>
                  </a:cubicBezTo>
                  <a:cubicBezTo>
                    <a:pt x="1548" y="5347"/>
                    <a:pt x="1477" y="5252"/>
                    <a:pt x="1370" y="5252"/>
                  </a:cubicBezTo>
                  <a:lnTo>
                    <a:pt x="953" y="5252"/>
                  </a:lnTo>
                  <a:cubicBezTo>
                    <a:pt x="1048" y="2918"/>
                    <a:pt x="2917" y="1049"/>
                    <a:pt x="5251" y="953"/>
                  </a:cubicBezTo>
                  <a:lnTo>
                    <a:pt x="5251" y="1370"/>
                  </a:lnTo>
                  <a:cubicBezTo>
                    <a:pt x="5251" y="1465"/>
                    <a:pt x="5334" y="1549"/>
                    <a:pt x="5430" y="1549"/>
                  </a:cubicBezTo>
                  <a:cubicBezTo>
                    <a:pt x="5525" y="1549"/>
                    <a:pt x="5608" y="1477"/>
                    <a:pt x="5608" y="1370"/>
                  </a:cubicBezTo>
                  <a:lnTo>
                    <a:pt x="5608" y="953"/>
                  </a:lnTo>
                  <a:close/>
                  <a:moveTo>
                    <a:pt x="5441" y="1"/>
                  </a:moveTo>
                  <a:cubicBezTo>
                    <a:pt x="5346" y="1"/>
                    <a:pt x="5263" y="84"/>
                    <a:pt x="5263" y="179"/>
                  </a:cubicBezTo>
                  <a:lnTo>
                    <a:pt x="5263" y="596"/>
                  </a:lnTo>
                  <a:cubicBezTo>
                    <a:pt x="2727" y="691"/>
                    <a:pt x="691" y="2727"/>
                    <a:pt x="596" y="5263"/>
                  </a:cubicBezTo>
                  <a:lnTo>
                    <a:pt x="179" y="5263"/>
                  </a:lnTo>
                  <a:cubicBezTo>
                    <a:pt x="96" y="5263"/>
                    <a:pt x="0" y="5335"/>
                    <a:pt x="0" y="5442"/>
                  </a:cubicBezTo>
                  <a:cubicBezTo>
                    <a:pt x="0" y="5525"/>
                    <a:pt x="84" y="5621"/>
                    <a:pt x="179" y="5621"/>
                  </a:cubicBezTo>
                  <a:lnTo>
                    <a:pt x="596" y="5621"/>
                  </a:lnTo>
                  <a:cubicBezTo>
                    <a:pt x="691" y="8145"/>
                    <a:pt x="2727" y="10181"/>
                    <a:pt x="5263" y="10276"/>
                  </a:cubicBezTo>
                  <a:lnTo>
                    <a:pt x="5263" y="10693"/>
                  </a:lnTo>
                  <a:cubicBezTo>
                    <a:pt x="5263" y="10776"/>
                    <a:pt x="5334" y="10871"/>
                    <a:pt x="5441" y="10871"/>
                  </a:cubicBezTo>
                  <a:cubicBezTo>
                    <a:pt x="5525" y="10871"/>
                    <a:pt x="5620" y="10800"/>
                    <a:pt x="5620" y="10693"/>
                  </a:cubicBezTo>
                  <a:lnTo>
                    <a:pt x="5620" y="10276"/>
                  </a:lnTo>
                  <a:cubicBezTo>
                    <a:pt x="8144" y="10181"/>
                    <a:pt x="10180" y="8145"/>
                    <a:pt x="10275" y="5621"/>
                  </a:cubicBezTo>
                  <a:lnTo>
                    <a:pt x="10692" y="5621"/>
                  </a:lnTo>
                  <a:cubicBezTo>
                    <a:pt x="10775" y="5621"/>
                    <a:pt x="10871" y="5537"/>
                    <a:pt x="10871" y="5442"/>
                  </a:cubicBezTo>
                  <a:cubicBezTo>
                    <a:pt x="10871" y="5347"/>
                    <a:pt x="10799" y="5263"/>
                    <a:pt x="10692" y="5263"/>
                  </a:cubicBezTo>
                  <a:lnTo>
                    <a:pt x="10275" y="5263"/>
                  </a:lnTo>
                  <a:cubicBezTo>
                    <a:pt x="10180" y="2727"/>
                    <a:pt x="8144" y="691"/>
                    <a:pt x="5620" y="596"/>
                  </a:cubicBezTo>
                  <a:lnTo>
                    <a:pt x="5620" y="179"/>
                  </a:lnTo>
                  <a:cubicBezTo>
                    <a:pt x="5620" y="96"/>
                    <a:pt x="5537" y="1"/>
                    <a:pt x="5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87" name="Google Shape;10287;p78"/>
          <p:cNvGrpSpPr/>
          <p:nvPr/>
        </p:nvGrpSpPr>
        <p:grpSpPr>
          <a:xfrm>
            <a:off x="2887746" y="4849080"/>
            <a:ext cx="563389" cy="457297"/>
            <a:chOff x="2165809" y="3811059"/>
            <a:chExt cx="422542" cy="342973"/>
          </a:xfrm>
          <a:solidFill>
            <a:schemeClr val="tx1"/>
          </a:solidFill>
        </p:grpSpPr>
        <p:sp>
          <p:nvSpPr>
            <p:cNvPr id="10288" name="Google Shape;10288;p78"/>
            <p:cNvSpPr/>
            <p:nvPr/>
          </p:nvSpPr>
          <p:spPr>
            <a:xfrm>
              <a:off x="2165809" y="3811059"/>
              <a:ext cx="422542" cy="342973"/>
            </a:xfrm>
            <a:custGeom>
              <a:avLst/>
              <a:gdLst/>
              <a:ahLst/>
              <a:cxnLst/>
              <a:rect l="l" t="t" r="r" b="b"/>
              <a:pathLst>
                <a:path w="13276" h="10776" extrusionOk="0">
                  <a:moveTo>
                    <a:pt x="2084" y="382"/>
                  </a:moveTo>
                  <a:cubicBezTo>
                    <a:pt x="2084" y="382"/>
                    <a:pt x="2108" y="382"/>
                    <a:pt x="2108" y="406"/>
                  </a:cubicBezTo>
                  <a:lnTo>
                    <a:pt x="2108" y="1239"/>
                  </a:lnTo>
                  <a:cubicBezTo>
                    <a:pt x="2108" y="1239"/>
                    <a:pt x="2108" y="1251"/>
                    <a:pt x="2084" y="1251"/>
                  </a:cubicBezTo>
                  <a:lnTo>
                    <a:pt x="1667" y="1251"/>
                  </a:lnTo>
                  <a:cubicBezTo>
                    <a:pt x="1667" y="1251"/>
                    <a:pt x="1655" y="1251"/>
                    <a:pt x="1655" y="1239"/>
                  </a:cubicBezTo>
                  <a:lnTo>
                    <a:pt x="1655" y="406"/>
                  </a:lnTo>
                  <a:lnTo>
                    <a:pt x="2084" y="382"/>
                  </a:lnTo>
                  <a:close/>
                  <a:moveTo>
                    <a:pt x="11645" y="382"/>
                  </a:moveTo>
                  <a:cubicBezTo>
                    <a:pt x="11645" y="382"/>
                    <a:pt x="11657" y="382"/>
                    <a:pt x="11657" y="406"/>
                  </a:cubicBezTo>
                  <a:lnTo>
                    <a:pt x="11657" y="1239"/>
                  </a:lnTo>
                  <a:cubicBezTo>
                    <a:pt x="11657" y="1239"/>
                    <a:pt x="11657" y="1251"/>
                    <a:pt x="11645" y="1251"/>
                  </a:cubicBezTo>
                  <a:lnTo>
                    <a:pt x="11216" y="1251"/>
                  </a:lnTo>
                  <a:cubicBezTo>
                    <a:pt x="11216" y="1251"/>
                    <a:pt x="11192" y="1251"/>
                    <a:pt x="11192" y="1239"/>
                  </a:cubicBezTo>
                  <a:lnTo>
                    <a:pt x="11192" y="406"/>
                  </a:lnTo>
                  <a:lnTo>
                    <a:pt x="11216" y="406"/>
                  </a:lnTo>
                  <a:lnTo>
                    <a:pt x="11645" y="382"/>
                  </a:lnTo>
                  <a:close/>
                  <a:moveTo>
                    <a:pt x="12478" y="1215"/>
                  </a:moveTo>
                  <a:cubicBezTo>
                    <a:pt x="12716" y="1215"/>
                    <a:pt x="12907" y="1418"/>
                    <a:pt x="12907" y="1656"/>
                  </a:cubicBezTo>
                  <a:lnTo>
                    <a:pt x="12907" y="9954"/>
                  </a:lnTo>
                  <a:cubicBezTo>
                    <a:pt x="12895" y="10193"/>
                    <a:pt x="12704" y="10383"/>
                    <a:pt x="12466" y="10383"/>
                  </a:cubicBezTo>
                  <a:lnTo>
                    <a:pt x="834" y="10383"/>
                  </a:lnTo>
                  <a:cubicBezTo>
                    <a:pt x="596" y="10383"/>
                    <a:pt x="405" y="10193"/>
                    <a:pt x="405" y="9954"/>
                  </a:cubicBezTo>
                  <a:lnTo>
                    <a:pt x="405" y="1656"/>
                  </a:lnTo>
                  <a:cubicBezTo>
                    <a:pt x="405" y="1418"/>
                    <a:pt x="596" y="1215"/>
                    <a:pt x="834" y="1215"/>
                  </a:cubicBezTo>
                  <a:lnTo>
                    <a:pt x="1262" y="1215"/>
                  </a:lnTo>
                  <a:lnTo>
                    <a:pt x="1262" y="1239"/>
                  </a:lnTo>
                  <a:cubicBezTo>
                    <a:pt x="1262" y="1453"/>
                    <a:pt x="1441" y="1632"/>
                    <a:pt x="1667" y="1632"/>
                  </a:cubicBezTo>
                  <a:lnTo>
                    <a:pt x="2084" y="1632"/>
                  </a:lnTo>
                  <a:cubicBezTo>
                    <a:pt x="2310" y="1632"/>
                    <a:pt x="2489" y="1453"/>
                    <a:pt x="2489" y="1239"/>
                  </a:cubicBezTo>
                  <a:lnTo>
                    <a:pt x="2489" y="1215"/>
                  </a:lnTo>
                  <a:lnTo>
                    <a:pt x="10823" y="1215"/>
                  </a:lnTo>
                  <a:lnTo>
                    <a:pt x="10823" y="1239"/>
                  </a:lnTo>
                  <a:cubicBezTo>
                    <a:pt x="10823" y="1453"/>
                    <a:pt x="11002" y="1632"/>
                    <a:pt x="11228" y="1632"/>
                  </a:cubicBezTo>
                  <a:lnTo>
                    <a:pt x="11645" y="1632"/>
                  </a:lnTo>
                  <a:cubicBezTo>
                    <a:pt x="11859" y="1632"/>
                    <a:pt x="12038" y="1453"/>
                    <a:pt x="12038" y="1239"/>
                  </a:cubicBezTo>
                  <a:lnTo>
                    <a:pt x="12038" y="1215"/>
                  </a:lnTo>
                  <a:close/>
                  <a:moveTo>
                    <a:pt x="1655" y="1"/>
                  </a:moveTo>
                  <a:cubicBezTo>
                    <a:pt x="1429" y="1"/>
                    <a:pt x="1251" y="179"/>
                    <a:pt x="1251" y="406"/>
                  </a:cubicBezTo>
                  <a:lnTo>
                    <a:pt x="1251" y="834"/>
                  </a:lnTo>
                  <a:lnTo>
                    <a:pt x="822" y="834"/>
                  </a:lnTo>
                  <a:cubicBezTo>
                    <a:pt x="381" y="834"/>
                    <a:pt x="0" y="1203"/>
                    <a:pt x="0" y="1656"/>
                  </a:cubicBezTo>
                  <a:lnTo>
                    <a:pt x="0" y="9954"/>
                  </a:lnTo>
                  <a:cubicBezTo>
                    <a:pt x="0" y="10395"/>
                    <a:pt x="381" y="10776"/>
                    <a:pt x="822" y="10776"/>
                  </a:cubicBezTo>
                  <a:lnTo>
                    <a:pt x="12442" y="10776"/>
                  </a:lnTo>
                  <a:cubicBezTo>
                    <a:pt x="12895" y="10776"/>
                    <a:pt x="13264" y="10395"/>
                    <a:pt x="13264" y="9954"/>
                  </a:cubicBezTo>
                  <a:lnTo>
                    <a:pt x="13264" y="1656"/>
                  </a:lnTo>
                  <a:cubicBezTo>
                    <a:pt x="13276" y="1203"/>
                    <a:pt x="12907" y="834"/>
                    <a:pt x="12466" y="834"/>
                  </a:cubicBezTo>
                  <a:lnTo>
                    <a:pt x="12026" y="834"/>
                  </a:lnTo>
                  <a:lnTo>
                    <a:pt x="12026" y="406"/>
                  </a:lnTo>
                  <a:cubicBezTo>
                    <a:pt x="12026" y="179"/>
                    <a:pt x="11847" y="1"/>
                    <a:pt x="11621" y="1"/>
                  </a:cubicBezTo>
                  <a:lnTo>
                    <a:pt x="11216" y="1"/>
                  </a:lnTo>
                  <a:cubicBezTo>
                    <a:pt x="10990" y="1"/>
                    <a:pt x="10811" y="179"/>
                    <a:pt x="10811" y="406"/>
                  </a:cubicBezTo>
                  <a:lnTo>
                    <a:pt x="10811" y="834"/>
                  </a:lnTo>
                  <a:lnTo>
                    <a:pt x="2477" y="834"/>
                  </a:lnTo>
                  <a:lnTo>
                    <a:pt x="2477" y="406"/>
                  </a:lnTo>
                  <a:cubicBezTo>
                    <a:pt x="2477" y="179"/>
                    <a:pt x="2298" y="1"/>
                    <a:pt x="2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9" name="Google Shape;10289;p78"/>
            <p:cNvSpPr/>
            <p:nvPr/>
          </p:nvSpPr>
          <p:spPr>
            <a:xfrm>
              <a:off x="2193085" y="3877387"/>
              <a:ext cx="368753" cy="12158"/>
            </a:xfrm>
            <a:custGeom>
              <a:avLst/>
              <a:gdLst/>
              <a:ahLst/>
              <a:cxnLst/>
              <a:rect l="l" t="t" r="r" b="b"/>
              <a:pathLst>
                <a:path w="11586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1395" y="381"/>
                  </a:lnTo>
                  <a:cubicBezTo>
                    <a:pt x="11502" y="381"/>
                    <a:pt x="11585" y="298"/>
                    <a:pt x="11585" y="191"/>
                  </a:cubicBezTo>
                  <a:cubicBezTo>
                    <a:pt x="11585" y="84"/>
                    <a:pt x="11502" y="0"/>
                    <a:pt x="11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0" name="Google Shape;10290;p78"/>
            <p:cNvSpPr/>
            <p:nvPr/>
          </p:nvSpPr>
          <p:spPr>
            <a:xfrm>
              <a:off x="2212404" y="3930062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1" name="Google Shape;10291;p78"/>
            <p:cNvSpPr/>
            <p:nvPr/>
          </p:nvSpPr>
          <p:spPr>
            <a:xfrm>
              <a:off x="2305245" y="3930062"/>
              <a:ext cx="51974" cy="12158"/>
            </a:xfrm>
            <a:custGeom>
              <a:avLst/>
              <a:gdLst/>
              <a:ahLst/>
              <a:cxnLst/>
              <a:rect l="l" t="t" r="r" b="b"/>
              <a:pathLst>
                <a:path w="1633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2" name="Google Shape;10292;p78"/>
            <p:cNvSpPr/>
            <p:nvPr/>
          </p:nvSpPr>
          <p:spPr>
            <a:xfrm>
              <a:off x="2489813" y="3930062"/>
              <a:ext cx="52324" cy="12158"/>
            </a:xfrm>
            <a:custGeom>
              <a:avLst/>
              <a:gdLst/>
              <a:ahLst/>
              <a:cxnLst/>
              <a:rect l="l" t="t" r="r" b="b"/>
              <a:pathLst>
                <a:path w="1644" h="382" extrusionOk="0">
                  <a:moveTo>
                    <a:pt x="203" y="0"/>
                  </a:moveTo>
                  <a:cubicBezTo>
                    <a:pt x="95" y="0"/>
                    <a:pt x="0" y="84"/>
                    <a:pt x="0" y="191"/>
                  </a:cubicBezTo>
                  <a:cubicBezTo>
                    <a:pt x="0" y="298"/>
                    <a:pt x="95" y="381"/>
                    <a:pt x="203" y="381"/>
                  </a:cubicBezTo>
                  <a:lnTo>
                    <a:pt x="1441" y="381"/>
                  </a:lnTo>
                  <a:cubicBezTo>
                    <a:pt x="1548" y="381"/>
                    <a:pt x="1643" y="286"/>
                    <a:pt x="1643" y="191"/>
                  </a:cubicBezTo>
                  <a:cubicBezTo>
                    <a:pt x="1643" y="84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3" name="Google Shape;10293;p78"/>
            <p:cNvSpPr/>
            <p:nvPr/>
          </p:nvSpPr>
          <p:spPr>
            <a:xfrm>
              <a:off x="2212404" y="3983118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4" name="Google Shape;10294;p78"/>
            <p:cNvSpPr/>
            <p:nvPr/>
          </p:nvSpPr>
          <p:spPr>
            <a:xfrm>
              <a:off x="2397736" y="3983118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3" y="0"/>
                    <a:pt x="0" y="84"/>
                    <a:pt x="0" y="191"/>
                  </a:cubicBezTo>
                  <a:cubicBezTo>
                    <a:pt x="0" y="298"/>
                    <a:pt x="83" y="381"/>
                    <a:pt x="191" y="381"/>
                  </a:cubicBezTo>
                  <a:lnTo>
                    <a:pt x="1441" y="381"/>
                  </a:lnTo>
                  <a:cubicBezTo>
                    <a:pt x="1548" y="381"/>
                    <a:pt x="1631" y="286"/>
                    <a:pt x="1631" y="191"/>
                  </a:cubicBezTo>
                  <a:cubicBezTo>
                    <a:pt x="1631" y="84"/>
                    <a:pt x="1548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5" name="Google Shape;10295;p78"/>
            <p:cNvSpPr/>
            <p:nvPr/>
          </p:nvSpPr>
          <p:spPr>
            <a:xfrm>
              <a:off x="2212404" y="4036175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98"/>
                    <a:pt x="1632" y="191"/>
                  </a:cubicBezTo>
                  <a:cubicBezTo>
                    <a:pt x="1632" y="83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6" name="Google Shape;10296;p78"/>
            <p:cNvSpPr/>
            <p:nvPr/>
          </p:nvSpPr>
          <p:spPr>
            <a:xfrm>
              <a:off x="2305245" y="4036175"/>
              <a:ext cx="51974" cy="12158"/>
            </a:xfrm>
            <a:custGeom>
              <a:avLst/>
              <a:gdLst/>
              <a:ahLst/>
              <a:cxnLst/>
              <a:rect l="l" t="t" r="r" b="b"/>
              <a:pathLst>
                <a:path w="1633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98"/>
                    <a:pt x="1632" y="191"/>
                  </a:cubicBezTo>
                  <a:cubicBezTo>
                    <a:pt x="1632" y="83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7" name="Google Shape;10297;p78"/>
            <p:cNvSpPr/>
            <p:nvPr/>
          </p:nvSpPr>
          <p:spPr>
            <a:xfrm>
              <a:off x="2489813" y="4036175"/>
              <a:ext cx="52324" cy="12158"/>
            </a:xfrm>
            <a:custGeom>
              <a:avLst/>
              <a:gdLst/>
              <a:ahLst/>
              <a:cxnLst/>
              <a:rect l="l" t="t" r="r" b="b"/>
              <a:pathLst>
                <a:path w="1644" h="382" extrusionOk="0">
                  <a:moveTo>
                    <a:pt x="203" y="0"/>
                  </a:moveTo>
                  <a:cubicBezTo>
                    <a:pt x="95" y="0"/>
                    <a:pt x="0" y="83"/>
                    <a:pt x="0" y="191"/>
                  </a:cubicBezTo>
                  <a:cubicBezTo>
                    <a:pt x="0" y="298"/>
                    <a:pt x="95" y="381"/>
                    <a:pt x="203" y="381"/>
                  </a:cubicBezTo>
                  <a:lnTo>
                    <a:pt x="1441" y="381"/>
                  </a:lnTo>
                  <a:cubicBezTo>
                    <a:pt x="1548" y="381"/>
                    <a:pt x="1643" y="298"/>
                    <a:pt x="1643" y="191"/>
                  </a:cubicBezTo>
                  <a:cubicBezTo>
                    <a:pt x="1643" y="83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8" name="Google Shape;10298;p78"/>
            <p:cNvSpPr/>
            <p:nvPr/>
          </p:nvSpPr>
          <p:spPr>
            <a:xfrm>
              <a:off x="2305245" y="4088467"/>
              <a:ext cx="51974" cy="12540"/>
            </a:xfrm>
            <a:custGeom>
              <a:avLst/>
              <a:gdLst/>
              <a:ahLst/>
              <a:cxnLst/>
              <a:rect l="l" t="t" r="r" b="b"/>
              <a:pathLst>
                <a:path w="1633" h="394" extrusionOk="0">
                  <a:moveTo>
                    <a:pt x="191" y="0"/>
                  </a:moveTo>
                  <a:cubicBezTo>
                    <a:pt x="84" y="0"/>
                    <a:pt x="1" y="95"/>
                    <a:pt x="1" y="191"/>
                  </a:cubicBezTo>
                  <a:cubicBezTo>
                    <a:pt x="1" y="298"/>
                    <a:pt x="84" y="393"/>
                    <a:pt x="191" y="393"/>
                  </a:cubicBezTo>
                  <a:lnTo>
                    <a:pt x="1442" y="393"/>
                  </a:lnTo>
                  <a:cubicBezTo>
                    <a:pt x="1549" y="393"/>
                    <a:pt x="1632" y="298"/>
                    <a:pt x="1632" y="191"/>
                  </a:cubicBezTo>
                  <a:cubicBezTo>
                    <a:pt x="1632" y="95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9" name="Google Shape;10299;p78"/>
            <p:cNvSpPr/>
            <p:nvPr/>
          </p:nvSpPr>
          <p:spPr>
            <a:xfrm>
              <a:off x="2397736" y="4088467"/>
              <a:ext cx="51942" cy="12540"/>
            </a:xfrm>
            <a:custGeom>
              <a:avLst/>
              <a:gdLst/>
              <a:ahLst/>
              <a:cxnLst/>
              <a:rect l="l" t="t" r="r" b="b"/>
              <a:pathLst>
                <a:path w="1632" h="394" extrusionOk="0">
                  <a:moveTo>
                    <a:pt x="191" y="0"/>
                  </a:moveTo>
                  <a:cubicBezTo>
                    <a:pt x="83" y="0"/>
                    <a:pt x="0" y="95"/>
                    <a:pt x="0" y="191"/>
                  </a:cubicBezTo>
                  <a:cubicBezTo>
                    <a:pt x="0" y="298"/>
                    <a:pt x="83" y="393"/>
                    <a:pt x="191" y="393"/>
                  </a:cubicBezTo>
                  <a:lnTo>
                    <a:pt x="1441" y="393"/>
                  </a:lnTo>
                  <a:cubicBezTo>
                    <a:pt x="1548" y="393"/>
                    <a:pt x="1631" y="298"/>
                    <a:pt x="1631" y="191"/>
                  </a:cubicBezTo>
                  <a:cubicBezTo>
                    <a:pt x="1631" y="95"/>
                    <a:pt x="1548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0" name="Google Shape;10300;p78"/>
            <p:cNvSpPr/>
            <p:nvPr/>
          </p:nvSpPr>
          <p:spPr>
            <a:xfrm>
              <a:off x="2489813" y="4088467"/>
              <a:ext cx="52324" cy="12540"/>
            </a:xfrm>
            <a:custGeom>
              <a:avLst/>
              <a:gdLst/>
              <a:ahLst/>
              <a:cxnLst/>
              <a:rect l="l" t="t" r="r" b="b"/>
              <a:pathLst>
                <a:path w="1644" h="394" extrusionOk="0">
                  <a:moveTo>
                    <a:pt x="203" y="0"/>
                  </a:moveTo>
                  <a:cubicBezTo>
                    <a:pt x="95" y="0"/>
                    <a:pt x="0" y="95"/>
                    <a:pt x="0" y="191"/>
                  </a:cubicBezTo>
                  <a:cubicBezTo>
                    <a:pt x="0" y="298"/>
                    <a:pt x="95" y="393"/>
                    <a:pt x="203" y="393"/>
                  </a:cubicBezTo>
                  <a:lnTo>
                    <a:pt x="1441" y="393"/>
                  </a:lnTo>
                  <a:cubicBezTo>
                    <a:pt x="1548" y="393"/>
                    <a:pt x="1643" y="298"/>
                    <a:pt x="1643" y="191"/>
                  </a:cubicBezTo>
                  <a:cubicBezTo>
                    <a:pt x="1643" y="95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1" name="Google Shape;10301;p78"/>
            <p:cNvSpPr/>
            <p:nvPr/>
          </p:nvSpPr>
          <p:spPr>
            <a:xfrm>
              <a:off x="2304863" y="3969751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54" y="1"/>
                  </a:moveTo>
                  <a:cubicBezTo>
                    <a:pt x="1406" y="1"/>
                    <a:pt x="1358" y="21"/>
                    <a:pt x="1323" y="63"/>
                  </a:cubicBezTo>
                  <a:lnTo>
                    <a:pt x="620" y="754"/>
                  </a:lnTo>
                  <a:lnTo>
                    <a:pt x="334" y="480"/>
                  </a:lnTo>
                  <a:cubicBezTo>
                    <a:pt x="299" y="438"/>
                    <a:pt x="251" y="417"/>
                    <a:pt x="203" y="417"/>
                  </a:cubicBezTo>
                  <a:cubicBezTo>
                    <a:pt x="156" y="417"/>
                    <a:pt x="108" y="438"/>
                    <a:pt x="72" y="480"/>
                  </a:cubicBezTo>
                  <a:cubicBezTo>
                    <a:pt x="1" y="551"/>
                    <a:pt x="1" y="670"/>
                    <a:pt x="72" y="742"/>
                  </a:cubicBezTo>
                  <a:lnTo>
                    <a:pt x="489" y="1158"/>
                  </a:lnTo>
                  <a:cubicBezTo>
                    <a:pt x="513" y="1194"/>
                    <a:pt x="572" y="1218"/>
                    <a:pt x="620" y="1218"/>
                  </a:cubicBezTo>
                  <a:cubicBezTo>
                    <a:pt x="668" y="1218"/>
                    <a:pt x="727" y="1206"/>
                    <a:pt x="751" y="1158"/>
                  </a:cubicBezTo>
                  <a:lnTo>
                    <a:pt x="1585" y="325"/>
                  </a:lnTo>
                  <a:cubicBezTo>
                    <a:pt x="1668" y="254"/>
                    <a:pt x="1668" y="134"/>
                    <a:pt x="1585" y="63"/>
                  </a:cubicBezTo>
                  <a:cubicBezTo>
                    <a:pt x="1549" y="21"/>
                    <a:pt x="1501" y="1"/>
                    <a:pt x="1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2" name="Google Shape;10302;p78"/>
            <p:cNvSpPr/>
            <p:nvPr/>
          </p:nvSpPr>
          <p:spPr>
            <a:xfrm>
              <a:off x="2489813" y="3969751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65" y="1"/>
                  </a:moveTo>
                  <a:cubicBezTo>
                    <a:pt x="1417" y="1"/>
                    <a:pt x="1369" y="21"/>
                    <a:pt x="1334" y="63"/>
                  </a:cubicBezTo>
                  <a:lnTo>
                    <a:pt x="631" y="754"/>
                  </a:lnTo>
                  <a:lnTo>
                    <a:pt x="346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8"/>
                  </a:lnTo>
                  <a:cubicBezTo>
                    <a:pt x="524" y="1194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8"/>
                  </a:cubicBezTo>
                  <a:lnTo>
                    <a:pt x="1596" y="325"/>
                  </a:lnTo>
                  <a:cubicBezTo>
                    <a:pt x="1667" y="254"/>
                    <a:pt x="1667" y="134"/>
                    <a:pt x="1596" y="63"/>
                  </a:cubicBezTo>
                  <a:cubicBezTo>
                    <a:pt x="1560" y="21"/>
                    <a:pt x="1512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3" name="Google Shape;10303;p78"/>
            <p:cNvSpPr/>
            <p:nvPr/>
          </p:nvSpPr>
          <p:spPr>
            <a:xfrm>
              <a:off x="2396972" y="4022807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65" y="0"/>
                  </a:moveTo>
                  <a:cubicBezTo>
                    <a:pt x="1417" y="0"/>
                    <a:pt x="1369" y="21"/>
                    <a:pt x="1334" y="63"/>
                  </a:cubicBezTo>
                  <a:lnTo>
                    <a:pt x="631" y="753"/>
                  </a:lnTo>
                  <a:lnTo>
                    <a:pt x="345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8"/>
                  </a:lnTo>
                  <a:cubicBezTo>
                    <a:pt x="536" y="1206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8"/>
                  </a:cubicBezTo>
                  <a:lnTo>
                    <a:pt x="1596" y="325"/>
                  </a:lnTo>
                  <a:cubicBezTo>
                    <a:pt x="1667" y="253"/>
                    <a:pt x="1667" y="134"/>
                    <a:pt x="1596" y="63"/>
                  </a:cubicBezTo>
                  <a:cubicBezTo>
                    <a:pt x="1560" y="21"/>
                    <a:pt x="1512" y="0"/>
                    <a:pt x="1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4" name="Google Shape;10304;p78"/>
            <p:cNvSpPr/>
            <p:nvPr/>
          </p:nvSpPr>
          <p:spPr>
            <a:xfrm>
              <a:off x="2212404" y="4075386"/>
              <a:ext cx="53088" cy="38861"/>
            </a:xfrm>
            <a:custGeom>
              <a:avLst/>
              <a:gdLst/>
              <a:ahLst/>
              <a:cxnLst/>
              <a:rect l="l" t="t" r="r" b="b"/>
              <a:pathLst>
                <a:path w="1668" h="1221" extrusionOk="0">
                  <a:moveTo>
                    <a:pt x="1455" y="0"/>
                  </a:moveTo>
                  <a:cubicBezTo>
                    <a:pt x="1406" y="0"/>
                    <a:pt x="1358" y="18"/>
                    <a:pt x="1322" y="54"/>
                  </a:cubicBezTo>
                  <a:lnTo>
                    <a:pt x="620" y="756"/>
                  </a:lnTo>
                  <a:lnTo>
                    <a:pt x="346" y="471"/>
                  </a:lnTo>
                  <a:cubicBezTo>
                    <a:pt x="304" y="435"/>
                    <a:pt x="254" y="417"/>
                    <a:pt x="205" y="417"/>
                  </a:cubicBezTo>
                  <a:cubicBezTo>
                    <a:pt x="156" y="417"/>
                    <a:pt x="108" y="435"/>
                    <a:pt x="72" y="471"/>
                  </a:cubicBezTo>
                  <a:cubicBezTo>
                    <a:pt x="1" y="554"/>
                    <a:pt x="1" y="673"/>
                    <a:pt x="72" y="745"/>
                  </a:cubicBezTo>
                  <a:lnTo>
                    <a:pt x="489" y="1161"/>
                  </a:lnTo>
                  <a:cubicBezTo>
                    <a:pt x="537" y="1197"/>
                    <a:pt x="584" y="1221"/>
                    <a:pt x="620" y="1221"/>
                  </a:cubicBezTo>
                  <a:cubicBezTo>
                    <a:pt x="668" y="1221"/>
                    <a:pt x="727" y="1197"/>
                    <a:pt x="763" y="1161"/>
                  </a:cubicBezTo>
                  <a:lnTo>
                    <a:pt x="1596" y="328"/>
                  </a:lnTo>
                  <a:cubicBezTo>
                    <a:pt x="1668" y="268"/>
                    <a:pt x="1668" y="137"/>
                    <a:pt x="1596" y="54"/>
                  </a:cubicBezTo>
                  <a:cubicBezTo>
                    <a:pt x="1555" y="18"/>
                    <a:pt x="1504" y="0"/>
                    <a:pt x="14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5" name="Google Shape;10305;p78"/>
            <p:cNvSpPr/>
            <p:nvPr/>
          </p:nvSpPr>
          <p:spPr>
            <a:xfrm>
              <a:off x="2396972" y="3916694"/>
              <a:ext cx="53088" cy="38798"/>
            </a:xfrm>
            <a:custGeom>
              <a:avLst/>
              <a:gdLst/>
              <a:ahLst/>
              <a:cxnLst/>
              <a:rect l="l" t="t" r="r" b="b"/>
              <a:pathLst>
                <a:path w="1668" h="1219" extrusionOk="0">
                  <a:moveTo>
                    <a:pt x="1465" y="1"/>
                  </a:moveTo>
                  <a:cubicBezTo>
                    <a:pt x="1417" y="1"/>
                    <a:pt x="1369" y="21"/>
                    <a:pt x="1334" y="63"/>
                  </a:cubicBezTo>
                  <a:lnTo>
                    <a:pt x="631" y="754"/>
                  </a:lnTo>
                  <a:lnTo>
                    <a:pt x="345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9"/>
                  </a:lnTo>
                  <a:cubicBezTo>
                    <a:pt x="536" y="1206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9"/>
                  </a:cubicBezTo>
                  <a:lnTo>
                    <a:pt x="1596" y="325"/>
                  </a:lnTo>
                  <a:cubicBezTo>
                    <a:pt x="1667" y="266"/>
                    <a:pt x="1667" y="135"/>
                    <a:pt x="1596" y="63"/>
                  </a:cubicBezTo>
                  <a:cubicBezTo>
                    <a:pt x="1560" y="21"/>
                    <a:pt x="1512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306" name="Google Shape;10306;p78"/>
          <p:cNvSpPr/>
          <p:nvPr/>
        </p:nvSpPr>
        <p:spPr>
          <a:xfrm>
            <a:off x="8290018" y="4297869"/>
            <a:ext cx="463365" cy="386556"/>
          </a:xfrm>
          <a:custGeom>
            <a:avLst/>
            <a:gdLst/>
            <a:ahLst/>
            <a:cxnLst/>
            <a:rect l="l" t="t" r="r" b="b"/>
            <a:pathLst>
              <a:path w="10919" h="9109" extrusionOk="0">
                <a:moveTo>
                  <a:pt x="2917" y="310"/>
                </a:moveTo>
                <a:cubicBezTo>
                  <a:pt x="3119" y="310"/>
                  <a:pt x="3286" y="476"/>
                  <a:pt x="3286" y="679"/>
                </a:cubicBezTo>
                <a:lnTo>
                  <a:pt x="3286" y="1036"/>
                </a:lnTo>
                <a:cubicBezTo>
                  <a:pt x="3250" y="1322"/>
                  <a:pt x="3012" y="1560"/>
                  <a:pt x="2715" y="1560"/>
                </a:cubicBezTo>
                <a:cubicBezTo>
                  <a:pt x="2417" y="1560"/>
                  <a:pt x="2179" y="1322"/>
                  <a:pt x="2179" y="1024"/>
                </a:cubicBezTo>
                <a:lnTo>
                  <a:pt x="2179" y="679"/>
                </a:lnTo>
                <a:cubicBezTo>
                  <a:pt x="2179" y="476"/>
                  <a:pt x="2346" y="310"/>
                  <a:pt x="2560" y="310"/>
                </a:cubicBezTo>
                <a:close/>
                <a:moveTo>
                  <a:pt x="5715" y="310"/>
                </a:moveTo>
                <a:cubicBezTo>
                  <a:pt x="5917" y="310"/>
                  <a:pt x="6084" y="476"/>
                  <a:pt x="6084" y="679"/>
                </a:cubicBezTo>
                <a:lnTo>
                  <a:pt x="6084" y="1036"/>
                </a:lnTo>
                <a:cubicBezTo>
                  <a:pt x="6048" y="1322"/>
                  <a:pt x="5810" y="1560"/>
                  <a:pt x="5513" y="1560"/>
                </a:cubicBezTo>
                <a:cubicBezTo>
                  <a:pt x="5215" y="1560"/>
                  <a:pt x="4977" y="1322"/>
                  <a:pt x="4977" y="1024"/>
                </a:cubicBezTo>
                <a:lnTo>
                  <a:pt x="4977" y="679"/>
                </a:lnTo>
                <a:cubicBezTo>
                  <a:pt x="4977" y="476"/>
                  <a:pt x="5144" y="310"/>
                  <a:pt x="5358" y="310"/>
                </a:cubicBezTo>
                <a:close/>
                <a:moveTo>
                  <a:pt x="8513" y="310"/>
                </a:moveTo>
                <a:cubicBezTo>
                  <a:pt x="8715" y="310"/>
                  <a:pt x="8882" y="476"/>
                  <a:pt x="8882" y="679"/>
                </a:cubicBezTo>
                <a:lnTo>
                  <a:pt x="8882" y="1036"/>
                </a:lnTo>
                <a:cubicBezTo>
                  <a:pt x="8846" y="1322"/>
                  <a:pt x="8608" y="1560"/>
                  <a:pt x="8311" y="1560"/>
                </a:cubicBezTo>
                <a:cubicBezTo>
                  <a:pt x="8013" y="1560"/>
                  <a:pt x="7775" y="1322"/>
                  <a:pt x="7775" y="1024"/>
                </a:cubicBezTo>
                <a:lnTo>
                  <a:pt x="7775" y="679"/>
                </a:lnTo>
                <a:cubicBezTo>
                  <a:pt x="7775" y="476"/>
                  <a:pt x="7941" y="310"/>
                  <a:pt x="8156" y="310"/>
                </a:cubicBezTo>
                <a:close/>
                <a:moveTo>
                  <a:pt x="2893" y="1881"/>
                </a:moveTo>
                <a:lnTo>
                  <a:pt x="2893" y="1977"/>
                </a:lnTo>
                <a:cubicBezTo>
                  <a:pt x="2893" y="2036"/>
                  <a:pt x="2905" y="2096"/>
                  <a:pt x="2941" y="2143"/>
                </a:cubicBezTo>
                <a:lnTo>
                  <a:pt x="2715" y="2358"/>
                </a:lnTo>
                <a:lnTo>
                  <a:pt x="2691" y="2358"/>
                </a:lnTo>
                <a:lnTo>
                  <a:pt x="2465" y="2143"/>
                </a:lnTo>
                <a:cubicBezTo>
                  <a:pt x="2500" y="2096"/>
                  <a:pt x="2512" y="2036"/>
                  <a:pt x="2512" y="1977"/>
                </a:cubicBezTo>
                <a:lnTo>
                  <a:pt x="2512" y="1881"/>
                </a:lnTo>
                <a:close/>
                <a:moveTo>
                  <a:pt x="5715" y="1881"/>
                </a:moveTo>
                <a:lnTo>
                  <a:pt x="5715" y="1977"/>
                </a:lnTo>
                <a:cubicBezTo>
                  <a:pt x="5715" y="2036"/>
                  <a:pt x="5727" y="2096"/>
                  <a:pt x="5751" y="2143"/>
                </a:cubicBezTo>
                <a:lnTo>
                  <a:pt x="5536" y="2358"/>
                </a:lnTo>
                <a:lnTo>
                  <a:pt x="5501" y="2358"/>
                </a:lnTo>
                <a:lnTo>
                  <a:pt x="5274" y="2143"/>
                </a:lnTo>
                <a:cubicBezTo>
                  <a:pt x="5310" y="2096"/>
                  <a:pt x="5322" y="2036"/>
                  <a:pt x="5322" y="1977"/>
                </a:cubicBezTo>
                <a:lnTo>
                  <a:pt x="5322" y="1881"/>
                </a:lnTo>
                <a:close/>
                <a:moveTo>
                  <a:pt x="8501" y="1881"/>
                </a:moveTo>
                <a:lnTo>
                  <a:pt x="8501" y="1977"/>
                </a:lnTo>
                <a:cubicBezTo>
                  <a:pt x="8501" y="2036"/>
                  <a:pt x="8525" y="2096"/>
                  <a:pt x="8549" y="2143"/>
                </a:cubicBezTo>
                <a:lnTo>
                  <a:pt x="8334" y="2358"/>
                </a:lnTo>
                <a:lnTo>
                  <a:pt x="8299" y="2358"/>
                </a:lnTo>
                <a:lnTo>
                  <a:pt x="8072" y="2143"/>
                </a:lnTo>
                <a:cubicBezTo>
                  <a:pt x="8108" y="2096"/>
                  <a:pt x="8120" y="2036"/>
                  <a:pt x="8120" y="1977"/>
                </a:cubicBezTo>
                <a:lnTo>
                  <a:pt x="8120" y="1881"/>
                </a:lnTo>
                <a:close/>
                <a:moveTo>
                  <a:pt x="9906" y="3286"/>
                </a:moveTo>
                <a:cubicBezTo>
                  <a:pt x="10120" y="3286"/>
                  <a:pt x="10275" y="3453"/>
                  <a:pt x="10275" y="3655"/>
                </a:cubicBezTo>
                <a:lnTo>
                  <a:pt x="10275" y="4012"/>
                </a:lnTo>
                <a:cubicBezTo>
                  <a:pt x="10263" y="4298"/>
                  <a:pt x="10013" y="4536"/>
                  <a:pt x="9716" y="4536"/>
                </a:cubicBezTo>
                <a:cubicBezTo>
                  <a:pt x="9418" y="4536"/>
                  <a:pt x="9180" y="4298"/>
                  <a:pt x="9180" y="4001"/>
                </a:cubicBezTo>
                <a:lnTo>
                  <a:pt x="9180" y="3655"/>
                </a:lnTo>
                <a:cubicBezTo>
                  <a:pt x="9180" y="3453"/>
                  <a:pt x="9346" y="3286"/>
                  <a:pt x="9549" y="3286"/>
                </a:cubicBezTo>
                <a:close/>
                <a:moveTo>
                  <a:pt x="1512" y="3286"/>
                </a:moveTo>
                <a:cubicBezTo>
                  <a:pt x="1691" y="3286"/>
                  <a:pt x="1857" y="3453"/>
                  <a:pt x="1857" y="3655"/>
                </a:cubicBezTo>
                <a:lnTo>
                  <a:pt x="1857" y="4012"/>
                </a:lnTo>
                <a:cubicBezTo>
                  <a:pt x="1857" y="4310"/>
                  <a:pt x="1619" y="4548"/>
                  <a:pt x="1322" y="4548"/>
                </a:cubicBezTo>
                <a:cubicBezTo>
                  <a:pt x="1024" y="4548"/>
                  <a:pt x="786" y="4310"/>
                  <a:pt x="786" y="4012"/>
                </a:cubicBezTo>
                <a:lnTo>
                  <a:pt x="786" y="3655"/>
                </a:lnTo>
                <a:cubicBezTo>
                  <a:pt x="786" y="3453"/>
                  <a:pt x="953" y="3286"/>
                  <a:pt x="1155" y="3286"/>
                </a:cubicBezTo>
                <a:close/>
                <a:moveTo>
                  <a:pt x="4310" y="3286"/>
                </a:moveTo>
                <a:cubicBezTo>
                  <a:pt x="4489" y="3286"/>
                  <a:pt x="4655" y="3453"/>
                  <a:pt x="4655" y="3655"/>
                </a:cubicBezTo>
                <a:lnTo>
                  <a:pt x="4655" y="4012"/>
                </a:lnTo>
                <a:cubicBezTo>
                  <a:pt x="4655" y="4310"/>
                  <a:pt x="4417" y="4548"/>
                  <a:pt x="4120" y="4548"/>
                </a:cubicBezTo>
                <a:cubicBezTo>
                  <a:pt x="3822" y="4548"/>
                  <a:pt x="3584" y="4310"/>
                  <a:pt x="3584" y="4012"/>
                </a:cubicBezTo>
                <a:lnTo>
                  <a:pt x="3584" y="3655"/>
                </a:lnTo>
                <a:cubicBezTo>
                  <a:pt x="3584" y="3453"/>
                  <a:pt x="3750" y="3286"/>
                  <a:pt x="3953" y="3286"/>
                </a:cubicBezTo>
                <a:close/>
                <a:moveTo>
                  <a:pt x="7108" y="3286"/>
                </a:moveTo>
                <a:cubicBezTo>
                  <a:pt x="7287" y="3286"/>
                  <a:pt x="7453" y="3453"/>
                  <a:pt x="7453" y="3655"/>
                </a:cubicBezTo>
                <a:lnTo>
                  <a:pt x="7453" y="4012"/>
                </a:lnTo>
                <a:cubicBezTo>
                  <a:pt x="7453" y="4310"/>
                  <a:pt x="7215" y="4548"/>
                  <a:pt x="6918" y="4548"/>
                </a:cubicBezTo>
                <a:cubicBezTo>
                  <a:pt x="6620" y="4548"/>
                  <a:pt x="6382" y="4310"/>
                  <a:pt x="6382" y="4012"/>
                </a:cubicBezTo>
                <a:lnTo>
                  <a:pt x="6382" y="3655"/>
                </a:lnTo>
                <a:cubicBezTo>
                  <a:pt x="6382" y="3453"/>
                  <a:pt x="6548" y="3286"/>
                  <a:pt x="6751" y="3286"/>
                </a:cubicBezTo>
                <a:close/>
                <a:moveTo>
                  <a:pt x="1500" y="4858"/>
                </a:moveTo>
                <a:lnTo>
                  <a:pt x="1500" y="4953"/>
                </a:lnTo>
                <a:cubicBezTo>
                  <a:pt x="1500" y="5013"/>
                  <a:pt x="1512" y="5072"/>
                  <a:pt x="1548" y="5120"/>
                </a:cubicBezTo>
                <a:lnTo>
                  <a:pt x="1322" y="5334"/>
                </a:lnTo>
                <a:lnTo>
                  <a:pt x="1286" y="5334"/>
                </a:lnTo>
                <a:lnTo>
                  <a:pt x="1072" y="5120"/>
                </a:lnTo>
                <a:cubicBezTo>
                  <a:pt x="1095" y="5072"/>
                  <a:pt x="1107" y="5013"/>
                  <a:pt x="1107" y="4953"/>
                </a:cubicBezTo>
                <a:lnTo>
                  <a:pt x="1107" y="4858"/>
                </a:lnTo>
                <a:close/>
                <a:moveTo>
                  <a:pt x="4298" y="4858"/>
                </a:moveTo>
                <a:lnTo>
                  <a:pt x="4298" y="4953"/>
                </a:lnTo>
                <a:cubicBezTo>
                  <a:pt x="4298" y="5013"/>
                  <a:pt x="4310" y="5072"/>
                  <a:pt x="4334" y="5120"/>
                </a:cubicBezTo>
                <a:lnTo>
                  <a:pt x="4120" y="5334"/>
                </a:lnTo>
                <a:lnTo>
                  <a:pt x="4084" y="5334"/>
                </a:lnTo>
                <a:lnTo>
                  <a:pt x="3870" y="5120"/>
                </a:lnTo>
                <a:cubicBezTo>
                  <a:pt x="3893" y="5072"/>
                  <a:pt x="3905" y="5013"/>
                  <a:pt x="3905" y="4953"/>
                </a:cubicBezTo>
                <a:lnTo>
                  <a:pt x="3905" y="4858"/>
                </a:lnTo>
                <a:close/>
                <a:moveTo>
                  <a:pt x="7108" y="4858"/>
                </a:moveTo>
                <a:lnTo>
                  <a:pt x="7108" y="4953"/>
                </a:lnTo>
                <a:cubicBezTo>
                  <a:pt x="7108" y="5013"/>
                  <a:pt x="7120" y="5072"/>
                  <a:pt x="7156" y="5120"/>
                </a:cubicBezTo>
                <a:lnTo>
                  <a:pt x="6929" y="5334"/>
                </a:lnTo>
                <a:lnTo>
                  <a:pt x="6906" y="5334"/>
                </a:lnTo>
                <a:lnTo>
                  <a:pt x="6679" y="5120"/>
                </a:lnTo>
                <a:cubicBezTo>
                  <a:pt x="6703" y="5072"/>
                  <a:pt x="6715" y="5013"/>
                  <a:pt x="6715" y="4953"/>
                </a:cubicBezTo>
                <a:lnTo>
                  <a:pt x="6715" y="4858"/>
                </a:lnTo>
                <a:close/>
                <a:moveTo>
                  <a:pt x="9906" y="4858"/>
                </a:moveTo>
                <a:lnTo>
                  <a:pt x="9906" y="4953"/>
                </a:lnTo>
                <a:cubicBezTo>
                  <a:pt x="9906" y="5013"/>
                  <a:pt x="9918" y="5072"/>
                  <a:pt x="9954" y="5120"/>
                </a:cubicBezTo>
                <a:lnTo>
                  <a:pt x="9727" y="5334"/>
                </a:lnTo>
                <a:lnTo>
                  <a:pt x="9704" y="5334"/>
                </a:lnTo>
                <a:lnTo>
                  <a:pt x="9477" y="5120"/>
                </a:lnTo>
                <a:cubicBezTo>
                  <a:pt x="9501" y="5072"/>
                  <a:pt x="9525" y="5013"/>
                  <a:pt x="9525" y="4953"/>
                </a:cubicBezTo>
                <a:lnTo>
                  <a:pt x="9525" y="4858"/>
                </a:lnTo>
                <a:close/>
                <a:moveTo>
                  <a:pt x="2453" y="0"/>
                </a:moveTo>
                <a:cubicBezTo>
                  <a:pt x="2084" y="0"/>
                  <a:pt x="1762" y="310"/>
                  <a:pt x="1762" y="679"/>
                </a:cubicBezTo>
                <a:lnTo>
                  <a:pt x="1762" y="1036"/>
                </a:lnTo>
                <a:cubicBezTo>
                  <a:pt x="1762" y="1322"/>
                  <a:pt x="1905" y="1572"/>
                  <a:pt x="2119" y="1726"/>
                </a:cubicBezTo>
                <a:lnTo>
                  <a:pt x="2119" y="1977"/>
                </a:lnTo>
                <a:cubicBezTo>
                  <a:pt x="2119" y="1977"/>
                  <a:pt x="2119" y="1988"/>
                  <a:pt x="2107" y="1988"/>
                </a:cubicBezTo>
                <a:lnTo>
                  <a:pt x="1691" y="2203"/>
                </a:lnTo>
                <a:cubicBezTo>
                  <a:pt x="1512" y="2286"/>
                  <a:pt x="1405" y="2465"/>
                  <a:pt x="1405" y="2655"/>
                </a:cubicBezTo>
                <a:lnTo>
                  <a:pt x="1405" y="2989"/>
                </a:lnTo>
                <a:lnTo>
                  <a:pt x="1036" y="2989"/>
                </a:lnTo>
                <a:cubicBezTo>
                  <a:pt x="667" y="2989"/>
                  <a:pt x="357" y="3298"/>
                  <a:pt x="357" y="3667"/>
                </a:cubicBezTo>
                <a:lnTo>
                  <a:pt x="357" y="4024"/>
                </a:lnTo>
                <a:cubicBezTo>
                  <a:pt x="357" y="4310"/>
                  <a:pt x="488" y="4560"/>
                  <a:pt x="714" y="4715"/>
                </a:cubicBezTo>
                <a:lnTo>
                  <a:pt x="714" y="4965"/>
                </a:lnTo>
                <a:cubicBezTo>
                  <a:pt x="714" y="4965"/>
                  <a:pt x="714" y="4977"/>
                  <a:pt x="691" y="4977"/>
                </a:cubicBezTo>
                <a:lnTo>
                  <a:pt x="274" y="5191"/>
                </a:lnTo>
                <a:cubicBezTo>
                  <a:pt x="95" y="5275"/>
                  <a:pt x="0" y="5453"/>
                  <a:pt x="0" y="5656"/>
                </a:cubicBezTo>
                <a:lnTo>
                  <a:pt x="0" y="7382"/>
                </a:lnTo>
                <a:cubicBezTo>
                  <a:pt x="0" y="7513"/>
                  <a:pt x="36" y="7644"/>
                  <a:pt x="119" y="7751"/>
                </a:cubicBezTo>
                <a:lnTo>
                  <a:pt x="298" y="8013"/>
                </a:lnTo>
                <a:cubicBezTo>
                  <a:pt x="333" y="8073"/>
                  <a:pt x="357" y="8156"/>
                  <a:pt x="357" y="8227"/>
                </a:cubicBezTo>
                <a:lnTo>
                  <a:pt x="357" y="8942"/>
                </a:lnTo>
                <a:cubicBezTo>
                  <a:pt x="357" y="9025"/>
                  <a:pt x="429" y="9108"/>
                  <a:pt x="512" y="9108"/>
                </a:cubicBezTo>
                <a:cubicBezTo>
                  <a:pt x="607" y="9108"/>
                  <a:pt x="679" y="9025"/>
                  <a:pt x="679" y="8942"/>
                </a:cubicBezTo>
                <a:lnTo>
                  <a:pt x="679" y="8227"/>
                </a:lnTo>
                <a:cubicBezTo>
                  <a:pt x="679" y="8096"/>
                  <a:pt x="631" y="7953"/>
                  <a:pt x="560" y="7858"/>
                </a:cubicBezTo>
                <a:lnTo>
                  <a:pt x="381" y="7584"/>
                </a:lnTo>
                <a:cubicBezTo>
                  <a:pt x="333" y="7525"/>
                  <a:pt x="321" y="7453"/>
                  <a:pt x="321" y="7382"/>
                </a:cubicBezTo>
                <a:lnTo>
                  <a:pt x="321" y="5656"/>
                </a:lnTo>
                <a:cubicBezTo>
                  <a:pt x="321" y="5572"/>
                  <a:pt x="369" y="5513"/>
                  <a:pt x="429" y="5477"/>
                </a:cubicBezTo>
                <a:lnTo>
                  <a:pt x="714" y="5322"/>
                </a:lnTo>
                <a:lnTo>
                  <a:pt x="976" y="5596"/>
                </a:lnTo>
                <a:cubicBezTo>
                  <a:pt x="1036" y="5656"/>
                  <a:pt x="1131" y="5691"/>
                  <a:pt x="1214" y="5691"/>
                </a:cubicBezTo>
                <a:cubicBezTo>
                  <a:pt x="1310" y="5691"/>
                  <a:pt x="1381" y="5667"/>
                  <a:pt x="1453" y="5596"/>
                </a:cubicBezTo>
                <a:lnTo>
                  <a:pt x="1726" y="5322"/>
                </a:lnTo>
                <a:lnTo>
                  <a:pt x="2000" y="5477"/>
                </a:lnTo>
                <a:cubicBezTo>
                  <a:pt x="2060" y="5501"/>
                  <a:pt x="2107" y="5572"/>
                  <a:pt x="2107" y="5656"/>
                </a:cubicBezTo>
                <a:lnTo>
                  <a:pt x="2107" y="7382"/>
                </a:lnTo>
                <a:cubicBezTo>
                  <a:pt x="2107" y="7453"/>
                  <a:pt x="2096" y="7525"/>
                  <a:pt x="2048" y="7584"/>
                </a:cubicBezTo>
                <a:lnTo>
                  <a:pt x="1869" y="7858"/>
                </a:lnTo>
                <a:cubicBezTo>
                  <a:pt x="1798" y="7977"/>
                  <a:pt x="1750" y="8096"/>
                  <a:pt x="1750" y="8227"/>
                </a:cubicBezTo>
                <a:lnTo>
                  <a:pt x="1750" y="8942"/>
                </a:lnTo>
                <a:cubicBezTo>
                  <a:pt x="1750" y="9025"/>
                  <a:pt x="1822" y="9108"/>
                  <a:pt x="1917" y="9108"/>
                </a:cubicBezTo>
                <a:cubicBezTo>
                  <a:pt x="2000" y="9108"/>
                  <a:pt x="2084" y="9025"/>
                  <a:pt x="2084" y="8942"/>
                </a:cubicBezTo>
                <a:lnTo>
                  <a:pt x="2084" y="8227"/>
                </a:lnTo>
                <a:cubicBezTo>
                  <a:pt x="2084" y="8156"/>
                  <a:pt x="2096" y="8073"/>
                  <a:pt x="2143" y="8013"/>
                </a:cubicBezTo>
                <a:lnTo>
                  <a:pt x="2322" y="7751"/>
                </a:lnTo>
                <a:cubicBezTo>
                  <a:pt x="2393" y="7632"/>
                  <a:pt x="2441" y="7513"/>
                  <a:pt x="2441" y="7382"/>
                </a:cubicBezTo>
                <a:lnTo>
                  <a:pt x="2441" y="5656"/>
                </a:lnTo>
                <a:cubicBezTo>
                  <a:pt x="2441" y="5453"/>
                  <a:pt x="2334" y="5275"/>
                  <a:pt x="2155" y="5191"/>
                </a:cubicBezTo>
                <a:lnTo>
                  <a:pt x="1738" y="4977"/>
                </a:lnTo>
                <a:lnTo>
                  <a:pt x="1726" y="4965"/>
                </a:lnTo>
                <a:lnTo>
                  <a:pt x="1726" y="4703"/>
                </a:lnTo>
                <a:cubicBezTo>
                  <a:pt x="1929" y="4536"/>
                  <a:pt x="2084" y="4298"/>
                  <a:pt x="2084" y="4012"/>
                </a:cubicBezTo>
                <a:lnTo>
                  <a:pt x="2084" y="3655"/>
                </a:lnTo>
                <a:cubicBezTo>
                  <a:pt x="2084" y="3405"/>
                  <a:pt x="1929" y="3179"/>
                  <a:pt x="1726" y="3060"/>
                </a:cubicBezTo>
                <a:lnTo>
                  <a:pt x="1726" y="2643"/>
                </a:lnTo>
                <a:cubicBezTo>
                  <a:pt x="1726" y="2572"/>
                  <a:pt x="1762" y="2512"/>
                  <a:pt x="1822" y="2465"/>
                </a:cubicBezTo>
                <a:lnTo>
                  <a:pt x="2107" y="2322"/>
                </a:lnTo>
                <a:lnTo>
                  <a:pt x="2381" y="2584"/>
                </a:lnTo>
                <a:cubicBezTo>
                  <a:pt x="2441" y="2643"/>
                  <a:pt x="2524" y="2691"/>
                  <a:pt x="2619" y="2691"/>
                </a:cubicBezTo>
                <a:cubicBezTo>
                  <a:pt x="2703" y="2691"/>
                  <a:pt x="2774" y="2655"/>
                  <a:pt x="2858" y="2584"/>
                </a:cubicBezTo>
                <a:lnTo>
                  <a:pt x="3119" y="2322"/>
                </a:lnTo>
                <a:lnTo>
                  <a:pt x="3405" y="2465"/>
                </a:lnTo>
                <a:cubicBezTo>
                  <a:pt x="3465" y="2500"/>
                  <a:pt x="3512" y="2572"/>
                  <a:pt x="3512" y="2643"/>
                </a:cubicBezTo>
                <a:lnTo>
                  <a:pt x="3512" y="3060"/>
                </a:lnTo>
                <a:cubicBezTo>
                  <a:pt x="3298" y="3179"/>
                  <a:pt x="3155" y="3405"/>
                  <a:pt x="3155" y="3655"/>
                </a:cubicBezTo>
                <a:lnTo>
                  <a:pt x="3155" y="4012"/>
                </a:lnTo>
                <a:cubicBezTo>
                  <a:pt x="3155" y="4298"/>
                  <a:pt x="3286" y="4548"/>
                  <a:pt x="3512" y="4703"/>
                </a:cubicBezTo>
                <a:lnTo>
                  <a:pt x="3512" y="4953"/>
                </a:lnTo>
                <a:cubicBezTo>
                  <a:pt x="3512" y="4953"/>
                  <a:pt x="3512" y="4965"/>
                  <a:pt x="3489" y="4965"/>
                </a:cubicBezTo>
                <a:lnTo>
                  <a:pt x="3072" y="5179"/>
                </a:lnTo>
                <a:cubicBezTo>
                  <a:pt x="2893" y="5263"/>
                  <a:pt x="2798" y="5441"/>
                  <a:pt x="2798" y="5632"/>
                </a:cubicBezTo>
                <a:lnTo>
                  <a:pt x="2798" y="7358"/>
                </a:lnTo>
                <a:cubicBezTo>
                  <a:pt x="2798" y="7501"/>
                  <a:pt x="2834" y="7632"/>
                  <a:pt x="2917" y="7739"/>
                </a:cubicBezTo>
                <a:lnTo>
                  <a:pt x="3096" y="8001"/>
                </a:lnTo>
                <a:cubicBezTo>
                  <a:pt x="3131" y="8061"/>
                  <a:pt x="3155" y="8132"/>
                  <a:pt x="3155" y="8215"/>
                </a:cubicBezTo>
                <a:lnTo>
                  <a:pt x="3155" y="8930"/>
                </a:lnTo>
                <a:cubicBezTo>
                  <a:pt x="3155" y="9013"/>
                  <a:pt x="3227" y="9085"/>
                  <a:pt x="3310" y="9085"/>
                </a:cubicBezTo>
                <a:cubicBezTo>
                  <a:pt x="3405" y="9085"/>
                  <a:pt x="3477" y="9013"/>
                  <a:pt x="3477" y="8930"/>
                </a:cubicBezTo>
                <a:lnTo>
                  <a:pt x="3477" y="8215"/>
                </a:lnTo>
                <a:cubicBezTo>
                  <a:pt x="3477" y="8073"/>
                  <a:pt x="3429" y="7942"/>
                  <a:pt x="3358" y="7834"/>
                </a:cubicBezTo>
                <a:lnTo>
                  <a:pt x="3179" y="7572"/>
                </a:lnTo>
                <a:cubicBezTo>
                  <a:pt x="3131" y="7513"/>
                  <a:pt x="3119" y="7441"/>
                  <a:pt x="3119" y="7358"/>
                </a:cubicBezTo>
                <a:lnTo>
                  <a:pt x="3119" y="5632"/>
                </a:lnTo>
                <a:cubicBezTo>
                  <a:pt x="3119" y="5560"/>
                  <a:pt x="3167" y="5501"/>
                  <a:pt x="3227" y="5453"/>
                </a:cubicBezTo>
                <a:lnTo>
                  <a:pt x="3512" y="5310"/>
                </a:lnTo>
                <a:lnTo>
                  <a:pt x="3774" y="5572"/>
                </a:lnTo>
                <a:cubicBezTo>
                  <a:pt x="3834" y="5632"/>
                  <a:pt x="3929" y="5679"/>
                  <a:pt x="4012" y="5679"/>
                </a:cubicBezTo>
                <a:cubicBezTo>
                  <a:pt x="4108" y="5679"/>
                  <a:pt x="4179" y="5656"/>
                  <a:pt x="4251" y="5572"/>
                </a:cubicBezTo>
                <a:lnTo>
                  <a:pt x="4524" y="5310"/>
                </a:lnTo>
                <a:lnTo>
                  <a:pt x="4798" y="5453"/>
                </a:lnTo>
                <a:cubicBezTo>
                  <a:pt x="4858" y="5489"/>
                  <a:pt x="4905" y="5560"/>
                  <a:pt x="4905" y="5632"/>
                </a:cubicBezTo>
                <a:lnTo>
                  <a:pt x="4905" y="7358"/>
                </a:lnTo>
                <a:cubicBezTo>
                  <a:pt x="4905" y="7441"/>
                  <a:pt x="4893" y="7513"/>
                  <a:pt x="4846" y="7572"/>
                </a:cubicBezTo>
                <a:lnTo>
                  <a:pt x="4667" y="7834"/>
                </a:lnTo>
                <a:cubicBezTo>
                  <a:pt x="4596" y="7953"/>
                  <a:pt x="4548" y="8073"/>
                  <a:pt x="4548" y="8215"/>
                </a:cubicBezTo>
                <a:lnTo>
                  <a:pt x="4548" y="8930"/>
                </a:lnTo>
                <a:cubicBezTo>
                  <a:pt x="4548" y="9013"/>
                  <a:pt x="4620" y="9085"/>
                  <a:pt x="4715" y="9085"/>
                </a:cubicBezTo>
                <a:cubicBezTo>
                  <a:pt x="4798" y="9085"/>
                  <a:pt x="4882" y="9013"/>
                  <a:pt x="4882" y="8930"/>
                </a:cubicBezTo>
                <a:lnTo>
                  <a:pt x="4882" y="8215"/>
                </a:lnTo>
                <a:cubicBezTo>
                  <a:pt x="4882" y="8132"/>
                  <a:pt x="4893" y="8061"/>
                  <a:pt x="4941" y="8001"/>
                </a:cubicBezTo>
                <a:lnTo>
                  <a:pt x="5120" y="7739"/>
                </a:lnTo>
                <a:cubicBezTo>
                  <a:pt x="5191" y="7620"/>
                  <a:pt x="5239" y="7501"/>
                  <a:pt x="5239" y="7358"/>
                </a:cubicBezTo>
                <a:lnTo>
                  <a:pt x="5239" y="5632"/>
                </a:lnTo>
                <a:cubicBezTo>
                  <a:pt x="5239" y="5441"/>
                  <a:pt x="5132" y="5263"/>
                  <a:pt x="4953" y="5179"/>
                </a:cubicBezTo>
                <a:lnTo>
                  <a:pt x="4536" y="4965"/>
                </a:lnTo>
                <a:lnTo>
                  <a:pt x="4524" y="4953"/>
                </a:lnTo>
                <a:lnTo>
                  <a:pt x="4524" y="4703"/>
                </a:lnTo>
                <a:cubicBezTo>
                  <a:pt x="4727" y="4536"/>
                  <a:pt x="4882" y="4298"/>
                  <a:pt x="4882" y="4012"/>
                </a:cubicBezTo>
                <a:lnTo>
                  <a:pt x="4882" y="3655"/>
                </a:lnTo>
                <a:cubicBezTo>
                  <a:pt x="4882" y="3405"/>
                  <a:pt x="4727" y="3179"/>
                  <a:pt x="4524" y="3060"/>
                </a:cubicBezTo>
                <a:lnTo>
                  <a:pt x="4524" y="2643"/>
                </a:lnTo>
                <a:cubicBezTo>
                  <a:pt x="4524" y="2572"/>
                  <a:pt x="4560" y="2512"/>
                  <a:pt x="4620" y="2465"/>
                </a:cubicBezTo>
                <a:lnTo>
                  <a:pt x="4905" y="2322"/>
                </a:lnTo>
                <a:lnTo>
                  <a:pt x="5179" y="2584"/>
                </a:lnTo>
                <a:cubicBezTo>
                  <a:pt x="5239" y="2643"/>
                  <a:pt x="5322" y="2691"/>
                  <a:pt x="5417" y="2691"/>
                </a:cubicBezTo>
                <a:cubicBezTo>
                  <a:pt x="5501" y="2691"/>
                  <a:pt x="5572" y="2655"/>
                  <a:pt x="5655" y="2584"/>
                </a:cubicBezTo>
                <a:lnTo>
                  <a:pt x="5917" y="2322"/>
                </a:lnTo>
                <a:lnTo>
                  <a:pt x="6203" y="2465"/>
                </a:lnTo>
                <a:cubicBezTo>
                  <a:pt x="6263" y="2500"/>
                  <a:pt x="6310" y="2572"/>
                  <a:pt x="6310" y="2643"/>
                </a:cubicBezTo>
                <a:lnTo>
                  <a:pt x="6310" y="3060"/>
                </a:lnTo>
                <a:cubicBezTo>
                  <a:pt x="6096" y="3179"/>
                  <a:pt x="5953" y="3405"/>
                  <a:pt x="5953" y="3655"/>
                </a:cubicBezTo>
                <a:lnTo>
                  <a:pt x="5953" y="4012"/>
                </a:lnTo>
                <a:cubicBezTo>
                  <a:pt x="5953" y="4298"/>
                  <a:pt x="6084" y="4548"/>
                  <a:pt x="6310" y="4703"/>
                </a:cubicBezTo>
                <a:lnTo>
                  <a:pt x="6310" y="4953"/>
                </a:lnTo>
                <a:cubicBezTo>
                  <a:pt x="6310" y="4953"/>
                  <a:pt x="6310" y="4965"/>
                  <a:pt x="6287" y="4965"/>
                </a:cubicBezTo>
                <a:lnTo>
                  <a:pt x="5870" y="5179"/>
                </a:lnTo>
                <a:cubicBezTo>
                  <a:pt x="5691" y="5263"/>
                  <a:pt x="5596" y="5441"/>
                  <a:pt x="5596" y="5632"/>
                </a:cubicBezTo>
                <a:lnTo>
                  <a:pt x="5596" y="7358"/>
                </a:lnTo>
                <a:cubicBezTo>
                  <a:pt x="5596" y="7501"/>
                  <a:pt x="5632" y="7632"/>
                  <a:pt x="5715" y="7739"/>
                </a:cubicBezTo>
                <a:lnTo>
                  <a:pt x="5894" y="8001"/>
                </a:lnTo>
                <a:cubicBezTo>
                  <a:pt x="5929" y="8061"/>
                  <a:pt x="5953" y="8132"/>
                  <a:pt x="5953" y="8215"/>
                </a:cubicBezTo>
                <a:lnTo>
                  <a:pt x="5953" y="8930"/>
                </a:lnTo>
                <a:cubicBezTo>
                  <a:pt x="5953" y="9013"/>
                  <a:pt x="6025" y="9085"/>
                  <a:pt x="6108" y="9085"/>
                </a:cubicBezTo>
                <a:cubicBezTo>
                  <a:pt x="6203" y="9085"/>
                  <a:pt x="6275" y="9013"/>
                  <a:pt x="6275" y="8930"/>
                </a:cubicBezTo>
                <a:lnTo>
                  <a:pt x="6275" y="8215"/>
                </a:lnTo>
                <a:cubicBezTo>
                  <a:pt x="6275" y="8073"/>
                  <a:pt x="6227" y="7942"/>
                  <a:pt x="6156" y="7834"/>
                </a:cubicBezTo>
                <a:lnTo>
                  <a:pt x="5977" y="7572"/>
                </a:lnTo>
                <a:cubicBezTo>
                  <a:pt x="5929" y="7513"/>
                  <a:pt x="5917" y="7441"/>
                  <a:pt x="5917" y="7358"/>
                </a:cubicBezTo>
                <a:lnTo>
                  <a:pt x="5917" y="5632"/>
                </a:lnTo>
                <a:cubicBezTo>
                  <a:pt x="5917" y="5560"/>
                  <a:pt x="5965" y="5501"/>
                  <a:pt x="6025" y="5453"/>
                </a:cubicBezTo>
                <a:lnTo>
                  <a:pt x="6310" y="5310"/>
                </a:lnTo>
                <a:lnTo>
                  <a:pt x="6572" y="5572"/>
                </a:lnTo>
                <a:cubicBezTo>
                  <a:pt x="6632" y="5632"/>
                  <a:pt x="6727" y="5679"/>
                  <a:pt x="6810" y="5679"/>
                </a:cubicBezTo>
                <a:cubicBezTo>
                  <a:pt x="6906" y="5679"/>
                  <a:pt x="6977" y="5656"/>
                  <a:pt x="7049" y="5572"/>
                </a:cubicBezTo>
                <a:lnTo>
                  <a:pt x="7322" y="5310"/>
                </a:lnTo>
                <a:lnTo>
                  <a:pt x="7596" y="5453"/>
                </a:lnTo>
                <a:cubicBezTo>
                  <a:pt x="7656" y="5489"/>
                  <a:pt x="7703" y="5560"/>
                  <a:pt x="7703" y="5632"/>
                </a:cubicBezTo>
                <a:lnTo>
                  <a:pt x="7703" y="7358"/>
                </a:lnTo>
                <a:cubicBezTo>
                  <a:pt x="7703" y="7441"/>
                  <a:pt x="7691" y="7513"/>
                  <a:pt x="7644" y="7572"/>
                </a:cubicBezTo>
                <a:lnTo>
                  <a:pt x="7465" y="7834"/>
                </a:lnTo>
                <a:cubicBezTo>
                  <a:pt x="7394" y="7953"/>
                  <a:pt x="7346" y="8073"/>
                  <a:pt x="7346" y="8215"/>
                </a:cubicBezTo>
                <a:lnTo>
                  <a:pt x="7346" y="8930"/>
                </a:lnTo>
                <a:cubicBezTo>
                  <a:pt x="7346" y="9013"/>
                  <a:pt x="7418" y="9085"/>
                  <a:pt x="7513" y="9085"/>
                </a:cubicBezTo>
                <a:cubicBezTo>
                  <a:pt x="7596" y="9085"/>
                  <a:pt x="7680" y="9013"/>
                  <a:pt x="7680" y="8930"/>
                </a:cubicBezTo>
                <a:lnTo>
                  <a:pt x="7680" y="8215"/>
                </a:lnTo>
                <a:cubicBezTo>
                  <a:pt x="7680" y="8132"/>
                  <a:pt x="7691" y="8061"/>
                  <a:pt x="7739" y="8001"/>
                </a:cubicBezTo>
                <a:lnTo>
                  <a:pt x="7918" y="7739"/>
                </a:lnTo>
                <a:cubicBezTo>
                  <a:pt x="7989" y="7620"/>
                  <a:pt x="8037" y="7501"/>
                  <a:pt x="8037" y="7358"/>
                </a:cubicBezTo>
                <a:lnTo>
                  <a:pt x="8037" y="5632"/>
                </a:lnTo>
                <a:cubicBezTo>
                  <a:pt x="8037" y="5441"/>
                  <a:pt x="7930" y="5263"/>
                  <a:pt x="7751" y="5179"/>
                </a:cubicBezTo>
                <a:lnTo>
                  <a:pt x="7334" y="4965"/>
                </a:lnTo>
                <a:lnTo>
                  <a:pt x="7322" y="4953"/>
                </a:lnTo>
                <a:lnTo>
                  <a:pt x="7322" y="4703"/>
                </a:lnTo>
                <a:cubicBezTo>
                  <a:pt x="7525" y="4536"/>
                  <a:pt x="7680" y="4298"/>
                  <a:pt x="7680" y="4012"/>
                </a:cubicBezTo>
                <a:lnTo>
                  <a:pt x="7680" y="3655"/>
                </a:lnTo>
                <a:cubicBezTo>
                  <a:pt x="7680" y="3405"/>
                  <a:pt x="7525" y="3179"/>
                  <a:pt x="7322" y="3060"/>
                </a:cubicBezTo>
                <a:lnTo>
                  <a:pt x="7322" y="2643"/>
                </a:lnTo>
                <a:cubicBezTo>
                  <a:pt x="7322" y="2572"/>
                  <a:pt x="7358" y="2512"/>
                  <a:pt x="7418" y="2465"/>
                </a:cubicBezTo>
                <a:lnTo>
                  <a:pt x="7703" y="2322"/>
                </a:lnTo>
                <a:lnTo>
                  <a:pt x="7977" y="2584"/>
                </a:lnTo>
                <a:cubicBezTo>
                  <a:pt x="8037" y="2643"/>
                  <a:pt x="8120" y="2691"/>
                  <a:pt x="8215" y="2691"/>
                </a:cubicBezTo>
                <a:cubicBezTo>
                  <a:pt x="8299" y="2691"/>
                  <a:pt x="8370" y="2655"/>
                  <a:pt x="8453" y="2584"/>
                </a:cubicBezTo>
                <a:lnTo>
                  <a:pt x="8715" y="2322"/>
                </a:lnTo>
                <a:lnTo>
                  <a:pt x="9001" y="2465"/>
                </a:lnTo>
                <a:cubicBezTo>
                  <a:pt x="9061" y="2500"/>
                  <a:pt x="9108" y="2572"/>
                  <a:pt x="9108" y="2643"/>
                </a:cubicBezTo>
                <a:lnTo>
                  <a:pt x="9108" y="3060"/>
                </a:lnTo>
                <a:cubicBezTo>
                  <a:pt x="8894" y="3179"/>
                  <a:pt x="8751" y="3405"/>
                  <a:pt x="8751" y="3655"/>
                </a:cubicBezTo>
                <a:lnTo>
                  <a:pt x="8751" y="4012"/>
                </a:lnTo>
                <a:cubicBezTo>
                  <a:pt x="8751" y="4298"/>
                  <a:pt x="8882" y="4548"/>
                  <a:pt x="9108" y="4703"/>
                </a:cubicBezTo>
                <a:lnTo>
                  <a:pt x="9108" y="4953"/>
                </a:lnTo>
                <a:cubicBezTo>
                  <a:pt x="9108" y="4953"/>
                  <a:pt x="9108" y="4965"/>
                  <a:pt x="9084" y="4965"/>
                </a:cubicBezTo>
                <a:lnTo>
                  <a:pt x="8668" y="5179"/>
                </a:lnTo>
                <a:cubicBezTo>
                  <a:pt x="8489" y="5263"/>
                  <a:pt x="8394" y="5441"/>
                  <a:pt x="8394" y="5632"/>
                </a:cubicBezTo>
                <a:lnTo>
                  <a:pt x="8394" y="7358"/>
                </a:lnTo>
                <a:cubicBezTo>
                  <a:pt x="8394" y="7501"/>
                  <a:pt x="8430" y="7632"/>
                  <a:pt x="8513" y="7739"/>
                </a:cubicBezTo>
                <a:lnTo>
                  <a:pt x="8692" y="8001"/>
                </a:lnTo>
                <a:cubicBezTo>
                  <a:pt x="8727" y="8061"/>
                  <a:pt x="8751" y="8132"/>
                  <a:pt x="8751" y="8215"/>
                </a:cubicBezTo>
                <a:lnTo>
                  <a:pt x="8751" y="8930"/>
                </a:lnTo>
                <a:cubicBezTo>
                  <a:pt x="8751" y="9013"/>
                  <a:pt x="8823" y="9085"/>
                  <a:pt x="8906" y="9085"/>
                </a:cubicBezTo>
                <a:cubicBezTo>
                  <a:pt x="9001" y="9085"/>
                  <a:pt x="9073" y="9013"/>
                  <a:pt x="9073" y="8930"/>
                </a:cubicBezTo>
                <a:lnTo>
                  <a:pt x="9073" y="8215"/>
                </a:lnTo>
                <a:cubicBezTo>
                  <a:pt x="9073" y="8073"/>
                  <a:pt x="9025" y="7942"/>
                  <a:pt x="8954" y="7834"/>
                </a:cubicBezTo>
                <a:lnTo>
                  <a:pt x="8775" y="7572"/>
                </a:lnTo>
                <a:cubicBezTo>
                  <a:pt x="8727" y="7513"/>
                  <a:pt x="8715" y="7441"/>
                  <a:pt x="8715" y="7358"/>
                </a:cubicBezTo>
                <a:lnTo>
                  <a:pt x="8715" y="5632"/>
                </a:lnTo>
                <a:cubicBezTo>
                  <a:pt x="8715" y="5560"/>
                  <a:pt x="8763" y="5501"/>
                  <a:pt x="8823" y="5453"/>
                </a:cubicBezTo>
                <a:lnTo>
                  <a:pt x="9108" y="5310"/>
                </a:lnTo>
                <a:lnTo>
                  <a:pt x="9370" y="5572"/>
                </a:lnTo>
                <a:cubicBezTo>
                  <a:pt x="9430" y="5632"/>
                  <a:pt x="9525" y="5679"/>
                  <a:pt x="9608" y="5679"/>
                </a:cubicBezTo>
                <a:cubicBezTo>
                  <a:pt x="9704" y="5679"/>
                  <a:pt x="9775" y="5656"/>
                  <a:pt x="9846" y="5572"/>
                </a:cubicBezTo>
                <a:lnTo>
                  <a:pt x="10120" y="5310"/>
                </a:lnTo>
                <a:lnTo>
                  <a:pt x="10394" y="5453"/>
                </a:lnTo>
                <a:cubicBezTo>
                  <a:pt x="10454" y="5489"/>
                  <a:pt x="10501" y="5560"/>
                  <a:pt x="10501" y="5632"/>
                </a:cubicBezTo>
                <a:lnTo>
                  <a:pt x="10501" y="7358"/>
                </a:lnTo>
                <a:cubicBezTo>
                  <a:pt x="10501" y="7441"/>
                  <a:pt x="10489" y="7513"/>
                  <a:pt x="10442" y="7572"/>
                </a:cubicBezTo>
                <a:lnTo>
                  <a:pt x="10263" y="7834"/>
                </a:lnTo>
                <a:cubicBezTo>
                  <a:pt x="10192" y="7953"/>
                  <a:pt x="10144" y="8073"/>
                  <a:pt x="10144" y="8215"/>
                </a:cubicBezTo>
                <a:lnTo>
                  <a:pt x="10144" y="8930"/>
                </a:lnTo>
                <a:cubicBezTo>
                  <a:pt x="10144" y="9013"/>
                  <a:pt x="10216" y="9085"/>
                  <a:pt x="10311" y="9085"/>
                </a:cubicBezTo>
                <a:cubicBezTo>
                  <a:pt x="10394" y="9085"/>
                  <a:pt x="10478" y="9013"/>
                  <a:pt x="10478" y="8930"/>
                </a:cubicBezTo>
                <a:lnTo>
                  <a:pt x="10478" y="8215"/>
                </a:lnTo>
                <a:cubicBezTo>
                  <a:pt x="10478" y="8132"/>
                  <a:pt x="10489" y="8061"/>
                  <a:pt x="10537" y="8001"/>
                </a:cubicBezTo>
                <a:lnTo>
                  <a:pt x="10716" y="7739"/>
                </a:lnTo>
                <a:cubicBezTo>
                  <a:pt x="10787" y="7620"/>
                  <a:pt x="10835" y="7501"/>
                  <a:pt x="10835" y="7358"/>
                </a:cubicBezTo>
                <a:lnTo>
                  <a:pt x="10835" y="5632"/>
                </a:lnTo>
                <a:cubicBezTo>
                  <a:pt x="10918" y="5429"/>
                  <a:pt x="10811" y="5251"/>
                  <a:pt x="10632" y="5155"/>
                </a:cubicBezTo>
                <a:lnTo>
                  <a:pt x="10216" y="4953"/>
                </a:lnTo>
                <a:lnTo>
                  <a:pt x="10204" y="4941"/>
                </a:lnTo>
                <a:lnTo>
                  <a:pt x="10204" y="4703"/>
                </a:lnTo>
                <a:cubicBezTo>
                  <a:pt x="10418" y="4536"/>
                  <a:pt x="10561" y="4298"/>
                  <a:pt x="10561" y="4012"/>
                </a:cubicBezTo>
                <a:lnTo>
                  <a:pt x="10561" y="3655"/>
                </a:lnTo>
                <a:cubicBezTo>
                  <a:pt x="10561" y="3286"/>
                  <a:pt x="10251" y="2977"/>
                  <a:pt x="9882" y="2977"/>
                </a:cubicBezTo>
                <a:lnTo>
                  <a:pt x="9501" y="2977"/>
                </a:lnTo>
                <a:lnTo>
                  <a:pt x="9501" y="2643"/>
                </a:lnTo>
                <a:cubicBezTo>
                  <a:pt x="9501" y="2453"/>
                  <a:pt x="9406" y="2274"/>
                  <a:pt x="9227" y="2179"/>
                </a:cubicBezTo>
                <a:lnTo>
                  <a:pt x="8811" y="1977"/>
                </a:lnTo>
                <a:lnTo>
                  <a:pt x="8787" y="1953"/>
                </a:lnTo>
                <a:lnTo>
                  <a:pt x="8787" y="1726"/>
                </a:lnTo>
                <a:cubicBezTo>
                  <a:pt x="9001" y="1560"/>
                  <a:pt x="9144" y="1322"/>
                  <a:pt x="9144" y="1036"/>
                </a:cubicBezTo>
                <a:lnTo>
                  <a:pt x="9144" y="679"/>
                </a:lnTo>
                <a:cubicBezTo>
                  <a:pt x="9144" y="310"/>
                  <a:pt x="8834" y="0"/>
                  <a:pt x="8465" y="0"/>
                </a:cubicBezTo>
                <a:lnTo>
                  <a:pt x="8108" y="0"/>
                </a:lnTo>
                <a:cubicBezTo>
                  <a:pt x="7739" y="0"/>
                  <a:pt x="7418" y="310"/>
                  <a:pt x="7418" y="679"/>
                </a:cubicBezTo>
                <a:lnTo>
                  <a:pt x="7418" y="1036"/>
                </a:lnTo>
                <a:cubicBezTo>
                  <a:pt x="7418" y="1322"/>
                  <a:pt x="7560" y="1572"/>
                  <a:pt x="7775" y="1726"/>
                </a:cubicBezTo>
                <a:lnTo>
                  <a:pt x="7775" y="1977"/>
                </a:lnTo>
                <a:cubicBezTo>
                  <a:pt x="7775" y="1977"/>
                  <a:pt x="7775" y="1988"/>
                  <a:pt x="7763" y="1988"/>
                </a:cubicBezTo>
                <a:lnTo>
                  <a:pt x="7346" y="2203"/>
                </a:lnTo>
                <a:cubicBezTo>
                  <a:pt x="7168" y="2286"/>
                  <a:pt x="7060" y="2465"/>
                  <a:pt x="7060" y="2655"/>
                </a:cubicBezTo>
                <a:lnTo>
                  <a:pt x="7060" y="2989"/>
                </a:lnTo>
                <a:lnTo>
                  <a:pt x="6679" y="2989"/>
                </a:lnTo>
                <a:lnTo>
                  <a:pt x="6679" y="2655"/>
                </a:lnTo>
                <a:cubicBezTo>
                  <a:pt x="6679" y="2465"/>
                  <a:pt x="6572" y="2286"/>
                  <a:pt x="6394" y="2203"/>
                </a:cubicBezTo>
                <a:lnTo>
                  <a:pt x="5977" y="1988"/>
                </a:lnTo>
                <a:lnTo>
                  <a:pt x="5965" y="1977"/>
                </a:lnTo>
                <a:lnTo>
                  <a:pt x="5965" y="1726"/>
                </a:lnTo>
                <a:cubicBezTo>
                  <a:pt x="6167" y="1560"/>
                  <a:pt x="6322" y="1322"/>
                  <a:pt x="6322" y="1036"/>
                </a:cubicBezTo>
                <a:lnTo>
                  <a:pt x="6322" y="679"/>
                </a:lnTo>
                <a:cubicBezTo>
                  <a:pt x="6322" y="310"/>
                  <a:pt x="6013" y="0"/>
                  <a:pt x="5632" y="0"/>
                </a:cubicBezTo>
                <a:lnTo>
                  <a:pt x="5274" y="0"/>
                </a:lnTo>
                <a:cubicBezTo>
                  <a:pt x="4905" y="0"/>
                  <a:pt x="4596" y="310"/>
                  <a:pt x="4596" y="679"/>
                </a:cubicBezTo>
                <a:lnTo>
                  <a:pt x="4596" y="1036"/>
                </a:lnTo>
                <a:cubicBezTo>
                  <a:pt x="4596" y="1322"/>
                  <a:pt x="4727" y="1572"/>
                  <a:pt x="4953" y="1726"/>
                </a:cubicBezTo>
                <a:lnTo>
                  <a:pt x="4953" y="1977"/>
                </a:lnTo>
                <a:cubicBezTo>
                  <a:pt x="4953" y="1977"/>
                  <a:pt x="4953" y="1988"/>
                  <a:pt x="4941" y="1988"/>
                </a:cubicBezTo>
                <a:lnTo>
                  <a:pt x="4524" y="2203"/>
                </a:lnTo>
                <a:cubicBezTo>
                  <a:pt x="4346" y="2286"/>
                  <a:pt x="4239" y="2465"/>
                  <a:pt x="4239" y="2655"/>
                </a:cubicBezTo>
                <a:lnTo>
                  <a:pt x="4239" y="2989"/>
                </a:lnTo>
                <a:lnTo>
                  <a:pt x="3846" y="2989"/>
                </a:lnTo>
                <a:lnTo>
                  <a:pt x="3846" y="2655"/>
                </a:lnTo>
                <a:cubicBezTo>
                  <a:pt x="3846" y="2465"/>
                  <a:pt x="3750" y="2286"/>
                  <a:pt x="3572" y="2203"/>
                </a:cubicBezTo>
                <a:lnTo>
                  <a:pt x="3155" y="1988"/>
                </a:lnTo>
                <a:lnTo>
                  <a:pt x="3131" y="1977"/>
                </a:lnTo>
                <a:lnTo>
                  <a:pt x="3131" y="1726"/>
                </a:lnTo>
                <a:cubicBezTo>
                  <a:pt x="3346" y="1560"/>
                  <a:pt x="3489" y="1322"/>
                  <a:pt x="3489" y="1036"/>
                </a:cubicBezTo>
                <a:lnTo>
                  <a:pt x="3489" y="679"/>
                </a:lnTo>
                <a:cubicBezTo>
                  <a:pt x="3489" y="310"/>
                  <a:pt x="3179" y="0"/>
                  <a:pt x="281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307" name="Google Shape;10307;p78"/>
          <p:cNvGrpSpPr/>
          <p:nvPr/>
        </p:nvGrpSpPr>
        <p:grpSpPr>
          <a:xfrm>
            <a:off x="1204707" y="4842500"/>
            <a:ext cx="352733" cy="470963"/>
            <a:chOff x="903530" y="3806125"/>
            <a:chExt cx="264550" cy="353222"/>
          </a:xfrm>
          <a:solidFill>
            <a:schemeClr val="tx1"/>
          </a:solidFill>
        </p:grpSpPr>
        <p:sp>
          <p:nvSpPr>
            <p:cNvPr id="10308" name="Google Shape;10308;p78"/>
            <p:cNvSpPr/>
            <p:nvPr/>
          </p:nvSpPr>
          <p:spPr>
            <a:xfrm>
              <a:off x="926637" y="3839321"/>
              <a:ext cx="173237" cy="162002"/>
            </a:xfrm>
            <a:custGeom>
              <a:avLst/>
              <a:gdLst/>
              <a:ahLst/>
              <a:cxnLst/>
              <a:rect l="l" t="t" r="r" b="b"/>
              <a:pathLst>
                <a:path w="5443" h="5090" extrusionOk="0">
                  <a:moveTo>
                    <a:pt x="3418" y="1"/>
                  </a:moveTo>
                  <a:cubicBezTo>
                    <a:pt x="2623" y="1"/>
                    <a:pt x="1831" y="307"/>
                    <a:pt x="1227" y="911"/>
                  </a:cubicBezTo>
                  <a:cubicBezTo>
                    <a:pt x="108" y="2030"/>
                    <a:pt x="1" y="3804"/>
                    <a:pt x="989" y="5030"/>
                  </a:cubicBezTo>
                  <a:cubicBezTo>
                    <a:pt x="1013" y="5078"/>
                    <a:pt x="1061" y="5090"/>
                    <a:pt x="1120" y="5090"/>
                  </a:cubicBezTo>
                  <a:cubicBezTo>
                    <a:pt x="1156" y="5090"/>
                    <a:pt x="1192" y="5078"/>
                    <a:pt x="1227" y="5066"/>
                  </a:cubicBezTo>
                  <a:cubicBezTo>
                    <a:pt x="1299" y="5006"/>
                    <a:pt x="1311" y="4899"/>
                    <a:pt x="1251" y="4840"/>
                  </a:cubicBezTo>
                  <a:cubicBezTo>
                    <a:pt x="382" y="3744"/>
                    <a:pt x="477" y="2149"/>
                    <a:pt x="1477" y="1149"/>
                  </a:cubicBezTo>
                  <a:cubicBezTo>
                    <a:pt x="2019" y="607"/>
                    <a:pt x="2735" y="334"/>
                    <a:pt x="3452" y="334"/>
                  </a:cubicBezTo>
                  <a:cubicBezTo>
                    <a:pt x="4059" y="334"/>
                    <a:pt x="4666" y="530"/>
                    <a:pt x="5168" y="923"/>
                  </a:cubicBezTo>
                  <a:cubicBezTo>
                    <a:pt x="5199" y="948"/>
                    <a:pt x="5237" y="961"/>
                    <a:pt x="5273" y="961"/>
                  </a:cubicBezTo>
                  <a:cubicBezTo>
                    <a:pt x="5321" y="961"/>
                    <a:pt x="5367" y="939"/>
                    <a:pt x="5394" y="899"/>
                  </a:cubicBezTo>
                  <a:cubicBezTo>
                    <a:pt x="5442" y="827"/>
                    <a:pt x="5418" y="720"/>
                    <a:pt x="5347" y="672"/>
                  </a:cubicBezTo>
                  <a:cubicBezTo>
                    <a:pt x="4777" y="223"/>
                    <a:pt x="4096" y="1"/>
                    <a:pt x="3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9" name="Google Shape;10309;p78"/>
            <p:cNvSpPr/>
            <p:nvPr/>
          </p:nvSpPr>
          <p:spPr>
            <a:xfrm>
              <a:off x="903530" y="3806125"/>
              <a:ext cx="264550" cy="353222"/>
            </a:xfrm>
            <a:custGeom>
              <a:avLst/>
              <a:gdLst/>
              <a:ahLst/>
              <a:cxnLst/>
              <a:rect l="l" t="t" r="r" b="b"/>
              <a:pathLst>
                <a:path w="8312" h="11098" extrusionOk="0">
                  <a:moveTo>
                    <a:pt x="4144" y="322"/>
                  </a:moveTo>
                  <a:cubicBezTo>
                    <a:pt x="6251" y="322"/>
                    <a:pt x="7966" y="2025"/>
                    <a:pt x="7966" y="4144"/>
                  </a:cubicBezTo>
                  <a:cubicBezTo>
                    <a:pt x="7978" y="5085"/>
                    <a:pt x="7775" y="6002"/>
                    <a:pt x="7371" y="6895"/>
                  </a:cubicBezTo>
                  <a:cubicBezTo>
                    <a:pt x="7037" y="7609"/>
                    <a:pt x="6597" y="8323"/>
                    <a:pt x="6025" y="8978"/>
                  </a:cubicBezTo>
                  <a:cubicBezTo>
                    <a:pt x="5228" y="9919"/>
                    <a:pt x="4418" y="10526"/>
                    <a:pt x="4156" y="10717"/>
                  </a:cubicBezTo>
                  <a:cubicBezTo>
                    <a:pt x="3882" y="10538"/>
                    <a:pt x="3084" y="9931"/>
                    <a:pt x="2275" y="8990"/>
                  </a:cubicBezTo>
                  <a:cubicBezTo>
                    <a:pt x="1715" y="8323"/>
                    <a:pt x="1251" y="7621"/>
                    <a:pt x="929" y="6895"/>
                  </a:cubicBezTo>
                  <a:cubicBezTo>
                    <a:pt x="525" y="6002"/>
                    <a:pt x="310" y="5085"/>
                    <a:pt x="310" y="4144"/>
                  </a:cubicBezTo>
                  <a:cubicBezTo>
                    <a:pt x="310" y="2025"/>
                    <a:pt x="2025" y="322"/>
                    <a:pt x="4144" y="322"/>
                  </a:cubicBezTo>
                  <a:close/>
                  <a:moveTo>
                    <a:pt x="4156" y="1"/>
                  </a:moveTo>
                  <a:cubicBezTo>
                    <a:pt x="1858" y="1"/>
                    <a:pt x="1" y="1870"/>
                    <a:pt x="1" y="4156"/>
                  </a:cubicBezTo>
                  <a:cubicBezTo>
                    <a:pt x="1" y="5121"/>
                    <a:pt x="215" y="6097"/>
                    <a:pt x="644" y="7049"/>
                  </a:cubicBezTo>
                  <a:cubicBezTo>
                    <a:pt x="989" y="7788"/>
                    <a:pt x="1441" y="8514"/>
                    <a:pt x="2037" y="9216"/>
                  </a:cubicBezTo>
                  <a:cubicBezTo>
                    <a:pt x="3037" y="10395"/>
                    <a:pt x="4037" y="11050"/>
                    <a:pt x="4061" y="11062"/>
                  </a:cubicBezTo>
                  <a:cubicBezTo>
                    <a:pt x="4096" y="11074"/>
                    <a:pt x="4120" y="11098"/>
                    <a:pt x="4156" y="11098"/>
                  </a:cubicBezTo>
                  <a:cubicBezTo>
                    <a:pt x="4180" y="11098"/>
                    <a:pt x="4215" y="11074"/>
                    <a:pt x="4239" y="11062"/>
                  </a:cubicBezTo>
                  <a:cubicBezTo>
                    <a:pt x="4287" y="11038"/>
                    <a:pt x="5275" y="10395"/>
                    <a:pt x="6263" y="9216"/>
                  </a:cubicBezTo>
                  <a:cubicBezTo>
                    <a:pt x="6859" y="8538"/>
                    <a:pt x="7323" y="7800"/>
                    <a:pt x="7668" y="7049"/>
                  </a:cubicBezTo>
                  <a:cubicBezTo>
                    <a:pt x="8085" y="6109"/>
                    <a:pt x="8311" y="5144"/>
                    <a:pt x="8311" y="4156"/>
                  </a:cubicBezTo>
                  <a:cubicBezTo>
                    <a:pt x="8311" y="1870"/>
                    <a:pt x="6442" y="1"/>
                    <a:pt x="4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10" name="Google Shape;10310;p78"/>
            <p:cNvSpPr/>
            <p:nvPr/>
          </p:nvSpPr>
          <p:spPr>
            <a:xfrm>
              <a:off x="1008879" y="3904059"/>
              <a:ext cx="54966" cy="18460"/>
            </a:xfrm>
            <a:custGeom>
              <a:avLst/>
              <a:gdLst/>
              <a:ahLst/>
              <a:cxnLst/>
              <a:rect l="l" t="t" r="r" b="b"/>
              <a:pathLst>
                <a:path w="1727" h="580" extrusionOk="0">
                  <a:moveTo>
                    <a:pt x="648" y="1"/>
                  </a:moveTo>
                  <a:cubicBezTo>
                    <a:pt x="492" y="1"/>
                    <a:pt x="319" y="16"/>
                    <a:pt x="132" y="55"/>
                  </a:cubicBezTo>
                  <a:cubicBezTo>
                    <a:pt x="60" y="67"/>
                    <a:pt x="1" y="127"/>
                    <a:pt x="1" y="222"/>
                  </a:cubicBezTo>
                  <a:lnTo>
                    <a:pt x="1" y="401"/>
                  </a:lnTo>
                  <a:cubicBezTo>
                    <a:pt x="1" y="484"/>
                    <a:pt x="72" y="555"/>
                    <a:pt x="155" y="555"/>
                  </a:cubicBezTo>
                  <a:cubicBezTo>
                    <a:pt x="251" y="555"/>
                    <a:pt x="322" y="484"/>
                    <a:pt x="322" y="401"/>
                  </a:cubicBezTo>
                  <a:lnTo>
                    <a:pt x="322" y="365"/>
                  </a:lnTo>
                  <a:cubicBezTo>
                    <a:pt x="434" y="350"/>
                    <a:pt x="539" y="343"/>
                    <a:pt x="636" y="343"/>
                  </a:cubicBezTo>
                  <a:cubicBezTo>
                    <a:pt x="841" y="343"/>
                    <a:pt x="1011" y="372"/>
                    <a:pt x="1132" y="413"/>
                  </a:cubicBezTo>
                  <a:cubicBezTo>
                    <a:pt x="1334" y="472"/>
                    <a:pt x="1453" y="543"/>
                    <a:pt x="1465" y="543"/>
                  </a:cubicBezTo>
                  <a:cubicBezTo>
                    <a:pt x="1501" y="555"/>
                    <a:pt x="1525" y="579"/>
                    <a:pt x="1560" y="579"/>
                  </a:cubicBezTo>
                  <a:cubicBezTo>
                    <a:pt x="1620" y="579"/>
                    <a:pt x="1667" y="543"/>
                    <a:pt x="1691" y="496"/>
                  </a:cubicBezTo>
                  <a:cubicBezTo>
                    <a:pt x="1727" y="401"/>
                    <a:pt x="1703" y="305"/>
                    <a:pt x="1632" y="246"/>
                  </a:cubicBezTo>
                  <a:cubicBezTo>
                    <a:pt x="1613" y="236"/>
                    <a:pt x="1255" y="1"/>
                    <a:pt x="6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11" name="Google Shape;10311;p78"/>
            <p:cNvSpPr/>
            <p:nvPr/>
          </p:nvSpPr>
          <p:spPr>
            <a:xfrm>
              <a:off x="972118" y="3872072"/>
              <a:ext cx="172473" cy="164866"/>
            </a:xfrm>
            <a:custGeom>
              <a:avLst/>
              <a:gdLst/>
              <a:ahLst/>
              <a:cxnLst/>
              <a:rect l="l" t="t" r="r" b="b"/>
              <a:pathLst>
                <a:path w="5419" h="5180" extrusionOk="0">
                  <a:moveTo>
                    <a:pt x="3239" y="346"/>
                  </a:moveTo>
                  <a:lnTo>
                    <a:pt x="3239" y="1144"/>
                  </a:lnTo>
                  <a:cubicBezTo>
                    <a:pt x="3239" y="1287"/>
                    <a:pt x="3203" y="1418"/>
                    <a:pt x="3144" y="1537"/>
                  </a:cubicBezTo>
                  <a:lnTo>
                    <a:pt x="3084" y="1668"/>
                  </a:lnTo>
                  <a:cubicBezTo>
                    <a:pt x="3073" y="1703"/>
                    <a:pt x="3073" y="1715"/>
                    <a:pt x="3073" y="1739"/>
                  </a:cubicBezTo>
                  <a:lnTo>
                    <a:pt x="3073" y="2084"/>
                  </a:lnTo>
                  <a:cubicBezTo>
                    <a:pt x="3073" y="2370"/>
                    <a:pt x="2953" y="2632"/>
                    <a:pt x="2763" y="2846"/>
                  </a:cubicBezTo>
                  <a:cubicBezTo>
                    <a:pt x="2558" y="3028"/>
                    <a:pt x="2311" y="3145"/>
                    <a:pt x="2040" y="3145"/>
                  </a:cubicBezTo>
                  <a:cubicBezTo>
                    <a:pt x="2027" y="3145"/>
                    <a:pt x="2014" y="3144"/>
                    <a:pt x="2001" y="3144"/>
                  </a:cubicBezTo>
                  <a:cubicBezTo>
                    <a:pt x="1406" y="3108"/>
                    <a:pt x="941" y="2620"/>
                    <a:pt x="941" y="2037"/>
                  </a:cubicBezTo>
                  <a:lnTo>
                    <a:pt x="941" y="1739"/>
                  </a:lnTo>
                  <a:cubicBezTo>
                    <a:pt x="941" y="1715"/>
                    <a:pt x="941" y="1703"/>
                    <a:pt x="929" y="1668"/>
                  </a:cubicBezTo>
                  <a:lnTo>
                    <a:pt x="870" y="1537"/>
                  </a:lnTo>
                  <a:cubicBezTo>
                    <a:pt x="810" y="1418"/>
                    <a:pt x="775" y="1287"/>
                    <a:pt x="775" y="1144"/>
                  </a:cubicBezTo>
                  <a:cubicBezTo>
                    <a:pt x="775" y="703"/>
                    <a:pt x="1132" y="346"/>
                    <a:pt x="1584" y="346"/>
                  </a:cubicBezTo>
                  <a:close/>
                  <a:moveTo>
                    <a:pt x="1465" y="3346"/>
                  </a:moveTo>
                  <a:cubicBezTo>
                    <a:pt x="1608" y="3406"/>
                    <a:pt x="1775" y="3453"/>
                    <a:pt x="1953" y="3465"/>
                  </a:cubicBezTo>
                  <a:lnTo>
                    <a:pt x="2001" y="3465"/>
                  </a:lnTo>
                  <a:cubicBezTo>
                    <a:pt x="2180" y="3465"/>
                    <a:pt x="2370" y="3442"/>
                    <a:pt x="2537" y="3370"/>
                  </a:cubicBezTo>
                  <a:lnTo>
                    <a:pt x="2537" y="3584"/>
                  </a:lnTo>
                  <a:cubicBezTo>
                    <a:pt x="2537" y="3632"/>
                    <a:pt x="2549" y="3692"/>
                    <a:pt x="2549" y="3739"/>
                  </a:cubicBezTo>
                  <a:lnTo>
                    <a:pt x="2001" y="4156"/>
                  </a:lnTo>
                  <a:lnTo>
                    <a:pt x="1453" y="3727"/>
                  </a:lnTo>
                  <a:cubicBezTo>
                    <a:pt x="1465" y="3680"/>
                    <a:pt x="1465" y="3632"/>
                    <a:pt x="1465" y="3573"/>
                  </a:cubicBezTo>
                  <a:lnTo>
                    <a:pt x="1465" y="3346"/>
                  </a:lnTo>
                  <a:close/>
                  <a:moveTo>
                    <a:pt x="1251" y="3977"/>
                  </a:moveTo>
                  <a:lnTo>
                    <a:pt x="1834" y="4406"/>
                  </a:lnTo>
                  <a:lnTo>
                    <a:pt x="1834" y="4870"/>
                  </a:lnTo>
                  <a:cubicBezTo>
                    <a:pt x="1334" y="4835"/>
                    <a:pt x="822" y="4680"/>
                    <a:pt x="394" y="4358"/>
                  </a:cubicBezTo>
                  <a:cubicBezTo>
                    <a:pt x="417" y="4335"/>
                    <a:pt x="465" y="4299"/>
                    <a:pt x="501" y="4287"/>
                  </a:cubicBezTo>
                  <a:lnTo>
                    <a:pt x="1132" y="4049"/>
                  </a:lnTo>
                  <a:cubicBezTo>
                    <a:pt x="1179" y="4037"/>
                    <a:pt x="1227" y="4001"/>
                    <a:pt x="1251" y="3977"/>
                  </a:cubicBezTo>
                  <a:close/>
                  <a:moveTo>
                    <a:pt x="2739" y="3989"/>
                  </a:moveTo>
                  <a:cubicBezTo>
                    <a:pt x="2787" y="4025"/>
                    <a:pt x="2822" y="4037"/>
                    <a:pt x="2858" y="4061"/>
                  </a:cubicBezTo>
                  <a:lnTo>
                    <a:pt x="3632" y="4346"/>
                  </a:lnTo>
                  <a:cubicBezTo>
                    <a:pt x="3192" y="4656"/>
                    <a:pt x="2680" y="4835"/>
                    <a:pt x="2168" y="4870"/>
                  </a:cubicBezTo>
                  <a:lnTo>
                    <a:pt x="2168" y="4418"/>
                  </a:lnTo>
                  <a:lnTo>
                    <a:pt x="2739" y="3989"/>
                  </a:lnTo>
                  <a:close/>
                  <a:moveTo>
                    <a:pt x="1596" y="1"/>
                  </a:moveTo>
                  <a:cubicBezTo>
                    <a:pt x="977" y="1"/>
                    <a:pt x="465" y="501"/>
                    <a:pt x="465" y="1132"/>
                  </a:cubicBezTo>
                  <a:cubicBezTo>
                    <a:pt x="465" y="1310"/>
                    <a:pt x="513" y="1501"/>
                    <a:pt x="596" y="1668"/>
                  </a:cubicBezTo>
                  <a:lnTo>
                    <a:pt x="644" y="1751"/>
                  </a:lnTo>
                  <a:lnTo>
                    <a:pt x="644" y="2013"/>
                  </a:lnTo>
                  <a:cubicBezTo>
                    <a:pt x="644" y="2453"/>
                    <a:pt x="858" y="2858"/>
                    <a:pt x="1168" y="3120"/>
                  </a:cubicBezTo>
                  <a:lnTo>
                    <a:pt x="1168" y="3561"/>
                  </a:lnTo>
                  <a:cubicBezTo>
                    <a:pt x="1168" y="3632"/>
                    <a:pt x="1120" y="3704"/>
                    <a:pt x="1048" y="3739"/>
                  </a:cubicBezTo>
                  <a:lnTo>
                    <a:pt x="406" y="3977"/>
                  </a:lnTo>
                  <a:cubicBezTo>
                    <a:pt x="239" y="4037"/>
                    <a:pt x="108" y="4168"/>
                    <a:pt x="36" y="4311"/>
                  </a:cubicBezTo>
                  <a:cubicBezTo>
                    <a:pt x="1" y="4394"/>
                    <a:pt x="25" y="4466"/>
                    <a:pt x="84" y="4513"/>
                  </a:cubicBezTo>
                  <a:cubicBezTo>
                    <a:pt x="644" y="4954"/>
                    <a:pt x="1334" y="5180"/>
                    <a:pt x="2001" y="5180"/>
                  </a:cubicBezTo>
                  <a:cubicBezTo>
                    <a:pt x="2799" y="5180"/>
                    <a:pt x="3596" y="4870"/>
                    <a:pt x="4204" y="4275"/>
                  </a:cubicBezTo>
                  <a:cubicBezTo>
                    <a:pt x="5323" y="3168"/>
                    <a:pt x="5418" y="1406"/>
                    <a:pt x="4442" y="167"/>
                  </a:cubicBezTo>
                  <a:cubicBezTo>
                    <a:pt x="4405" y="124"/>
                    <a:pt x="4351" y="98"/>
                    <a:pt x="4301" y="98"/>
                  </a:cubicBezTo>
                  <a:cubicBezTo>
                    <a:pt x="4269" y="98"/>
                    <a:pt x="4239" y="108"/>
                    <a:pt x="4216" y="132"/>
                  </a:cubicBezTo>
                  <a:cubicBezTo>
                    <a:pt x="4144" y="191"/>
                    <a:pt x="4132" y="298"/>
                    <a:pt x="4192" y="358"/>
                  </a:cubicBezTo>
                  <a:cubicBezTo>
                    <a:pt x="5061" y="1465"/>
                    <a:pt x="4966" y="3049"/>
                    <a:pt x="3965" y="4049"/>
                  </a:cubicBezTo>
                  <a:lnTo>
                    <a:pt x="3906" y="4108"/>
                  </a:lnTo>
                  <a:cubicBezTo>
                    <a:pt x="3870" y="4096"/>
                    <a:pt x="3835" y="4061"/>
                    <a:pt x="3799" y="4049"/>
                  </a:cubicBezTo>
                  <a:lnTo>
                    <a:pt x="2977" y="3739"/>
                  </a:lnTo>
                  <a:cubicBezTo>
                    <a:pt x="2906" y="3704"/>
                    <a:pt x="2858" y="3644"/>
                    <a:pt x="2858" y="3561"/>
                  </a:cubicBezTo>
                  <a:lnTo>
                    <a:pt x="2858" y="3144"/>
                  </a:lnTo>
                  <a:cubicBezTo>
                    <a:pt x="2894" y="3108"/>
                    <a:pt x="2942" y="3084"/>
                    <a:pt x="2965" y="3049"/>
                  </a:cubicBezTo>
                  <a:cubicBezTo>
                    <a:pt x="3239" y="2787"/>
                    <a:pt x="3382" y="2441"/>
                    <a:pt x="3382" y="2072"/>
                  </a:cubicBezTo>
                  <a:lnTo>
                    <a:pt x="3382" y="1751"/>
                  </a:lnTo>
                  <a:lnTo>
                    <a:pt x="3430" y="1668"/>
                  </a:lnTo>
                  <a:cubicBezTo>
                    <a:pt x="3513" y="1501"/>
                    <a:pt x="3561" y="1310"/>
                    <a:pt x="3561" y="1132"/>
                  </a:cubicBezTo>
                  <a:lnTo>
                    <a:pt x="3561" y="167"/>
                  </a:lnTo>
                  <a:cubicBezTo>
                    <a:pt x="3561" y="72"/>
                    <a:pt x="3489" y="1"/>
                    <a:pt x="33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12" name="Google Shape;10312;p78"/>
          <p:cNvGrpSpPr/>
          <p:nvPr/>
        </p:nvGrpSpPr>
        <p:grpSpPr>
          <a:xfrm>
            <a:off x="1133457" y="4238245"/>
            <a:ext cx="492689" cy="500880"/>
            <a:chOff x="850092" y="3352934"/>
            <a:chExt cx="369517" cy="375660"/>
          </a:xfrm>
          <a:solidFill>
            <a:schemeClr val="tx1"/>
          </a:solidFill>
        </p:grpSpPr>
        <p:sp>
          <p:nvSpPr>
            <p:cNvPr id="10313" name="Google Shape;10313;p78"/>
            <p:cNvSpPr/>
            <p:nvPr/>
          </p:nvSpPr>
          <p:spPr>
            <a:xfrm>
              <a:off x="969859" y="3475692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46"/>
                  </a:moveTo>
                  <a:cubicBezTo>
                    <a:pt x="1108" y="346"/>
                    <a:pt x="1322" y="560"/>
                    <a:pt x="1322" y="834"/>
                  </a:cubicBezTo>
                  <a:cubicBezTo>
                    <a:pt x="1322" y="1096"/>
                    <a:pt x="1108" y="1322"/>
                    <a:pt x="834" y="1322"/>
                  </a:cubicBezTo>
                  <a:cubicBezTo>
                    <a:pt x="548" y="1322"/>
                    <a:pt x="346" y="1096"/>
                    <a:pt x="346" y="834"/>
                  </a:cubicBezTo>
                  <a:cubicBezTo>
                    <a:pt x="346" y="560"/>
                    <a:pt x="572" y="346"/>
                    <a:pt x="834" y="346"/>
                  </a:cubicBezTo>
                  <a:close/>
                  <a:moveTo>
                    <a:pt x="834" y="1"/>
                  </a:moveTo>
                  <a:cubicBezTo>
                    <a:pt x="369" y="1"/>
                    <a:pt x="0" y="370"/>
                    <a:pt x="0" y="834"/>
                  </a:cubicBezTo>
                  <a:cubicBezTo>
                    <a:pt x="0" y="1299"/>
                    <a:pt x="369" y="1668"/>
                    <a:pt x="834" y="1668"/>
                  </a:cubicBezTo>
                  <a:cubicBezTo>
                    <a:pt x="1298" y="1668"/>
                    <a:pt x="1667" y="1299"/>
                    <a:pt x="1667" y="834"/>
                  </a:cubicBezTo>
                  <a:cubicBezTo>
                    <a:pt x="1667" y="370"/>
                    <a:pt x="1298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14" name="Google Shape;10314;p78"/>
            <p:cNvSpPr/>
            <p:nvPr/>
          </p:nvSpPr>
          <p:spPr>
            <a:xfrm>
              <a:off x="1046786" y="3552237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46"/>
                  </a:moveTo>
                  <a:cubicBezTo>
                    <a:pt x="1096" y="346"/>
                    <a:pt x="1322" y="572"/>
                    <a:pt x="1322" y="834"/>
                  </a:cubicBezTo>
                  <a:cubicBezTo>
                    <a:pt x="1322" y="1108"/>
                    <a:pt x="1096" y="1334"/>
                    <a:pt x="834" y="1334"/>
                  </a:cubicBezTo>
                  <a:cubicBezTo>
                    <a:pt x="560" y="1334"/>
                    <a:pt x="334" y="1108"/>
                    <a:pt x="334" y="834"/>
                  </a:cubicBezTo>
                  <a:cubicBezTo>
                    <a:pt x="334" y="572"/>
                    <a:pt x="560" y="346"/>
                    <a:pt x="834" y="346"/>
                  </a:cubicBezTo>
                  <a:close/>
                  <a:moveTo>
                    <a:pt x="834" y="1"/>
                  </a:moveTo>
                  <a:cubicBezTo>
                    <a:pt x="369" y="1"/>
                    <a:pt x="0" y="382"/>
                    <a:pt x="0" y="834"/>
                  </a:cubicBezTo>
                  <a:cubicBezTo>
                    <a:pt x="0" y="1299"/>
                    <a:pt x="369" y="1668"/>
                    <a:pt x="834" y="1668"/>
                  </a:cubicBezTo>
                  <a:cubicBezTo>
                    <a:pt x="1286" y="1668"/>
                    <a:pt x="1667" y="1299"/>
                    <a:pt x="1667" y="834"/>
                  </a:cubicBezTo>
                  <a:cubicBezTo>
                    <a:pt x="1667" y="382"/>
                    <a:pt x="1286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15" name="Google Shape;10315;p78"/>
            <p:cNvSpPr/>
            <p:nvPr/>
          </p:nvSpPr>
          <p:spPr>
            <a:xfrm>
              <a:off x="984245" y="3485272"/>
              <a:ext cx="106527" cy="104999"/>
            </a:xfrm>
            <a:custGeom>
              <a:avLst/>
              <a:gdLst/>
              <a:ahLst/>
              <a:cxnLst/>
              <a:rect l="l" t="t" r="r" b="b"/>
              <a:pathLst>
                <a:path w="3347" h="3299" extrusionOk="0">
                  <a:moveTo>
                    <a:pt x="3160" y="0"/>
                  </a:moveTo>
                  <a:cubicBezTo>
                    <a:pt x="3117" y="0"/>
                    <a:pt x="3073" y="15"/>
                    <a:pt x="3037" y="45"/>
                  </a:cubicBezTo>
                  <a:lnTo>
                    <a:pt x="72" y="2998"/>
                  </a:lnTo>
                  <a:cubicBezTo>
                    <a:pt x="1" y="3081"/>
                    <a:pt x="1" y="3176"/>
                    <a:pt x="72" y="3236"/>
                  </a:cubicBezTo>
                  <a:cubicBezTo>
                    <a:pt x="108" y="3278"/>
                    <a:pt x="152" y="3298"/>
                    <a:pt x="196" y="3298"/>
                  </a:cubicBezTo>
                  <a:cubicBezTo>
                    <a:pt x="239" y="3298"/>
                    <a:pt x="280" y="3278"/>
                    <a:pt x="310" y="3236"/>
                  </a:cubicBezTo>
                  <a:lnTo>
                    <a:pt x="3275" y="283"/>
                  </a:lnTo>
                  <a:cubicBezTo>
                    <a:pt x="3346" y="200"/>
                    <a:pt x="3346" y="105"/>
                    <a:pt x="3275" y="45"/>
                  </a:cubicBezTo>
                  <a:cubicBezTo>
                    <a:pt x="3245" y="15"/>
                    <a:pt x="3203" y="0"/>
                    <a:pt x="31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16" name="Google Shape;10316;p78"/>
            <p:cNvSpPr/>
            <p:nvPr/>
          </p:nvSpPr>
          <p:spPr>
            <a:xfrm>
              <a:off x="922850" y="3428715"/>
              <a:ext cx="223620" cy="223620"/>
            </a:xfrm>
            <a:custGeom>
              <a:avLst/>
              <a:gdLst/>
              <a:ahLst/>
              <a:cxnLst/>
              <a:rect l="l" t="t" r="r" b="b"/>
              <a:pathLst>
                <a:path w="7026" h="7026" extrusionOk="0">
                  <a:moveTo>
                    <a:pt x="3513" y="0"/>
                  </a:moveTo>
                  <a:cubicBezTo>
                    <a:pt x="1584" y="0"/>
                    <a:pt x="1" y="1584"/>
                    <a:pt x="1" y="3513"/>
                  </a:cubicBezTo>
                  <a:cubicBezTo>
                    <a:pt x="1" y="5453"/>
                    <a:pt x="1584" y="7025"/>
                    <a:pt x="3513" y="7025"/>
                  </a:cubicBezTo>
                  <a:cubicBezTo>
                    <a:pt x="5454" y="7025"/>
                    <a:pt x="7026" y="5453"/>
                    <a:pt x="7026" y="3513"/>
                  </a:cubicBezTo>
                  <a:cubicBezTo>
                    <a:pt x="7026" y="1834"/>
                    <a:pt x="5835" y="393"/>
                    <a:pt x="4204" y="60"/>
                  </a:cubicBezTo>
                  <a:cubicBezTo>
                    <a:pt x="4196" y="59"/>
                    <a:pt x="4188" y="58"/>
                    <a:pt x="4180" y="58"/>
                  </a:cubicBezTo>
                  <a:cubicBezTo>
                    <a:pt x="4095" y="58"/>
                    <a:pt x="4022" y="115"/>
                    <a:pt x="3989" y="191"/>
                  </a:cubicBezTo>
                  <a:cubicBezTo>
                    <a:pt x="3978" y="286"/>
                    <a:pt x="4037" y="369"/>
                    <a:pt x="4132" y="405"/>
                  </a:cubicBezTo>
                  <a:cubicBezTo>
                    <a:pt x="5597" y="703"/>
                    <a:pt x="6692" y="2001"/>
                    <a:pt x="6692" y="3513"/>
                  </a:cubicBezTo>
                  <a:cubicBezTo>
                    <a:pt x="6692" y="5251"/>
                    <a:pt x="5263" y="6680"/>
                    <a:pt x="3513" y="6680"/>
                  </a:cubicBezTo>
                  <a:cubicBezTo>
                    <a:pt x="1775" y="6680"/>
                    <a:pt x="346" y="5251"/>
                    <a:pt x="346" y="3513"/>
                  </a:cubicBezTo>
                  <a:cubicBezTo>
                    <a:pt x="346" y="1774"/>
                    <a:pt x="1775" y="346"/>
                    <a:pt x="3513" y="346"/>
                  </a:cubicBezTo>
                  <a:cubicBezTo>
                    <a:pt x="3608" y="346"/>
                    <a:pt x="3692" y="274"/>
                    <a:pt x="3692" y="167"/>
                  </a:cubicBezTo>
                  <a:cubicBezTo>
                    <a:pt x="3680" y="72"/>
                    <a:pt x="3608" y="0"/>
                    <a:pt x="3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17" name="Google Shape;10317;p78"/>
            <p:cNvSpPr/>
            <p:nvPr/>
          </p:nvSpPr>
          <p:spPr>
            <a:xfrm>
              <a:off x="850092" y="3352934"/>
              <a:ext cx="369517" cy="375660"/>
            </a:xfrm>
            <a:custGeom>
              <a:avLst/>
              <a:gdLst/>
              <a:ahLst/>
              <a:cxnLst/>
              <a:rect l="l" t="t" r="r" b="b"/>
              <a:pathLst>
                <a:path w="11610" h="11803" extrusionOk="0">
                  <a:moveTo>
                    <a:pt x="5804" y="0"/>
                  </a:moveTo>
                  <a:cubicBezTo>
                    <a:pt x="5801" y="0"/>
                    <a:pt x="5799" y="0"/>
                    <a:pt x="5799" y="0"/>
                  </a:cubicBezTo>
                  <a:cubicBezTo>
                    <a:pt x="5585" y="0"/>
                    <a:pt x="5371" y="119"/>
                    <a:pt x="5252" y="310"/>
                  </a:cubicBezTo>
                  <a:lnTo>
                    <a:pt x="4573" y="1453"/>
                  </a:lnTo>
                  <a:cubicBezTo>
                    <a:pt x="4515" y="1551"/>
                    <a:pt x="4424" y="1605"/>
                    <a:pt x="4326" y="1605"/>
                  </a:cubicBezTo>
                  <a:cubicBezTo>
                    <a:pt x="4281" y="1605"/>
                    <a:pt x="4236" y="1594"/>
                    <a:pt x="4192" y="1572"/>
                  </a:cubicBezTo>
                  <a:lnTo>
                    <a:pt x="2977" y="1060"/>
                  </a:lnTo>
                  <a:cubicBezTo>
                    <a:pt x="2889" y="1020"/>
                    <a:pt x="2800" y="1002"/>
                    <a:pt x="2713" y="1002"/>
                  </a:cubicBezTo>
                  <a:cubicBezTo>
                    <a:pt x="2355" y="1002"/>
                    <a:pt x="2046" y="1312"/>
                    <a:pt x="2084" y="1715"/>
                  </a:cubicBezTo>
                  <a:lnTo>
                    <a:pt x="2204" y="3036"/>
                  </a:lnTo>
                  <a:cubicBezTo>
                    <a:pt x="2215" y="3179"/>
                    <a:pt x="2108" y="3322"/>
                    <a:pt x="1965" y="3346"/>
                  </a:cubicBezTo>
                  <a:lnTo>
                    <a:pt x="668" y="3643"/>
                  </a:lnTo>
                  <a:cubicBezTo>
                    <a:pt x="191" y="3751"/>
                    <a:pt x="1" y="4334"/>
                    <a:pt x="322" y="4703"/>
                  </a:cubicBezTo>
                  <a:lnTo>
                    <a:pt x="1203" y="5703"/>
                  </a:lnTo>
                  <a:cubicBezTo>
                    <a:pt x="1311" y="5822"/>
                    <a:pt x="1311" y="5989"/>
                    <a:pt x="1203" y="6084"/>
                  </a:cubicBezTo>
                  <a:lnTo>
                    <a:pt x="322" y="7084"/>
                  </a:lnTo>
                  <a:cubicBezTo>
                    <a:pt x="179" y="7263"/>
                    <a:pt x="132" y="7489"/>
                    <a:pt x="191" y="7715"/>
                  </a:cubicBezTo>
                  <a:cubicBezTo>
                    <a:pt x="263" y="7930"/>
                    <a:pt x="441" y="8084"/>
                    <a:pt x="668" y="8144"/>
                  </a:cubicBezTo>
                  <a:lnTo>
                    <a:pt x="1025" y="8215"/>
                  </a:lnTo>
                  <a:cubicBezTo>
                    <a:pt x="1033" y="8216"/>
                    <a:pt x="1041" y="8217"/>
                    <a:pt x="1049" y="8217"/>
                  </a:cubicBezTo>
                  <a:cubicBezTo>
                    <a:pt x="1136" y="8217"/>
                    <a:pt x="1217" y="8161"/>
                    <a:pt x="1239" y="8084"/>
                  </a:cubicBezTo>
                  <a:cubicBezTo>
                    <a:pt x="1251" y="7989"/>
                    <a:pt x="1192" y="7894"/>
                    <a:pt x="1096" y="7870"/>
                  </a:cubicBezTo>
                  <a:lnTo>
                    <a:pt x="739" y="7799"/>
                  </a:lnTo>
                  <a:cubicBezTo>
                    <a:pt x="644" y="7775"/>
                    <a:pt x="560" y="7692"/>
                    <a:pt x="525" y="7608"/>
                  </a:cubicBezTo>
                  <a:cubicBezTo>
                    <a:pt x="489" y="7501"/>
                    <a:pt x="501" y="7394"/>
                    <a:pt x="584" y="7322"/>
                  </a:cubicBezTo>
                  <a:lnTo>
                    <a:pt x="1453" y="6322"/>
                  </a:lnTo>
                  <a:cubicBezTo>
                    <a:pt x="1668" y="6084"/>
                    <a:pt x="1668" y="5715"/>
                    <a:pt x="1453" y="5477"/>
                  </a:cubicBezTo>
                  <a:lnTo>
                    <a:pt x="584" y="4477"/>
                  </a:lnTo>
                  <a:cubicBezTo>
                    <a:pt x="430" y="4322"/>
                    <a:pt x="525" y="4048"/>
                    <a:pt x="739" y="3989"/>
                  </a:cubicBezTo>
                  <a:lnTo>
                    <a:pt x="2037" y="3691"/>
                  </a:lnTo>
                  <a:cubicBezTo>
                    <a:pt x="2346" y="3620"/>
                    <a:pt x="2573" y="3322"/>
                    <a:pt x="2549" y="3012"/>
                  </a:cubicBezTo>
                  <a:lnTo>
                    <a:pt x="2430" y="1679"/>
                  </a:lnTo>
                  <a:cubicBezTo>
                    <a:pt x="2410" y="1503"/>
                    <a:pt x="2559" y="1359"/>
                    <a:pt x="2731" y="1359"/>
                  </a:cubicBezTo>
                  <a:cubicBezTo>
                    <a:pt x="2769" y="1359"/>
                    <a:pt x="2808" y="1366"/>
                    <a:pt x="2846" y="1381"/>
                  </a:cubicBezTo>
                  <a:lnTo>
                    <a:pt x="4061" y="1905"/>
                  </a:lnTo>
                  <a:cubicBezTo>
                    <a:pt x="4143" y="1941"/>
                    <a:pt x="4229" y="1958"/>
                    <a:pt x="4314" y="1958"/>
                  </a:cubicBezTo>
                  <a:cubicBezTo>
                    <a:pt x="4536" y="1958"/>
                    <a:pt x="4750" y="1841"/>
                    <a:pt x="4871" y="1643"/>
                  </a:cubicBezTo>
                  <a:lnTo>
                    <a:pt x="5549" y="488"/>
                  </a:lnTo>
                  <a:cubicBezTo>
                    <a:pt x="5609" y="393"/>
                    <a:pt x="5710" y="345"/>
                    <a:pt x="5810" y="345"/>
                  </a:cubicBezTo>
                  <a:cubicBezTo>
                    <a:pt x="5909" y="345"/>
                    <a:pt x="6008" y="393"/>
                    <a:pt x="6061" y="488"/>
                  </a:cubicBezTo>
                  <a:lnTo>
                    <a:pt x="6740" y="1643"/>
                  </a:lnTo>
                  <a:cubicBezTo>
                    <a:pt x="6861" y="1842"/>
                    <a:pt x="7077" y="1953"/>
                    <a:pt x="7300" y="1953"/>
                  </a:cubicBezTo>
                  <a:cubicBezTo>
                    <a:pt x="7383" y="1953"/>
                    <a:pt x="7468" y="1938"/>
                    <a:pt x="7549" y="1905"/>
                  </a:cubicBezTo>
                  <a:lnTo>
                    <a:pt x="8764" y="1381"/>
                  </a:lnTo>
                  <a:cubicBezTo>
                    <a:pt x="8802" y="1366"/>
                    <a:pt x="8841" y="1359"/>
                    <a:pt x="8878" y="1359"/>
                  </a:cubicBezTo>
                  <a:cubicBezTo>
                    <a:pt x="9048" y="1359"/>
                    <a:pt x="9190" y="1503"/>
                    <a:pt x="9181" y="1679"/>
                  </a:cubicBezTo>
                  <a:lnTo>
                    <a:pt x="9062" y="3012"/>
                  </a:lnTo>
                  <a:cubicBezTo>
                    <a:pt x="9038" y="3334"/>
                    <a:pt x="9240" y="3620"/>
                    <a:pt x="9574" y="3691"/>
                  </a:cubicBezTo>
                  <a:lnTo>
                    <a:pt x="10859" y="3989"/>
                  </a:lnTo>
                  <a:cubicBezTo>
                    <a:pt x="11086" y="4036"/>
                    <a:pt x="11181" y="4298"/>
                    <a:pt x="11026" y="4477"/>
                  </a:cubicBezTo>
                  <a:lnTo>
                    <a:pt x="10145" y="5477"/>
                  </a:lnTo>
                  <a:cubicBezTo>
                    <a:pt x="9943" y="5715"/>
                    <a:pt x="9943" y="6084"/>
                    <a:pt x="10145" y="6322"/>
                  </a:cubicBezTo>
                  <a:lnTo>
                    <a:pt x="11026" y="7322"/>
                  </a:lnTo>
                  <a:cubicBezTo>
                    <a:pt x="11181" y="7489"/>
                    <a:pt x="11086" y="7751"/>
                    <a:pt x="10859" y="7811"/>
                  </a:cubicBezTo>
                  <a:lnTo>
                    <a:pt x="9574" y="8108"/>
                  </a:lnTo>
                  <a:cubicBezTo>
                    <a:pt x="9252" y="8192"/>
                    <a:pt x="9038" y="8489"/>
                    <a:pt x="9062" y="8799"/>
                  </a:cubicBezTo>
                  <a:lnTo>
                    <a:pt x="9181" y="10120"/>
                  </a:lnTo>
                  <a:cubicBezTo>
                    <a:pt x="9190" y="10302"/>
                    <a:pt x="9054" y="10445"/>
                    <a:pt x="8889" y="10445"/>
                  </a:cubicBezTo>
                  <a:cubicBezTo>
                    <a:pt x="8848" y="10445"/>
                    <a:pt x="8806" y="10437"/>
                    <a:pt x="8764" y="10418"/>
                  </a:cubicBezTo>
                  <a:lnTo>
                    <a:pt x="7549" y="9894"/>
                  </a:lnTo>
                  <a:cubicBezTo>
                    <a:pt x="7468" y="9858"/>
                    <a:pt x="7382" y="9841"/>
                    <a:pt x="7298" y="9841"/>
                  </a:cubicBezTo>
                  <a:cubicBezTo>
                    <a:pt x="7076" y="9841"/>
                    <a:pt x="6861" y="9961"/>
                    <a:pt x="6740" y="10168"/>
                  </a:cubicBezTo>
                  <a:lnTo>
                    <a:pt x="6061" y="11311"/>
                  </a:lnTo>
                  <a:cubicBezTo>
                    <a:pt x="6002" y="11406"/>
                    <a:pt x="5900" y="11454"/>
                    <a:pt x="5801" y="11454"/>
                  </a:cubicBezTo>
                  <a:cubicBezTo>
                    <a:pt x="5701" y="11454"/>
                    <a:pt x="5603" y="11406"/>
                    <a:pt x="5549" y="11311"/>
                  </a:cubicBezTo>
                  <a:lnTo>
                    <a:pt x="4871" y="10168"/>
                  </a:lnTo>
                  <a:cubicBezTo>
                    <a:pt x="4749" y="9960"/>
                    <a:pt x="4533" y="9846"/>
                    <a:pt x="4309" y="9846"/>
                  </a:cubicBezTo>
                  <a:cubicBezTo>
                    <a:pt x="4226" y="9846"/>
                    <a:pt x="4142" y="9862"/>
                    <a:pt x="4061" y="9894"/>
                  </a:cubicBezTo>
                  <a:lnTo>
                    <a:pt x="2846" y="10418"/>
                  </a:lnTo>
                  <a:cubicBezTo>
                    <a:pt x="2804" y="10437"/>
                    <a:pt x="2762" y="10445"/>
                    <a:pt x="2721" y="10445"/>
                  </a:cubicBezTo>
                  <a:cubicBezTo>
                    <a:pt x="2553" y="10445"/>
                    <a:pt x="2411" y="10302"/>
                    <a:pt x="2430" y="10120"/>
                  </a:cubicBezTo>
                  <a:lnTo>
                    <a:pt x="2549" y="8799"/>
                  </a:lnTo>
                  <a:cubicBezTo>
                    <a:pt x="2573" y="8465"/>
                    <a:pt x="2370" y="8192"/>
                    <a:pt x="2037" y="8108"/>
                  </a:cubicBezTo>
                  <a:lnTo>
                    <a:pt x="1727" y="8037"/>
                  </a:lnTo>
                  <a:cubicBezTo>
                    <a:pt x="1719" y="8036"/>
                    <a:pt x="1711" y="8035"/>
                    <a:pt x="1703" y="8035"/>
                  </a:cubicBezTo>
                  <a:cubicBezTo>
                    <a:pt x="1616" y="8035"/>
                    <a:pt x="1535" y="8092"/>
                    <a:pt x="1513" y="8168"/>
                  </a:cubicBezTo>
                  <a:cubicBezTo>
                    <a:pt x="1501" y="8263"/>
                    <a:pt x="1561" y="8370"/>
                    <a:pt x="1656" y="8382"/>
                  </a:cubicBezTo>
                  <a:lnTo>
                    <a:pt x="1965" y="8454"/>
                  </a:lnTo>
                  <a:cubicBezTo>
                    <a:pt x="2108" y="8489"/>
                    <a:pt x="2204" y="8620"/>
                    <a:pt x="2204" y="8763"/>
                  </a:cubicBezTo>
                  <a:lnTo>
                    <a:pt x="2084" y="10097"/>
                  </a:lnTo>
                  <a:cubicBezTo>
                    <a:pt x="2046" y="10493"/>
                    <a:pt x="2361" y="10804"/>
                    <a:pt x="2723" y="10804"/>
                  </a:cubicBezTo>
                  <a:cubicBezTo>
                    <a:pt x="2807" y="10804"/>
                    <a:pt x="2893" y="10787"/>
                    <a:pt x="2977" y="10751"/>
                  </a:cubicBezTo>
                  <a:lnTo>
                    <a:pt x="4192" y="10228"/>
                  </a:lnTo>
                  <a:cubicBezTo>
                    <a:pt x="4230" y="10212"/>
                    <a:pt x="4269" y="10204"/>
                    <a:pt x="4308" y="10204"/>
                  </a:cubicBezTo>
                  <a:cubicBezTo>
                    <a:pt x="4413" y="10204"/>
                    <a:pt x="4512" y="10259"/>
                    <a:pt x="4573" y="10347"/>
                  </a:cubicBezTo>
                  <a:lnTo>
                    <a:pt x="5252" y="11490"/>
                  </a:lnTo>
                  <a:cubicBezTo>
                    <a:pt x="5377" y="11698"/>
                    <a:pt x="5594" y="11802"/>
                    <a:pt x="5810" y="11802"/>
                  </a:cubicBezTo>
                  <a:cubicBezTo>
                    <a:pt x="6025" y="11802"/>
                    <a:pt x="6240" y="11698"/>
                    <a:pt x="6359" y="11490"/>
                  </a:cubicBezTo>
                  <a:lnTo>
                    <a:pt x="7037" y="10347"/>
                  </a:lnTo>
                  <a:cubicBezTo>
                    <a:pt x="7088" y="10253"/>
                    <a:pt x="7188" y="10202"/>
                    <a:pt x="7288" y="10202"/>
                  </a:cubicBezTo>
                  <a:cubicBezTo>
                    <a:pt x="7328" y="10202"/>
                    <a:pt x="7369" y="10211"/>
                    <a:pt x="7407" y="10228"/>
                  </a:cubicBezTo>
                  <a:lnTo>
                    <a:pt x="8633" y="10751"/>
                  </a:lnTo>
                  <a:cubicBezTo>
                    <a:pt x="8715" y="10787"/>
                    <a:pt x="8800" y="10804"/>
                    <a:pt x="8883" y="10804"/>
                  </a:cubicBezTo>
                  <a:cubicBezTo>
                    <a:pt x="9242" y="10804"/>
                    <a:pt x="9565" y="10493"/>
                    <a:pt x="9526" y="10097"/>
                  </a:cubicBezTo>
                  <a:lnTo>
                    <a:pt x="9407" y="8763"/>
                  </a:lnTo>
                  <a:cubicBezTo>
                    <a:pt x="9395" y="8620"/>
                    <a:pt x="9490" y="8489"/>
                    <a:pt x="9645" y="8454"/>
                  </a:cubicBezTo>
                  <a:lnTo>
                    <a:pt x="10943" y="8156"/>
                  </a:lnTo>
                  <a:cubicBezTo>
                    <a:pt x="11419" y="8049"/>
                    <a:pt x="11609" y="7477"/>
                    <a:pt x="11276" y="7096"/>
                  </a:cubicBezTo>
                  <a:lnTo>
                    <a:pt x="10407" y="6084"/>
                  </a:lnTo>
                  <a:cubicBezTo>
                    <a:pt x="10300" y="5965"/>
                    <a:pt x="10300" y="5810"/>
                    <a:pt x="10407" y="5703"/>
                  </a:cubicBezTo>
                  <a:lnTo>
                    <a:pt x="11276" y="4703"/>
                  </a:lnTo>
                  <a:cubicBezTo>
                    <a:pt x="11609" y="4334"/>
                    <a:pt x="11419" y="3751"/>
                    <a:pt x="10943" y="3643"/>
                  </a:cubicBezTo>
                  <a:lnTo>
                    <a:pt x="9645" y="3346"/>
                  </a:lnTo>
                  <a:cubicBezTo>
                    <a:pt x="9490" y="3322"/>
                    <a:pt x="9407" y="3179"/>
                    <a:pt x="9407" y="3036"/>
                  </a:cubicBezTo>
                  <a:lnTo>
                    <a:pt x="9526" y="1715"/>
                  </a:lnTo>
                  <a:cubicBezTo>
                    <a:pt x="9564" y="1312"/>
                    <a:pt x="9248" y="1002"/>
                    <a:pt x="8893" y="1002"/>
                  </a:cubicBezTo>
                  <a:cubicBezTo>
                    <a:pt x="8807" y="1002"/>
                    <a:pt x="8719" y="1020"/>
                    <a:pt x="8633" y="1060"/>
                  </a:cubicBezTo>
                  <a:lnTo>
                    <a:pt x="7407" y="1572"/>
                  </a:lnTo>
                  <a:cubicBezTo>
                    <a:pt x="7371" y="1588"/>
                    <a:pt x="7334" y="1595"/>
                    <a:pt x="7296" y="1595"/>
                  </a:cubicBezTo>
                  <a:cubicBezTo>
                    <a:pt x="7193" y="1595"/>
                    <a:pt x="7090" y="1540"/>
                    <a:pt x="7037" y="1453"/>
                  </a:cubicBezTo>
                  <a:lnTo>
                    <a:pt x="6359" y="310"/>
                  </a:lnTo>
                  <a:cubicBezTo>
                    <a:pt x="6170" y="10"/>
                    <a:pt x="5848" y="0"/>
                    <a:pt x="58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18" name="Google Shape;10318;p78"/>
          <p:cNvGrpSpPr/>
          <p:nvPr/>
        </p:nvGrpSpPr>
        <p:grpSpPr>
          <a:xfrm>
            <a:off x="3481945" y="4856166"/>
            <a:ext cx="568439" cy="443167"/>
            <a:chOff x="2611458" y="3816374"/>
            <a:chExt cx="426329" cy="332375"/>
          </a:xfrm>
          <a:solidFill>
            <a:schemeClr val="tx1"/>
          </a:solidFill>
        </p:grpSpPr>
        <p:sp>
          <p:nvSpPr>
            <p:cNvPr id="10319" name="Google Shape;10319;p78"/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0" name="Google Shape;10320;p78"/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1" name="Google Shape;10321;p78"/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2" name="Google Shape;10322;p78"/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3" name="Google Shape;10323;p78"/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4" name="Google Shape;10324;p78"/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5" name="Google Shape;10325;p78"/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6" name="Google Shape;10326;p78"/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7" name="Google Shape;10327;p78"/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8" name="Google Shape;10328;p78"/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329" name="Google Shape;10329;p78"/>
          <p:cNvSpPr/>
          <p:nvPr/>
        </p:nvSpPr>
        <p:spPr>
          <a:xfrm>
            <a:off x="2337004" y="4839489"/>
            <a:ext cx="474993" cy="475503"/>
          </a:xfrm>
          <a:custGeom>
            <a:avLst/>
            <a:gdLst/>
            <a:ahLst/>
            <a:cxnLst/>
            <a:rect l="l" t="t" r="r" b="b"/>
            <a:pathLst>
              <a:path w="11193" h="11205" extrusionOk="0">
                <a:moveTo>
                  <a:pt x="3763" y="358"/>
                </a:moveTo>
                <a:cubicBezTo>
                  <a:pt x="4096" y="358"/>
                  <a:pt x="4346" y="632"/>
                  <a:pt x="4346" y="941"/>
                </a:cubicBezTo>
                <a:cubicBezTo>
                  <a:pt x="4346" y="1144"/>
                  <a:pt x="4239" y="1346"/>
                  <a:pt x="4061" y="1441"/>
                </a:cubicBezTo>
                <a:cubicBezTo>
                  <a:pt x="4013" y="1477"/>
                  <a:pt x="3977" y="1536"/>
                  <a:pt x="3977" y="1596"/>
                </a:cubicBezTo>
                <a:lnTo>
                  <a:pt x="3977" y="2001"/>
                </a:lnTo>
                <a:cubicBezTo>
                  <a:pt x="3977" y="2096"/>
                  <a:pt x="4049" y="2179"/>
                  <a:pt x="4156" y="2179"/>
                </a:cubicBezTo>
                <a:lnTo>
                  <a:pt x="5394" y="2179"/>
                </a:lnTo>
                <a:lnTo>
                  <a:pt x="5394" y="3406"/>
                </a:lnTo>
                <a:cubicBezTo>
                  <a:pt x="5394" y="3513"/>
                  <a:pt x="5466" y="3584"/>
                  <a:pt x="5573" y="3584"/>
                </a:cubicBezTo>
                <a:lnTo>
                  <a:pt x="5966" y="3584"/>
                </a:lnTo>
                <a:cubicBezTo>
                  <a:pt x="6025" y="3584"/>
                  <a:pt x="6085" y="3561"/>
                  <a:pt x="6120" y="3501"/>
                </a:cubicBezTo>
                <a:cubicBezTo>
                  <a:pt x="6228" y="3322"/>
                  <a:pt x="6418" y="3215"/>
                  <a:pt x="6620" y="3215"/>
                </a:cubicBezTo>
                <a:cubicBezTo>
                  <a:pt x="6954" y="3215"/>
                  <a:pt x="7204" y="3489"/>
                  <a:pt x="7204" y="3799"/>
                </a:cubicBezTo>
                <a:cubicBezTo>
                  <a:pt x="7204" y="4120"/>
                  <a:pt x="6942" y="4382"/>
                  <a:pt x="6620" y="4382"/>
                </a:cubicBezTo>
                <a:cubicBezTo>
                  <a:pt x="6418" y="4382"/>
                  <a:pt x="6228" y="4275"/>
                  <a:pt x="6120" y="4096"/>
                </a:cubicBezTo>
                <a:cubicBezTo>
                  <a:pt x="6085" y="4037"/>
                  <a:pt x="6025" y="4001"/>
                  <a:pt x="5966" y="4001"/>
                </a:cubicBezTo>
                <a:lnTo>
                  <a:pt x="5573" y="4001"/>
                </a:lnTo>
                <a:cubicBezTo>
                  <a:pt x="5466" y="4001"/>
                  <a:pt x="5394" y="4084"/>
                  <a:pt x="5394" y="4180"/>
                </a:cubicBezTo>
                <a:lnTo>
                  <a:pt x="5394" y="5418"/>
                </a:lnTo>
                <a:lnTo>
                  <a:pt x="4334" y="5418"/>
                </a:lnTo>
                <a:lnTo>
                  <a:pt x="4334" y="5299"/>
                </a:lnTo>
                <a:cubicBezTo>
                  <a:pt x="4573" y="5120"/>
                  <a:pt x="4704" y="4834"/>
                  <a:pt x="4704" y="4561"/>
                </a:cubicBezTo>
                <a:cubicBezTo>
                  <a:pt x="4704" y="4037"/>
                  <a:pt x="4287" y="3620"/>
                  <a:pt x="3775" y="3620"/>
                </a:cubicBezTo>
                <a:cubicBezTo>
                  <a:pt x="3251" y="3620"/>
                  <a:pt x="2834" y="4037"/>
                  <a:pt x="2834" y="4561"/>
                </a:cubicBezTo>
                <a:cubicBezTo>
                  <a:pt x="2834" y="4858"/>
                  <a:pt x="2965" y="5132"/>
                  <a:pt x="3203" y="5299"/>
                </a:cubicBezTo>
                <a:lnTo>
                  <a:pt x="3203" y="5430"/>
                </a:lnTo>
                <a:lnTo>
                  <a:pt x="2144" y="5430"/>
                </a:lnTo>
                <a:lnTo>
                  <a:pt x="2144" y="2179"/>
                </a:lnTo>
                <a:lnTo>
                  <a:pt x="3382" y="2179"/>
                </a:lnTo>
                <a:cubicBezTo>
                  <a:pt x="3489" y="2179"/>
                  <a:pt x="3561" y="2096"/>
                  <a:pt x="3561" y="2001"/>
                </a:cubicBezTo>
                <a:lnTo>
                  <a:pt x="3561" y="1596"/>
                </a:lnTo>
                <a:cubicBezTo>
                  <a:pt x="3561" y="1536"/>
                  <a:pt x="3537" y="1477"/>
                  <a:pt x="3465" y="1441"/>
                </a:cubicBezTo>
                <a:cubicBezTo>
                  <a:pt x="3299" y="1346"/>
                  <a:pt x="3191" y="1144"/>
                  <a:pt x="3191" y="941"/>
                </a:cubicBezTo>
                <a:cubicBezTo>
                  <a:pt x="3191" y="608"/>
                  <a:pt x="3453" y="358"/>
                  <a:pt x="3763" y="358"/>
                </a:cubicBezTo>
                <a:close/>
                <a:moveTo>
                  <a:pt x="9014" y="5811"/>
                </a:moveTo>
                <a:lnTo>
                  <a:pt x="9014" y="7799"/>
                </a:lnTo>
                <a:lnTo>
                  <a:pt x="9014" y="8025"/>
                </a:lnTo>
                <a:lnTo>
                  <a:pt x="9014" y="9049"/>
                </a:lnTo>
                <a:lnTo>
                  <a:pt x="7775" y="9049"/>
                </a:lnTo>
                <a:cubicBezTo>
                  <a:pt x="7668" y="9049"/>
                  <a:pt x="7597" y="9121"/>
                  <a:pt x="7597" y="9228"/>
                </a:cubicBezTo>
                <a:lnTo>
                  <a:pt x="7597" y="9633"/>
                </a:lnTo>
                <a:cubicBezTo>
                  <a:pt x="7597" y="9692"/>
                  <a:pt x="7621" y="9752"/>
                  <a:pt x="7680" y="9776"/>
                </a:cubicBezTo>
                <a:cubicBezTo>
                  <a:pt x="7859" y="9883"/>
                  <a:pt x="7966" y="10073"/>
                  <a:pt x="7966" y="10288"/>
                </a:cubicBezTo>
                <a:cubicBezTo>
                  <a:pt x="7966" y="10609"/>
                  <a:pt x="7704" y="10871"/>
                  <a:pt x="7382" y="10871"/>
                </a:cubicBezTo>
                <a:cubicBezTo>
                  <a:pt x="7061" y="10871"/>
                  <a:pt x="6811" y="10597"/>
                  <a:pt x="6811" y="10288"/>
                </a:cubicBezTo>
                <a:cubicBezTo>
                  <a:pt x="6811" y="10073"/>
                  <a:pt x="6906" y="9883"/>
                  <a:pt x="7085" y="9776"/>
                </a:cubicBezTo>
                <a:cubicBezTo>
                  <a:pt x="7144" y="9752"/>
                  <a:pt x="7180" y="9692"/>
                  <a:pt x="7180" y="9633"/>
                </a:cubicBezTo>
                <a:lnTo>
                  <a:pt x="7180" y="9228"/>
                </a:lnTo>
                <a:cubicBezTo>
                  <a:pt x="7180" y="9121"/>
                  <a:pt x="7109" y="9049"/>
                  <a:pt x="7001" y="9049"/>
                </a:cubicBezTo>
                <a:lnTo>
                  <a:pt x="5763" y="9049"/>
                </a:lnTo>
                <a:lnTo>
                  <a:pt x="5763" y="7811"/>
                </a:lnTo>
                <a:cubicBezTo>
                  <a:pt x="5763" y="7716"/>
                  <a:pt x="5692" y="7632"/>
                  <a:pt x="5585" y="7632"/>
                </a:cubicBezTo>
                <a:lnTo>
                  <a:pt x="5180" y="7632"/>
                </a:lnTo>
                <a:cubicBezTo>
                  <a:pt x="5120" y="7632"/>
                  <a:pt x="5061" y="7668"/>
                  <a:pt x="5037" y="7728"/>
                </a:cubicBezTo>
                <a:cubicBezTo>
                  <a:pt x="4930" y="7906"/>
                  <a:pt x="4739" y="8013"/>
                  <a:pt x="4525" y="8013"/>
                </a:cubicBezTo>
                <a:cubicBezTo>
                  <a:pt x="4203" y="8013"/>
                  <a:pt x="3953" y="7740"/>
                  <a:pt x="3953" y="7430"/>
                </a:cubicBezTo>
                <a:cubicBezTo>
                  <a:pt x="3953" y="7120"/>
                  <a:pt x="4215" y="6847"/>
                  <a:pt x="4525" y="6847"/>
                </a:cubicBezTo>
                <a:cubicBezTo>
                  <a:pt x="4739" y="6847"/>
                  <a:pt x="4930" y="6954"/>
                  <a:pt x="5037" y="7132"/>
                </a:cubicBezTo>
                <a:cubicBezTo>
                  <a:pt x="5061" y="7192"/>
                  <a:pt x="5120" y="7216"/>
                  <a:pt x="5180" y="7216"/>
                </a:cubicBezTo>
                <a:lnTo>
                  <a:pt x="5585" y="7216"/>
                </a:lnTo>
                <a:cubicBezTo>
                  <a:pt x="5692" y="7216"/>
                  <a:pt x="5763" y="7144"/>
                  <a:pt x="5763" y="7037"/>
                </a:cubicBezTo>
                <a:lnTo>
                  <a:pt x="5763" y="5811"/>
                </a:lnTo>
                <a:lnTo>
                  <a:pt x="6823" y="5811"/>
                </a:lnTo>
                <a:lnTo>
                  <a:pt x="6823" y="5942"/>
                </a:lnTo>
                <a:cubicBezTo>
                  <a:pt x="6585" y="6120"/>
                  <a:pt x="6454" y="6406"/>
                  <a:pt x="6454" y="6680"/>
                </a:cubicBezTo>
                <a:cubicBezTo>
                  <a:pt x="6454" y="7204"/>
                  <a:pt x="6870" y="7621"/>
                  <a:pt x="7382" y="7621"/>
                </a:cubicBezTo>
                <a:cubicBezTo>
                  <a:pt x="7906" y="7621"/>
                  <a:pt x="8323" y="7204"/>
                  <a:pt x="8323" y="6680"/>
                </a:cubicBezTo>
                <a:cubicBezTo>
                  <a:pt x="8323" y="6382"/>
                  <a:pt x="8192" y="6108"/>
                  <a:pt x="7954" y="5942"/>
                </a:cubicBezTo>
                <a:lnTo>
                  <a:pt x="7954" y="5811"/>
                </a:lnTo>
                <a:close/>
                <a:moveTo>
                  <a:pt x="3799" y="1"/>
                </a:moveTo>
                <a:cubicBezTo>
                  <a:pt x="3275" y="1"/>
                  <a:pt x="2858" y="417"/>
                  <a:pt x="2858" y="941"/>
                </a:cubicBezTo>
                <a:cubicBezTo>
                  <a:pt x="2858" y="1239"/>
                  <a:pt x="3001" y="1525"/>
                  <a:pt x="3239" y="1679"/>
                </a:cubicBezTo>
                <a:lnTo>
                  <a:pt x="3239" y="1822"/>
                </a:lnTo>
                <a:lnTo>
                  <a:pt x="2001" y="1822"/>
                </a:lnTo>
                <a:cubicBezTo>
                  <a:pt x="1894" y="1822"/>
                  <a:pt x="1822" y="1894"/>
                  <a:pt x="1822" y="2001"/>
                </a:cubicBezTo>
                <a:lnTo>
                  <a:pt x="1822" y="5608"/>
                </a:lnTo>
                <a:lnTo>
                  <a:pt x="1822" y="6847"/>
                </a:lnTo>
                <a:lnTo>
                  <a:pt x="1691" y="6847"/>
                </a:lnTo>
                <a:cubicBezTo>
                  <a:pt x="1513" y="6609"/>
                  <a:pt x="1227" y="6478"/>
                  <a:pt x="941" y="6478"/>
                </a:cubicBezTo>
                <a:cubicBezTo>
                  <a:pt x="417" y="6478"/>
                  <a:pt x="1" y="6894"/>
                  <a:pt x="1" y="7406"/>
                </a:cubicBezTo>
                <a:cubicBezTo>
                  <a:pt x="1" y="7930"/>
                  <a:pt x="417" y="8347"/>
                  <a:pt x="941" y="8347"/>
                </a:cubicBezTo>
                <a:cubicBezTo>
                  <a:pt x="1239" y="8347"/>
                  <a:pt x="1525" y="8216"/>
                  <a:pt x="1691" y="7978"/>
                </a:cubicBezTo>
                <a:lnTo>
                  <a:pt x="1822" y="7978"/>
                </a:lnTo>
                <a:lnTo>
                  <a:pt x="1822" y="9216"/>
                </a:lnTo>
                <a:cubicBezTo>
                  <a:pt x="1822" y="9311"/>
                  <a:pt x="1894" y="9395"/>
                  <a:pt x="2001" y="9395"/>
                </a:cubicBezTo>
                <a:lnTo>
                  <a:pt x="2620" y="9395"/>
                </a:lnTo>
                <a:cubicBezTo>
                  <a:pt x="2727" y="9395"/>
                  <a:pt x="2799" y="9311"/>
                  <a:pt x="2799" y="9216"/>
                </a:cubicBezTo>
                <a:cubicBezTo>
                  <a:pt x="2799" y="9109"/>
                  <a:pt x="2727" y="9037"/>
                  <a:pt x="2620" y="9037"/>
                </a:cubicBezTo>
                <a:lnTo>
                  <a:pt x="2179" y="9037"/>
                </a:lnTo>
                <a:lnTo>
                  <a:pt x="2179" y="7799"/>
                </a:lnTo>
                <a:cubicBezTo>
                  <a:pt x="2179" y="7692"/>
                  <a:pt x="2108" y="7621"/>
                  <a:pt x="2001" y="7621"/>
                </a:cubicBezTo>
                <a:lnTo>
                  <a:pt x="1596" y="7621"/>
                </a:lnTo>
                <a:cubicBezTo>
                  <a:pt x="1536" y="7621"/>
                  <a:pt x="1477" y="7644"/>
                  <a:pt x="1453" y="7704"/>
                </a:cubicBezTo>
                <a:cubicBezTo>
                  <a:pt x="1346" y="7882"/>
                  <a:pt x="1155" y="7990"/>
                  <a:pt x="941" y="7990"/>
                </a:cubicBezTo>
                <a:cubicBezTo>
                  <a:pt x="620" y="7990"/>
                  <a:pt x="358" y="7728"/>
                  <a:pt x="358" y="7406"/>
                </a:cubicBezTo>
                <a:cubicBezTo>
                  <a:pt x="358" y="7085"/>
                  <a:pt x="632" y="6835"/>
                  <a:pt x="941" y="6835"/>
                </a:cubicBezTo>
                <a:cubicBezTo>
                  <a:pt x="1155" y="6835"/>
                  <a:pt x="1346" y="6930"/>
                  <a:pt x="1453" y="7109"/>
                </a:cubicBezTo>
                <a:cubicBezTo>
                  <a:pt x="1477" y="7168"/>
                  <a:pt x="1536" y="7204"/>
                  <a:pt x="1596" y="7204"/>
                </a:cubicBezTo>
                <a:lnTo>
                  <a:pt x="2001" y="7204"/>
                </a:lnTo>
                <a:cubicBezTo>
                  <a:pt x="2108" y="7204"/>
                  <a:pt x="2179" y="7132"/>
                  <a:pt x="2179" y="7025"/>
                </a:cubicBezTo>
                <a:lnTo>
                  <a:pt x="2179" y="5787"/>
                </a:lnTo>
                <a:lnTo>
                  <a:pt x="3418" y="5787"/>
                </a:lnTo>
                <a:cubicBezTo>
                  <a:pt x="3513" y="5787"/>
                  <a:pt x="3596" y="5716"/>
                  <a:pt x="3596" y="5608"/>
                </a:cubicBezTo>
                <a:lnTo>
                  <a:pt x="3596" y="5204"/>
                </a:lnTo>
                <a:cubicBezTo>
                  <a:pt x="3596" y="5144"/>
                  <a:pt x="3561" y="5085"/>
                  <a:pt x="3501" y="5061"/>
                </a:cubicBezTo>
                <a:cubicBezTo>
                  <a:pt x="3322" y="4954"/>
                  <a:pt x="3215" y="4763"/>
                  <a:pt x="3215" y="4549"/>
                </a:cubicBezTo>
                <a:cubicBezTo>
                  <a:pt x="3215" y="4227"/>
                  <a:pt x="3489" y="3977"/>
                  <a:pt x="3799" y="3977"/>
                </a:cubicBezTo>
                <a:cubicBezTo>
                  <a:pt x="4132" y="3977"/>
                  <a:pt x="4382" y="4239"/>
                  <a:pt x="4382" y="4549"/>
                </a:cubicBezTo>
                <a:cubicBezTo>
                  <a:pt x="4382" y="4763"/>
                  <a:pt x="4275" y="4954"/>
                  <a:pt x="4096" y="5061"/>
                </a:cubicBezTo>
                <a:cubicBezTo>
                  <a:pt x="4037" y="5085"/>
                  <a:pt x="4013" y="5144"/>
                  <a:pt x="4013" y="5204"/>
                </a:cubicBezTo>
                <a:lnTo>
                  <a:pt x="4013" y="5608"/>
                </a:lnTo>
                <a:cubicBezTo>
                  <a:pt x="4013" y="5716"/>
                  <a:pt x="4084" y="5787"/>
                  <a:pt x="4192" y="5787"/>
                </a:cubicBezTo>
                <a:lnTo>
                  <a:pt x="5418" y="5787"/>
                </a:lnTo>
                <a:lnTo>
                  <a:pt x="5418" y="6847"/>
                </a:lnTo>
                <a:lnTo>
                  <a:pt x="5287" y="6847"/>
                </a:lnTo>
                <a:cubicBezTo>
                  <a:pt x="5108" y="6609"/>
                  <a:pt x="4823" y="6478"/>
                  <a:pt x="4549" y="6478"/>
                </a:cubicBezTo>
                <a:cubicBezTo>
                  <a:pt x="4025" y="6478"/>
                  <a:pt x="3608" y="6894"/>
                  <a:pt x="3608" y="7406"/>
                </a:cubicBezTo>
                <a:cubicBezTo>
                  <a:pt x="3608" y="7930"/>
                  <a:pt x="4025" y="8347"/>
                  <a:pt x="4549" y="8347"/>
                </a:cubicBezTo>
                <a:cubicBezTo>
                  <a:pt x="4846" y="8347"/>
                  <a:pt x="5120" y="8216"/>
                  <a:pt x="5287" y="7978"/>
                </a:cubicBezTo>
                <a:lnTo>
                  <a:pt x="5418" y="7978"/>
                </a:lnTo>
                <a:lnTo>
                  <a:pt x="5418" y="9037"/>
                </a:lnTo>
                <a:lnTo>
                  <a:pt x="3168" y="9037"/>
                </a:lnTo>
                <a:cubicBezTo>
                  <a:pt x="3072" y="9037"/>
                  <a:pt x="3001" y="9109"/>
                  <a:pt x="3001" y="9216"/>
                </a:cubicBezTo>
                <a:cubicBezTo>
                  <a:pt x="3001" y="9311"/>
                  <a:pt x="3072" y="9395"/>
                  <a:pt x="3168" y="9395"/>
                </a:cubicBezTo>
                <a:lnTo>
                  <a:pt x="6835" y="9395"/>
                </a:lnTo>
                <a:lnTo>
                  <a:pt x="6835" y="9526"/>
                </a:lnTo>
                <a:cubicBezTo>
                  <a:pt x="6597" y="9704"/>
                  <a:pt x="6466" y="9990"/>
                  <a:pt x="6466" y="10264"/>
                </a:cubicBezTo>
                <a:cubicBezTo>
                  <a:pt x="6466" y="10788"/>
                  <a:pt x="6882" y="11204"/>
                  <a:pt x="7406" y="11204"/>
                </a:cubicBezTo>
                <a:cubicBezTo>
                  <a:pt x="7918" y="11204"/>
                  <a:pt x="8335" y="10788"/>
                  <a:pt x="8335" y="10264"/>
                </a:cubicBezTo>
                <a:cubicBezTo>
                  <a:pt x="8335" y="9966"/>
                  <a:pt x="8204" y="9692"/>
                  <a:pt x="7966" y="9526"/>
                </a:cubicBezTo>
                <a:lnTo>
                  <a:pt x="7966" y="9395"/>
                </a:lnTo>
                <a:lnTo>
                  <a:pt x="9204" y="9395"/>
                </a:lnTo>
                <a:cubicBezTo>
                  <a:pt x="9311" y="9395"/>
                  <a:pt x="9383" y="9311"/>
                  <a:pt x="9383" y="9216"/>
                </a:cubicBezTo>
                <a:lnTo>
                  <a:pt x="9383" y="8002"/>
                </a:lnTo>
                <a:lnTo>
                  <a:pt x="9383" y="7787"/>
                </a:lnTo>
                <a:lnTo>
                  <a:pt x="9383" y="5596"/>
                </a:lnTo>
                <a:lnTo>
                  <a:pt x="9383" y="4358"/>
                </a:lnTo>
                <a:lnTo>
                  <a:pt x="9514" y="4358"/>
                </a:lnTo>
                <a:cubicBezTo>
                  <a:pt x="9692" y="4596"/>
                  <a:pt x="9978" y="4727"/>
                  <a:pt x="10264" y="4727"/>
                </a:cubicBezTo>
                <a:cubicBezTo>
                  <a:pt x="10776" y="4727"/>
                  <a:pt x="11192" y="4311"/>
                  <a:pt x="11192" y="3799"/>
                </a:cubicBezTo>
                <a:cubicBezTo>
                  <a:pt x="11192" y="3287"/>
                  <a:pt x="10776" y="2858"/>
                  <a:pt x="10264" y="2858"/>
                </a:cubicBezTo>
                <a:cubicBezTo>
                  <a:pt x="9966" y="2858"/>
                  <a:pt x="9680" y="2989"/>
                  <a:pt x="9514" y="3227"/>
                </a:cubicBezTo>
                <a:lnTo>
                  <a:pt x="9383" y="3227"/>
                </a:lnTo>
                <a:lnTo>
                  <a:pt x="9383" y="2001"/>
                </a:lnTo>
                <a:cubicBezTo>
                  <a:pt x="9383" y="1894"/>
                  <a:pt x="9311" y="1822"/>
                  <a:pt x="9204" y="1822"/>
                </a:cubicBezTo>
                <a:lnTo>
                  <a:pt x="8609" y="1822"/>
                </a:lnTo>
                <a:cubicBezTo>
                  <a:pt x="8502" y="1822"/>
                  <a:pt x="8430" y="1894"/>
                  <a:pt x="8430" y="2001"/>
                </a:cubicBezTo>
                <a:cubicBezTo>
                  <a:pt x="8430" y="2096"/>
                  <a:pt x="8502" y="2179"/>
                  <a:pt x="8609" y="2179"/>
                </a:cubicBezTo>
                <a:lnTo>
                  <a:pt x="9026" y="2179"/>
                </a:lnTo>
                <a:lnTo>
                  <a:pt x="9026" y="3406"/>
                </a:lnTo>
                <a:cubicBezTo>
                  <a:pt x="9026" y="3513"/>
                  <a:pt x="9097" y="3584"/>
                  <a:pt x="9204" y="3584"/>
                </a:cubicBezTo>
                <a:lnTo>
                  <a:pt x="9609" y="3584"/>
                </a:lnTo>
                <a:cubicBezTo>
                  <a:pt x="9668" y="3584"/>
                  <a:pt x="9728" y="3561"/>
                  <a:pt x="9752" y="3501"/>
                </a:cubicBezTo>
                <a:cubicBezTo>
                  <a:pt x="9859" y="3322"/>
                  <a:pt x="10049" y="3215"/>
                  <a:pt x="10264" y="3215"/>
                </a:cubicBezTo>
                <a:cubicBezTo>
                  <a:pt x="10585" y="3215"/>
                  <a:pt x="10835" y="3489"/>
                  <a:pt x="10835" y="3799"/>
                </a:cubicBezTo>
                <a:cubicBezTo>
                  <a:pt x="10835" y="4120"/>
                  <a:pt x="10573" y="4382"/>
                  <a:pt x="10264" y="4382"/>
                </a:cubicBezTo>
                <a:cubicBezTo>
                  <a:pt x="10049" y="4382"/>
                  <a:pt x="9859" y="4275"/>
                  <a:pt x="9752" y="4096"/>
                </a:cubicBezTo>
                <a:cubicBezTo>
                  <a:pt x="9728" y="4037"/>
                  <a:pt x="9668" y="4001"/>
                  <a:pt x="9609" y="4001"/>
                </a:cubicBezTo>
                <a:lnTo>
                  <a:pt x="9204" y="4001"/>
                </a:lnTo>
                <a:cubicBezTo>
                  <a:pt x="9097" y="4001"/>
                  <a:pt x="9026" y="4084"/>
                  <a:pt x="9026" y="4180"/>
                </a:cubicBezTo>
                <a:lnTo>
                  <a:pt x="9026" y="5418"/>
                </a:lnTo>
                <a:lnTo>
                  <a:pt x="7787" y="5418"/>
                </a:lnTo>
                <a:cubicBezTo>
                  <a:pt x="7680" y="5418"/>
                  <a:pt x="7609" y="5489"/>
                  <a:pt x="7609" y="5596"/>
                </a:cubicBezTo>
                <a:lnTo>
                  <a:pt x="7609" y="6001"/>
                </a:lnTo>
                <a:cubicBezTo>
                  <a:pt x="7609" y="6061"/>
                  <a:pt x="7644" y="6120"/>
                  <a:pt x="7704" y="6144"/>
                </a:cubicBezTo>
                <a:cubicBezTo>
                  <a:pt x="7883" y="6251"/>
                  <a:pt x="7978" y="6442"/>
                  <a:pt x="7978" y="6656"/>
                </a:cubicBezTo>
                <a:cubicBezTo>
                  <a:pt x="7978" y="6978"/>
                  <a:pt x="7716" y="7240"/>
                  <a:pt x="7406" y="7240"/>
                </a:cubicBezTo>
                <a:cubicBezTo>
                  <a:pt x="7073" y="7240"/>
                  <a:pt x="6823" y="6966"/>
                  <a:pt x="6823" y="6656"/>
                </a:cubicBezTo>
                <a:cubicBezTo>
                  <a:pt x="6823" y="6442"/>
                  <a:pt x="6930" y="6251"/>
                  <a:pt x="7109" y="6144"/>
                </a:cubicBezTo>
                <a:cubicBezTo>
                  <a:pt x="7168" y="6120"/>
                  <a:pt x="7192" y="6061"/>
                  <a:pt x="7192" y="6001"/>
                </a:cubicBezTo>
                <a:lnTo>
                  <a:pt x="7192" y="5596"/>
                </a:lnTo>
                <a:cubicBezTo>
                  <a:pt x="7192" y="5489"/>
                  <a:pt x="7121" y="5418"/>
                  <a:pt x="7013" y="5418"/>
                </a:cubicBezTo>
                <a:lnTo>
                  <a:pt x="5775" y="5418"/>
                </a:lnTo>
                <a:lnTo>
                  <a:pt x="5775" y="4358"/>
                </a:lnTo>
                <a:lnTo>
                  <a:pt x="5918" y="4358"/>
                </a:lnTo>
                <a:cubicBezTo>
                  <a:pt x="6097" y="4596"/>
                  <a:pt x="6370" y="4739"/>
                  <a:pt x="6656" y="4739"/>
                </a:cubicBezTo>
                <a:cubicBezTo>
                  <a:pt x="7180" y="4739"/>
                  <a:pt x="7597" y="4323"/>
                  <a:pt x="7597" y="3799"/>
                </a:cubicBezTo>
                <a:cubicBezTo>
                  <a:pt x="7597" y="3275"/>
                  <a:pt x="7180" y="2858"/>
                  <a:pt x="6656" y="2858"/>
                </a:cubicBezTo>
                <a:cubicBezTo>
                  <a:pt x="6359" y="2858"/>
                  <a:pt x="6073" y="2989"/>
                  <a:pt x="5918" y="3227"/>
                </a:cubicBezTo>
                <a:lnTo>
                  <a:pt x="5775" y="3227"/>
                </a:lnTo>
                <a:lnTo>
                  <a:pt x="5775" y="2179"/>
                </a:lnTo>
                <a:lnTo>
                  <a:pt x="8025" y="2179"/>
                </a:lnTo>
                <a:cubicBezTo>
                  <a:pt x="8133" y="2179"/>
                  <a:pt x="8204" y="2096"/>
                  <a:pt x="8204" y="2001"/>
                </a:cubicBezTo>
                <a:cubicBezTo>
                  <a:pt x="8204" y="1894"/>
                  <a:pt x="8133" y="1822"/>
                  <a:pt x="8025" y="1822"/>
                </a:cubicBezTo>
                <a:lnTo>
                  <a:pt x="4370" y="1822"/>
                </a:lnTo>
                <a:lnTo>
                  <a:pt x="4370" y="1679"/>
                </a:lnTo>
                <a:cubicBezTo>
                  <a:pt x="4608" y="1501"/>
                  <a:pt x="4739" y="1227"/>
                  <a:pt x="4739" y="941"/>
                </a:cubicBezTo>
                <a:cubicBezTo>
                  <a:pt x="4739" y="417"/>
                  <a:pt x="4323" y="1"/>
                  <a:pt x="3799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330" name="Google Shape;10330;p78"/>
          <p:cNvGrpSpPr/>
          <p:nvPr/>
        </p:nvGrpSpPr>
        <p:grpSpPr>
          <a:xfrm>
            <a:off x="5359979" y="4841524"/>
            <a:ext cx="391605" cy="471939"/>
            <a:chOff x="4019984" y="3805393"/>
            <a:chExt cx="293704" cy="353954"/>
          </a:xfrm>
          <a:solidFill>
            <a:schemeClr val="tx1"/>
          </a:solidFill>
        </p:grpSpPr>
        <p:sp>
          <p:nvSpPr>
            <p:cNvPr id="10331" name="Google Shape;10331;p78"/>
            <p:cNvSpPr/>
            <p:nvPr/>
          </p:nvSpPr>
          <p:spPr>
            <a:xfrm>
              <a:off x="4019984" y="3805393"/>
              <a:ext cx="293704" cy="353954"/>
            </a:xfrm>
            <a:custGeom>
              <a:avLst/>
              <a:gdLst/>
              <a:ahLst/>
              <a:cxnLst/>
              <a:rect l="l" t="t" r="r" b="b"/>
              <a:pathLst>
                <a:path w="9228" h="11121" extrusionOk="0">
                  <a:moveTo>
                    <a:pt x="477" y="1084"/>
                  </a:moveTo>
                  <a:cubicBezTo>
                    <a:pt x="727" y="1084"/>
                    <a:pt x="977" y="1215"/>
                    <a:pt x="1108" y="1429"/>
                  </a:cubicBezTo>
                  <a:lnTo>
                    <a:pt x="1251" y="1608"/>
                  </a:lnTo>
                  <a:cubicBezTo>
                    <a:pt x="1382" y="1798"/>
                    <a:pt x="1608" y="1917"/>
                    <a:pt x="1822" y="1917"/>
                  </a:cubicBezTo>
                  <a:lnTo>
                    <a:pt x="1822" y="2620"/>
                  </a:lnTo>
                  <a:cubicBezTo>
                    <a:pt x="1822" y="3120"/>
                    <a:pt x="1906" y="3596"/>
                    <a:pt x="2049" y="4072"/>
                  </a:cubicBezTo>
                  <a:cubicBezTo>
                    <a:pt x="1918" y="4001"/>
                    <a:pt x="1775" y="3929"/>
                    <a:pt x="1620" y="3870"/>
                  </a:cubicBezTo>
                  <a:cubicBezTo>
                    <a:pt x="1298" y="3739"/>
                    <a:pt x="965" y="3596"/>
                    <a:pt x="727" y="3334"/>
                  </a:cubicBezTo>
                  <a:cubicBezTo>
                    <a:pt x="441" y="3024"/>
                    <a:pt x="310" y="2560"/>
                    <a:pt x="310" y="1929"/>
                  </a:cubicBezTo>
                  <a:lnTo>
                    <a:pt x="310" y="1250"/>
                  </a:lnTo>
                  <a:cubicBezTo>
                    <a:pt x="310" y="1203"/>
                    <a:pt x="322" y="1155"/>
                    <a:pt x="358" y="1131"/>
                  </a:cubicBezTo>
                  <a:cubicBezTo>
                    <a:pt x="382" y="1096"/>
                    <a:pt x="429" y="1084"/>
                    <a:pt x="477" y="1084"/>
                  </a:cubicBezTo>
                  <a:close/>
                  <a:moveTo>
                    <a:pt x="8704" y="1084"/>
                  </a:moveTo>
                  <a:cubicBezTo>
                    <a:pt x="8752" y="1084"/>
                    <a:pt x="8799" y="1096"/>
                    <a:pt x="8823" y="1131"/>
                  </a:cubicBezTo>
                  <a:cubicBezTo>
                    <a:pt x="8847" y="1155"/>
                    <a:pt x="8871" y="1203"/>
                    <a:pt x="8871" y="1250"/>
                  </a:cubicBezTo>
                  <a:lnTo>
                    <a:pt x="8871" y="1929"/>
                  </a:lnTo>
                  <a:lnTo>
                    <a:pt x="8883" y="1929"/>
                  </a:lnTo>
                  <a:cubicBezTo>
                    <a:pt x="8883" y="2572"/>
                    <a:pt x="8752" y="3036"/>
                    <a:pt x="8466" y="3334"/>
                  </a:cubicBezTo>
                  <a:cubicBezTo>
                    <a:pt x="8228" y="3596"/>
                    <a:pt x="7883" y="3739"/>
                    <a:pt x="7573" y="3870"/>
                  </a:cubicBezTo>
                  <a:cubicBezTo>
                    <a:pt x="7430" y="3929"/>
                    <a:pt x="7263" y="3989"/>
                    <a:pt x="7133" y="4072"/>
                  </a:cubicBezTo>
                  <a:cubicBezTo>
                    <a:pt x="7275" y="3620"/>
                    <a:pt x="7347" y="3120"/>
                    <a:pt x="7347" y="2620"/>
                  </a:cubicBezTo>
                  <a:lnTo>
                    <a:pt x="7347" y="1917"/>
                  </a:lnTo>
                  <a:cubicBezTo>
                    <a:pt x="7585" y="1917"/>
                    <a:pt x="7799" y="1798"/>
                    <a:pt x="7930" y="1608"/>
                  </a:cubicBezTo>
                  <a:lnTo>
                    <a:pt x="8061" y="1429"/>
                  </a:lnTo>
                  <a:cubicBezTo>
                    <a:pt x="8216" y="1215"/>
                    <a:pt x="8454" y="1084"/>
                    <a:pt x="8704" y="1084"/>
                  </a:cubicBezTo>
                  <a:close/>
                  <a:moveTo>
                    <a:pt x="7347" y="345"/>
                  </a:moveTo>
                  <a:lnTo>
                    <a:pt x="7347" y="726"/>
                  </a:lnTo>
                  <a:lnTo>
                    <a:pt x="5954" y="726"/>
                  </a:lnTo>
                  <a:cubicBezTo>
                    <a:pt x="5859" y="726"/>
                    <a:pt x="5787" y="798"/>
                    <a:pt x="5787" y="893"/>
                  </a:cubicBezTo>
                  <a:cubicBezTo>
                    <a:pt x="5787" y="976"/>
                    <a:pt x="5859" y="1060"/>
                    <a:pt x="5954" y="1060"/>
                  </a:cubicBezTo>
                  <a:lnTo>
                    <a:pt x="7013" y="1060"/>
                  </a:lnTo>
                  <a:lnTo>
                    <a:pt x="7013" y="2620"/>
                  </a:lnTo>
                  <a:cubicBezTo>
                    <a:pt x="7037" y="4036"/>
                    <a:pt x="6359" y="5382"/>
                    <a:pt x="5204" y="6239"/>
                  </a:cubicBezTo>
                  <a:lnTo>
                    <a:pt x="5085" y="6322"/>
                  </a:lnTo>
                  <a:cubicBezTo>
                    <a:pt x="5061" y="6322"/>
                    <a:pt x="5025" y="6310"/>
                    <a:pt x="5001" y="6310"/>
                  </a:cubicBezTo>
                  <a:lnTo>
                    <a:pt x="4192" y="6310"/>
                  </a:lnTo>
                  <a:cubicBezTo>
                    <a:pt x="4168" y="6310"/>
                    <a:pt x="4132" y="6310"/>
                    <a:pt x="4108" y="6322"/>
                  </a:cubicBezTo>
                  <a:lnTo>
                    <a:pt x="3989" y="6239"/>
                  </a:lnTo>
                  <a:cubicBezTo>
                    <a:pt x="2846" y="5382"/>
                    <a:pt x="2156" y="4048"/>
                    <a:pt x="2156" y="2620"/>
                  </a:cubicBezTo>
                  <a:lnTo>
                    <a:pt x="2156" y="1060"/>
                  </a:lnTo>
                  <a:lnTo>
                    <a:pt x="5204" y="1060"/>
                  </a:lnTo>
                  <a:cubicBezTo>
                    <a:pt x="5299" y="1060"/>
                    <a:pt x="5370" y="976"/>
                    <a:pt x="5370" y="893"/>
                  </a:cubicBezTo>
                  <a:cubicBezTo>
                    <a:pt x="5370" y="798"/>
                    <a:pt x="5299" y="726"/>
                    <a:pt x="5204" y="726"/>
                  </a:cubicBezTo>
                  <a:lnTo>
                    <a:pt x="1810" y="726"/>
                  </a:lnTo>
                  <a:lnTo>
                    <a:pt x="1810" y="345"/>
                  </a:lnTo>
                  <a:close/>
                  <a:moveTo>
                    <a:pt x="5001" y="6632"/>
                  </a:moveTo>
                  <a:cubicBezTo>
                    <a:pt x="5061" y="6632"/>
                    <a:pt x="5108" y="6680"/>
                    <a:pt x="5108" y="6739"/>
                  </a:cubicBezTo>
                  <a:lnTo>
                    <a:pt x="5108" y="6858"/>
                  </a:lnTo>
                  <a:cubicBezTo>
                    <a:pt x="5108" y="6918"/>
                    <a:pt x="5061" y="6965"/>
                    <a:pt x="5001" y="6965"/>
                  </a:cubicBezTo>
                  <a:lnTo>
                    <a:pt x="4192" y="6965"/>
                  </a:lnTo>
                  <a:cubicBezTo>
                    <a:pt x="4132" y="6965"/>
                    <a:pt x="4085" y="6918"/>
                    <a:pt x="4085" y="6858"/>
                  </a:cubicBezTo>
                  <a:lnTo>
                    <a:pt x="4085" y="6739"/>
                  </a:lnTo>
                  <a:cubicBezTo>
                    <a:pt x="4085" y="6680"/>
                    <a:pt x="4132" y="6632"/>
                    <a:pt x="4192" y="6632"/>
                  </a:cubicBezTo>
                  <a:close/>
                  <a:moveTo>
                    <a:pt x="4787" y="7287"/>
                  </a:moveTo>
                  <a:lnTo>
                    <a:pt x="4787" y="8882"/>
                  </a:lnTo>
                  <a:lnTo>
                    <a:pt x="4406" y="8882"/>
                  </a:lnTo>
                  <a:lnTo>
                    <a:pt x="4406" y="7287"/>
                  </a:lnTo>
                  <a:close/>
                  <a:moveTo>
                    <a:pt x="5609" y="9216"/>
                  </a:moveTo>
                  <a:cubicBezTo>
                    <a:pt x="5728" y="9216"/>
                    <a:pt x="5823" y="9299"/>
                    <a:pt x="5823" y="9418"/>
                  </a:cubicBezTo>
                  <a:lnTo>
                    <a:pt x="5823" y="9609"/>
                  </a:lnTo>
                  <a:lnTo>
                    <a:pt x="4370" y="9609"/>
                  </a:lnTo>
                  <a:cubicBezTo>
                    <a:pt x="4287" y="9609"/>
                    <a:pt x="4204" y="9680"/>
                    <a:pt x="4204" y="9775"/>
                  </a:cubicBezTo>
                  <a:cubicBezTo>
                    <a:pt x="4204" y="9870"/>
                    <a:pt x="4287" y="9942"/>
                    <a:pt x="4370" y="9942"/>
                  </a:cubicBezTo>
                  <a:lnTo>
                    <a:pt x="6585" y="9942"/>
                  </a:lnTo>
                  <a:cubicBezTo>
                    <a:pt x="6609" y="9942"/>
                    <a:pt x="6621" y="9954"/>
                    <a:pt x="6632" y="9966"/>
                  </a:cubicBezTo>
                  <a:lnTo>
                    <a:pt x="6787" y="10763"/>
                  </a:lnTo>
                  <a:cubicBezTo>
                    <a:pt x="6787" y="10775"/>
                    <a:pt x="6787" y="10787"/>
                    <a:pt x="6763" y="10787"/>
                  </a:cubicBezTo>
                  <a:cubicBezTo>
                    <a:pt x="6763" y="10787"/>
                    <a:pt x="6752" y="10799"/>
                    <a:pt x="6740" y="10799"/>
                  </a:cubicBezTo>
                  <a:lnTo>
                    <a:pt x="2453" y="10799"/>
                  </a:lnTo>
                  <a:cubicBezTo>
                    <a:pt x="2441" y="10799"/>
                    <a:pt x="2418" y="10787"/>
                    <a:pt x="2418" y="10787"/>
                  </a:cubicBezTo>
                  <a:cubicBezTo>
                    <a:pt x="2418" y="10787"/>
                    <a:pt x="2406" y="10775"/>
                    <a:pt x="2406" y="10763"/>
                  </a:cubicBezTo>
                  <a:lnTo>
                    <a:pt x="2561" y="9966"/>
                  </a:lnTo>
                  <a:cubicBezTo>
                    <a:pt x="2561" y="9954"/>
                    <a:pt x="2572" y="9942"/>
                    <a:pt x="2596" y="9942"/>
                  </a:cubicBezTo>
                  <a:lnTo>
                    <a:pt x="3596" y="9942"/>
                  </a:lnTo>
                  <a:cubicBezTo>
                    <a:pt x="3692" y="9942"/>
                    <a:pt x="3763" y="9870"/>
                    <a:pt x="3763" y="9775"/>
                  </a:cubicBezTo>
                  <a:cubicBezTo>
                    <a:pt x="3763" y="9680"/>
                    <a:pt x="3692" y="9609"/>
                    <a:pt x="3596" y="9609"/>
                  </a:cubicBezTo>
                  <a:lnTo>
                    <a:pt x="3370" y="9609"/>
                  </a:lnTo>
                  <a:lnTo>
                    <a:pt x="3370" y="9418"/>
                  </a:lnTo>
                  <a:cubicBezTo>
                    <a:pt x="3370" y="9299"/>
                    <a:pt x="3465" y="9216"/>
                    <a:pt x="3584" y="9216"/>
                  </a:cubicBezTo>
                  <a:close/>
                  <a:moveTo>
                    <a:pt x="1810" y="0"/>
                  </a:moveTo>
                  <a:cubicBezTo>
                    <a:pt x="1656" y="0"/>
                    <a:pt x="1501" y="131"/>
                    <a:pt x="1501" y="310"/>
                  </a:cubicBezTo>
                  <a:lnTo>
                    <a:pt x="1501" y="726"/>
                  </a:lnTo>
                  <a:cubicBezTo>
                    <a:pt x="1501" y="893"/>
                    <a:pt x="1632" y="1036"/>
                    <a:pt x="1810" y="1036"/>
                  </a:cubicBezTo>
                  <a:lnTo>
                    <a:pt x="1846" y="1036"/>
                  </a:lnTo>
                  <a:lnTo>
                    <a:pt x="1846" y="1572"/>
                  </a:lnTo>
                  <a:cubicBezTo>
                    <a:pt x="1727" y="1572"/>
                    <a:pt x="1608" y="1512"/>
                    <a:pt x="1537" y="1417"/>
                  </a:cubicBezTo>
                  <a:lnTo>
                    <a:pt x="1394" y="1238"/>
                  </a:lnTo>
                  <a:cubicBezTo>
                    <a:pt x="1191" y="941"/>
                    <a:pt x="846" y="762"/>
                    <a:pt x="489" y="762"/>
                  </a:cubicBezTo>
                  <a:cubicBezTo>
                    <a:pt x="358" y="762"/>
                    <a:pt x="239" y="798"/>
                    <a:pt x="144" y="905"/>
                  </a:cubicBezTo>
                  <a:cubicBezTo>
                    <a:pt x="60" y="1000"/>
                    <a:pt x="1" y="1131"/>
                    <a:pt x="1" y="1250"/>
                  </a:cubicBezTo>
                  <a:lnTo>
                    <a:pt x="1" y="1929"/>
                  </a:lnTo>
                  <a:cubicBezTo>
                    <a:pt x="1" y="3560"/>
                    <a:pt x="834" y="3894"/>
                    <a:pt x="1501" y="4179"/>
                  </a:cubicBezTo>
                  <a:cubicBezTo>
                    <a:pt x="1870" y="4334"/>
                    <a:pt x="2203" y="4465"/>
                    <a:pt x="2370" y="4786"/>
                  </a:cubicBezTo>
                  <a:cubicBezTo>
                    <a:pt x="2406" y="4882"/>
                    <a:pt x="2394" y="4965"/>
                    <a:pt x="2334" y="5025"/>
                  </a:cubicBezTo>
                  <a:cubicBezTo>
                    <a:pt x="2284" y="5092"/>
                    <a:pt x="2191" y="5124"/>
                    <a:pt x="2108" y="5124"/>
                  </a:cubicBezTo>
                  <a:cubicBezTo>
                    <a:pt x="2073" y="5124"/>
                    <a:pt x="2041" y="5118"/>
                    <a:pt x="2013" y="5108"/>
                  </a:cubicBezTo>
                  <a:cubicBezTo>
                    <a:pt x="1894" y="5060"/>
                    <a:pt x="1870" y="4906"/>
                    <a:pt x="1870" y="4786"/>
                  </a:cubicBezTo>
                  <a:cubicBezTo>
                    <a:pt x="1870" y="4703"/>
                    <a:pt x="1810" y="4632"/>
                    <a:pt x="1727" y="4632"/>
                  </a:cubicBezTo>
                  <a:cubicBezTo>
                    <a:pt x="1632" y="4632"/>
                    <a:pt x="1560" y="4691"/>
                    <a:pt x="1560" y="4775"/>
                  </a:cubicBezTo>
                  <a:cubicBezTo>
                    <a:pt x="1560" y="4929"/>
                    <a:pt x="1572" y="5263"/>
                    <a:pt x="1894" y="5406"/>
                  </a:cubicBezTo>
                  <a:cubicBezTo>
                    <a:pt x="1965" y="5429"/>
                    <a:pt x="2037" y="5441"/>
                    <a:pt x="2108" y="5441"/>
                  </a:cubicBezTo>
                  <a:cubicBezTo>
                    <a:pt x="2275" y="5441"/>
                    <a:pt x="2453" y="5370"/>
                    <a:pt x="2572" y="5251"/>
                  </a:cubicBezTo>
                  <a:cubicBezTo>
                    <a:pt x="2584" y="5239"/>
                    <a:pt x="2608" y="5227"/>
                    <a:pt x="2608" y="5203"/>
                  </a:cubicBezTo>
                  <a:cubicBezTo>
                    <a:pt x="2918" y="5703"/>
                    <a:pt x="3323" y="6144"/>
                    <a:pt x="3811" y="6489"/>
                  </a:cubicBezTo>
                  <a:lnTo>
                    <a:pt x="3834" y="6501"/>
                  </a:lnTo>
                  <a:cubicBezTo>
                    <a:pt x="3799" y="6561"/>
                    <a:pt x="3775" y="6656"/>
                    <a:pt x="3775" y="6727"/>
                  </a:cubicBezTo>
                  <a:lnTo>
                    <a:pt x="3775" y="6846"/>
                  </a:lnTo>
                  <a:cubicBezTo>
                    <a:pt x="3775" y="7037"/>
                    <a:pt x="3918" y="7215"/>
                    <a:pt x="4096" y="7263"/>
                  </a:cubicBezTo>
                  <a:lnTo>
                    <a:pt x="4096" y="8870"/>
                  </a:lnTo>
                  <a:lnTo>
                    <a:pt x="3596" y="8870"/>
                  </a:lnTo>
                  <a:cubicBezTo>
                    <a:pt x="3299" y="8870"/>
                    <a:pt x="3061" y="9108"/>
                    <a:pt x="3061" y="9406"/>
                  </a:cubicBezTo>
                  <a:lnTo>
                    <a:pt x="3061" y="9597"/>
                  </a:lnTo>
                  <a:lnTo>
                    <a:pt x="2620" y="9597"/>
                  </a:lnTo>
                  <a:cubicBezTo>
                    <a:pt x="2441" y="9597"/>
                    <a:pt x="2287" y="9716"/>
                    <a:pt x="2263" y="9894"/>
                  </a:cubicBezTo>
                  <a:lnTo>
                    <a:pt x="2108" y="10680"/>
                  </a:lnTo>
                  <a:cubicBezTo>
                    <a:pt x="2096" y="10787"/>
                    <a:pt x="2108" y="10906"/>
                    <a:pt x="2191" y="10978"/>
                  </a:cubicBezTo>
                  <a:cubicBezTo>
                    <a:pt x="2263" y="11073"/>
                    <a:pt x="2370" y="11121"/>
                    <a:pt x="2465" y="11121"/>
                  </a:cubicBezTo>
                  <a:lnTo>
                    <a:pt x="6752" y="11121"/>
                  </a:lnTo>
                  <a:cubicBezTo>
                    <a:pt x="6859" y="11121"/>
                    <a:pt x="6966" y="11073"/>
                    <a:pt x="7037" y="10978"/>
                  </a:cubicBezTo>
                  <a:cubicBezTo>
                    <a:pt x="7109" y="10894"/>
                    <a:pt x="7144" y="10787"/>
                    <a:pt x="7109" y="10680"/>
                  </a:cubicBezTo>
                  <a:lnTo>
                    <a:pt x="6966" y="9894"/>
                  </a:lnTo>
                  <a:cubicBezTo>
                    <a:pt x="6930" y="9716"/>
                    <a:pt x="6787" y="9597"/>
                    <a:pt x="6609" y="9597"/>
                  </a:cubicBezTo>
                  <a:lnTo>
                    <a:pt x="6156" y="9597"/>
                  </a:lnTo>
                  <a:lnTo>
                    <a:pt x="6156" y="9406"/>
                  </a:lnTo>
                  <a:cubicBezTo>
                    <a:pt x="6156" y="9108"/>
                    <a:pt x="5918" y="8870"/>
                    <a:pt x="5620" y="8870"/>
                  </a:cubicBezTo>
                  <a:lnTo>
                    <a:pt x="5132" y="8870"/>
                  </a:lnTo>
                  <a:lnTo>
                    <a:pt x="5132" y="7263"/>
                  </a:lnTo>
                  <a:cubicBezTo>
                    <a:pt x="5311" y="7215"/>
                    <a:pt x="5442" y="7037"/>
                    <a:pt x="5442" y="6846"/>
                  </a:cubicBezTo>
                  <a:lnTo>
                    <a:pt x="5442" y="6727"/>
                  </a:lnTo>
                  <a:cubicBezTo>
                    <a:pt x="5442" y="6632"/>
                    <a:pt x="5418" y="6561"/>
                    <a:pt x="5382" y="6501"/>
                  </a:cubicBezTo>
                  <a:lnTo>
                    <a:pt x="5418" y="6489"/>
                  </a:lnTo>
                  <a:cubicBezTo>
                    <a:pt x="5894" y="6132"/>
                    <a:pt x="6311" y="5703"/>
                    <a:pt x="6621" y="5203"/>
                  </a:cubicBezTo>
                  <a:cubicBezTo>
                    <a:pt x="6632" y="5227"/>
                    <a:pt x="6656" y="5239"/>
                    <a:pt x="6656" y="5251"/>
                  </a:cubicBezTo>
                  <a:cubicBezTo>
                    <a:pt x="6775" y="5382"/>
                    <a:pt x="6954" y="5441"/>
                    <a:pt x="7109" y="5441"/>
                  </a:cubicBezTo>
                  <a:cubicBezTo>
                    <a:pt x="7192" y="5441"/>
                    <a:pt x="7263" y="5429"/>
                    <a:pt x="7335" y="5406"/>
                  </a:cubicBezTo>
                  <a:cubicBezTo>
                    <a:pt x="7644" y="5263"/>
                    <a:pt x="7668" y="4929"/>
                    <a:pt x="7668" y="4775"/>
                  </a:cubicBezTo>
                  <a:cubicBezTo>
                    <a:pt x="7668" y="4701"/>
                    <a:pt x="7603" y="4628"/>
                    <a:pt x="7531" y="4628"/>
                  </a:cubicBezTo>
                  <a:cubicBezTo>
                    <a:pt x="7521" y="4628"/>
                    <a:pt x="7511" y="4629"/>
                    <a:pt x="7502" y="4632"/>
                  </a:cubicBezTo>
                  <a:cubicBezTo>
                    <a:pt x="7406" y="4632"/>
                    <a:pt x="7335" y="4703"/>
                    <a:pt x="7347" y="4786"/>
                  </a:cubicBezTo>
                  <a:cubicBezTo>
                    <a:pt x="7347" y="4906"/>
                    <a:pt x="7335" y="5048"/>
                    <a:pt x="7216" y="5108"/>
                  </a:cubicBezTo>
                  <a:cubicBezTo>
                    <a:pt x="7188" y="5117"/>
                    <a:pt x="7158" y="5122"/>
                    <a:pt x="7128" y="5122"/>
                  </a:cubicBezTo>
                  <a:cubicBezTo>
                    <a:pt x="7043" y="5122"/>
                    <a:pt x="6956" y="5086"/>
                    <a:pt x="6894" y="5025"/>
                  </a:cubicBezTo>
                  <a:cubicBezTo>
                    <a:pt x="6835" y="4953"/>
                    <a:pt x="6811" y="4882"/>
                    <a:pt x="6859" y="4786"/>
                  </a:cubicBezTo>
                  <a:cubicBezTo>
                    <a:pt x="7025" y="4465"/>
                    <a:pt x="7335" y="4334"/>
                    <a:pt x="7728" y="4179"/>
                  </a:cubicBezTo>
                  <a:cubicBezTo>
                    <a:pt x="8395" y="3917"/>
                    <a:pt x="9228" y="3572"/>
                    <a:pt x="9228" y="1929"/>
                  </a:cubicBezTo>
                  <a:lnTo>
                    <a:pt x="9228" y="1250"/>
                  </a:lnTo>
                  <a:cubicBezTo>
                    <a:pt x="9216" y="1131"/>
                    <a:pt x="9168" y="1000"/>
                    <a:pt x="9061" y="905"/>
                  </a:cubicBezTo>
                  <a:cubicBezTo>
                    <a:pt x="8978" y="822"/>
                    <a:pt x="8859" y="762"/>
                    <a:pt x="8716" y="762"/>
                  </a:cubicBezTo>
                  <a:cubicBezTo>
                    <a:pt x="8359" y="762"/>
                    <a:pt x="8025" y="941"/>
                    <a:pt x="7811" y="1238"/>
                  </a:cubicBezTo>
                  <a:lnTo>
                    <a:pt x="7680" y="1417"/>
                  </a:lnTo>
                  <a:cubicBezTo>
                    <a:pt x="7609" y="1512"/>
                    <a:pt x="7490" y="1572"/>
                    <a:pt x="7371" y="1572"/>
                  </a:cubicBezTo>
                  <a:lnTo>
                    <a:pt x="7371" y="1036"/>
                  </a:lnTo>
                  <a:lnTo>
                    <a:pt x="7394" y="1036"/>
                  </a:lnTo>
                  <a:cubicBezTo>
                    <a:pt x="7561" y="1036"/>
                    <a:pt x="7704" y="905"/>
                    <a:pt x="7704" y="726"/>
                  </a:cubicBezTo>
                  <a:lnTo>
                    <a:pt x="7704" y="310"/>
                  </a:lnTo>
                  <a:cubicBezTo>
                    <a:pt x="7704" y="143"/>
                    <a:pt x="7573" y="0"/>
                    <a:pt x="7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32" name="Google Shape;10332;p78"/>
            <p:cNvSpPr/>
            <p:nvPr/>
          </p:nvSpPr>
          <p:spPr>
            <a:xfrm>
              <a:off x="4118903" y="3867139"/>
              <a:ext cx="93987" cy="87971"/>
            </a:xfrm>
            <a:custGeom>
              <a:avLst/>
              <a:gdLst/>
              <a:ahLst/>
              <a:cxnLst/>
              <a:rect l="l" t="t" r="r" b="b"/>
              <a:pathLst>
                <a:path w="2953" h="2764" extrusionOk="0">
                  <a:moveTo>
                    <a:pt x="1477" y="489"/>
                  </a:moveTo>
                  <a:lnTo>
                    <a:pt x="1727" y="989"/>
                  </a:lnTo>
                  <a:cubicBezTo>
                    <a:pt x="1762" y="1049"/>
                    <a:pt x="1822" y="1096"/>
                    <a:pt x="1881" y="1096"/>
                  </a:cubicBezTo>
                  <a:lnTo>
                    <a:pt x="2441" y="1180"/>
                  </a:lnTo>
                  <a:lnTo>
                    <a:pt x="2036" y="1584"/>
                  </a:lnTo>
                  <a:cubicBezTo>
                    <a:pt x="2000" y="1632"/>
                    <a:pt x="1977" y="1692"/>
                    <a:pt x="1977" y="1763"/>
                  </a:cubicBezTo>
                  <a:lnTo>
                    <a:pt x="2072" y="2335"/>
                  </a:lnTo>
                  <a:lnTo>
                    <a:pt x="1560" y="2061"/>
                  </a:lnTo>
                  <a:cubicBezTo>
                    <a:pt x="1536" y="2049"/>
                    <a:pt x="1500" y="2037"/>
                    <a:pt x="1477" y="2037"/>
                  </a:cubicBezTo>
                  <a:cubicBezTo>
                    <a:pt x="1441" y="2037"/>
                    <a:pt x="1417" y="2049"/>
                    <a:pt x="1381" y="2061"/>
                  </a:cubicBezTo>
                  <a:lnTo>
                    <a:pt x="881" y="2335"/>
                  </a:lnTo>
                  <a:lnTo>
                    <a:pt x="965" y="1763"/>
                  </a:lnTo>
                  <a:cubicBezTo>
                    <a:pt x="988" y="1703"/>
                    <a:pt x="953" y="1632"/>
                    <a:pt x="905" y="1584"/>
                  </a:cubicBezTo>
                  <a:lnTo>
                    <a:pt x="512" y="1180"/>
                  </a:lnTo>
                  <a:lnTo>
                    <a:pt x="1072" y="1096"/>
                  </a:lnTo>
                  <a:cubicBezTo>
                    <a:pt x="1131" y="1084"/>
                    <a:pt x="1191" y="1049"/>
                    <a:pt x="1227" y="989"/>
                  </a:cubicBezTo>
                  <a:lnTo>
                    <a:pt x="1477" y="489"/>
                  </a:lnTo>
                  <a:close/>
                  <a:moveTo>
                    <a:pt x="1477" y="1"/>
                  </a:moveTo>
                  <a:cubicBezTo>
                    <a:pt x="1405" y="1"/>
                    <a:pt x="1322" y="49"/>
                    <a:pt x="1298" y="108"/>
                  </a:cubicBezTo>
                  <a:lnTo>
                    <a:pt x="953" y="799"/>
                  </a:lnTo>
                  <a:lnTo>
                    <a:pt x="191" y="906"/>
                  </a:lnTo>
                  <a:cubicBezTo>
                    <a:pt x="119" y="918"/>
                    <a:pt x="60" y="965"/>
                    <a:pt x="36" y="1037"/>
                  </a:cubicBezTo>
                  <a:cubicBezTo>
                    <a:pt x="0" y="1108"/>
                    <a:pt x="36" y="1180"/>
                    <a:pt x="72" y="1227"/>
                  </a:cubicBezTo>
                  <a:lnTo>
                    <a:pt x="631" y="1763"/>
                  </a:lnTo>
                  <a:lnTo>
                    <a:pt x="488" y="2525"/>
                  </a:lnTo>
                  <a:cubicBezTo>
                    <a:pt x="476" y="2596"/>
                    <a:pt x="512" y="2668"/>
                    <a:pt x="572" y="2716"/>
                  </a:cubicBezTo>
                  <a:cubicBezTo>
                    <a:pt x="604" y="2741"/>
                    <a:pt x="639" y="2753"/>
                    <a:pt x="676" y="2753"/>
                  </a:cubicBezTo>
                  <a:cubicBezTo>
                    <a:pt x="708" y="2753"/>
                    <a:pt x="741" y="2744"/>
                    <a:pt x="774" y="2727"/>
                  </a:cubicBezTo>
                  <a:lnTo>
                    <a:pt x="1465" y="2370"/>
                  </a:lnTo>
                  <a:lnTo>
                    <a:pt x="2143" y="2727"/>
                  </a:lnTo>
                  <a:cubicBezTo>
                    <a:pt x="2179" y="2751"/>
                    <a:pt x="2203" y="2763"/>
                    <a:pt x="2239" y="2763"/>
                  </a:cubicBezTo>
                  <a:cubicBezTo>
                    <a:pt x="2274" y="2763"/>
                    <a:pt x="2310" y="2751"/>
                    <a:pt x="2358" y="2716"/>
                  </a:cubicBezTo>
                  <a:cubicBezTo>
                    <a:pt x="2417" y="2668"/>
                    <a:pt x="2441" y="2596"/>
                    <a:pt x="2429" y="2525"/>
                  </a:cubicBezTo>
                  <a:lnTo>
                    <a:pt x="2298" y="1763"/>
                  </a:lnTo>
                  <a:lnTo>
                    <a:pt x="2846" y="1227"/>
                  </a:lnTo>
                  <a:cubicBezTo>
                    <a:pt x="2917" y="1180"/>
                    <a:pt x="2953" y="1108"/>
                    <a:pt x="2917" y="1037"/>
                  </a:cubicBezTo>
                  <a:cubicBezTo>
                    <a:pt x="2893" y="965"/>
                    <a:pt x="2834" y="918"/>
                    <a:pt x="2751" y="906"/>
                  </a:cubicBezTo>
                  <a:lnTo>
                    <a:pt x="2000" y="799"/>
                  </a:lnTo>
                  <a:lnTo>
                    <a:pt x="1655" y="108"/>
                  </a:lnTo>
                  <a:cubicBezTo>
                    <a:pt x="1619" y="37"/>
                    <a:pt x="1548" y="1"/>
                    <a:pt x="1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33" name="Google Shape;10333;p78"/>
          <p:cNvGrpSpPr/>
          <p:nvPr/>
        </p:nvGrpSpPr>
        <p:grpSpPr>
          <a:xfrm>
            <a:off x="10675340" y="4287726"/>
            <a:ext cx="431539" cy="404252"/>
            <a:chOff x="8006505" y="3390044"/>
            <a:chExt cx="323654" cy="303189"/>
          </a:xfrm>
          <a:solidFill>
            <a:schemeClr val="tx1"/>
          </a:solidFill>
        </p:grpSpPr>
        <p:sp>
          <p:nvSpPr>
            <p:cNvPr id="10334" name="Google Shape;10334;p78"/>
            <p:cNvSpPr/>
            <p:nvPr/>
          </p:nvSpPr>
          <p:spPr>
            <a:xfrm>
              <a:off x="8006505" y="3390044"/>
              <a:ext cx="323654" cy="303189"/>
            </a:xfrm>
            <a:custGeom>
              <a:avLst/>
              <a:gdLst/>
              <a:ahLst/>
              <a:cxnLst/>
              <a:rect l="l" t="t" r="r" b="b"/>
              <a:pathLst>
                <a:path w="10169" h="9526" extrusionOk="0">
                  <a:moveTo>
                    <a:pt x="5358" y="322"/>
                  </a:moveTo>
                  <a:cubicBezTo>
                    <a:pt x="5704" y="322"/>
                    <a:pt x="5965" y="608"/>
                    <a:pt x="5965" y="930"/>
                  </a:cubicBezTo>
                  <a:lnTo>
                    <a:pt x="5965" y="1311"/>
                  </a:lnTo>
                  <a:cubicBezTo>
                    <a:pt x="5965" y="1584"/>
                    <a:pt x="6192" y="1811"/>
                    <a:pt x="6477" y="1811"/>
                  </a:cubicBezTo>
                  <a:lnTo>
                    <a:pt x="6620" y="1811"/>
                  </a:lnTo>
                  <a:cubicBezTo>
                    <a:pt x="6727" y="1811"/>
                    <a:pt x="6811" y="1906"/>
                    <a:pt x="6811" y="2001"/>
                  </a:cubicBezTo>
                  <a:lnTo>
                    <a:pt x="6811" y="3013"/>
                  </a:lnTo>
                  <a:cubicBezTo>
                    <a:pt x="6811" y="3120"/>
                    <a:pt x="6727" y="3204"/>
                    <a:pt x="6620" y="3204"/>
                  </a:cubicBezTo>
                  <a:lnTo>
                    <a:pt x="3465" y="3204"/>
                  </a:lnTo>
                  <a:cubicBezTo>
                    <a:pt x="3358" y="3204"/>
                    <a:pt x="3275" y="3120"/>
                    <a:pt x="3275" y="3013"/>
                  </a:cubicBezTo>
                  <a:lnTo>
                    <a:pt x="3322" y="2001"/>
                  </a:lnTo>
                  <a:cubicBezTo>
                    <a:pt x="3322" y="1894"/>
                    <a:pt x="3406" y="1811"/>
                    <a:pt x="3513" y="1811"/>
                  </a:cubicBezTo>
                  <a:lnTo>
                    <a:pt x="3656" y="1811"/>
                  </a:lnTo>
                  <a:cubicBezTo>
                    <a:pt x="3941" y="1811"/>
                    <a:pt x="4168" y="1584"/>
                    <a:pt x="4168" y="1311"/>
                  </a:cubicBezTo>
                  <a:lnTo>
                    <a:pt x="4168" y="930"/>
                  </a:lnTo>
                  <a:cubicBezTo>
                    <a:pt x="4168" y="596"/>
                    <a:pt x="4453" y="322"/>
                    <a:pt x="4775" y="322"/>
                  </a:cubicBezTo>
                  <a:close/>
                  <a:moveTo>
                    <a:pt x="9275" y="2239"/>
                  </a:moveTo>
                  <a:cubicBezTo>
                    <a:pt x="9585" y="2239"/>
                    <a:pt x="9847" y="2501"/>
                    <a:pt x="9847" y="2823"/>
                  </a:cubicBezTo>
                  <a:lnTo>
                    <a:pt x="9835" y="8633"/>
                  </a:lnTo>
                  <a:cubicBezTo>
                    <a:pt x="9835" y="8943"/>
                    <a:pt x="9585" y="9204"/>
                    <a:pt x="9252" y="9204"/>
                  </a:cubicBezTo>
                  <a:lnTo>
                    <a:pt x="881" y="9204"/>
                  </a:lnTo>
                  <a:cubicBezTo>
                    <a:pt x="560" y="9204"/>
                    <a:pt x="298" y="8954"/>
                    <a:pt x="298" y="8633"/>
                  </a:cubicBezTo>
                  <a:lnTo>
                    <a:pt x="298" y="2823"/>
                  </a:lnTo>
                  <a:cubicBezTo>
                    <a:pt x="298" y="2513"/>
                    <a:pt x="548" y="2239"/>
                    <a:pt x="881" y="2239"/>
                  </a:cubicBezTo>
                  <a:lnTo>
                    <a:pt x="2977" y="2239"/>
                  </a:lnTo>
                  <a:lnTo>
                    <a:pt x="2977" y="2775"/>
                  </a:lnTo>
                  <a:lnTo>
                    <a:pt x="1001" y="2775"/>
                  </a:lnTo>
                  <a:cubicBezTo>
                    <a:pt x="905" y="2775"/>
                    <a:pt x="834" y="2858"/>
                    <a:pt x="834" y="2942"/>
                  </a:cubicBezTo>
                  <a:lnTo>
                    <a:pt x="834" y="8514"/>
                  </a:lnTo>
                  <a:cubicBezTo>
                    <a:pt x="834" y="8597"/>
                    <a:pt x="905" y="8669"/>
                    <a:pt x="1001" y="8669"/>
                  </a:cubicBezTo>
                  <a:lnTo>
                    <a:pt x="6418" y="8669"/>
                  </a:lnTo>
                  <a:cubicBezTo>
                    <a:pt x="6501" y="8669"/>
                    <a:pt x="6573" y="8597"/>
                    <a:pt x="6573" y="8514"/>
                  </a:cubicBezTo>
                  <a:cubicBezTo>
                    <a:pt x="6573" y="8419"/>
                    <a:pt x="6501" y="8347"/>
                    <a:pt x="6418" y="8347"/>
                  </a:cubicBezTo>
                  <a:lnTo>
                    <a:pt x="1155" y="8347"/>
                  </a:lnTo>
                  <a:lnTo>
                    <a:pt x="1155" y="3108"/>
                  </a:lnTo>
                  <a:lnTo>
                    <a:pt x="2989" y="3108"/>
                  </a:lnTo>
                  <a:cubicBezTo>
                    <a:pt x="3037" y="3347"/>
                    <a:pt x="3239" y="3537"/>
                    <a:pt x="3501" y="3537"/>
                  </a:cubicBezTo>
                  <a:lnTo>
                    <a:pt x="6656" y="3537"/>
                  </a:lnTo>
                  <a:cubicBezTo>
                    <a:pt x="6906" y="3537"/>
                    <a:pt x="7108" y="3359"/>
                    <a:pt x="7156" y="3108"/>
                  </a:cubicBezTo>
                  <a:lnTo>
                    <a:pt x="8990" y="3108"/>
                  </a:lnTo>
                  <a:lnTo>
                    <a:pt x="8990" y="8347"/>
                  </a:lnTo>
                  <a:lnTo>
                    <a:pt x="7216" y="8347"/>
                  </a:lnTo>
                  <a:cubicBezTo>
                    <a:pt x="7132" y="8347"/>
                    <a:pt x="7049" y="8419"/>
                    <a:pt x="7049" y="8514"/>
                  </a:cubicBezTo>
                  <a:cubicBezTo>
                    <a:pt x="7049" y="8597"/>
                    <a:pt x="7132" y="8669"/>
                    <a:pt x="7216" y="8669"/>
                  </a:cubicBezTo>
                  <a:lnTo>
                    <a:pt x="9156" y="8669"/>
                  </a:lnTo>
                  <a:cubicBezTo>
                    <a:pt x="9240" y="8669"/>
                    <a:pt x="9311" y="8597"/>
                    <a:pt x="9311" y="8514"/>
                  </a:cubicBezTo>
                  <a:lnTo>
                    <a:pt x="9311" y="2942"/>
                  </a:lnTo>
                  <a:cubicBezTo>
                    <a:pt x="9311" y="2858"/>
                    <a:pt x="9240" y="2775"/>
                    <a:pt x="9156" y="2775"/>
                  </a:cubicBezTo>
                  <a:lnTo>
                    <a:pt x="7168" y="2775"/>
                  </a:lnTo>
                  <a:lnTo>
                    <a:pt x="7168" y="2239"/>
                  </a:lnTo>
                  <a:close/>
                  <a:moveTo>
                    <a:pt x="4787" y="1"/>
                  </a:moveTo>
                  <a:cubicBezTo>
                    <a:pt x="4275" y="1"/>
                    <a:pt x="3858" y="418"/>
                    <a:pt x="3858" y="930"/>
                  </a:cubicBezTo>
                  <a:lnTo>
                    <a:pt x="3858" y="1311"/>
                  </a:lnTo>
                  <a:cubicBezTo>
                    <a:pt x="3858" y="1406"/>
                    <a:pt x="3763" y="1501"/>
                    <a:pt x="3656" y="1501"/>
                  </a:cubicBezTo>
                  <a:lnTo>
                    <a:pt x="3513" y="1501"/>
                  </a:lnTo>
                  <a:cubicBezTo>
                    <a:pt x="3263" y="1501"/>
                    <a:pt x="3048" y="1680"/>
                    <a:pt x="3001" y="1930"/>
                  </a:cubicBezTo>
                  <a:lnTo>
                    <a:pt x="893" y="1930"/>
                  </a:lnTo>
                  <a:cubicBezTo>
                    <a:pt x="405" y="1930"/>
                    <a:pt x="0" y="2335"/>
                    <a:pt x="0" y="2823"/>
                  </a:cubicBezTo>
                  <a:lnTo>
                    <a:pt x="0" y="8633"/>
                  </a:lnTo>
                  <a:cubicBezTo>
                    <a:pt x="0" y="9121"/>
                    <a:pt x="405" y="9526"/>
                    <a:pt x="893" y="9526"/>
                  </a:cubicBezTo>
                  <a:lnTo>
                    <a:pt x="9263" y="9526"/>
                  </a:lnTo>
                  <a:cubicBezTo>
                    <a:pt x="9764" y="9526"/>
                    <a:pt x="10156" y="9121"/>
                    <a:pt x="10156" y="8633"/>
                  </a:cubicBezTo>
                  <a:lnTo>
                    <a:pt x="10156" y="2823"/>
                  </a:lnTo>
                  <a:cubicBezTo>
                    <a:pt x="10168" y="2335"/>
                    <a:pt x="9764" y="1930"/>
                    <a:pt x="9275" y="1930"/>
                  </a:cubicBezTo>
                  <a:lnTo>
                    <a:pt x="7156" y="1930"/>
                  </a:lnTo>
                  <a:cubicBezTo>
                    <a:pt x="7108" y="1692"/>
                    <a:pt x="6906" y="1501"/>
                    <a:pt x="6656" y="1501"/>
                  </a:cubicBezTo>
                  <a:lnTo>
                    <a:pt x="6501" y="1501"/>
                  </a:lnTo>
                  <a:cubicBezTo>
                    <a:pt x="6394" y="1501"/>
                    <a:pt x="6311" y="1406"/>
                    <a:pt x="6311" y="1311"/>
                  </a:cubicBezTo>
                  <a:lnTo>
                    <a:pt x="6311" y="930"/>
                  </a:lnTo>
                  <a:cubicBezTo>
                    <a:pt x="6311" y="418"/>
                    <a:pt x="5894" y="1"/>
                    <a:pt x="5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35" name="Google Shape;10335;p78"/>
            <p:cNvSpPr/>
            <p:nvPr/>
          </p:nvSpPr>
          <p:spPr>
            <a:xfrm>
              <a:off x="8148997" y="3444247"/>
              <a:ext cx="37907" cy="37938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334"/>
                  </a:moveTo>
                  <a:cubicBezTo>
                    <a:pt x="750" y="334"/>
                    <a:pt x="869" y="453"/>
                    <a:pt x="869" y="596"/>
                  </a:cubicBezTo>
                  <a:cubicBezTo>
                    <a:pt x="869" y="751"/>
                    <a:pt x="750" y="870"/>
                    <a:pt x="595" y="870"/>
                  </a:cubicBezTo>
                  <a:cubicBezTo>
                    <a:pt x="453" y="870"/>
                    <a:pt x="334" y="751"/>
                    <a:pt x="334" y="596"/>
                  </a:cubicBezTo>
                  <a:cubicBezTo>
                    <a:pt x="334" y="453"/>
                    <a:pt x="453" y="334"/>
                    <a:pt x="595" y="334"/>
                  </a:cubicBezTo>
                  <a:close/>
                  <a:moveTo>
                    <a:pt x="595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5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36" name="Google Shape;10336;p78"/>
            <p:cNvSpPr/>
            <p:nvPr/>
          </p:nvSpPr>
          <p:spPr>
            <a:xfrm>
              <a:off x="8089861" y="3526871"/>
              <a:ext cx="165630" cy="104617"/>
            </a:xfrm>
            <a:custGeom>
              <a:avLst/>
              <a:gdLst/>
              <a:ahLst/>
              <a:cxnLst/>
              <a:rect l="l" t="t" r="r" b="b"/>
              <a:pathLst>
                <a:path w="5204" h="3287" extrusionOk="0">
                  <a:moveTo>
                    <a:pt x="739" y="2024"/>
                  </a:moveTo>
                  <a:cubicBezTo>
                    <a:pt x="1001" y="2024"/>
                    <a:pt x="1215" y="2250"/>
                    <a:pt x="1215" y="2500"/>
                  </a:cubicBezTo>
                  <a:cubicBezTo>
                    <a:pt x="1239" y="2762"/>
                    <a:pt x="1013" y="2977"/>
                    <a:pt x="739" y="2977"/>
                  </a:cubicBezTo>
                  <a:cubicBezTo>
                    <a:pt x="477" y="2977"/>
                    <a:pt x="263" y="2750"/>
                    <a:pt x="263" y="2500"/>
                  </a:cubicBezTo>
                  <a:cubicBezTo>
                    <a:pt x="263" y="2227"/>
                    <a:pt x="489" y="2024"/>
                    <a:pt x="739" y="2024"/>
                  </a:cubicBezTo>
                  <a:close/>
                  <a:moveTo>
                    <a:pt x="4823" y="0"/>
                  </a:moveTo>
                  <a:cubicBezTo>
                    <a:pt x="4823" y="0"/>
                    <a:pt x="4811" y="0"/>
                    <a:pt x="4811" y="12"/>
                  </a:cubicBezTo>
                  <a:lnTo>
                    <a:pt x="4370" y="226"/>
                  </a:lnTo>
                  <a:cubicBezTo>
                    <a:pt x="4299" y="262"/>
                    <a:pt x="4275" y="357"/>
                    <a:pt x="4299" y="429"/>
                  </a:cubicBezTo>
                  <a:cubicBezTo>
                    <a:pt x="4334" y="481"/>
                    <a:pt x="4388" y="514"/>
                    <a:pt x="4447" y="514"/>
                  </a:cubicBezTo>
                  <a:cubicBezTo>
                    <a:pt x="4469" y="514"/>
                    <a:pt x="4491" y="510"/>
                    <a:pt x="4513" y="500"/>
                  </a:cubicBezTo>
                  <a:lnTo>
                    <a:pt x="4632" y="441"/>
                  </a:lnTo>
                  <a:lnTo>
                    <a:pt x="4632" y="441"/>
                  </a:lnTo>
                  <a:cubicBezTo>
                    <a:pt x="4418" y="1143"/>
                    <a:pt x="4049" y="1667"/>
                    <a:pt x="3537" y="1988"/>
                  </a:cubicBezTo>
                  <a:cubicBezTo>
                    <a:pt x="3037" y="2306"/>
                    <a:pt x="2479" y="2385"/>
                    <a:pt x="2070" y="2385"/>
                  </a:cubicBezTo>
                  <a:cubicBezTo>
                    <a:pt x="1866" y="2385"/>
                    <a:pt x="1699" y="2365"/>
                    <a:pt x="1596" y="2346"/>
                  </a:cubicBezTo>
                  <a:cubicBezTo>
                    <a:pt x="1537" y="1977"/>
                    <a:pt x="1191" y="1679"/>
                    <a:pt x="799" y="1679"/>
                  </a:cubicBezTo>
                  <a:cubicBezTo>
                    <a:pt x="358" y="1679"/>
                    <a:pt x="1" y="2036"/>
                    <a:pt x="1" y="2477"/>
                  </a:cubicBezTo>
                  <a:cubicBezTo>
                    <a:pt x="1" y="2929"/>
                    <a:pt x="358" y="3286"/>
                    <a:pt x="799" y="3286"/>
                  </a:cubicBezTo>
                  <a:cubicBezTo>
                    <a:pt x="1180" y="3286"/>
                    <a:pt x="1501" y="3012"/>
                    <a:pt x="1572" y="2679"/>
                  </a:cubicBezTo>
                  <a:cubicBezTo>
                    <a:pt x="1691" y="2691"/>
                    <a:pt x="1858" y="2703"/>
                    <a:pt x="2049" y="2703"/>
                  </a:cubicBezTo>
                  <a:cubicBezTo>
                    <a:pt x="2501" y="2703"/>
                    <a:pt x="3120" y="2619"/>
                    <a:pt x="3692" y="2262"/>
                  </a:cubicBezTo>
                  <a:cubicBezTo>
                    <a:pt x="4251" y="1905"/>
                    <a:pt x="4656" y="1334"/>
                    <a:pt x="4894" y="595"/>
                  </a:cubicBezTo>
                  <a:lnTo>
                    <a:pt x="4930" y="631"/>
                  </a:lnTo>
                  <a:cubicBezTo>
                    <a:pt x="4954" y="691"/>
                    <a:pt x="5013" y="726"/>
                    <a:pt x="5073" y="726"/>
                  </a:cubicBezTo>
                  <a:cubicBezTo>
                    <a:pt x="5109" y="726"/>
                    <a:pt x="5120" y="726"/>
                    <a:pt x="5144" y="714"/>
                  </a:cubicBezTo>
                  <a:cubicBezTo>
                    <a:pt x="5180" y="679"/>
                    <a:pt x="5204" y="584"/>
                    <a:pt x="5180" y="500"/>
                  </a:cubicBezTo>
                  <a:lnTo>
                    <a:pt x="4966" y="72"/>
                  </a:lnTo>
                  <a:cubicBezTo>
                    <a:pt x="4966" y="72"/>
                    <a:pt x="4966" y="60"/>
                    <a:pt x="4954" y="60"/>
                  </a:cubicBezTo>
                  <a:lnTo>
                    <a:pt x="4930" y="24"/>
                  </a:lnTo>
                  <a:lnTo>
                    <a:pt x="4906" y="12"/>
                  </a:lnTo>
                  <a:cubicBezTo>
                    <a:pt x="4906" y="12"/>
                    <a:pt x="4894" y="12"/>
                    <a:pt x="48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37" name="Google Shape;10337;p78"/>
            <p:cNvSpPr/>
            <p:nvPr/>
          </p:nvSpPr>
          <p:spPr>
            <a:xfrm>
              <a:off x="8067519" y="3519742"/>
              <a:ext cx="32241" cy="30268"/>
            </a:xfrm>
            <a:custGeom>
              <a:avLst/>
              <a:gdLst/>
              <a:ahLst/>
              <a:cxnLst/>
              <a:rect l="l" t="t" r="r" b="b"/>
              <a:pathLst>
                <a:path w="1013" h="951" extrusionOk="0">
                  <a:moveTo>
                    <a:pt x="173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274" y="474"/>
                  </a:lnTo>
                  <a:lnTo>
                    <a:pt x="60" y="688"/>
                  </a:lnTo>
                  <a:cubicBezTo>
                    <a:pt x="0" y="748"/>
                    <a:pt x="0" y="843"/>
                    <a:pt x="60" y="903"/>
                  </a:cubicBezTo>
                  <a:cubicBezTo>
                    <a:pt x="96" y="938"/>
                    <a:pt x="131" y="950"/>
                    <a:pt x="179" y="950"/>
                  </a:cubicBezTo>
                  <a:cubicBezTo>
                    <a:pt x="227" y="950"/>
                    <a:pt x="274" y="938"/>
                    <a:pt x="298" y="903"/>
                  </a:cubicBezTo>
                  <a:lnTo>
                    <a:pt x="512" y="700"/>
                  </a:lnTo>
                  <a:lnTo>
                    <a:pt x="715" y="903"/>
                  </a:lnTo>
                  <a:cubicBezTo>
                    <a:pt x="750" y="938"/>
                    <a:pt x="786" y="950"/>
                    <a:pt x="834" y="950"/>
                  </a:cubicBezTo>
                  <a:cubicBezTo>
                    <a:pt x="881" y="950"/>
                    <a:pt x="929" y="938"/>
                    <a:pt x="953" y="903"/>
                  </a:cubicBezTo>
                  <a:cubicBezTo>
                    <a:pt x="1012" y="843"/>
                    <a:pt x="1012" y="748"/>
                    <a:pt x="953" y="688"/>
                  </a:cubicBezTo>
                  <a:lnTo>
                    <a:pt x="715" y="474"/>
                  </a:lnTo>
                  <a:lnTo>
                    <a:pt x="929" y="272"/>
                  </a:lnTo>
                  <a:cubicBezTo>
                    <a:pt x="989" y="212"/>
                    <a:pt x="989" y="105"/>
                    <a:pt x="929" y="46"/>
                  </a:cubicBezTo>
                  <a:cubicBezTo>
                    <a:pt x="899" y="16"/>
                    <a:pt x="858" y="1"/>
                    <a:pt x="816" y="1"/>
                  </a:cubicBezTo>
                  <a:cubicBezTo>
                    <a:pt x="774" y="1"/>
                    <a:pt x="733" y="16"/>
                    <a:pt x="703" y="46"/>
                  </a:cubicBezTo>
                  <a:lnTo>
                    <a:pt x="488" y="248"/>
                  </a:lnTo>
                  <a:lnTo>
                    <a:pt x="286" y="46"/>
                  </a:lnTo>
                  <a:cubicBezTo>
                    <a:pt x="256" y="16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38" name="Google Shape;10338;p78"/>
            <p:cNvSpPr/>
            <p:nvPr/>
          </p:nvSpPr>
          <p:spPr>
            <a:xfrm>
              <a:off x="8244479" y="3601602"/>
              <a:ext cx="32623" cy="30268"/>
            </a:xfrm>
            <a:custGeom>
              <a:avLst/>
              <a:gdLst/>
              <a:ahLst/>
              <a:cxnLst/>
              <a:rect l="l" t="t" r="r" b="b"/>
              <a:pathLst>
                <a:path w="1025" h="951" extrusionOk="0">
                  <a:moveTo>
                    <a:pt x="179" y="1"/>
                  </a:moveTo>
                  <a:cubicBezTo>
                    <a:pt x="140" y="1"/>
                    <a:pt x="102" y="15"/>
                    <a:pt x="72" y="45"/>
                  </a:cubicBezTo>
                  <a:cubicBezTo>
                    <a:pt x="1" y="105"/>
                    <a:pt x="1" y="212"/>
                    <a:pt x="72" y="271"/>
                  </a:cubicBezTo>
                  <a:lnTo>
                    <a:pt x="274" y="474"/>
                  </a:lnTo>
                  <a:lnTo>
                    <a:pt x="72" y="688"/>
                  </a:lnTo>
                  <a:cubicBezTo>
                    <a:pt x="1" y="748"/>
                    <a:pt x="1" y="855"/>
                    <a:pt x="72" y="914"/>
                  </a:cubicBezTo>
                  <a:cubicBezTo>
                    <a:pt x="96" y="938"/>
                    <a:pt x="143" y="950"/>
                    <a:pt x="179" y="950"/>
                  </a:cubicBezTo>
                  <a:cubicBezTo>
                    <a:pt x="227" y="950"/>
                    <a:pt x="274" y="938"/>
                    <a:pt x="298" y="914"/>
                  </a:cubicBezTo>
                  <a:lnTo>
                    <a:pt x="513" y="700"/>
                  </a:lnTo>
                  <a:lnTo>
                    <a:pt x="727" y="914"/>
                  </a:lnTo>
                  <a:cubicBezTo>
                    <a:pt x="751" y="938"/>
                    <a:pt x="798" y="950"/>
                    <a:pt x="846" y="950"/>
                  </a:cubicBezTo>
                  <a:cubicBezTo>
                    <a:pt x="882" y="950"/>
                    <a:pt x="929" y="938"/>
                    <a:pt x="965" y="914"/>
                  </a:cubicBezTo>
                  <a:cubicBezTo>
                    <a:pt x="1024" y="855"/>
                    <a:pt x="1024" y="748"/>
                    <a:pt x="965" y="688"/>
                  </a:cubicBezTo>
                  <a:lnTo>
                    <a:pt x="727" y="474"/>
                  </a:lnTo>
                  <a:lnTo>
                    <a:pt x="929" y="271"/>
                  </a:lnTo>
                  <a:cubicBezTo>
                    <a:pt x="989" y="212"/>
                    <a:pt x="989" y="105"/>
                    <a:pt x="929" y="45"/>
                  </a:cubicBezTo>
                  <a:cubicBezTo>
                    <a:pt x="899" y="15"/>
                    <a:pt x="858" y="1"/>
                    <a:pt x="816" y="1"/>
                  </a:cubicBezTo>
                  <a:cubicBezTo>
                    <a:pt x="774" y="1"/>
                    <a:pt x="733" y="15"/>
                    <a:pt x="703" y="45"/>
                  </a:cubicBezTo>
                  <a:lnTo>
                    <a:pt x="501" y="260"/>
                  </a:lnTo>
                  <a:lnTo>
                    <a:pt x="286" y="45"/>
                  </a:lnTo>
                  <a:cubicBezTo>
                    <a:pt x="257" y="15"/>
                    <a:pt x="218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39" name="Google Shape;10339;p78"/>
            <p:cNvSpPr/>
            <p:nvPr/>
          </p:nvSpPr>
          <p:spPr>
            <a:xfrm>
              <a:off x="8156190" y="3533396"/>
              <a:ext cx="32241" cy="30236"/>
            </a:xfrm>
            <a:custGeom>
              <a:avLst/>
              <a:gdLst/>
              <a:ahLst/>
              <a:cxnLst/>
              <a:rect l="l" t="t" r="r" b="b"/>
              <a:pathLst>
                <a:path w="1013" h="950" extrusionOk="0">
                  <a:moveTo>
                    <a:pt x="167" y="0"/>
                  </a:moveTo>
                  <a:cubicBezTo>
                    <a:pt x="128" y="0"/>
                    <a:pt x="90" y="15"/>
                    <a:pt x="60" y="45"/>
                  </a:cubicBezTo>
                  <a:cubicBezTo>
                    <a:pt x="0" y="105"/>
                    <a:pt x="0" y="212"/>
                    <a:pt x="60" y="271"/>
                  </a:cubicBezTo>
                  <a:lnTo>
                    <a:pt x="262" y="474"/>
                  </a:lnTo>
                  <a:lnTo>
                    <a:pt x="60" y="688"/>
                  </a:lnTo>
                  <a:cubicBezTo>
                    <a:pt x="0" y="748"/>
                    <a:pt x="0" y="855"/>
                    <a:pt x="60" y="914"/>
                  </a:cubicBezTo>
                  <a:cubicBezTo>
                    <a:pt x="84" y="938"/>
                    <a:pt x="131" y="950"/>
                    <a:pt x="179" y="950"/>
                  </a:cubicBezTo>
                  <a:cubicBezTo>
                    <a:pt x="215" y="950"/>
                    <a:pt x="262" y="938"/>
                    <a:pt x="298" y="914"/>
                  </a:cubicBezTo>
                  <a:lnTo>
                    <a:pt x="500" y="700"/>
                  </a:lnTo>
                  <a:lnTo>
                    <a:pt x="715" y="914"/>
                  </a:lnTo>
                  <a:cubicBezTo>
                    <a:pt x="739" y="938"/>
                    <a:pt x="786" y="950"/>
                    <a:pt x="834" y="950"/>
                  </a:cubicBezTo>
                  <a:cubicBezTo>
                    <a:pt x="870" y="950"/>
                    <a:pt x="917" y="938"/>
                    <a:pt x="953" y="914"/>
                  </a:cubicBezTo>
                  <a:cubicBezTo>
                    <a:pt x="1012" y="855"/>
                    <a:pt x="1012" y="748"/>
                    <a:pt x="953" y="688"/>
                  </a:cubicBezTo>
                  <a:lnTo>
                    <a:pt x="715" y="474"/>
                  </a:lnTo>
                  <a:lnTo>
                    <a:pt x="917" y="271"/>
                  </a:lnTo>
                  <a:cubicBezTo>
                    <a:pt x="977" y="212"/>
                    <a:pt x="977" y="105"/>
                    <a:pt x="917" y="45"/>
                  </a:cubicBezTo>
                  <a:cubicBezTo>
                    <a:pt x="887" y="15"/>
                    <a:pt x="849" y="0"/>
                    <a:pt x="810" y="0"/>
                  </a:cubicBezTo>
                  <a:cubicBezTo>
                    <a:pt x="771" y="0"/>
                    <a:pt x="733" y="15"/>
                    <a:pt x="703" y="45"/>
                  </a:cubicBezTo>
                  <a:lnTo>
                    <a:pt x="489" y="259"/>
                  </a:lnTo>
                  <a:lnTo>
                    <a:pt x="274" y="45"/>
                  </a:lnTo>
                  <a:cubicBezTo>
                    <a:pt x="244" y="15"/>
                    <a:pt x="206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40" name="Google Shape;10340;p78"/>
          <p:cNvGrpSpPr/>
          <p:nvPr/>
        </p:nvGrpSpPr>
        <p:grpSpPr>
          <a:xfrm>
            <a:off x="1732195" y="4843009"/>
            <a:ext cx="490653" cy="468416"/>
            <a:chOff x="1299146" y="3806507"/>
            <a:chExt cx="367990" cy="351312"/>
          </a:xfrm>
          <a:solidFill>
            <a:schemeClr val="tx1"/>
          </a:solidFill>
        </p:grpSpPr>
        <p:sp>
          <p:nvSpPr>
            <p:cNvPr id="10341" name="Google Shape;10341;p78"/>
            <p:cNvSpPr/>
            <p:nvPr/>
          </p:nvSpPr>
          <p:spPr>
            <a:xfrm>
              <a:off x="1299146" y="3844414"/>
              <a:ext cx="321012" cy="313405"/>
            </a:xfrm>
            <a:custGeom>
              <a:avLst/>
              <a:gdLst/>
              <a:ahLst/>
              <a:cxnLst/>
              <a:rect l="l" t="t" r="r" b="b"/>
              <a:pathLst>
                <a:path w="10086" h="9847" extrusionOk="0">
                  <a:moveTo>
                    <a:pt x="8728" y="1"/>
                  </a:moveTo>
                  <a:cubicBezTo>
                    <a:pt x="8383" y="1"/>
                    <a:pt x="8038" y="143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5"/>
                    <a:pt x="6847" y="1596"/>
                  </a:cubicBezTo>
                  <a:cubicBezTo>
                    <a:pt x="6883" y="1632"/>
                    <a:pt x="6927" y="1650"/>
                    <a:pt x="6972" y="1650"/>
                  </a:cubicBezTo>
                  <a:cubicBezTo>
                    <a:pt x="7017" y="1650"/>
                    <a:pt x="7061" y="1632"/>
                    <a:pt x="7097" y="1596"/>
                  </a:cubicBezTo>
                  <a:lnTo>
                    <a:pt x="8038" y="667"/>
                  </a:lnTo>
                  <a:cubicBezTo>
                    <a:pt x="8228" y="465"/>
                    <a:pt x="8478" y="370"/>
                    <a:pt x="8728" y="370"/>
                  </a:cubicBezTo>
                  <a:cubicBezTo>
                    <a:pt x="8990" y="370"/>
                    <a:pt x="9252" y="465"/>
                    <a:pt x="9431" y="667"/>
                  </a:cubicBezTo>
                  <a:cubicBezTo>
                    <a:pt x="9633" y="858"/>
                    <a:pt x="9728" y="1108"/>
                    <a:pt x="9728" y="1358"/>
                  </a:cubicBezTo>
                  <a:cubicBezTo>
                    <a:pt x="9728" y="1620"/>
                    <a:pt x="9633" y="1882"/>
                    <a:pt x="9431" y="2060"/>
                  </a:cubicBezTo>
                  <a:lnTo>
                    <a:pt x="8157" y="3346"/>
                  </a:lnTo>
                  <a:cubicBezTo>
                    <a:pt x="8014" y="3025"/>
                    <a:pt x="7835" y="2751"/>
                    <a:pt x="7585" y="2489"/>
                  </a:cubicBezTo>
                  <a:cubicBezTo>
                    <a:pt x="7085" y="1995"/>
                    <a:pt x="6427" y="1748"/>
                    <a:pt x="5769" y="1748"/>
                  </a:cubicBezTo>
                  <a:cubicBezTo>
                    <a:pt x="5112" y="1748"/>
                    <a:pt x="4454" y="1995"/>
                    <a:pt x="3954" y="2489"/>
                  </a:cubicBezTo>
                  <a:lnTo>
                    <a:pt x="989" y="5454"/>
                  </a:lnTo>
                  <a:cubicBezTo>
                    <a:pt x="1" y="6454"/>
                    <a:pt x="1" y="8085"/>
                    <a:pt x="989" y="9085"/>
                  </a:cubicBezTo>
                  <a:cubicBezTo>
                    <a:pt x="1501" y="9597"/>
                    <a:pt x="2156" y="9847"/>
                    <a:pt x="2811" y="9847"/>
                  </a:cubicBezTo>
                  <a:cubicBezTo>
                    <a:pt x="3466" y="9847"/>
                    <a:pt x="4120" y="9597"/>
                    <a:pt x="4620" y="9085"/>
                  </a:cubicBezTo>
                  <a:lnTo>
                    <a:pt x="6204" y="7513"/>
                  </a:lnTo>
                  <a:cubicBezTo>
                    <a:pt x="6275" y="7430"/>
                    <a:pt x="6275" y="7323"/>
                    <a:pt x="6204" y="7251"/>
                  </a:cubicBezTo>
                  <a:cubicBezTo>
                    <a:pt x="6182" y="7243"/>
                    <a:pt x="6152" y="7237"/>
                    <a:pt x="6120" y="7237"/>
                  </a:cubicBezTo>
                  <a:cubicBezTo>
                    <a:pt x="6064" y="7237"/>
                    <a:pt x="5999" y="7254"/>
                    <a:pt x="5954" y="7299"/>
                  </a:cubicBezTo>
                  <a:lnTo>
                    <a:pt x="4370" y="8883"/>
                  </a:lnTo>
                  <a:cubicBezTo>
                    <a:pt x="3954" y="9299"/>
                    <a:pt x="3394" y="9537"/>
                    <a:pt x="2811" y="9537"/>
                  </a:cubicBezTo>
                  <a:cubicBezTo>
                    <a:pt x="2215" y="9537"/>
                    <a:pt x="1668" y="9311"/>
                    <a:pt x="1251" y="8883"/>
                  </a:cubicBezTo>
                  <a:cubicBezTo>
                    <a:pt x="382" y="8013"/>
                    <a:pt x="382" y="6597"/>
                    <a:pt x="1251" y="5739"/>
                  </a:cubicBezTo>
                  <a:lnTo>
                    <a:pt x="4204" y="2775"/>
                  </a:lnTo>
                  <a:cubicBezTo>
                    <a:pt x="4620" y="2358"/>
                    <a:pt x="5192" y="2120"/>
                    <a:pt x="5775" y="2120"/>
                  </a:cubicBezTo>
                  <a:cubicBezTo>
                    <a:pt x="6371" y="2120"/>
                    <a:pt x="6918" y="2346"/>
                    <a:pt x="7335" y="2775"/>
                  </a:cubicBezTo>
                  <a:cubicBezTo>
                    <a:pt x="7573" y="3013"/>
                    <a:pt x="7764" y="3310"/>
                    <a:pt x="7871" y="3644"/>
                  </a:cubicBezTo>
                  <a:lnTo>
                    <a:pt x="6478" y="5037"/>
                  </a:lnTo>
                  <a:cubicBezTo>
                    <a:pt x="6275" y="5227"/>
                    <a:pt x="6025" y="5335"/>
                    <a:pt x="5775" y="5335"/>
                  </a:cubicBezTo>
                  <a:cubicBezTo>
                    <a:pt x="5501" y="5335"/>
                    <a:pt x="5251" y="5227"/>
                    <a:pt x="5073" y="5037"/>
                  </a:cubicBezTo>
                  <a:cubicBezTo>
                    <a:pt x="4990" y="4942"/>
                    <a:pt x="4906" y="4834"/>
                    <a:pt x="4847" y="4703"/>
                  </a:cubicBezTo>
                  <a:cubicBezTo>
                    <a:pt x="4828" y="4639"/>
                    <a:pt x="4760" y="4596"/>
                    <a:pt x="4692" y="4596"/>
                  </a:cubicBezTo>
                  <a:cubicBezTo>
                    <a:pt x="4672" y="4596"/>
                    <a:pt x="4651" y="4600"/>
                    <a:pt x="4632" y="4608"/>
                  </a:cubicBezTo>
                  <a:cubicBezTo>
                    <a:pt x="4537" y="4632"/>
                    <a:pt x="4489" y="4739"/>
                    <a:pt x="4525" y="4823"/>
                  </a:cubicBezTo>
                  <a:cubicBezTo>
                    <a:pt x="4597" y="4989"/>
                    <a:pt x="4692" y="5144"/>
                    <a:pt x="4823" y="5275"/>
                  </a:cubicBezTo>
                  <a:cubicBezTo>
                    <a:pt x="5073" y="5525"/>
                    <a:pt x="5418" y="5680"/>
                    <a:pt x="5775" y="5680"/>
                  </a:cubicBezTo>
                  <a:cubicBezTo>
                    <a:pt x="6133" y="5680"/>
                    <a:pt x="6478" y="5537"/>
                    <a:pt x="6728" y="5275"/>
                  </a:cubicBezTo>
                  <a:lnTo>
                    <a:pt x="9681" y="2310"/>
                  </a:lnTo>
                  <a:cubicBezTo>
                    <a:pt x="9943" y="2060"/>
                    <a:pt x="10085" y="1715"/>
                    <a:pt x="10085" y="1358"/>
                  </a:cubicBezTo>
                  <a:cubicBezTo>
                    <a:pt x="10085" y="1001"/>
                    <a:pt x="9954" y="655"/>
                    <a:pt x="9681" y="405"/>
                  </a:cubicBezTo>
                  <a:cubicBezTo>
                    <a:pt x="9431" y="155"/>
                    <a:pt x="9085" y="1"/>
                    <a:pt x="87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42" name="Google Shape;10342;p78"/>
            <p:cNvSpPr/>
            <p:nvPr/>
          </p:nvSpPr>
          <p:spPr>
            <a:xfrm>
              <a:off x="1345391" y="3806507"/>
              <a:ext cx="321744" cy="313819"/>
            </a:xfrm>
            <a:custGeom>
              <a:avLst/>
              <a:gdLst/>
              <a:ahLst/>
              <a:cxnLst/>
              <a:rect l="l" t="t" r="r" b="b"/>
              <a:pathLst>
                <a:path w="10109" h="9860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35"/>
                  </a:lnTo>
                  <a:cubicBezTo>
                    <a:pt x="3810" y="2406"/>
                    <a:pt x="3810" y="2513"/>
                    <a:pt x="3894" y="2585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5"/>
                  </a:cubicBezTo>
                  <a:lnTo>
                    <a:pt x="5715" y="1001"/>
                  </a:lnTo>
                  <a:cubicBezTo>
                    <a:pt x="6150" y="572"/>
                    <a:pt x="6721" y="358"/>
                    <a:pt x="7291" y="358"/>
                  </a:cubicBezTo>
                  <a:cubicBezTo>
                    <a:pt x="7861" y="358"/>
                    <a:pt x="8430" y="572"/>
                    <a:pt x="8859" y="1001"/>
                  </a:cubicBezTo>
                  <a:cubicBezTo>
                    <a:pt x="9728" y="1870"/>
                    <a:pt x="9728" y="3287"/>
                    <a:pt x="8859" y="4144"/>
                  </a:cubicBezTo>
                  <a:lnTo>
                    <a:pt x="5882" y="7097"/>
                  </a:lnTo>
                  <a:cubicBezTo>
                    <a:pt x="5465" y="7514"/>
                    <a:pt x="4894" y="7752"/>
                    <a:pt x="4322" y="7752"/>
                  </a:cubicBezTo>
                  <a:cubicBezTo>
                    <a:pt x="3727" y="7752"/>
                    <a:pt x="3179" y="7526"/>
                    <a:pt x="2763" y="7097"/>
                  </a:cubicBezTo>
                  <a:cubicBezTo>
                    <a:pt x="2513" y="6859"/>
                    <a:pt x="2322" y="6561"/>
                    <a:pt x="2215" y="6228"/>
                  </a:cubicBezTo>
                  <a:lnTo>
                    <a:pt x="3620" y="4835"/>
                  </a:lnTo>
                  <a:cubicBezTo>
                    <a:pt x="3810" y="4632"/>
                    <a:pt x="4060" y="4537"/>
                    <a:pt x="4322" y="4537"/>
                  </a:cubicBezTo>
                  <a:cubicBezTo>
                    <a:pt x="4584" y="4537"/>
                    <a:pt x="4834" y="4632"/>
                    <a:pt x="5013" y="4835"/>
                  </a:cubicBezTo>
                  <a:cubicBezTo>
                    <a:pt x="5108" y="4918"/>
                    <a:pt x="5180" y="5037"/>
                    <a:pt x="5239" y="5156"/>
                  </a:cubicBezTo>
                  <a:cubicBezTo>
                    <a:pt x="5268" y="5232"/>
                    <a:pt x="5334" y="5271"/>
                    <a:pt x="5409" y="5271"/>
                  </a:cubicBezTo>
                  <a:cubicBezTo>
                    <a:pt x="5427" y="5271"/>
                    <a:pt x="5446" y="5268"/>
                    <a:pt x="5465" y="5263"/>
                  </a:cubicBezTo>
                  <a:cubicBezTo>
                    <a:pt x="5549" y="5228"/>
                    <a:pt x="5596" y="5132"/>
                    <a:pt x="5572" y="5037"/>
                  </a:cubicBezTo>
                  <a:cubicBezTo>
                    <a:pt x="5489" y="4871"/>
                    <a:pt x="5406" y="4728"/>
                    <a:pt x="5275" y="4597"/>
                  </a:cubicBezTo>
                  <a:cubicBezTo>
                    <a:pt x="5013" y="4335"/>
                    <a:pt x="4680" y="4192"/>
                    <a:pt x="4322" y="4192"/>
                  </a:cubicBezTo>
                  <a:cubicBezTo>
                    <a:pt x="3965" y="4192"/>
                    <a:pt x="3620" y="4323"/>
                    <a:pt x="3370" y="4597"/>
                  </a:cubicBezTo>
                  <a:lnTo>
                    <a:pt x="1917" y="6037"/>
                  </a:lnTo>
                  <a:cubicBezTo>
                    <a:pt x="1893" y="6049"/>
                    <a:pt x="1882" y="6061"/>
                    <a:pt x="1870" y="6097"/>
                  </a:cubicBezTo>
                  <a:lnTo>
                    <a:pt x="405" y="7549"/>
                  </a:lnTo>
                  <a:cubicBezTo>
                    <a:pt x="155" y="7811"/>
                    <a:pt x="0" y="8145"/>
                    <a:pt x="0" y="8502"/>
                  </a:cubicBezTo>
                  <a:cubicBezTo>
                    <a:pt x="0" y="8859"/>
                    <a:pt x="131" y="9204"/>
                    <a:pt x="405" y="9454"/>
                  </a:cubicBezTo>
                  <a:cubicBezTo>
                    <a:pt x="655" y="9716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26"/>
                  </a:lnTo>
                  <a:cubicBezTo>
                    <a:pt x="3322" y="8442"/>
                    <a:pt x="3322" y="8347"/>
                    <a:pt x="3251" y="8264"/>
                  </a:cubicBezTo>
                  <a:cubicBezTo>
                    <a:pt x="3209" y="8228"/>
                    <a:pt x="3164" y="8210"/>
                    <a:pt x="3120" y="8210"/>
                  </a:cubicBezTo>
                  <a:cubicBezTo>
                    <a:pt x="3075" y="8210"/>
                    <a:pt x="3030" y="8228"/>
                    <a:pt x="2989" y="8264"/>
                  </a:cubicBezTo>
                  <a:lnTo>
                    <a:pt x="2060" y="9204"/>
                  </a:lnTo>
                  <a:cubicBezTo>
                    <a:pt x="1858" y="9395"/>
                    <a:pt x="1608" y="9502"/>
                    <a:pt x="1358" y="9502"/>
                  </a:cubicBezTo>
                  <a:cubicBezTo>
                    <a:pt x="1108" y="9502"/>
                    <a:pt x="834" y="9395"/>
                    <a:pt x="655" y="9204"/>
                  </a:cubicBezTo>
                  <a:cubicBezTo>
                    <a:pt x="465" y="9014"/>
                    <a:pt x="358" y="8764"/>
                    <a:pt x="358" y="8502"/>
                  </a:cubicBezTo>
                  <a:cubicBezTo>
                    <a:pt x="358" y="8252"/>
                    <a:pt x="465" y="7990"/>
                    <a:pt x="655" y="7811"/>
                  </a:cubicBezTo>
                  <a:lnTo>
                    <a:pt x="1941" y="6526"/>
                  </a:lnTo>
                  <a:cubicBezTo>
                    <a:pt x="2072" y="6835"/>
                    <a:pt x="2251" y="7121"/>
                    <a:pt x="2501" y="7371"/>
                  </a:cubicBezTo>
                  <a:cubicBezTo>
                    <a:pt x="3001" y="7859"/>
                    <a:pt x="3632" y="8133"/>
                    <a:pt x="4322" y="8133"/>
                  </a:cubicBezTo>
                  <a:cubicBezTo>
                    <a:pt x="5001" y="8133"/>
                    <a:pt x="5656" y="7871"/>
                    <a:pt x="6132" y="7371"/>
                  </a:cubicBezTo>
                  <a:lnTo>
                    <a:pt x="9097" y="4418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343" name="Google Shape;10343;p78"/>
          <p:cNvSpPr/>
          <p:nvPr/>
        </p:nvSpPr>
        <p:spPr>
          <a:xfrm>
            <a:off x="4699622" y="4839913"/>
            <a:ext cx="518916" cy="474569"/>
          </a:xfrm>
          <a:custGeom>
            <a:avLst/>
            <a:gdLst/>
            <a:ahLst/>
            <a:cxnLst/>
            <a:rect l="l" t="t" r="r" b="b"/>
            <a:pathLst>
              <a:path w="12228" h="11183" extrusionOk="0">
                <a:moveTo>
                  <a:pt x="4560" y="3991"/>
                </a:moveTo>
                <a:cubicBezTo>
                  <a:pt x="4739" y="3991"/>
                  <a:pt x="4894" y="4146"/>
                  <a:pt x="4894" y="4324"/>
                </a:cubicBezTo>
                <a:cubicBezTo>
                  <a:pt x="4894" y="4503"/>
                  <a:pt x="4739" y="4646"/>
                  <a:pt x="4560" y="4646"/>
                </a:cubicBezTo>
                <a:cubicBezTo>
                  <a:pt x="4382" y="4646"/>
                  <a:pt x="4239" y="4503"/>
                  <a:pt x="4239" y="4324"/>
                </a:cubicBezTo>
                <a:cubicBezTo>
                  <a:pt x="4251" y="4134"/>
                  <a:pt x="4382" y="3991"/>
                  <a:pt x="4560" y="3991"/>
                </a:cubicBezTo>
                <a:close/>
                <a:moveTo>
                  <a:pt x="5930" y="1419"/>
                </a:moveTo>
                <a:lnTo>
                  <a:pt x="5930" y="2003"/>
                </a:lnTo>
                <a:lnTo>
                  <a:pt x="5941" y="4051"/>
                </a:lnTo>
                <a:lnTo>
                  <a:pt x="5965" y="5872"/>
                </a:lnTo>
                <a:lnTo>
                  <a:pt x="1619" y="4908"/>
                </a:lnTo>
                <a:cubicBezTo>
                  <a:pt x="1869" y="3801"/>
                  <a:pt x="2548" y="2848"/>
                  <a:pt x="3489" y="2229"/>
                </a:cubicBezTo>
                <a:lnTo>
                  <a:pt x="4275" y="3670"/>
                </a:lnTo>
                <a:cubicBezTo>
                  <a:pt x="4025" y="3777"/>
                  <a:pt x="3858" y="4027"/>
                  <a:pt x="3858" y="4313"/>
                </a:cubicBezTo>
                <a:cubicBezTo>
                  <a:pt x="3858" y="4694"/>
                  <a:pt x="4179" y="5027"/>
                  <a:pt x="4572" y="5027"/>
                </a:cubicBezTo>
                <a:cubicBezTo>
                  <a:pt x="4965" y="5027"/>
                  <a:pt x="5287" y="4705"/>
                  <a:pt x="5287" y="4313"/>
                </a:cubicBezTo>
                <a:cubicBezTo>
                  <a:pt x="5287" y="3967"/>
                  <a:pt x="5037" y="3670"/>
                  <a:pt x="4715" y="3610"/>
                </a:cubicBezTo>
                <a:lnTo>
                  <a:pt x="3846" y="2015"/>
                </a:lnTo>
                <a:cubicBezTo>
                  <a:pt x="4477" y="1657"/>
                  <a:pt x="5168" y="1455"/>
                  <a:pt x="5930" y="1419"/>
                </a:cubicBezTo>
                <a:close/>
                <a:moveTo>
                  <a:pt x="6287" y="4265"/>
                </a:moveTo>
                <a:cubicBezTo>
                  <a:pt x="7227" y="4348"/>
                  <a:pt x="7965" y="5158"/>
                  <a:pt x="7965" y="6122"/>
                </a:cubicBezTo>
                <a:cubicBezTo>
                  <a:pt x="7965" y="6491"/>
                  <a:pt x="7846" y="6872"/>
                  <a:pt x="7644" y="7170"/>
                </a:cubicBezTo>
                <a:lnTo>
                  <a:pt x="6287" y="6039"/>
                </a:lnTo>
                <a:lnTo>
                  <a:pt x="6287" y="4265"/>
                </a:lnTo>
                <a:close/>
                <a:moveTo>
                  <a:pt x="6477" y="348"/>
                </a:moveTo>
                <a:cubicBezTo>
                  <a:pt x="9501" y="526"/>
                  <a:pt x="11871" y="3039"/>
                  <a:pt x="11871" y="6063"/>
                </a:cubicBezTo>
                <a:cubicBezTo>
                  <a:pt x="11835" y="7349"/>
                  <a:pt x="11454" y="8539"/>
                  <a:pt x="10728" y="9516"/>
                </a:cubicBezTo>
                <a:cubicBezTo>
                  <a:pt x="10692" y="9563"/>
                  <a:pt x="10644" y="9575"/>
                  <a:pt x="10609" y="9575"/>
                </a:cubicBezTo>
                <a:cubicBezTo>
                  <a:pt x="10561" y="9575"/>
                  <a:pt x="10513" y="9563"/>
                  <a:pt x="10490" y="9527"/>
                </a:cubicBezTo>
                <a:lnTo>
                  <a:pt x="9537" y="8730"/>
                </a:lnTo>
                <a:cubicBezTo>
                  <a:pt x="10013" y="8123"/>
                  <a:pt x="10311" y="7384"/>
                  <a:pt x="10394" y="6610"/>
                </a:cubicBezTo>
                <a:cubicBezTo>
                  <a:pt x="10406" y="6491"/>
                  <a:pt x="10323" y="6396"/>
                  <a:pt x="10204" y="6396"/>
                </a:cubicBezTo>
                <a:cubicBezTo>
                  <a:pt x="10097" y="6396"/>
                  <a:pt x="10025" y="6468"/>
                  <a:pt x="10013" y="6551"/>
                </a:cubicBezTo>
                <a:cubicBezTo>
                  <a:pt x="9930" y="7206"/>
                  <a:pt x="9680" y="7849"/>
                  <a:pt x="9299" y="8384"/>
                </a:cubicBezTo>
                <a:cubicBezTo>
                  <a:pt x="9275" y="8396"/>
                  <a:pt x="9263" y="8432"/>
                  <a:pt x="9251" y="8444"/>
                </a:cubicBezTo>
                <a:cubicBezTo>
                  <a:pt x="9251" y="8444"/>
                  <a:pt x="9251" y="8456"/>
                  <a:pt x="9239" y="8456"/>
                </a:cubicBezTo>
                <a:lnTo>
                  <a:pt x="7954" y="7372"/>
                </a:lnTo>
                <a:cubicBezTo>
                  <a:pt x="8227" y="7003"/>
                  <a:pt x="8370" y="6539"/>
                  <a:pt x="8370" y="6075"/>
                </a:cubicBezTo>
                <a:cubicBezTo>
                  <a:pt x="8370" y="4908"/>
                  <a:pt x="7465" y="3920"/>
                  <a:pt x="6299" y="3836"/>
                </a:cubicBezTo>
                <a:lnTo>
                  <a:pt x="6287" y="2146"/>
                </a:lnTo>
                <a:lnTo>
                  <a:pt x="6418" y="2146"/>
                </a:lnTo>
                <a:cubicBezTo>
                  <a:pt x="6453" y="2146"/>
                  <a:pt x="6501" y="2146"/>
                  <a:pt x="6525" y="2169"/>
                </a:cubicBezTo>
                <a:cubicBezTo>
                  <a:pt x="8358" y="2360"/>
                  <a:pt x="9811" y="3812"/>
                  <a:pt x="10025" y="5646"/>
                </a:cubicBezTo>
                <a:cubicBezTo>
                  <a:pt x="10037" y="5753"/>
                  <a:pt x="10109" y="5813"/>
                  <a:pt x="10216" y="5813"/>
                </a:cubicBezTo>
                <a:cubicBezTo>
                  <a:pt x="10335" y="5813"/>
                  <a:pt x="10430" y="5706"/>
                  <a:pt x="10406" y="5598"/>
                </a:cubicBezTo>
                <a:cubicBezTo>
                  <a:pt x="10192" y="3503"/>
                  <a:pt x="8430" y="1848"/>
                  <a:pt x="6299" y="1765"/>
                </a:cubicBezTo>
                <a:lnTo>
                  <a:pt x="6299" y="526"/>
                </a:lnTo>
                <a:cubicBezTo>
                  <a:pt x="6299" y="479"/>
                  <a:pt x="6322" y="443"/>
                  <a:pt x="6346" y="407"/>
                </a:cubicBezTo>
                <a:cubicBezTo>
                  <a:pt x="6382" y="360"/>
                  <a:pt x="6418" y="348"/>
                  <a:pt x="6477" y="348"/>
                </a:cubicBezTo>
                <a:close/>
                <a:moveTo>
                  <a:pt x="1477" y="5277"/>
                </a:moveTo>
                <a:lnTo>
                  <a:pt x="5870" y="6241"/>
                </a:lnTo>
                <a:lnTo>
                  <a:pt x="4667" y="10575"/>
                </a:lnTo>
                <a:cubicBezTo>
                  <a:pt x="2774" y="9980"/>
                  <a:pt x="1405" y="8206"/>
                  <a:pt x="1405" y="6110"/>
                </a:cubicBezTo>
                <a:cubicBezTo>
                  <a:pt x="1405" y="5825"/>
                  <a:pt x="1441" y="5539"/>
                  <a:pt x="1477" y="5277"/>
                </a:cubicBezTo>
                <a:close/>
                <a:moveTo>
                  <a:pt x="6215" y="6468"/>
                </a:moveTo>
                <a:lnTo>
                  <a:pt x="7549" y="7599"/>
                </a:lnTo>
                <a:lnTo>
                  <a:pt x="9132" y="8920"/>
                </a:lnTo>
                <a:lnTo>
                  <a:pt x="9573" y="9289"/>
                </a:lnTo>
                <a:cubicBezTo>
                  <a:pt x="8680" y="10266"/>
                  <a:pt x="7430" y="10813"/>
                  <a:pt x="6108" y="10813"/>
                </a:cubicBezTo>
                <a:cubicBezTo>
                  <a:pt x="5739" y="10813"/>
                  <a:pt x="5382" y="10766"/>
                  <a:pt x="5037" y="10694"/>
                </a:cubicBezTo>
                <a:lnTo>
                  <a:pt x="6215" y="6468"/>
                </a:lnTo>
                <a:close/>
                <a:moveTo>
                  <a:pt x="6429" y="1"/>
                </a:moveTo>
                <a:cubicBezTo>
                  <a:pt x="6297" y="1"/>
                  <a:pt x="6159" y="59"/>
                  <a:pt x="6060" y="157"/>
                </a:cubicBezTo>
                <a:cubicBezTo>
                  <a:pt x="5953" y="264"/>
                  <a:pt x="5882" y="407"/>
                  <a:pt x="5882" y="562"/>
                </a:cubicBezTo>
                <a:lnTo>
                  <a:pt x="5882" y="1038"/>
                </a:lnTo>
                <a:cubicBezTo>
                  <a:pt x="5084" y="1062"/>
                  <a:pt x="4310" y="1288"/>
                  <a:pt x="3620" y="1669"/>
                </a:cubicBezTo>
                <a:lnTo>
                  <a:pt x="3191" y="872"/>
                </a:lnTo>
                <a:cubicBezTo>
                  <a:pt x="3155" y="812"/>
                  <a:pt x="3084" y="764"/>
                  <a:pt x="3024" y="764"/>
                </a:cubicBezTo>
                <a:lnTo>
                  <a:pt x="393" y="764"/>
                </a:lnTo>
                <a:lnTo>
                  <a:pt x="393" y="443"/>
                </a:lnTo>
                <a:cubicBezTo>
                  <a:pt x="393" y="336"/>
                  <a:pt x="298" y="241"/>
                  <a:pt x="203" y="241"/>
                </a:cubicBezTo>
                <a:cubicBezTo>
                  <a:pt x="95" y="241"/>
                  <a:pt x="0" y="336"/>
                  <a:pt x="0" y="443"/>
                </a:cubicBezTo>
                <a:lnTo>
                  <a:pt x="0" y="1467"/>
                </a:lnTo>
                <a:cubicBezTo>
                  <a:pt x="0" y="1574"/>
                  <a:pt x="95" y="1657"/>
                  <a:pt x="203" y="1657"/>
                </a:cubicBezTo>
                <a:cubicBezTo>
                  <a:pt x="298" y="1657"/>
                  <a:pt x="393" y="1562"/>
                  <a:pt x="393" y="1467"/>
                </a:cubicBezTo>
                <a:lnTo>
                  <a:pt x="393" y="1157"/>
                </a:lnTo>
                <a:lnTo>
                  <a:pt x="2917" y="1157"/>
                </a:lnTo>
                <a:lnTo>
                  <a:pt x="3310" y="1872"/>
                </a:lnTo>
                <a:cubicBezTo>
                  <a:pt x="3024" y="2062"/>
                  <a:pt x="2762" y="2277"/>
                  <a:pt x="2501" y="2527"/>
                </a:cubicBezTo>
                <a:cubicBezTo>
                  <a:pt x="1548" y="3467"/>
                  <a:pt x="1036" y="4753"/>
                  <a:pt x="1036" y="6098"/>
                </a:cubicBezTo>
                <a:cubicBezTo>
                  <a:pt x="1036" y="8885"/>
                  <a:pt x="3310" y="11182"/>
                  <a:pt x="6120" y="11182"/>
                </a:cubicBezTo>
                <a:cubicBezTo>
                  <a:pt x="7573" y="11182"/>
                  <a:pt x="8918" y="10575"/>
                  <a:pt x="9882" y="9516"/>
                </a:cubicBezTo>
                <a:lnTo>
                  <a:pt x="10240" y="9813"/>
                </a:lnTo>
                <a:cubicBezTo>
                  <a:pt x="10347" y="9908"/>
                  <a:pt x="10466" y="9944"/>
                  <a:pt x="10597" y="9944"/>
                </a:cubicBezTo>
                <a:lnTo>
                  <a:pt x="10656" y="9944"/>
                </a:lnTo>
                <a:cubicBezTo>
                  <a:pt x="10811" y="9932"/>
                  <a:pt x="10942" y="9837"/>
                  <a:pt x="11037" y="9718"/>
                </a:cubicBezTo>
                <a:cubicBezTo>
                  <a:pt x="11823" y="8670"/>
                  <a:pt x="12228" y="7420"/>
                  <a:pt x="12228" y="6098"/>
                </a:cubicBezTo>
                <a:cubicBezTo>
                  <a:pt x="12228" y="2884"/>
                  <a:pt x="9692" y="205"/>
                  <a:pt x="6465" y="2"/>
                </a:cubicBezTo>
                <a:cubicBezTo>
                  <a:pt x="6453" y="1"/>
                  <a:pt x="6441" y="1"/>
                  <a:pt x="6429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344" name="Google Shape;10344;p78"/>
          <p:cNvGrpSpPr/>
          <p:nvPr/>
        </p:nvGrpSpPr>
        <p:grpSpPr>
          <a:xfrm>
            <a:off x="10067012" y="4877894"/>
            <a:ext cx="495193" cy="401705"/>
            <a:chOff x="7550258" y="3832670"/>
            <a:chExt cx="371395" cy="301279"/>
          </a:xfrm>
          <a:solidFill>
            <a:schemeClr val="tx1"/>
          </a:solidFill>
        </p:grpSpPr>
        <p:sp>
          <p:nvSpPr>
            <p:cNvPr id="10345" name="Google Shape;10345;p78"/>
            <p:cNvSpPr/>
            <p:nvPr/>
          </p:nvSpPr>
          <p:spPr>
            <a:xfrm>
              <a:off x="7550258" y="3832670"/>
              <a:ext cx="371395" cy="301279"/>
            </a:xfrm>
            <a:custGeom>
              <a:avLst/>
              <a:gdLst/>
              <a:ahLst/>
              <a:cxnLst/>
              <a:rect l="l" t="t" r="r" b="b"/>
              <a:pathLst>
                <a:path w="11669" h="9466" extrusionOk="0">
                  <a:moveTo>
                    <a:pt x="1822" y="346"/>
                  </a:moveTo>
                  <a:cubicBezTo>
                    <a:pt x="1822" y="346"/>
                    <a:pt x="1834" y="346"/>
                    <a:pt x="1834" y="358"/>
                  </a:cubicBezTo>
                  <a:lnTo>
                    <a:pt x="1834" y="1096"/>
                  </a:lnTo>
                  <a:cubicBezTo>
                    <a:pt x="1834" y="1096"/>
                    <a:pt x="1834" y="1108"/>
                    <a:pt x="1822" y="1108"/>
                  </a:cubicBezTo>
                  <a:lnTo>
                    <a:pt x="1441" y="1108"/>
                  </a:lnTo>
                  <a:cubicBezTo>
                    <a:pt x="1441" y="1108"/>
                    <a:pt x="1429" y="1108"/>
                    <a:pt x="1429" y="1096"/>
                  </a:cubicBezTo>
                  <a:lnTo>
                    <a:pt x="1429" y="358"/>
                  </a:lnTo>
                  <a:lnTo>
                    <a:pt x="1441" y="358"/>
                  </a:lnTo>
                  <a:lnTo>
                    <a:pt x="1822" y="346"/>
                  </a:lnTo>
                  <a:close/>
                  <a:moveTo>
                    <a:pt x="10228" y="346"/>
                  </a:moveTo>
                  <a:cubicBezTo>
                    <a:pt x="10228" y="346"/>
                    <a:pt x="10240" y="346"/>
                    <a:pt x="10240" y="358"/>
                  </a:cubicBezTo>
                  <a:lnTo>
                    <a:pt x="10240" y="1096"/>
                  </a:lnTo>
                  <a:cubicBezTo>
                    <a:pt x="10240" y="1096"/>
                    <a:pt x="10240" y="1108"/>
                    <a:pt x="10228" y="1108"/>
                  </a:cubicBezTo>
                  <a:lnTo>
                    <a:pt x="9859" y="1108"/>
                  </a:lnTo>
                  <a:cubicBezTo>
                    <a:pt x="9859" y="1108"/>
                    <a:pt x="9835" y="1108"/>
                    <a:pt x="9835" y="1096"/>
                  </a:cubicBezTo>
                  <a:lnTo>
                    <a:pt x="9835" y="358"/>
                  </a:lnTo>
                  <a:lnTo>
                    <a:pt x="9859" y="358"/>
                  </a:lnTo>
                  <a:lnTo>
                    <a:pt x="10228" y="346"/>
                  </a:lnTo>
                  <a:close/>
                  <a:moveTo>
                    <a:pt x="10966" y="1096"/>
                  </a:moveTo>
                  <a:cubicBezTo>
                    <a:pt x="11180" y="1096"/>
                    <a:pt x="11347" y="1251"/>
                    <a:pt x="11347" y="1465"/>
                  </a:cubicBezTo>
                  <a:lnTo>
                    <a:pt x="11347" y="8775"/>
                  </a:lnTo>
                  <a:cubicBezTo>
                    <a:pt x="11323" y="8978"/>
                    <a:pt x="11168" y="9144"/>
                    <a:pt x="10954" y="9144"/>
                  </a:cubicBezTo>
                  <a:lnTo>
                    <a:pt x="715" y="9144"/>
                  </a:lnTo>
                  <a:cubicBezTo>
                    <a:pt x="512" y="9144"/>
                    <a:pt x="346" y="8978"/>
                    <a:pt x="346" y="8775"/>
                  </a:cubicBezTo>
                  <a:lnTo>
                    <a:pt x="346" y="1465"/>
                  </a:lnTo>
                  <a:cubicBezTo>
                    <a:pt x="346" y="1251"/>
                    <a:pt x="512" y="1096"/>
                    <a:pt x="715" y="1096"/>
                  </a:cubicBezTo>
                  <a:lnTo>
                    <a:pt x="1084" y="1096"/>
                  </a:lnTo>
                  <a:lnTo>
                    <a:pt x="1084" y="1108"/>
                  </a:lnTo>
                  <a:cubicBezTo>
                    <a:pt x="1084" y="1298"/>
                    <a:pt x="1250" y="1465"/>
                    <a:pt x="1441" y="1465"/>
                  </a:cubicBezTo>
                  <a:lnTo>
                    <a:pt x="1822" y="1465"/>
                  </a:lnTo>
                  <a:cubicBezTo>
                    <a:pt x="2012" y="1465"/>
                    <a:pt x="2179" y="1298"/>
                    <a:pt x="2179" y="1108"/>
                  </a:cubicBezTo>
                  <a:lnTo>
                    <a:pt x="2179" y="1096"/>
                  </a:lnTo>
                  <a:lnTo>
                    <a:pt x="9513" y="1096"/>
                  </a:lnTo>
                  <a:lnTo>
                    <a:pt x="9513" y="1108"/>
                  </a:lnTo>
                  <a:cubicBezTo>
                    <a:pt x="9513" y="1298"/>
                    <a:pt x="9680" y="1465"/>
                    <a:pt x="9871" y="1465"/>
                  </a:cubicBezTo>
                  <a:lnTo>
                    <a:pt x="10240" y="1465"/>
                  </a:lnTo>
                  <a:cubicBezTo>
                    <a:pt x="10430" y="1465"/>
                    <a:pt x="10597" y="1298"/>
                    <a:pt x="10597" y="1108"/>
                  </a:cubicBezTo>
                  <a:lnTo>
                    <a:pt x="10597" y="1096"/>
                  </a:lnTo>
                  <a:close/>
                  <a:moveTo>
                    <a:pt x="1441" y="0"/>
                  </a:moveTo>
                  <a:cubicBezTo>
                    <a:pt x="1250" y="0"/>
                    <a:pt x="1084" y="167"/>
                    <a:pt x="1084" y="358"/>
                  </a:cubicBezTo>
                  <a:lnTo>
                    <a:pt x="1084" y="739"/>
                  </a:lnTo>
                  <a:lnTo>
                    <a:pt x="715" y="739"/>
                  </a:lnTo>
                  <a:cubicBezTo>
                    <a:pt x="310" y="739"/>
                    <a:pt x="0" y="1060"/>
                    <a:pt x="0" y="1453"/>
                  </a:cubicBezTo>
                  <a:lnTo>
                    <a:pt x="0" y="8752"/>
                  </a:lnTo>
                  <a:cubicBezTo>
                    <a:pt x="0" y="9156"/>
                    <a:pt x="334" y="9466"/>
                    <a:pt x="715" y="9466"/>
                  </a:cubicBezTo>
                  <a:lnTo>
                    <a:pt x="10954" y="9466"/>
                  </a:lnTo>
                  <a:cubicBezTo>
                    <a:pt x="11359" y="9466"/>
                    <a:pt x="11668" y="9144"/>
                    <a:pt x="11668" y="8752"/>
                  </a:cubicBezTo>
                  <a:lnTo>
                    <a:pt x="11668" y="1453"/>
                  </a:lnTo>
                  <a:cubicBezTo>
                    <a:pt x="11668" y="1060"/>
                    <a:pt x="11359" y="739"/>
                    <a:pt x="10954" y="739"/>
                  </a:cubicBezTo>
                  <a:lnTo>
                    <a:pt x="10585" y="739"/>
                  </a:lnTo>
                  <a:lnTo>
                    <a:pt x="10585" y="358"/>
                  </a:lnTo>
                  <a:cubicBezTo>
                    <a:pt x="10585" y="167"/>
                    <a:pt x="10418" y="0"/>
                    <a:pt x="10228" y="0"/>
                  </a:cubicBezTo>
                  <a:lnTo>
                    <a:pt x="9859" y="0"/>
                  </a:lnTo>
                  <a:cubicBezTo>
                    <a:pt x="9656" y="0"/>
                    <a:pt x="9490" y="167"/>
                    <a:pt x="9490" y="358"/>
                  </a:cubicBezTo>
                  <a:lnTo>
                    <a:pt x="9490" y="739"/>
                  </a:lnTo>
                  <a:lnTo>
                    <a:pt x="2179" y="739"/>
                  </a:lnTo>
                  <a:lnTo>
                    <a:pt x="2179" y="358"/>
                  </a:lnTo>
                  <a:cubicBezTo>
                    <a:pt x="2179" y="167"/>
                    <a:pt x="2012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46" name="Google Shape;10346;p78"/>
            <p:cNvSpPr/>
            <p:nvPr/>
          </p:nvSpPr>
          <p:spPr>
            <a:xfrm>
              <a:off x="7574129" y="3891009"/>
              <a:ext cx="324418" cy="10662"/>
            </a:xfrm>
            <a:custGeom>
              <a:avLst/>
              <a:gdLst/>
              <a:ahLst/>
              <a:cxnLst/>
              <a:rect l="l" t="t" r="r" b="b"/>
              <a:pathLst>
                <a:path w="10193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55" y="334"/>
                  </a:cubicBezTo>
                  <a:lnTo>
                    <a:pt x="10025" y="334"/>
                  </a:lnTo>
                  <a:cubicBezTo>
                    <a:pt x="10121" y="334"/>
                    <a:pt x="10192" y="251"/>
                    <a:pt x="10192" y="168"/>
                  </a:cubicBezTo>
                  <a:cubicBezTo>
                    <a:pt x="10192" y="72"/>
                    <a:pt x="10121" y="1"/>
                    <a:pt x="10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47" name="Google Shape;10347;p78"/>
            <p:cNvSpPr/>
            <p:nvPr/>
          </p:nvSpPr>
          <p:spPr>
            <a:xfrm>
              <a:off x="7591188" y="3937637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1262" y="322"/>
                  </a:lnTo>
                  <a:cubicBezTo>
                    <a:pt x="1346" y="322"/>
                    <a:pt x="1429" y="250"/>
                    <a:pt x="1429" y="155"/>
                  </a:cubicBezTo>
                  <a:cubicBezTo>
                    <a:pt x="1429" y="72"/>
                    <a:pt x="1346" y="0"/>
                    <a:pt x="1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48" name="Google Shape;10348;p78"/>
            <p:cNvSpPr/>
            <p:nvPr/>
          </p:nvSpPr>
          <p:spPr>
            <a:xfrm>
              <a:off x="7672667" y="3937637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55" y="322"/>
                  </a:cubicBezTo>
                  <a:lnTo>
                    <a:pt x="1262" y="322"/>
                  </a:lnTo>
                  <a:cubicBezTo>
                    <a:pt x="1345" y="322"/>
                    <a:pt x="1429" y="250"/>
                    <a:pt x="1429" y="155"/>
                  </a:cubicBezTo>
                  <a:cubicBezTo>
                    <a:pt x="1429" y="72"/>
                    <a:pt x="1345" y="0"/>
                    <a:pt x="1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49" name="Google Shape;10349;p78"/>
            <p:cNvSpPr/>
            <p:nvPr/>
          </p:nvSpPr>
          <p:spPr>
            <a:xfrm>
              <a:off x="7835592" y="3937637"/>
              <a:ext cx="45131" cy="10248"/>
            </a:xfrm>
            <a:custGeom>
              <a:avLst/>
              <a:gdLst/>
              <a:ahLst/>
              <a:cxnLst/>
              <a:rect l="l" t="t" r="r" b="b"/>
              <a:pathLst>
                <a:path w="1418" h="322" extrusionOk="0">
                  <a:moveTo>
                    <a:pt x="155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1263" y="322"/>
                  </a:lnTo>
                  <a:cubicBezTo>
                    <a:pt x="1346" y="322"/>
                    <a:pt x="1418" y="250"/>
                    <a:pt x="1418" y="155"/>
                  </a:cubicBezTo>
                  <a:cubicBezTo>
                    <a:pt x="1418" y="72"/>
                    <a:pt x="1346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0" name="Google Shape;10350;p78"/>
            <p:cNvSpPr/>
            <p:nvPr/>
          </p:nvSpPr>
          <p:spPr>
            <a:xfrm>
              <a:off x="7591188" y="3984232"/>
              <a:ext cx="45481" cy="10662"/>
            </a:xfrm>
            <a:custGeom>
              <a:avLst/>
              <a:gdLst/>
              <a:ahLst/>
              <a:cxnLst/>
              <a:rect l="l" t="t" r="r" b="b"/>
              <a:pathLst>
                <a:path w="1429" h="335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55" y="334"/>
                  </a:cubicBezTo>
                  <a:lnTo>
                    <a:pt x="1262" y="334"/>
                  </a:lnTo>
                  <a:cubicBezTo>
                    <a:pt x="1346" y="334"/>
                    <a:pt x="1429" y="263"/>
                    <a:pt x="1429" y="168"/>
                  </a:cubicBezTo>
                  <a:cubicBezTo>
                    <a:pt x="1429" y="84"/>
                    <a:pt x="1346" y="1"/>
                    <a:pt x="1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1" name="Google Shape;10351;p78"/>
            <p:cNvSpPr/>
            <p:nvPr/>
          </p:nvSpPr>
          <p:spPr>
            <a:xfrm>
              <a:off x="7754113" y="3984232"/>
              <a:ext cx="45513" cy="10662"/>
            </a:xfrm>
            <a:custGeom>
              <a:avLst/>
              <a:gdLst/>
              <a:ahLst/>
              <a:cxnLst/>
              <a:rect l="l" t="t" r="r" b="b"/>
              <a:pathLst>
                <a:path w="1430" h="335" extrusionOk="0">
                  <a:moveTo>
                    <a:pt x="156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6" y="334"/>
                  </a:cubicBezTo>
                  <a:lnTo>
                    <a:pt x="1263" y="334"/>
                  </a:lnTo>
                  <a:cubicBezTo>
                    <a:pt x="1346" y="334"/>
                    <a:pt x="1430" y="263"/>
                    <a:pt x="1430" y="168"/>
                  </a:cubicBezTo>
                  <a:cubicBezTo>
                    <a:pt x="1430" y="84"/>
                    <a:pt x="1346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2" name="Google Shape;10352;p78"/>
            <p:cNvSpPr/>
            <p:nvPr/>
          </p:nvSpPr>
          <p:spPr>
            <a:xfrm>
              <a:off x="7591188" y="4030859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1262" y="322"/>
                  </a:lnTo>
                  <a:cubicBezTo>
                    <a:pt x="1346" y="322"/>
                    <a:pt x="1429" y="250"/>
                    <a:pt x="1429" y="167"/>
                  </a:cubicBezTo>
                  <a:cubicBezTo>
                    <a:pt x="1429" y="72"/>
                    <a:pt x="1346" y="0"/>
                    <a:pt x="1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3" name="Google Shape;10353;p78"/>
            <p:cNvSpPr/>
            <p:nvPr/>
          </p:nvSpPr>
          <p:spPr>
            <a:xfrm>
              <a:off x="7672667" y="4030859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50"/>
                    <a:pt x="71" y="322"/>
                    <a:pt x="155" y="322"/>
                  </a:cubicBezTo>
                  <a:lnTo>
                    <a:pt x="1262" y="322"/>
                  </a:lnTo>
                  <a:cubicBezTo>
                    <a:pt x="1345" y="322"/>
                    <a:pt x="1429" y="250"/>
                    <a:pt x="1429" y="167"/>
                  </a:cubicBezTo>
                  <a:cubicBezTo>
                    <a:pt x="1429" y="72"/>
                    <a:pt x="1345" y="0"/>
                    <a:pt x="1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4" name="Google Shape;10354;p78"/>
            <p:cNvSpPr/>
            <p:nvPr/>
          </p:nvSpPr>
          <p:spPr>
            <a:xfrm>
              <a:off x="7835592" y="4030859"/>
              <a:ext cx="45131" cy="10248"/>
            </a:xfrm>
            <a:custGeom>
              <a:avLst/>
              <a:gdLst/>
              <a:ahLst/>
              <a:cxnLst/>
              <a:rect l="l" t="t" r="r" b="b"/>
              <a:pathLst>
                <a:path w="1418" h="322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1263" y="322"/>
                  </a:lnTo>
                  <a:cubicBezTo>
                    <a:pt x="1346" y="322"/>
                    <a:pt x="1418" y="250"/>
                    <a:pt x="1418" y="167"/>
                  </a:cubicBezTo>
                  <a:cubicBezTo>
                    <a:pt x="1418" y="72"/>
                    <a:pt x="1346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5" name="Google Shape;10355;p78"/>
            <p:cNvSpPr/>
            <p:nvPr/>
          </p:nvSpPr>
          <p:spPr>
            <a:xfrm>
              <a:off x="7672667" y="4077073"/>
              <a:ext cx="45481" cy="10662"/>
            </a:xfrm>
            <a:custGeom>
              <a:avLst/>
              <a:gdLst/>
              <a:ahLst/>
              <a:cxnLst/>
              <a:rect l="l" t="t" r="r" b="b"/>
              <a:pathLst>
                <a:path w="1429" h="335" extrusionOk="0">
                  <a:moveTo>
                    <a:pt x="155" y="1"/>
                  </a:moveTo>
                  <a:cubicBezTo>
                    <a:pt x="71" y="1"/>
                    <a:pt x="0" y="84"/>
                    <a:pt x="0" y="168"/>
                  </a:cubicBezTo>
                  <a:cubicBezTo>
                    <a:pt x="0" y="263"/>
                    <a:pt x="71" y="334"/>
                    <a:pt x="155" y="334"/>
                  </a:cubicBezTo>
                  <a:lnTo>
                    <a:pt x="1262" y="334"/>
                  </a:lnTo>
                  <a:cubicBezTo>
                    <a:pt x="1345" y="334"/>
                    <a:pt x="1429" y="263"/>
                    <a:pt x="1429" y="168"/>
                  </a:cubicBezTo>
                  <a:cubicBezTo>
                    <a:pt x="1429" y="84"/>
                    <a:pt x="1345" y="1"/>
                    <a:pt x="1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6" name="Google Shape;10356;p78"/>
            <p:cNvSpPr/>
            <p:nvPr/>
          </p:nvSpPr>
          <p:spPr>
            <a:xfrm>
              <a:off x="7754113" y="4077073"/>
              <a:ext cx="45513" cy="10662"/>
            </a:xfrm>
            <a:custGeom>
              <a:avLst/>
              <a:gdLst/>
              <a:ahLst/>
              <a:cxnLst/>
              <a:rect l="l" t="t" r="r" b="b"/>
              <a:pathLst>
                <a:path w="1430" h="335" extrusionOk="0">
                  <a:moveTo>
                    <a:pt x="156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6" y="334"/>
                  </a:cubicBezTo>
                  <a:lnTo>
                    <a:pt x="1263" y="334"/>
                  </a:lnTo>
                  <a:cubicBezTo>
                    <a:pt x="1346" y="334"/>
                    <a:pt x="1430" y="263"/>
                    <a:pt x="1430" y="168"/>
                  </a:cubicBezTo>
                  <a:cubicBezTo>
                    <a:pt x="1430" y="84"/>
                    <a:pt x="1346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7" name="Google Shape;10357;p78"/>
            <p:cNvSpPr/>
            <p:nvPr/>
          </p:nvSpPr>
          <p:spPr>
            <a:xfrm>
              <a:off x="7835592" y="4077073"/>
              <a:ext cx="45131" cy="10662"/>
            </a:xfrm>
            <a:custGeom>
              <a:avLst/>
              <a:gdLst/>
              <a:ahLst/>
              <a:cxnLst/>
              <a:rect l="l" t="t" r="r" b="b"/>
              <a:pathLst>
                <a:path w="1418" h="335" extrusionOk="0">
                  <a:moveTo>
                    <a:pt x="155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5" y="334"/>
                  </a:cubicBezTo>
                  <a:lnTo>
                    <a:pt x="1263" y="334"/>
                  </a:lnTo>
                  <a:cubicBezTo>
                    <a:pt x="1346" y="334"/>
                    <a:pt x="1418" y="263"/>
                    <a:pt x="1418" y="168"/>
                  </a:cubicBezTo>
                  <a:cubicBezTo>
                    <a:pt x="1418" y="84"/>
                    <a:pt x="1346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8" name="Google Shape;10358;p78"/>
            <p:cNvSpPr/>
            <p:nvPr/>
          </p:nvSpPr>
          <p:spPr>
            <a:xfrm>
              <a:off x="7672667" y="3972583"/>
              <a:ext cx="46245" cy="34055"/>
            </a:xfrm>
            <a:custGeom>
              <a:avLst/>
              <a:gdLst/>
              <a:ahLst/>
              <a:cxnLst/>
              <a:rect l="l" t="t" r="r" b="b"/>
              <a:pathLst>
                <a:path w="1453" h="1070" extrusionOk="0">
                  <a:moveTo>
                    <a:pt x="1262" y="1"/>
                  </a:moveTo>
                  <a:cubicBezTo>
                    <a:pt x="1217" y="1"/>
                    <a:pt x="1173" y="16"/>
                    <a:pt x="1143" y="45"/>
                  </a:cubicBezTo>
                  <a:lnTo>
                    <a:pt x="536" y="653"/>
                  </a:lnTo>
                  <a:lnTo>
                    <a:pt x="298" y="415"/>
                  </a:lnTo>
                  <a:cubicBezTo>
                    <a:pt x="268" y="385"/>
                    <a:pt x="223" y="370"/>
                    <a:pt x="179" y="370"/>
                  </a:cubicBezTo>
                  <a:cubicBezTo>
                    <a:pt x="134" y="370"/>
                    <a:pt x="89" y="385"/>
                    <a:pt x="60" y="415"/>
                  </a:cubicBezTo>
                  <a:cubicBezTo>
                    <a:pt x="0" y="474"/>
                    <a:pt x="0" y="593"/>
                    <a:pt x="60" y="653"/>
                  </a:cubicBezTo>
                  <a:lnTo>
                    <a:pt x="429" y="1022"/>
                  </a:lnTo>
                  <a:cubicBezTo>
                    <a:pt x="452" y="1057"/>
                    <a:pt x="500" y="1069"/>
                    <a:pt x="548" y="1069"/>
                  </a:cubicBezTo>
                  <a:cubicBezTo>
                    <a:pt x="595" y="1069"/>
                    <a:pt x="631" y="1057"/>
                    <a:pt x="667" y="1022"/>
                  </a:cubicBezTo>
                  <a:lnTo>
                    <a:pt x="1393" y="295"/>
                  </a:lnTo>
                  <a:cubicBezTo>
                    <a:pt x="1453" y="224"/>
                    <a:pt x="1453" y="117"/>
                    <a:pt x="1381" y="45"/>
                  </a:cubicBezTo>
                  <a:cubicBezTo>
                    <a:pt x="1351" y="16"/>
                    <a:pt x="1307" y="1"/>
                    <a:pt x="1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9" name="Google Shape;10359;p78"/>
            <p:cNvSpPr/>
            <p:nvPr/>
          </p:nvSpPr>
          <p:spPr>
            <a:xfrm>
              <a:off x="7835592" y="3972583"/>
              <a:ext cx="45895" cy="34055"/>
            </a:xfrm>
            <a:custGeom>
              <a:avLst/>
              <a:gdLst/>
              <a:ahLst/>
              <a:cxnLst/>
              <a:rect l="l" t="t" r="r" b="b"/>
              <a:pathLst>
                <a:path w="1442" h="1070" extrusionOk="0">
                  <a:moveTo>
                    <a:pt x="1263" y="1"/>
                  </a:moveTo>
                  <a:cubicBezTo>
                    <a:pt x="1218" y="1"/>
                    <a:pt x="1173" y="16"/>
                    <a:pt x="1144" y="45"/>
                  </a:cubicBezTo>
                  <a:lnTo>
                    <a:pt x="536" y="653"/>
                  </a:lnTo>
                  <a:lnTo>
                    <a:pt x="298" y="415"/>
                  </a:lnTo>
                  <a:cubicBezTo>
                    <a:pt x="269" y="385"/>
                    <a:pt x="224" y="370"/>
                    <a:pt x="179" y="370"/>
                  </a:cubicBezTo>
                  <a:cubicBezTo>
                    <a:pt x="135" y="370"/>
                    <a:pt x="90" y="385"/>
                    <a:pt x="60" y="415"/>
                  </a:cubicBezTo>
                  <a:cubicBezTo>
                    <a:pt x="1" y="474"/>
                    <a:pt x="1" y="593"/>
                    <a:pt x="60" y="653"/>
                  </a:cubicBezTo>
                  <a:lnTo>
                    <a:pt x="429" y="1022"/>
                  </a:lnTo>
                  <a:cubicBezTo>
                    <a:pt x="453" y="1057"/>
                    <a:pt x="501" y="1069"/>
                    <a:pt x="548" y="1069"/>
                  </a:cubicBezTo>
                  <a:cubicBezTo>
                    <a:pt x="596" y="1069"/>
                    <a:pt x="632" y="1057"/>
                    <a:pt x="667" y="1022"/>
                  </a:cubicBezTo>
                  <a:lnTo>
                    <a:pt x="1394" y="295"/>
                  </a:lnTo>
                  <a:cubicBezTo>
                    <a:pt x="1441" y="224"/>
                    <a:pt x="1441" y="117"/>
                    <a:pt x="1382" y="45"/>
                  </a:cubicBezTo>
                  <a:cubicBezTo>
                    <a:pt x="1352" y="16"/>
                    <a:pt x="1307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60" name="Google Shape;10360;p78"/>
            <p:cNvSpPr/>
            <p:nvPr/>
          </p:nvSpPr>
          <p:spPr>
            <a:xfrm>
              <a:off x="7754113" y="4019592"/>
              <a:ext cx="46277" cy="34024"/>
            </a:xfrm>
            <a:custGeom>
              <a:avLst/>
              <a:gdLst/>
              <a:ahLst/>
              <a:cxnLst/>
              <a:rect l="l" t="t" r="r" b="b"/>
              <a:pathLst>
                <a:path w="1454" h="1069" extrusionOk="0">
                  <a:moveTo>
                    <a:pt x="1263" y="0"/>
                  </a:moveTo>
                  <a:cubicBezTo>
                    <a:pt x="1218" y="0"/>
                    <a:pt x="1174" y="15"/>
                    <a:pt x="1144" y="45"/>
                  </a:cubicBezTo>
                  <a:lnTo>
                    <a:pt x="537" y="652"/>
                  </a:lnTo>
                  <a:lnTo>
                    <a:pt x="299" y="414"/>
                  </a:lnTo>
                  <a:cubicBezTo>
                    <a:pt x="269" y="384"/>
                    <a:pt x="224" y="369"/>
                    <a:pt x="179" y="369"/>
                  </a:cubicBezTo>
                  <a:cubicBezTo>
                    <a:pt x="135" y="369"/>
                    <a:pt x="90" y="384"/>
                    <a:pt x="60" y="414"/>
                  </a:cubicBezTo>
                  <a:cubicBezTo>
                    <a:pt x="1" y="473"/>
                    <a:pt x="1" y="593"/>
                    <a:pt x="60" y="652"/>
                  </a:cubicBezTo>
                  <a:lnTo>
                    <a:pt x="429" y="1021"/>
                  </a:lnTo>
                  <a:cubicBezTo>
                    <a:pt x="453" y="1057"/>
                    <a:pt x="501" y="1069"/>
                    <a:pt x="549" y="1069"/>
                  </a:cubicBezTo>
                  <a:cubicBezTo>
                    <a:pt x="596" y="1069"/>
                    <a:pt x="632" y="1057"/>
                    <a:pt x="668" y="1021"/>
                  </a:cubicBezTo>
                  <a:lnTo>
                    <a:pt x="1394" y="295"/>
                  </a:lnTo>
                  <a:cubicBezTo>
                    <a:pt x="1453" y="200"/>
                    <a:pt x="1453" y="104"/>
                    <a:pt x="1382" y="45"/>
                  </a:cubicBezTo>
                  <a:cubicBezTo>
                    <a:pt x="1352" y="15"/>
                    <a:pt x="1308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61" name="Google Shape;10361;p78"/>
            <p:cNvSpPr/>
            <p:nvPr/>
          </p:nvSpPr>
          <p:spPr>
            <a:xfrm>
              <a:off x="7591188" y="4065806"/>
              <a:ext cx="46245" cy="34055"/>
            </a:xfrm>
            <a:custGeom>
              <a:avLst/>
              <a:gdLst/>
              <a:ahLst/>
              <a:cxnLst/>
              <a:rect l="l" t="t" r="r" b="b"/>
              <a:pathLst>
                <a:path w="1453" h="1070" extrusionOk="0">
                  <a:moveTo>
                    <a:pt x="1262" y="1"/>
                  </a:moveTo>
                  <a:cubicBezTo>
                    <a:pt x="1218" y="1"/>
                    <a:pt x="1173" y="16"/>
                    <a:pt x="1143" y="45"/>
                  </a:cubicBezTo>
                  <a:lnTo>
                    <a:pt x="536" y="653"/>
                  </a:lnTo>
                  <a:lnTo>
                    <a:pt x="298" y="414"/>
                  </a:lnTo>
                  <a:cubicBezTo>
                    <a:pt x="268" y="385"/>
                    <a:pt x="223" y="370"/>
                    <a:pt x="179" y="370"/>
                  </a:cubicBezTo>
                  <a:cubicBezTo>
                    <a:pt x="134" y="370"/>
                    <a:pt x="89" y="385"/>
                    <a:pt x="60" y="414"/>
                  </a:cubicBezTo>
                  <a:cubicBezTo>
                    <a:pt x="0" y="474"/>
                    <a:pt x="0" y="593"/>
                    <a:pt x="60" y="653"/>
                  </a:cubicBezTo>
                  <a:lnTo>
                    <a:pt x="429" y="1034"/>
                  </a:lnTo>
                  <a:cubicBezTo>
                    <a:pt x="453" y="1057"/>
                    <a:pt x="500" y="1069"/>
                    <a:pt x="548" y="1069"/>
                  </a:cubicBezTo>
                  <a:cubicBezTo>
                    <a:pt x="595" y="1069"/>
                    <a:pt x="631" y="1057"/>
                    <a:pt x="667" y="1034"/>
                  </a:cubicBezTo>
                  <a:lnTo>
                    <a:pt x="1393" y="295"/>
                  </a:lnTo>
                  <a:cubicBezTo>
                    <a:pt x="1453" y="224"/>
                    <a:pt x="1453" y="105"/>
                    <a:pt x="1381" y="45"/>
                  </a:cubicBezTo>
                  <a:cubicBezTo>
                    <a:pt x="1352" y="16"/>
                    <a:pt x="1307" y="1"/>
                    <a:pt x="1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62" name="Google Shape;10362;p78"/>
            <p:cNvSpPr/>
            <p:nvPr/>
          </p:nvSpPr>
          <p:spPr>
            <a:xfrm>
              <a:off x="7754113" y="3925988"/>
              <a:ext cx="46277" cy="34406"/>
            </a:xfrm>
            <a:custGeom>
              <a:avLst/>
              <a:gdLst/>
              <a:ahLst/>
              <a:cxnLst/>
              <a:rect l="l" t="t" r="r" b="b"/>
              <a:pathLst>
                <a:path w="1454" h="1081" extrusionOk="0">
                  <a:moveTo>
                    <a:pt x="1263" y="0"/>
                  </a:moveTo>
                  <a:cubicBezTo>
                    <a:pt x="1218" y="0"/>
                    <a:pt x="1174" y="15"/>
                    <a:pt x="1144" y="45"/>
                  </a:cubicBezTo>
                  <a:lnTo>
                    <a:pt x="537" y="664"/>
                  </a:lnTo>
                  <a:lnTo>
                    <a:pt x="299" y="426"/>
                  </a:lnTo>
                  <a:cubicBezTo>
                    <a:pt x="269" y="396"/>
                    <a:pt x="224" y="381"/>
                    <a:pt x="179" y="381"/>
                  </a:cubicBezTo>
                  <a:cubicBezTo>
                    <a:pt x="135" y="381"/>
                    <a:pt x="90" y="396"/>
                    <a:pt x="60" y="426"/>
                  </a:cubicBezTo>
                  <a:cubicBezTo>
                    <a:pt x="1" y="486"/>
                    <a:pt x="1" y="605"/>
                    <a:pt x="60" y="664"/>
                  </a:cubicBezTo>
                  <a:lnTo>
                    <a:pt x="429" y="1033"/>
                  </a:lnTo>
                  <a:cubicBezTo>
                    <a:pt x="453" y="1057"/>
                    <a:pt x="501" y="1081"/>
                    <a:pt x="549" y="1081"/>
                  </a:cubicBezTo>
                  <a:cubicBezTo>
                    <a:pt x="596" y="1081"/>
                    <a:pt x="632" y="1057"/>
                    <a:pt x="668" y="1033"/>
                  </a:cubicBezTo>
                  <a:lnTo>
                    <a:pt x="1394" y="307"/>
                  </a:lnTo>
                  <a:cubicBezTo>
                    <a:pt x="1453" y="224"/>
                    <a:pt x="1453" y="128"/>
                    <a:pt x="1382" y="45"/>
                  </a:cubicBezTo>
                  <a:cubicBezTo>
                    <a:pt x="1352" y="15"/>
                    <a:pt x="1308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363" name="Google Shape;10363;p78"/>
          <p:cNvSpPr/>
          <p:nvPr/>
        </p:nvSpPr>
        <p:spPr>
          <a:xfrm>
            <a:off x="9485968" y="4846066"/>
            <a:ext cx="467397" cy="467397"/>
          </a:xfrm>
          <a:custGeom>
            <a:avLst/>
            <a:gdLst/>
            <a:ahLst/>
            <a:cxnLst/>
            <a:rect l="l" t="t" r="r" b="b"/>
            <a:pathLst>
              <a:path w="11014" h="11014" extrusionOk="0">
                <a:moveTo>
                  <a:pt x="3739" y="358"/>
                </a:moveTo>
                <a:cubicBezTo>
                  <a:pt x="4048" y="358"/>
                  <a:pt x="4298" y="608"/>
                  <a:pt x="4298" y="917"/>
                </a:cubicBezTo>
                <a:cubicBezTo>
                  <a:pt x="4298" y="1131"/>
                  <a:pt x="4203" y="1310"/>
                  <a:pt x="4024" y="1405"/>
                </a:cubicBezTo>
                <a:cubicBezTo>
                  <a:pt x="3953" y="1441"/>
                  <a:pt x="3929" y="1501"/>
                  <a:pt x="3929" y="1560"/>
                </a:cubicBezTo>
                <a:lnTo>
                  <a:pt x="3929" y="1965"/>
                </a:lnTo>
                <a:cubicBezTo>
                  <a:pt x="3929" y="2048"/>
                  <a:pt x="4001" y="2143"/>
                  <a:pt x="4108" y="2143"/>
                </a:cubicBezTo>
                <a:lnTo>
                  <a:pt x="5334" y="2143"/>
                </a:lnTo>
                <a:lnTo>
                  <a:pt x="5334" y="3358"/>
                </a:lnTo>
                <a:cubicBezTo>
                  <a:pt x="5334" y="3453"/>
                  <a:pt x="5406" y="3536"/>
                  <a:pt x="5513" y="3536"/>
                </a:cubicBezTo>
                <a:lnTo>
                  <a:pt x="5906" y="3536"/>
                </a:lnTo>
                <a:cubicBezTo>
                  <a:pt x="5965" y="3536"/>
                  <a:pt x="6025" y="3513"/>
                  <a:pt x="6060" y="3453"/>
                </a:cubicBezTo>
                <a:cubicBezTo>
                  <a:pt x="6168" y="3275"/>
                  <a:pt x="6358" y="3167"/>
                  <a:pt x="6549" y="3167"/>
                </a:cubicBezTo>
                <a:cubicBezTo>
                  <a:pt x="6858" y="3167"/>
                  <a:pt x="7120" y="3417"/>
                  <a:pt x="7120" y="3727"/>
                </a:cubicBezTo>
                <a:cubicBezTo>
                  <a:pt x="7120" y="4048"/>
                  <a:pt x="6858" y="4298"/>
                  <a:pt x="6549" y="4298"/>
                </a:cubicBezTo>
                <a:cubicBezTo>
                  <a:pt x="6346" y="4298"/>
                  <a:pt x="6168" y="4191"/>
                  <a:pt x="6060" y="4013"/>
                </a:cubicBezTo>
                <a:cubicBezTo>
                  <a:pt x="6025" y="3953"/>
                  <a:pt x="5965" y="3929"/>
                  <a:pt x="5906" y="3929"/>
                </a:cubicBezTo>
                <a:lnTo>
                  <a:pt x="5513" y="3929"/>
                </a:lnTo>
                <a:cubicBezTo>
                  <a:pt x="5417" y="3929"/>
                  <a:pt x="5334" y="4001"/>
                  <a:pt x="5334" y="4108"/>
                </a:cubicBezTo>
                <a:lnTo>
                  <a:pt x="5334" y="5322"/>
                </a:lnTo>
                <a:lnTo>
                  <a:pt x="4286" y="5322"/>
                </a:lnTo>
                <a:lnTo>
                  <a:pt x="4286" y="5191"/>
                </a:lnTo>
                <a:cubicBezTo>
                  <a:pt x="4513" y="5013"/>
                  <a:pt x="4655" y="4739"/>
                  <a:pt x="4655" y="4465"/>
                </a:cubicBezTo>
                <a:cubicBezTo>
                  <a:pt x="4655" y="3953"/>
                  <a:pt x="4239" y="3536"/>
                  <a:pt x="3739" y="3536"/>
                </a:cubicBezTo>
                <a:cubicBezTo>
                  <a:pt x="3227" y="3536"/>
                  <a:pt x="2810" y="3953"/>
                  <a:pt x="2810" y="4465"/>
                </a:cubicBezTo>
                <a:cubicBezTo>
                  <a:pt x="2810" y="4739"/>
                  <a:pt x="2953" y="5025"/>
                  <a:pt x="3191" y="5191"/>
                </a:cubicBezTo>
                <a:lnTo>
                  <a:pt x="3191" y="5322"/>
                </a:lnTo>
                <a:lnTo>
                  <a:pt x="2143" y="5322"/>
                </a:lnTo>
                <a:lnTo>
                  <a:pt x="2143" y="2143"/>
                </a:lnTo>
                <a:lnTo>
                  <a:pt x="3370" y="2143"/>
                </a:lnTo>
                <a:cubicBezTo>
                  <a:pt x="3453" y="2143"/>
                  <a:pt x="3548" y="2060"/>
                  <a:pt x="3548" y="1965"/>
                </a:cubicBezTo>
                <a:lnTo>
                  <a:pt x="3548" y="1560"/>
                </a:lnTo>
                <a:cubicBezTo>
                  <a:pt x="3548" y="1501"/>
                  <a:pt x="3512" y="1441"/>
                  <a:pt x="3453" y="1405"/>
                </a:cubicBezTo>
                <a:cubicBezTo>
                  <a:pt x="3274" y="1298"/>
                  <a:pt x="3167" y="1108"/>
                  <a:pt x="3167" y="917"/>
                </a:cubicBezTo>
                <a:cubicBezTo>
                  <a:pt x="3167" y="608"/>
                  <a:pt x="3429" y="358"/>
                  <a:pt x="3739" y="358"/>
                </a:cubicBezTo>
                <a:close/>
                <a:moveTo>
                  <a:pt x="8870" y="5644"/>
                </a:moveTo>
                <a:lnTo>
                  <a:pt x="8870" y="7632"/>
                </a:lnTo>
                <a:lnTo>
                  <a:pt x="8870" y="7858"/>
                </a:lnTo>
                <a:lnTo>
                  <a:pt x="8870" y="8870"/>
                </a:lnTo>
                <a:lnTo>
                  <a:pt x="7656" y="8870"/>
                </a:lnTo>
                <a:cubicBezTo>
                  <a:pt x="7561" y="8870"/>
                  <a:pt x="7477" y="8942"/>
                  <a:pt x="7477" y="9049"/>
                </a:cubicBezTo>
                <a:lnTo>
                  <a:pt x="7477" y="9442"/>
                </a:lnTo>
                <a:cubicBezTo>
                  <a:pt x="7477" y="9502"/>
                  <a:pt x="7501" y="9561"/>
                  <a:pt x="7561" y="9597"/>
                </a:cubicBezTo>
                <a:cubicBezTo>
                  <a:pt x="7739" y="9704"/>
                  <a:pt x="7846" y="9894"/>
                  <a:pt x="7846" y="10085"/>
                </a:cubicBezTo>
                <a:cubicBezTo>
                  <a:pt x="7846" y="10394"/>
                  <a:pt x="7596" y="10656"/>
                  <a:pt x="7275" y="10656"/>
                </a:cubicBezTo>
                <a:cubicBezTo>
                  <a:pt x="6965" y="10656"/>
                  <a:pt x="6715" y="10394"/>
                  <a:pt x="6715" y="10085"/>
                </a:cubicBezTo>
                <a:cubicBezTo>
                  <a:pt x="6715" y="9883"/>
                  <a:pt x="6822" y="9704"/>
                  <a:pt x="7001" y="9597"/>
                </a:cubicBezTo>
                <a:cubicBezTo>
                  <a:pt x="7061" y="9561"/>
                  <a:pt x="7084" y="9502"/>
                  <a:pt x="7084" y="9442"/>
                </a:cubicBezTo>
                <a:lnTo>
                  <a:pt x="7084" y="9049"/>
                </a:lnTo>
                <a:cubicBezTo>
                  <a:pt x="7084" y="8954"/>
                  <a:pt x="7013" y="8870"/>
                  <a:pt x="6906" y="8870"/>
                </a:cubicBezTo>
                <a:lnTo>
                  <a:pt x="5691" y="8870"/>
                </a:lnTo>
                <a:lnTo>
                  <a:pt x="5691" y="7644"/>
                </a:lnTo>
                <a:cubicBezTo>
                  <a:pt x="5691" y="7549"/>
                  <a:pt x="5608" y="7466"/>
                  <a:pt x="5513" y="7466"/>
                </a:cubicBezTo>
                <a:lnTo>
                  <a:pt x="5108" y="7466"/>
                </a:lnTo>
                <a:cubicBezTo>
                  <a:pt x="5048" y="7466"/>
                  <a:pt x="4989" y="7489"/>
                  <a:pt x="4953" y="7549"/>
                </a:cubicBezTo>
                <a:cubicBezTo>
                  <a:pt x="4846" y="7739"/>
                  <a:pt x="4655" y="7835"/>
                  <a:pt x="4465" y="7835"/>
                </a:cubicBezTo>
                <a:cubicBezTo>
                  <a:pt x="4155" y="7835"/>
                  <a:pt x="3905" y="7585"/>
                  <a:pt x="3905" y="7251"/>
                </a:cubicBezTo>
                <a:cubicBezTo>
                  <a:pt x="3905" y="6942"/>
                  <a:pt x="4155" y="6680"/>
                  <a:pt x="4465" y="6680"/>
                </a:cubicBezTo>
                <a:cubicBezTo>
                  <a:pt x="4679" y="6680"/>
                  <a:pt x="4846" y="6787"/>
                  <a:pt x="4953" y="6954"/>
                </a:cubicBezTo>
                <a:cubicBezTo>
                  <a:pt x="4989" y="7013"/>
                  <a:pt x="5048" y="7049"/>
                  <a:pt x="5108" y="7049"/>
                </a:cubicBezTo>
                <a:lnTo>
                  <a:pt x="5513" y="7049"/>
                </a:lnTo>
                <a:cubicBezTo>
                  <a:pt x="5596" y="7049"/>
                  <a:pt x="5691" y="6977"/>
                  <a:pt x="5691" y="6870"/>
                </a:cubicBezTo>
                <a:lnTo>
                  <a:pt x="5691" y="5644"/>
                </a:lnTo>
                <a:lnTo>
                  <a:pt x="6727" y="5644"/>
                </a:lnTo>
                <a:lnTo>
                  <a:pt x="6727" y="5787"/>
                </a:lnTo>
                <a:cubicBezTo>
                  <a:pt x="6501" y="5965"/>
                  <a:pt x="6358" y="6227"/>
                  <a:pt x="6358" y="6513"/>
                </a:cubicBezTo>
                <a:cubicBezTo>
                  <a:pt x="6358" y="7013"/>
                  <a:pt x="6775" y="7430"/>
                  <a:pt x="7275" y="7430"/>
                </a:cubicBezTo>
                <a:cubicBezTo>
                  <a:pt x="7787" y="7430"/>
                  <a:pt x="8204" y="7013"/>
                  <a:pt x="8204" y="6513"/>
                </a:cubicBezTo>
                <a:cubicBezTo>
                  <a:pt x="8204" y="6227"/>
                  <a:pt x="8073" y="5942"/>
                  <a:pt x="7834" y="5787"/>
                </a:cubicBezTo>
                <a:lnTo>
                  <a:pt x="7834" y="5644"/>
                </a:lnTo>
                <a:close/>
                <a:moveTo>
                  <a:pt x="3739" y="0"/>
                </a:moveTo>
                <a:cubicBezTo>
                  <a:pt x="3227" y="0"/>
                  <a:pt x="2810" y="405"/>
                  <a:pt x="2810" y="917"/>
                </a:cubicBezTo>
                <a:cubicBezTo>
                  <a:pt x="2810" y="1203"/>
                  <a:pt x="2941" y="1489"/>
                  <a:pt x="3179" y="1643"/>
                </a:cubicBezTo>
                <a:lnTo>
                  <a:pt x="3179" y="1786"/>
                </a:lnTo>
                <a:lnTo>
                  <a:pt x="1965" y="1786"/>
                </a:lnTo>
                <a:cubicBezTo>
                  <a:pt x="1869" y="1786"/>
                  <a:pt x="1786" y="1858"/>
                  <a:pt x="1786" y="1965"/>
                </a:cubicBezTo>
                <a:lnTo>
                  <a:pt x="1786" y="5501"/>
                </a:lnTo>
                <a:lnTo>
                  <a:pt x="1786" y="6727"/>
                </a:lnTo>
                <a:lnTo>
                  <a:pt x="1655" y="6727"/>
                </a:lnTo>
                <a:cubicBezTo>
                  <a:pt x="1476" y="6501"/>
                  <a:pt x="1203" y="6346"/>
                  <a:pt x="917" y="6346"/>
                </a:cubicBezTo>
                <a:cubicBezTo>
                  <a:pt x="417" y="6346"/>
                  <a:pt x="0" y="6763"/>
                  <a:pt x="0" y="7275"/>
                </a:cubicBezTo>
                <a:cubicBezTo>
                  <a:pt x="0" y="7775"/>
                  <a:pt x="417" y="8192"/>
                  <a:pt x="917" y="8192"/>
                </a:cubicBezTo>
                <a:cubicBezTo>
                  <a:pt x="1203" y="8192"/>
                  <a:pt x="1488" y="8061"/>
                  <a:pt x="1655" y="7823"/>
                </a:cubicBezTo>
                <a:lnTo>
                  <a:pt x="1786" y="7823"/>
                </a:lnTo>
                <a:lnTo>
                  <a:pt x="1786" y="9049"/>
                </a:lnTo>
                <a:cubicBezTo>
                  <a:pt x="1786" y="9132"/>
                  <a:pt x="1857" y="9228"/>
                  <a:pt x="1965" y="9228"/>
                </a:cubicBezTo>
                <a:lnTo>
                  <a:pt x="2584" y="9228"/>
                </a:lnTo>
                <a:cubicBezTo>
                  <a:pt x="2679" y="9228"/>
                  <a:pt x="2762" y="9144"/>
                  <a:pt x="2762" y="9049"/>
                </a:cubicBezTo>
                <a:cubicBezTo>
                  <a:pt x="2762" y="8942"/>
                  <a:pt x="2691" y="8870"/>
                  <a:pt x="2584" y="8870"/>
                </a:cubicBezTo>
                <a:lnTo>
                  <a:pt x="2143" y="8870"/>
                </a:lnTo>
                <a:lnTo>
                  <a:pt x="2143" y="7644"/>
                </a:lnTo>
                <a:cubicBezTo>
                  <a:pt x="2143" y="7561"/>
                  <a:pt x="2072" y="7466"/>
                  <a:pt x="1965" y="7466"/>
                </a:cubicBezTo>
                <a:lnTo>
                  <a:pt x="1560" y="7466"/>
                </a:lnTo>
                <a:cubicBezTo>
                  <a:pt x="1500" y="7466"/>
                  <a:pt x="1441" y="7501"/>
                  <a:pt x="1417" y="7561"/>
                </a:cubicBezTo>
                <a:cubicBezTo>
                  <a:pt x="1310" y="7739"/>
                  <a:pt x="1119" y="7835"/>
                  <a:pt x="917" y="7835"/>
                </a:cubicBezTo>
                <a:cubicBezTo>
                  <a:pt x="607" y="7835"/>
                  <a:pt x="357" y="7585"/>
                  <a:pt x="357" y="7275"/>
                </a:cubicBezTo>
                <a:cubicBezTo>
                  <a:pt x="357" y="6965"/>
                  <a:pt x="607" y="6704"/>
                  <a:pt x="917" y="6704"/>
                </a:cubicBezTo>
                <a:cubicBezTo>
                  <a:pt x="1131" y="6704"/>
                  <a:pt x="1310" y="6811"/>
                  <a:pt x="1417" y="6989"/>
                </a:cubicBezTo>
                <a:cubicBezTo>
                  <a:pt x="1441" y="7049"/>
                  <a:pt x="1500" y="7085"/>
                  <a:pt x="1560" y="7085"/>
                </a:cubicBezTo>
                <a:lnTo>
                  <a:pt x="1965" y="7085"/>
                </a:lnTo>
                <a:cubicBezTo>
                  <a:pt x="2048" y="7085"/>
                  <a:pt x="2143" y="7001"/>
                  <a:pt x="2143" y="6906"/>
                </a:cubicBezTo>
                <a:lnTo>
                  <a:pt x="2143" y="5680"/>
                </a:lnTo>
                <a:lnTo>
                  <a:pt x="3358" y="5680"/>
                </a:lnTo>
                <a:cubicBezTo>
                  <a:pt x="3453" y="5680"/>
                  <a:pt x="3536" y="5608"/>
                  <a:pt x="3536" y="5501"/>
                </a:cubicBezTo>
                <a:lnTo>
                  <a:pt x="3536" y="5096"/>
                </a:lnTo>
                <a:cubicBezTo>
                  <a:pt x="3536" y="5037"/>
                  <a:pt x="3512" y="4977"/>
                  <a:pt x="3453" y="4953"/>
                </a:cubicBezTo>
                <a:cubicBezTo>
                  <a:pt x="3274" y="4846"/>
                  <a:pt x="3167" y="4656"/>
                  <a:pt x="3167" y="4465"/>
                </a:cubicBezTo>
                <a:cubicBezTo>
                  <a:pt x="3167" y="4144"/>
                  <a:pt x="3417" y="3894"/>
                  <a:pt x="3739" y="3894"/>
                </a:cubicBezTo>
                <a:cubicBezTo>
                  <a:pt x="4048" y="3894"/>
                  <a:pt x="4298" y="4144"/>
                  <a:pt x="4298" y="4465"/>
                </a:cubicBezTo>
                <a:cubicBezTo>
                  <a:pt x="4298" y="4668"/>
                  <a:pt x="4191" y="4846"/>
                  <a:pt x="4013" y="4953"/>
                </a:cubicBezTo>
                <a:cubicBezTo>
                  <a:pt x="3953" y="4977"/>
                  <a:pt x="3929" y="5037"/>
                  <a:pt x="3929" y="5096"/>
                </a:cubicBezTo>
                <a:lnTo>
                  <a:pt x="3929" y="5501"/>
                </a:lnTo>
                <a:cubicBezTo>
                  <a:pt x="3929" y="5596"/>
                  <a:pt x="4001" y="5680"/>
                  <a:pt x="4108" y="5680"/>
                </a:cubicBezTo>
                <a:lnTo>
                  <a:pt x="5322" y="5680"/>
                </a:lnTo>
                <a:lnTo>
                  <a:pt x="5322" y="6727"/>
                </a:lnTo>
                <a:lnTo>
                  <a:pt x="5191" y="6727"/>
                </a:lnTo>
                <a:cubicBezTo>
                  <a:pt x="5013" y="6501"/>
                  <a:pt x="4751" y="6346"/>
                  <a:pt x="4465" y="6346"/>
                </a:cubicBezTo>
                <a:cubicBezTo>
                  <a:pt x="3953" y="6346"/>
                  <a:pt x="3536" y="6763"/>
                  <a:pt x="3536" y="7275"/>
                </a:cubicBezTo>
                <a:cubicBezTo>
                  <a:pt x="3536" y="7775"/>
                  <a:pt x="3953" y="8192"/>
                  <a:pt x="4465" y="8192"/>
                </a:cubicBezTo>
                <a:cubicBezTo>
                  <a:pt x="4751" y="8192"/>
                  <a:pt x="5025" y="8061"/>
                  <a:pt x="5191" y="7823"/>
                </a:cubicBezTo>
                <a:lnTo>
                  <a:pt x="5322" y="7823"/>
                </a:lnTo>
                <a:lnTo>
                  <a:pt x="5322" y="8870"/>
                </a:lnTo>
                <a:lnTo>
                  <a:pt x="3120" y="8870"/>
                </a:lnTo>
                <a:cubicBezTo>
                  <a:pt x="3036" y="8870"/>
                  <a:pt x="2941" y="8942"/>
                  <a:pt x="2941" y="9049"/>
                </a:cubicBezTo>
                <a:cubicBezTo>
                  <a:pt x="2941" y="9144"/>
                  <a:pt x="3024" y="9228"/>
                  <a:pt x="3120" y="9228"/>
                </a:cubicBezTo>
                <a:lnTo>
                  <a:pt x="6727" y="9228"/>
                </a:lnTo>
                <a:lnTo>
                  <a:pt x="6727" y="9359"/>
                </a:lnTo>
                <a:cubicBezTo>
                  <a:pt x="6501" y="9537"/>
                  <a:pt x="6358" y="9799"/>
                  <a:pt x="6358" y="10085"/>
                </a:cubicBezTo>
                <a:cubicBezTo>
                  <a:pt x="6358" y="10597"/>
                  <a:pt x="6775" y="11014"/>
                  <a:pt x="7275" y="11014"/>
                </a:cubicBezTo>
                <a:cubicBezTo>
                  <a:pt x="7787" y="11014"/>
                  <a:pt x="8204" y="10597"/>
                  <a:pt x="8204" y="10085"/>
                </a:cubicBezTo>
                <a:cubicBezTo>
                  <a:pt x="8204" y="9799"/>
                  <a:pt x="8061" y="9525"/>
                  <a:pt x="7823" y="9359"/>
                </a:cubicBezTo>
                <a:lnTo>
                  <a:pt x="7823" y="9228"/>
                </a:lnTo>
                <a:lnTo>
                  <a:pt x="9049" y="9228"/>
                </a:lnTo>
                <a:cubicBezTo>
                  <a:pt x="9132" y="9228"/>
                  <a:pt x="9227" y="9144"/>
                  <a:pt x="9227" y="9049"/>
                </a:cubicBezTo>
                <a:lnTo>
                  <a:pt x="9227" y="7858"/>
                </a:lnTo>
                <a:lnTo>
                  <a:pt x="9227" y="7632"/>
                </a:lnTo>
                <a:lnTo>
                  <a:pt x="9227" y="5501"/>
                </a:lnTo>
                <a:lnTo>
                  <a:pt x="9227" y="4287"/>
                </a:lnTo>
                <a:lnTo>
                  <a:pt x="9358" y="4287"/>
                </a:lnTo>
                <a:cubicBezTo>
                  <a:pt x="9537" y="4501"/>
                  <a:pt x="9811" y="4656"/>
                  <a:pt x="10097" y="4656"/>
                </a:cubicBezTo>
                <a:cubicBezTo>
                  <a:pt x="10597" y="4656"/>
                  <a:pt x="11013" y="4239"/>
                  <a:pt x="11013" y="3727"/>
                </a:cubicBezTo>
                <a:cubicBezTo>
                  <a:pt x="11013" y="3227"/>
                  <a:pt x="10597" y="2810"/>
                  <a:pt x="10097" y="2810"/>
                </a:cubicBezTo>
                <a:cubicBezTo>
                  <a:pt x="9811" y="2810"/>
                  <a:pt x="9525" y="2941"/>
                  <a:pt x="9358" y="3179"/>
                </a:cubicBezTo>
                <a:lnTo>
                  <a:pt x="9227" y="3179"/>
                </a:lnTo>
                <a:lnTo>
                  <a:pt x="9227" y="1965"/>
                </a:lnTo>
                <a:cubicBezTo>
                  <a:pt x="9227" y="1870"/>
                  <a:pt x="9156" y="1786"/>
                  <a:pt x="9049" y="1786"/>
                </a:cubicBezTo>
                <a:lnTo>
                  <a:pt x="8465" y="1786"/>
                </a:lnTo>
                <a:cubicBezTo>
                  <a:pt x="8382" y="1786"/>
                  <a:pt x="8287" y="1858"/>
                  <a:pt x="8287" y="1965"/>
                </a:cubicBezTo>
                <a:cubicBezTo>
                  <a:pt x="8287" y="2048"/>
                  <a:pt x="8358" y="2143"/>
                  <a:pt x="8465" y="2143"/>
                </a:cubicBezTo>
                <a:lnTo>
                  <a:pt x="8870" y="2143"/>
                </a:lnTo>
                <a:lnTo>
                  <a:pt x="8870" y="3358"/>
                </a:lnTo>
                <a:cubicBezTo>
                  <a:pt x="8870" y="3453"/>
                  <a:pt x="8942" y="3536"/>
                  <a:pt x="9049" y="3536"/>
                </a:cubicBezTo>
                <a:lnTo>
                  <a:pt x="9454" y="3536"/>
                </a:lnTo>
                <a:cubicBezTo>
                  <a:pt x="9513" y="3536"/>
                  <a:pt x="9573" y="3513"/>
                  <a:pt x="9597" y="3453"/>
                </a:cubicBezTo>
                <a:cubicBezTo>
                  <a:pt x="9704" y="3275"/>
                  <a:pt x="9894" y="3167"/>
                  <a:pt x="10085" y="3167"/>
                </a:cubicBezTo>
                <a:cubicBezTo>
                  <a:pt x="10406" y="3167"/>
                  <a:pt x="10656" y="3417"/>
                  <a:pt x="10656" y="3727"/>
                </a:cubicBezTo>
                <a:cubicBezTo>
                  <a:pt x="10656" y="4048"/>
                  <a:pt x="10406" y="4298"/>
                  <a:pt x="10085" y="4298"/>
                </a:cubicBezTo>
                <a:cubicBezTo>
                  <a:pt x="9882" y="4298"/>
                  <a:pt x="9704" y="4191"/>
                  <a:pt x="9597" y="4013"/>
                </a:cubicBezTo>
                <a:cubicBezTo>
                  <a:pt x="9573" y="3953"/>
                  <a:pt x="9513" y="3929"/>
                  <a:pt x="9454" y="3929"/>
                </a:cubicBezTo>
                <a:lnTo>
                  <a:pt x="9049" y="3929"/>
                </a:lnTo>
                <a:cubicBezTo>
                  <a:pt x="8966" y="3929"/>
                  <a:pt x="8870" y="4001"/>
                  <a:pt x="8870" y="4108"/>
                </a:cubicBezTo>
                <a:lnTo>
                  <a:pt x="8870" y="5322"/>
                </a:lnTo>
                <a:lnTo>
                  <a:pt x="7644" y="5322"/>
                </a:lnTo>
                <a:cubicBezTo>
                  <a:pt x="7561" y="5322"/>
                  <a:pt x="7465" y="5394"/>
                  <a:pt x="7465" y="5501"/>
                </a:cubicBezTo>
                <a:lnTo>
                  <a:pt x="7465" y="5906"/>
                </a:lnTo>
                <a:cubicBezTo>
                  <a:pt x="7465" y="5965"/>
                  <a:pt x="7501" y="6025"/>
                  <a:pt x="7561" y="6049"/>
                </a:cubicBezTo>
                <a:cubicBezTo>
                  <a:pt x="7739" y="6156"/>
                  <a:pt x="7846" y="6346"/>
                  <a:pt x="7846" y="6549"/>
                </a:cubicBezTo>
                <a:cubicBezTo>
                  <a:pt x="7846" y="6858"/>
                  <a:pt x="7584" y="7108"/>
                  <a:pt x="7275" y="7108"/>
                </a:cubicBezTo>
                <a:cubicBezTo>
                  <a:pt x="6965" y="7108"/>
                  <a:pt x="6715" y="6858"/>
                  <a:pt x="6715" y="6549"/>
                </a:cubicBezTo>
                <a:cubicBezTo>
                  <a:pt x="6715" y="6334"/>
                  <a:pt x="6810" y="6156"/>
                  <a:pt x="7001" y="6049"/>
                </a:cubicBezTo>
                <a:cubicBezTo>
                  <a:pt x="7061" y="6025"/>
                  <a:pt x="7084" y="5965"/>
                  <a:pt x="7084" y="5906"/>
                </a:cubicBezTo>
                <a:lnTo>
                  <a:pt x="7084" y="5501"/>
                </a:lnTo>
                <a:cubicBezTo>
                  <a:pt x="7084" y="5418"/>
                  <a:pt x="7013" y="5322"/>
                  <a:pt x="6906" y="5322"/>
                </a:cubicBezTo>
                <a:lnTo>
                  <a:pt x="5679" y="5322"/>
                </a:lnTo>
                <a:lnTo>
                  <a:pt x="5679" y="4287"/>
                </a:lnTo>
                <a:lnTo>
                  <a:pt x="5822" y="4287"/>
                </a:lnTo>
                <a:cubicBezTo>
                  <a:pt x="6001" y="4501"/>
                  <a:pt x="6263" y="4656"/>
                  <a:pt x="6549" y="4656"/>
                </a:cubicBezTo>
                <a:cubicBezTo>
                  <a:pt x="7061" y="4656"/>
                  <a:pt x="7477" y="4239"/>
                  <a:pt x="7477" y="3727"/>
                </a:cubicBezTo>
                <a:cubicBezTo>
                  <a:pt x="7477" y="3227"/>
                  <a:pt x="7061" y="2810"/>
                  <a:pt x="6549" y="2810"/>
                </a:cubicBezTo>
                <a:cubicBezTo>
                  <a:pt x="6263" y="2810"/>
                  <a:pt x="5989" y="2941"/>
                  <a:pt x="5822" y="3179"/>
                </a:cubicBezTo>
                <a:lnTo>
                  <a:pt x="5679" y="3179"/>
                </a:lnTo>
                <a:lnTo>
                  <a:pt x="5679" y="2143"/>
                </a:lnTo>
                <a:lnTo>
                  <a:pt x="7882" y="2143"/>
                </a:lnTo>
                <a:cubicBezTo>
                  <a:pt x="7977" y="2143"/>
                  <a:pt x="8061" y="2060"/>
                  <a:pt x="8061" y="1965"/>
                </a:cubicBezTo>
                <a:cubicBezTo>
                  <a:pt x="8061" y="1870"/>
                  <a:pt x="7989" y="1786"/>
                  <a:pt x="7882" y="1786"/>
                </a:cubicBezTo>
                <a:lnTo>
                  <a:pt x="4286" y="1786"/>
                </a:lnTo>
                <a:lnTo>
                  <a:pt x="4286" y="1643"/>
                </a:lnTo>
                <a:cubicBezTo>
                  <a:pt x="4513" y="1465"/>
                  <a:pt x="4655" y="1203"/>
                  <a:pt x="4655" y="917"/>
                </a:cubicBezTo>
                <a:cubicBezTo>
                  <a:pt x="4655" y="417"/>
                  <a:pt x="4239" y="0"/>
                  <a:pt x="373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364" name="Google Shape;10364;p78"/>
          <p:cNvGrpSpPr/>
          <p:nvPr/>
        </p:nvGrpSpPr>
        <p:grpSpPr>
          <a:xfrm>
            <a:off x="8879633" y="4845047"/>
            <a:ext cx="490144" cy="467397"/>
            <a:chOff x="6659725" y="3808035"/>
            <a:chExt cx="367608" cy="350548"/>
          </a:xfrm>
          <a:solidFill>
            <a:schemeClr val="tx1"/>
          </a:solidFill>
        </p:grpSpPr>
        <p:sp>
          <p:nvSpPr>
            <p:cNvPr id="10365" name="Google Shape;10365;p78"/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66" name="Google Shape;10366;p78"/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67" name="Google Shape;10367;p78"/>
          <p:cNvGrpSpPr/>
          <p:nvPr/>
        </p:nvGrpSpPr>
        <p:grpSpPr>
          <a:xfrm>
            <a:off x="8292522" y="4856675"/>
            <a:ext cx="475503" cy="445669"/>
            <a:chOff x="6219391" y="3816756"/>
            <a:chExt cx="356627" cy="334252"/>
          </a:xfrm>
          <a:solidFill>
            <a:schemeClr val="tx1"/>
          </a:solidFill>
        </p:grpSpPr>
        <p:sp>
          <p:nvSpPr>
            <p:cNvPr id="10368" name="Google Shape;10368;p78"/>
            <p:cNvSpPr/>
            <p:nvPr/>
          </p:nvSpPr>
          <p:spPr>
            <a:xfrm>
              <a:off x="6219391" y="3816756"/>
              <a:ext cx="306594" cy="334252"/>
            </a:xfrm>
            <a:custGeom>
              <a:avLst/>
              <a:gdLst/>
              <a:ahLst/>
              <a:cxnLst/>
              <a:rect l="l" t="t" r="r" b="b"/>
              <a:pathLst>
                <a:path w="9633" h="10502" extrusionOk="0">
                  <a:moveTo>
                    <a:pt x="8394" y="4179"/>
                  </a:moveTo>
                  <a:cubicBezTo>
                    <a:pt x="8906" y="4251"/>
                    <a:pt x="9299" y="4703"/>
                    <a:pt x="9299" y="5239"/>
                  </a:cubicBezTo>
                  <a:cubicBezTo>
                    <a:pt x="9299" y="5775"/>
                    <a:pt x="8906" y="6215"/>
                    <a:pt x="8394" y="6299"/>
                  </a:cubicBezTo>
                  <a:lnTo>
                    <a:pt x="8394" y="4179"/>
                  </a:lnTo>
                  <a:close/>
                  <a:moveTo>
                    <a:pt x="1203" y="4013"/>
                  </a:moveTo>
                  <a:lnTo>
                    <a:pt x="1203" y="6489"/>
                  </a:lnTo>
                  <a:lnTo>
                    <a:pt x="846" y="6489"/>
                  </a:lnTo>
                  <a:cubicBezTo>
                    <a:pt x="548" y="6489"/>
                    <a:pt x="310" y="6251"/>
                    <a:pt x="310" y="5953"/>
                  </a:cubicBezTo>
                  <a:lnTo>
                    <a:pt x="310" y="4549"/>
                  </a:lnTo>
                  <a:cubicBezTo>
                    <a:pt x="310" y="4251"/>
                    <a:pt x="548" y="4013"/>
                    <a:pt x="846" y="4013"/>
                  </a:cubicBezTo>
                  <a:close/>
                  <a:moveTo>
                    <a:pt x="2596" y="4001"/>
                  </a:moveTo>
                  <a:lnTo>
                    <a:pt x="2596" y="6489"/>
                  </a:lnTo>
                  <a:lnTo>
                    <a:pt x="1525" y="6489"/>
                  </a:lnTo>
                  <a:lnTo>
                    <a:pt x="1525" y="4001"/>
                  </a:lnTo>
                  <a:close/>
                  <a:moveTo>
                    <a:pt x="2799" y="7692"/>
                  </a:moveTo>
                  <a:lnTo>
                    <a:pt x="2799" y="8418"/>
                  </a:lnTo>
                  <a:lnTo>
                    <a:pt x="2477" y="8418"/>
                  </a:lnTo>
                  <a:lnTo>
                    <a:pt x="2679" y="7692"/>
                  </a:lnTo>
                  <a:close/>
                  <a:moveTo>
                    <a:pt x="2560" y="6811"/>
                  </a:moveTo>
                  <a:lnTo>
                    <a:pt x="1941" y="9121"/>
                  </a:lnTo>
                  <a:lnTo>
                    <a:pt x="1525" y="9121"/>
                  </a:lnTo>
                  <a:lnTo>
                    <a:pt x="1525" y="6811"/>
                  </a:lnTo>
                  <a:close/>
                  <a:moveTo>
                    <a:pt x="8061" y="310"/>
                  </a:moveTo>
                  <a:lnTo>
                    <a:pt x="8061" y="10180"/>
                  </a:lnTo>
                  <a:lnTo>
                    <a:pt x="7335" y="10180"/>
                  </a:lnTo>
                  <a:lnTo>
                    <a:pt x="7335" y="3227"/>
                  </a:lnTo>
                  <a:cubicBezTo>
                    <a:pt x="7335" y="3132"/>
                    <a:pt x="7251" y="3060"/>
                    <a:pt x="7168" y="3060"/>
                  </a:cubicBezTo>
                  <a:cubicBezTo>
                    <a:pt x="7085" y="3060"/>
                    <a:pt x="7001" y="3132"/>
                    <a:pt x="7001" y="3227"/>
                  </a:cubicBezTo>
                  <a:lnTo>
                    <a:pt x="7001" y="9085"/>
                  </a:lnTo>
                  <a:cubicBezTo>
                    <a:pt x="6799" y="8811"/>
                    <a:pt x="6489" y="8406"/>
                    <a:pt x="6085" y="8013"/>
                  </a:cubicBezTo>
                  <a:cubicBezTo>
                    <a:pt x="5620" y="7573"/>
                    <a:pt x="5144" y="7216"/>
                    <a:pt x="4656" y="6966"/>
                  </a:cubicBezTo>
                  <a:cubicBezTo>
                    <a:pt x="4084" y="6668"/>
                    <a:pt x="3525" y="6501"/>
                    <a:pt x="2941" y="6489"/>
                  </a:cubicBezTo>
                  <a:lnTo>
                    <a:pt x="2941" y="4001"/>
                  </a:lnTo>
                  <a:cubicBezTo>
                    <a:pt x="3525" y="3965"/>
                    <a:pt x="4084" y="3810"/>
                    <a:pt x="4656" y="3525"/>
                  </a:cubicBezTo>
                  <a:cubicBezTo>
                    <a:pt x="5144" y="3275"/>
                    <a:pt x="5620" y="2917"/>
                    <a:pt x="6085" y="2465"/>
                  </a:cubicBezTo>
                  <a:cubicBezTo>
                    <a:pt x="6489" y="2084"/>
                    <a:pt x="6799" y="1679"/>
                    <a:pt x="7001" y="1393"/>
                  </a:cubicBezTo>
                  <a:lnTo>
                    <a:pt x="7001" y="2441"/>
                  </a:lnTo>
                  <a:cubicBezTo>
                    <a:pt x="7001" y="2524"/>
                    <a:pt x="7085" y="2596"/>
                    <a:pt x="7168" y="2596"/>
                  </a:cubicBezTo>
                  <a:cubicBezTo>
                    <a:pt x="7251" y="2596"/>
                    <a:pt x="7335" y="2524"/>
                    <a:pt x="7335" y="2441"/>
                  </a:cubicBezTo>
                  <a:lnTo>
                    <a:pt x="7335" y="310"/>
                  </a:lnTo>
                  <a:close/>
                  <a:moveTo>
                    <a:pt x="7168" y="0"/>
                  </a:moveTo>
                  <a:cubicBezTo>
                    <a:pt x="7085" y="0"/>
                    <a:pt x="7001" y="72"/>
                    <a:pt x="7001" y="167"/>
                  </a:cubicBezTo>
                  <a:lnTo>
                    <a:pt x="7001" y="822"/>
                  </a:lnTo>
                  <a:cubicBezTo>
                    <a:pt x="6906" y="977"/>
                    <a:pt x="6489" y="1620"/>
                    <a:pt x="5847" y="2251"/>
                  </a:cubicBezTo>
                  <a:cubicBezTo>
                    <a:pt x="5156" y="2905"/>
                    <a:pt x="4084" y="3691"/>
                    <a:pt x="2775" y="3691"/>
                  </a:cubicBezTo>
                  <a:lnTo>
                    <a:pt x="858" y="3691"/>
                  </a:lnTo>
                  <a:cubicBezTo>
                    <a:pt x="382" y="3691"/>
                    <a:pt x="1" y="4072"/>
                    <a:pt x="1" y="4549"/>
                  </a:cubicBezTo>
                  <a:lnTo>
                    <a:pt x="1" y="5953"/>
                  </a:lnTo>
                  <a:cubicBezTo>
                    <a:pt x="1" y="6430"/>
                    <a:pt x="382" y="6811"/>
                    <a:pt x="858" y="6811"/>
                  </a:cubicBezTo>
                  <a:lnTo>
                    <a:pt x="1215" y="6811"/>
                  </a:lnTo>
                  <a:lnTo>
                    <a:pt x="1215" y="9287"/>
                  </a:lnTo>
                  <a:cubicBezTo>
                    <a:pt x="1215" y="9371"/>
                    <a:pt x="1286" y="9454"/>
                    <a:pt x="1382" y="9454"/>
                  </a:cubicBezTo>
                  <a:lnTo>
                    <a:pt x="2084" y="9454"/>
                  </a:lnTo>
                  <a:cubicBezTo>
                    <a:pt x="2156" y="9454"/>
                    <a:pt x="2215" y="9406"/>
                    <a:pt x="2239" y="9335"/>
                  </a:cubicBezTo>
                  <a:lnTo>
                    <a:pt x="2394" y="8751"/>
                  </a:lnTo>
                  <a:lnTo>
                    <a:pt x="2953" y="8751"/>
                  </a:lnTo>
                  <a:cubicBezTo>
                    <a:pt x="3049" y="8751"/>
                    <a:pt x="3120" y="8680"/>
                    <a:pt x="3120" y="8585"/>
                  </a:cubicBezTo>
                  <a:lnTo>
                    <a:pt x="3120" y="7525"/>
                  </a:lnTo>
                  <a:cubicBezTo>
                    <a:pt x="3120" y="7442"/>
                    <a:pt x="3049" y="7370"/>
                    <a:pt x="2953" y="7370"/>
                  </a:cubicBezTo>
                  <a:lnTo>
                    <a:pt x="2763" y="7370"/>
                  </a:lnTo>
                  <a:lnTo>
                    <a:pt x="2918" y="6811"/>
                  </a:lnTo>
                  <a:cubicBezTo>
                    <a:pt x="4168" y="6858"/>
                    <a:pt x="5192" y="7620"/>
                    <a:pt x="5858" y="8263"/>
                  </a:cubicBezTo>
                  <a:cubicBezTo>
                    <a:pt x="6513" y="8882"/>
                    <a:pt x="6930" y="9525"/>
                    <a:pt x="7025" y="9692"/>
                  </a:cubicBezTo>
                  <a:lnTo>
                    <a:pt x="7025" y="10347"/>
                  </a:lnTo>
                  <a:cubicBezTo>
                    <a:pt x="7025" y="10430"/>
                    <a:pt x="7097" y="10502"/>
                    <a:pt x="7180" y="10502"/>
                  </a:cubicBezTo>
                  <a:lnTo>
                    <a:pt x="8240" y="10502"/>
                  </a:lnTo>
                  <a:cubicBezTo>
                    <a:pt x="8335" y="10502"/>
                    <a:pt x="8406" y="10430"/>
                    <a:pt x="8406" y="10347"/>
                  </a:cubicBezTo>
                  <a:lnTo>
                    <a:pt x="8406" y="6632"/>
                  </a:lnTo>
                  <a:cubicBezTo>
                    <a:pt x="9109" y="6549"/>
                    <a:pt x="9633" y="5965"/>
                    <a:pt x="9633" y="5251"/>
                  </a:cubicBezTo>
                  <a:cubicBezTo>
                    <a:pt x="9621" y="4537"/>
                    <a:pt x="9085" y="3941"/>
                    <a:pt x="8394" y="3870"/>
                  </a:cubicBezTo>
                  <a:lnTo>
                    <a:pt x="8394" y="167"/>
                  </a:lnTo>
                  <a:cubicBezTo>
                    <a:pt x="8394" y="72"/>
                    <a:pt x="8311" y="0"/>
                    <a:pt x="82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69" name="Google Shape;10369;p78"/>
            <p:cNvSpPr/>
            <p:nvPr/>
          </p:nvSpPr>
          <p:spPr>
            <a:xfrm>
              <a:off x="6549060" y="3978567"/>
              <a:ext cx="26958" cy="10630"/>
            </a:xfrm>
            <a:custGeom>
              <a:avLst/>
              <a:gdLst/>
              <a:ahLst/>
              <a:cxnLst/>
              <a:rect l="l" t="t" r="r" b="b"/>
              <a:pathLst>
                <a:path w="847" h="334" extrusionOk="0">
                  <a:moveTo>
                    <a:pt x="156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56" y="334"/>
                  </a:cubicBezTo>
                  <a:lnTo>
                    <a:pt x="680" y="334"/>
                  </a:lnTo>
                  <a:cubicBezTo>
                    <a:pt x="763" y="334"/>
                    <a:pt x="846" y="262"/>
                    <a:pt x="846" y="167"/>
                  </a:cubicBezTo>
                  <a:cubicBezTo>
                    <a:pt x="846" y="84"/>
                    <a:pt x="775" y="0"/>
                    <a:pt x="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70" name="Google Shape;10370;p78"/>
            <p:cNvSpPr/>
            <p:nvPr/>
          </p:nvSpPr>
          <p:spPr>
            <a:xfrm>
              <a:off x="6525572" y="3915357"/>
              <a:ext cx="24666" cy="22311"/>
            </a:xfrm>
            <a:custGeom>
              <a:avLst/>
              <a:gdLst/>
              <a:ahLst/>
              <a:cxnLst/>
              <a:rect l="l" t="t" r="r" b="b"/>
              <a:pathLst>
                <a:path w="775" h="701" extrusionOk="0">
                  <a:moveTo>
                    <a:pt x="605" y="1"/>
                  </a:moveTo>
                  <a:cubicBezTo>
                    <a:pt x="563" y="1"/>
                    <a:pt x="519" y="16"/>
                    <a:pt x="477" y="46"/>
                  </a:cubicBezTo>
                  <a:lnTo>
                    <a:pt x="108" y="415"/>
                  </a:lnTo>
                  <a:cubicBezTo>
                    <a:pt x="1" y="522"/>
                    <a:pt x="84" y="700"/>
                    <a:pt x="227" y="700"/>
                  </a:cubicBezTo>
                  <a:cubicBezTo>
                    <a:pt x="275" y="700"/>
                    <a:pt x="322" y="677"/>
                    <a:pt x="346" y="653"/>
                  </a:cubicBezTo>
                  <a:lnTo>
                    <a:pt x="715" y="284"/>
                  </a:lnTo>
                  <a:cubicBezTo>
                    <a:pt x="775" y="224"/>
                    <a:pt x="775" y="117"/>
                    <a:pt x="715" y="46"/>
                  </a:cubicBezTo>
                  <a:cubicBezTo>
                    <a:pt x="685" y="16"/>
                    <a:pt x="647" y="1"/>
                    <a:pt x="6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71" name="Google Shape;10371;p78"/>
            <p:cNvSpPr/>
            <p:nvPr/>
          </p:nvSpPr>
          <p:spPr>
            <a:xfrm>
              <a:off x="6527099" y="4030191"/>
              <a:ext cx="23139" cy="22661"/>
            </a:xfrm>
            <a:custGeom>
              <a:avLst/>
              <a:gdLst/>
              <a:ahLst/>
              <a:cxnLst/>
              <a:rect l="l" t="t" r="r" b="b"/>
              <a:pathLst>
                <a:path w="727" h="712" extrusionOk="0">
                  <a:moveTo>
                    <a:pt x="183" y="1"/>
                  </a:moveTo>
                  <a:cubicBezTo>
                    <a:pt x="140" y="1"/>
                    <a:pt x="96" y="15"/>
                    <a:pt x="60" y="45"/>
                  </a:cubicBezTo>
                  <a:cubicBezTo>
                    <a:pt x="0" y="105"/>
                    <a:pt x="0" y="212"/>
                    <a:pt x="60" y="283"/>
                  </a:cubicBezTo>
                  <a:lnTo>
                    <a:pt x="429" y="664"/>
                  </a:lnTo>
                  <a:cubicBezTo>
                    <a:pt x="466" y="696"/>
                    <a:pt x="505" y="711"/>
                    <a:pt x="543" y="711"/>
                  </a:cubicBezTo>
                  <a:cubicBezTo>
                    <a:pt x="590" y="711"/>
                    <a:pt x="634" y="687"/>
                    <a:pt x="667" y="641"/>
                  </a:cubicBezTo>
                  <a:cubicBezTo>
                    <a:pt x="727" y="569"/>
                    <a:pt x="727" y="486"/>
                    <a:pt x="667" y="426"/>
                  </a:cubicBezTo>
                  <a:lnTo>
                    <a:pt x="298" y="45"/>
                  </a:lnTo>
                  <a:cubicBezTo>
                    <a:pt x="268" y="15"/>
                    <a:pt x="227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72" name="Google Shape;10372;p78"/>
          <p:cNvGrpSpPr/>
          <p:nvPr/>
        </p:nvGrpSpPr>
        <p:grpSpPr>
          <a:xfrm>
            <a:off x="7704901" y="4870297"/>
            <a:ext cx="465403" cy="417407"/>
            <a:chOff x="5778676" y="3826972"/>
            <a:chExt cx="349052" cy="313055"/>
          </a:xfrm>
          <a:solidFill>
            <a:schemeClr val="tx1"/>
          </a:solidFill>
        </p:grpSpPr>
        <p:sp>
          <p:nvSpPr>
            <p:cNvPr id="10373" name="Google Shape;10373;p78"/>
            <p:cNvSpPr/>
            <p:nvPr/>
          </p:nvSpPr>
          <p:spPr>
            <a:xfrm>
              <a:off x="5923045" y="3890659"/>
              <a:ext cx="27690" cy="48155"/>
            </a:xfrm>
            <a:custGeom>
              <a:avLst/>
              <a:gdLst/>
              <a:ahLst/>
              <a:cxnLst/>
              <a:rect l="l" t="t" r="r" b="b"/>
              <a:pathLst>
                <a:path w="870" h="1513" extrusionOk="0">
                  <a:moveTo>
                    <a:pt x="406" y="286"/>
                  </a:moveTo>
                  <a:lnTo>
                    <a:pt x="406" y="560"/>
                  </a:lnTo>
                  <a:cubicBezTo>
                    <a:pt x="299" y="524"/>
                    <a:pt x="251" y="488"/>
                    <a:pt x="251" y="417"/>
                  </a:cubicBezTo>
                  <a:cubicBezTo>
                    <a:pt x="251" y="345"/>
                    <a:pt x="334" y="298"/>
                    <a:pt x="406" y="286"/>
                  </a:cubicBezTo>
                  <a:close/>
                  <a:moveTo>
                    <a:pt x="513" y="845"/>
                  </a:moveTo>
                  <a:cubicBezTo>
                    <a:pt x="632" y="893"/>
                    <a:pt x="644" y="953"/>
                    <a:pt x="644" y="1012"/>
                  </a:cubicBezTo>
                  <a:cubicBezTo>
                    <a:pt x="644" y="1119"/>
                    <a:pt x="584" y="1155"/>
                    <a:pt x="513" y="1179"/>
                  </a:cubicBezTo>
                  <a:lnTo>
                    <a:pt x="513" y="845"/>
                  </a:lnTo>
                  <a:close/>
                  <a:moveTo>
                    <a:pt x="465" y="0"/>
                  </a:moveTo>
                  <a:cubicBezTo>
                    <a:pt x="441" y="0"/>
                    <a:pt x="406" y="12"/>
                    <a:pt x="406" y="48"/>
                  </a:cubicBezTo>
                  <a:lnTo>
                    <a:pt x="406" y="83"/>
                  </a:lnTo>
                  <a:cubicBezTo>
                    <a:pt x="179" y="119"/>
                    <a:pt x="48" y="238"/>
                    <a:pt x="48" y="441"/>
                  </a:cubicBezTo>
                  <a:cubicBezTo>
                    <a:pt x="48" y="667"/>
                    <a:pt x="215" y="738"/>
                    <a:pt x="406" y="810"/>
                  </a:cubicBezTo>
                  <a:lnTo>
                    <a:pt x="406" y="1191"/>
                  </a:lnTo>
                  <a:cubicBezTo>
                    <a:pt x="299" y="1167"/>
                    <a:pt x="251" y="1143"/>
                    <a:pt x="168" y="1072"/>
                  </a:cubicBezTo>
                  <a:cubicBezTo>
                    <a:pt x="149" y="1058"/>
                    <a:pt x="132" y="1051"/>
                    <a:pt x="116" y="1051"/>
                  </a:cubicBezTo>
                  <a:cubicBezTo>
                    <a:pt x="92" y="1051"/>
                    <a:pt x="70" y="1067"/>
                    <a:pt x="48" y="1095"/>
                  </a:cubicBezTo>
                  <a:cubicBezTo>
                    <a:pt x="1" y="1155"/>
                    <a:pt x="1" y="1215"/>
                    <a:pt x="48" y="1262"/>
                  </a:cubicBezTo>
                  <a:cubicBezTo>
                    <a:pt x="120" y="1357"/>
                    <a:pt x="275" y="1417"/>
                    <a:pt x="406" y="1417"/>
                  </a:cubicBezTo>
                  <a:lnTo>
                    <a:pt x="406" y="1476"/>
                  </a:lnTo>
                  <a:cubicBezTo>
                    <a:pt x="406" y="1500"/>
                    <a:pt x="441" y="1512"/>
                    <a:pt x="465" y="1512"/>
                  </a:cubicBezTo>
                  <a:cubicBezTo>
                    <a:pt x="501" y="1512"/>
                    <a:pt x="525" y="1500"/>
                    <a:pt x="525" y="1476"/>
                  </a:cubicBezTo>
                  <a:lnTo>
                    <a:pt x="525" y="1417"/>
                  </a:lnTo>
                  <a:cubicBezTo>
                    <a:pt x="715" y="1381"/>
                    <a:pt x="870" y="1262"/>
                    <a:pt x="870" y="1024"/>
                  </a:cubicBezTo>
                  <a:cubicBezTo>
                    <a:pt x="870" y="774"/>
                    <a:pt x="739" y="679"/>
                    <a:pt x="525" y="607"/>
                  </a:cubicBezTo>
                  <a:lnTo>
                    <a:pt x="525" y="286"/>
                  </a:lnTo>
                  <a:cubicBezTo>
                    <a:pt x="572" y="286"/>
                    <a:pt x="596" y="298"/>
                    <a:pt x="656" y="322"/>
                  </a:cubicBezTo>
                  <a:cubicBezTo>
                    <a:pt x="682" y="335"/>
                    <a:pt x="713" y="352"/>
                    <a:pt x="745" y="352"/>
                  </a:cubicBezTo>
                  <a:cubicBezTo>
                    <a:pt x="770" y="352"/>
                    <a:pt x="796" y="341"/>
                    <a:pt x="822" y="310"/>
                  </a:cubicBezTo>
                  <a:cubicBezTo>
                    <a:pt x="858" y="262"/>
                    <a:pt x="870" y="202"/>
                    <a:pt x="810" y="155"/>
                  </a:cubicBezTo>
                  <a:cubicBezTo>
                    <a:pt x="739" y="107"/>
                    <a:pt x="620" y="83"/>
                    <a:pt x="525" y="83"/>
                  </a:cubicBezTo>
                  <a:lnTo>
                    <a:pt x="525" y="48"/>
                  </a:lnTo>
                  <a:cubicBezTo>
                    <a:pt x="525" y="12"/>
                    <a:pt x="501" y="0"/>
                    <a:pt x="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74" name="Google Shape;10374;p78"/>
            <p:cNvSpPr/>
            <p:nvPr/>
          </p:nvSpPr>
          <p:spPr>
            <a:xfrm>
              <a:off x="5976866" y="3843268"/>
              <a:ext cx="80364" cy="80364"/>
            </a:xfrm>
            <a:custGeom>
              <a:avLst/>
              <a:gdLst/>
              <a:ahLst/>
              <a:cxnLst/>
              <a:rect l="l" t="t" r="r" b="b"/>
              <a:pathLst>
                <a:path w="2525" h="2525" extrusionOk="0">
                  <a:moveTo>
                    <a:pt x="1263" y="310"/>
                  </a:moveTo>
                  <a:cubicBezTo>
                    <a:pt x="1786" y="310"/>
                    <a:pt x="2215" y="739"/>
                    <a:pt x="2215" y="1263"/>
                  </a:cubicBezTo>
                  <a:cubicBezTo>
                    <a:pt x="2215" y="1787"/>
                    <a:pt x="1798" y="2215"/>
                    <a:pt x="1263" y="2215"/>
                  </a:cubicBezTo>
                  <a:cubicBezTo>
                    <a:pt x="739" y="2215"/>
                    <a:pt x="310" y="1787"/>
                    <a:pt x="310" y="1263"/>
                  </a:cubicBezTo>
                  <a:cubicBezTo>
                    <a:pt x="310" y="739"/>
                    <a:pt x="739" y="310"/>
                    <a:pt x="1263" y="310"/>
                  </a:cubicBezTo>
                  <a:close/>
                  <a:moveTo>
                    <a:pt x="1263" y="1"/>
                  </a:moveTo>
                  <a:cubicBezTo>
                    <a:pt x="560" y="1"/>
                    <a:pt x="1" y="560"/>
                    <a:pt x="1" y="1263"/>
                  </a:cubicBezTo>
                  <a:cubicBezTo>
                    <a:pt x="1" y="1965"/>
                    <a:pt x="560" y="2525"/>
                    <a:pt x="1263" y="2525"/>
                  </a:cubicBezTo>
                  <a:cubicBezTo>
                    <a:pt x="1965" y="2525"/>
                    <a:pt x="2525" y="1965"/>
                    <a:pt x="2525" y="1263"/>
                  </a:cubicBezTo>
                  <a:cubicBezTo>
                    <a:pt x="2525" y="560"/>
                    <a:pt x="1965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75" name="Google Shape;10375;p78"/>
            <p:cNvSpPr/>
            <p:nvPr/>
          </p:nvSpPr>
          <p:spPr>
            <a:xfrm>
              <a:off x="5879473" y="3826972"/>
              <a:ext cx="193288" cy="144051"/>
            </a:xfrm>
            <a:custGeom>
              <a:avLst/>
              <a:gdLst/>
              <a:ahLst/>
              <a:cxnLst/>
              <a:rect l="l" t="t" r="r" b="b"/>
              <a:pathLst>
                <a:path w="6073" h="4526" extrusionOk="0">
                  <a:moveTo>
                    <a:pt x="1798" y="1775"/>
                  </a:moveTo>
                  <a:cubicBezTo>
                    <a:pt x="2132" y="1775"/>
                    <a:pt x="2430" y="1942"/>
                    <a:pt x="2596" y="2192"/>
                  </a:cubicBezTo>
                  <a:cubicBezTo>
                    <a:pt x="2620" y="2346"/>
                    <a:pt x="2680" y="2477"/>
                    <a:pt x="2739" y="2608"/>
                  </a:cubicBezTo>
                  <a:cubicBezTo>
                    <a:pt x="2739" y="2656"/>
                    <a:pt x="2751" y="2704"/>
                    <a:pt x="2751" y="2727"/>
                  </a:cubicBezTo>
                  <a:cubicBezTo>
                    <a:pt x="2751" y="3251"/>
                    <a:pt x="2322" y="3680"/>
                    <a:pt x="1798" y="3680"/>
                  </a:cubicBezTo>
                  <a:cubicBezTo>
                    <a:pt x="1287" y="3680"/>
                    <a:pt x="846" y="3251"/>
                    <a:pt x="846" y="2727"/>
                  </a:cubicBezTo>
                  <a:cubicBezTo>
                    <a:pt x="846" y="2203"/>
                    <a:pt x="1287" y="1775"/>
                    <a:pt x="1798" y="1775"/>
                  </a:cubicBezTo>
                  <a:close/>
                  <a:moveTo>
                    <a:pt x="1810" y="1251"/>
                  </a:moveTo>
                  <a:cubicBezTo>
                    <a:pt x="2072" y="1251"/>
                    <a:pt x="2334" y="1334"/>
                    <a:pt x="2560" y="1465"/>
                  </a:cubicBezTo>
                  <a:cubicBezTo>
                    <a:pt x="2549" y="1537"/>
                    <a:pt x="2549" y="1632"/>
                    <a:pt x="2537" y="1692"/>
                  </a:cubicBezTo>
                  <a:cubicBezTo>
                    <a:pt x="2322" y="1537"/>
                    <a:pt x="2072" y="1453"/>
                    <a:pt x="1787" y="1453"/>
                  </a:cubicBezTo>
                  <a:cubicBezTo>
                    <a:pt x="1084" y="1453"/>
                    <a:pt x="525" y="2013"/>
                    <a:pt x="525" y="2715"/>
                  </a:cubicBezTo>
                  <a:cubicBezTo>
                    <a:pt x="525" y="3418"/>
                    <a:pt x="1084" y="3978"/>
                    <a:pt x="1787" y="3978"/>
                  </a:cubicBezTo>
                  <a:cubicBezTo>
                    <a:pt x="2382" y="3978"/>
                    <a:pt x="2894" y="3561"/>
                    <a:pt x="3025" y="3001"/>
                  </a:cubicBezTo>
                  <a:lnTo>
                    <a:pt x="3192" y="3156"/>
                  </a:lnTo>
                  <a:cubicBezTo>
                    <a:pt x="3025" y="3775"/>
                    <a:pt x="2465" y="4204"/>
                    <a:pt x="1810" y="4204"/>
                  </a:cubicBezTo>
                  <a:cubicBezTo>
                    <a:pt x="1001" y="4204"/>
                    <a:pt x="334" y="3549"/>
                    <a:pt x="334" y="2727"/>
                  </a:cubicBezTo>
                  <a:cubicBezTo>
                    <a:pt x="334" y="1906"/>
                    <a:pt x="989" y="1251"/>
                    <a:pt x="1810" y="1251"/>
                  </a:cubicBezTo>
                  <a:close/>
                  <a:moveTo>
                    <a:pt x="4299" y="1"/>
                  </a:moveTo>
                  <a:cubicBezTo>
                    <a:pt x="3549" y="1"/>
                    <a:pt x="2894" y="501"/>
                    <a:pt x="2632" y="1168"/>
                  </a:cubicBezTo>
                  <a:cubicBezTo>
                    <a:pt x="2382" y="1037"/>
                    <a:pt x="2084" y="953"/>
                    <a:pt x="1787" y="953"/>
                  </a:cubicBezTo>
                  <a:cubicBezTo>
                    <a:pt x="810" y="953"/>
                    <a:pt x="1" y="1763"/>
                    <a:pt x="1" y="2739"/>
                  </a:cubicBezTo>
                  <a:cubicBezTo>
                    <a:pt x="1" y="3727"/>
                    <a:pt x="810" y="4525"/>
                    <a:pt x="1787" y="4525"/>
                  </a:cubicBezTo>
                  <a:cubicBezTo>
                    <a:pt x="2549" y="4525"/>
                    <a:pt x="3203" y="4049"/>
                    <a:pt x="3453" y="3370"/>
                  </a:cubicBezTo>
                  <a:cubicBezTo>
                    <a:pt x="3703" y="3501"/>
                    <a:pt x="3989" y="3573"/>
                    <a:pt x="4299" y="3573"/>
                  </a:cubicBezTo>
                  <a:cubicBezTo>
                    <a:pt x="4704" y="3573"/>
                    <a:pt x="5108" y="3442"/>
                    <a:pt x="5418" y="3192"/>
                  </a:cubicBezTo>
                  <a:cubicBezTo>
                    <a:pt x="5728" y="2942"/>
                    <a:pt x="5954" y="2596"/>
                    <a:pt x="6049" y="2203"/>
                  </a:cubicBezTo>
                  <a:cubicBezTo>
                    <a:pt x="6073" y="2108"/>
                    <a:pt x="6037" y="2013"/>
                    <a:pt x="5942" y="2001"/>
                  </a:cubicBezTo>
                  <a:cubicBezTo>
                    <a:pt x="5932" y="2000"/>
                    <a:pt x="5921" y="1999"/>
                    <a:pt x="5911" y="1999"/>
                  </a:cubicBezTo>
                  <a:cubicBezTo>
                    <a:pt x="5839" y="1999"/>
                    <a:pt x="5772" y="2037"/>
                    <a:pt x="5751" y="2120"/>
                  </a:cubicBezTo>
                  <a:cubicBezTo>
                    <a:pt x="5597" y="2787"/>
                    <a:pt x="5001" y="3251"/>
                    <a:pt x="4323" y="3251"/>
                  </a:cubicBezTo>
                  <a:cubicBezTo>
                    <a:pt x="3787" y="3251"/>
                    <a:pt x="3311" y="2965"/>
                    <a:pt x="3037" y="2501"/>
                  </a:cubicBezTo>
                  <a:cubicBezTo>
                    <a:pt x="3013" y="2358"/>
                    <a:pt x="2953" y="2203"/>
                    <a:pt x="2882" y="2084"/>
                  </a:cubicBezTo>
                  <a:cubicBezTo>
                    <a:pt x="2680" y="1180"/>
                    <a:pt x="3382" y="322"/>
                    <a:pt x="4311" y="322"/>
                  </a:cubicBezTo>
                  <a:cubicBezTo>
                    <a:pt x="4989" y="322"/>
                    <a:pt x="5585" y="775"/>
                    <a:pt x="5739" y="1453"/>
                  </a:cubicBezTo>
                  <a:cubicBezTo>
                    <a:pt x="5750" y="1528"/>
                    <a:pt x="5818" y="1574"/>
                    <a:pt x="5901" y="1574"/>
                  </a:cubicBezTo>
                  <a:cubicBezTo>
                    <a:pt x="5911" y="1574"/>
                    <a:pt x="5920" y="1574"/>
                    <a:pt x="5930" y="1572"/>
                  </a:cubicBezTo>
                  <a:cubicBezTo>
                    <a:pt x="6013" y="1549"/>
                    <a:pt x="6061" y="1465"/>
                    <a:pt x="6049" y="1370"/>
                  </a:cubicBezTo>
                  <a:cubicBezTo>
                    <a:pt x="5954" y="989"/>
                    <a:pt x="5739" y="644"/>
                    <a:pt x="5418" y="394"/>
                  </a:cubicBezTo>
                  <a:cubicBezTo>
                    <a:pt x="5108" y="144"/>
                    <a:pt x="4704" y="1"/>
                    <a:pt x="42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76" name="Google Shape;10376;p78"/>
            <p:cNvSpPr/>
            <p:nvPr/>
          </p:nvSpPr>
          <p:spPr>
            <a:xfrm>
              <a:off x="6003760" y="3859946"/>
              <a:ext cx="26958" cy="47773"/>
            </a:xfrm>
            <a:custGeom>
              <a:avLst/>
              <a:gdLst/>
              <a:ahLst/>
              <a:cxnLst/>
              <a:rect l="l" t="t" r="r" b="b"/>
              <a:pathLst>
                <a:path w="847" h="1501" extrusionOk="0">
                  <a:moveTo>
                    <a:pt x="382" y="298"/>
                  </a:moveTo>
                  <a:lnTo>
                    <a:pt x="382" y="572"/>
                  </a:lnTo>
                  <a:cubicBezTo>
                    <a:pt x="287" y="536"/>
                    <a:pt x="239" y="501"/>
                    <a:pt x="239" y="429"/>
                  </a:cubicBezTo>
                  <a:cubicBezTo>
                    <a:pt x="239" y="358"/>
                    <a:pt x="310" y="310"/>
                    <a:pt x="382" y="298"/>
                  </a:cubicBezTo>
                  <a:close/>
                  <a:moveTo>
                    <a:pt x="489" y="870"/>
                  </a:moveTo>
                  <a:cubicBezTo>
                    <a:pt x="608" y="917"/>
                    <a:pt x="620" y="977"/>
                    <a:pt x="620" y="1037"/>
                  </a:cubicBezTo>
                  <a:cubicBezTo>
                    <a:pt x="620" y="1132"/>
                    <a:pt x="560" y="1167"/>
                    <a:pt x="489" y="1203"/>
                  </a:cubicBezTo>
                  <a:lnTo>
                    <a:pt x="489" y="870"/>
                  </a:lnTo>
                  <a:close/>
                  <a:moveTo>
                    <a:pt x="441" y="1"/>
                  </a:moveTo>
                  <a:cubicBezTo>
                    <a:pt x="418" y="1"/>
                    <a:pt x="382" y="13"/>
                    <a:pt x="382" y="36"/>
                  </a:cubicBezTo>
                  <a:lnTo>
                    <a:pt x="382" y="84"/>
                  </a:lnTo>
                  <a:cubicBezTo>
                    <a:pt x="156" y="120"/>
                    <a:pt x="25" y="239"/>
                    <a:pt x="25" y="441"/>
                  </a:cubicBezTo>
                  <a:cubicBezTo>
                    <a:pt x="25" y="679"/>
                    <a:pt x="203" y="739"/>
                    <a:pt x="382" y="810"/>
                  </a:cubicBezTo>
                  <a:lnTo>
                    <a:pt x="382" y="1191"/>
                  </a:lnTo>
                  <a:cubicBezTo>
                    <a:pt x="275" y="1167"/>
                    <a:pt x="239" y="1132"/>
                    <a:pt x="144" y="1072"/>
                  </a:cubicBezTo>
                  <a:cubicBezTo>
                    <a:pt x="125" y="1059"/>
                    <a:pt x="108" y="1053"/>
                    <a:pt x="92" y="1053"/>
                  </a:cubicBezTo>
                  <a:cubicBezTo>
                    <a:pt x="37" y="1053"/>
                    <a:pt x="1" y="1121"/>
                    <a:pt x="1" y="1167"/>
                  </a:cubicBezTo>
                  <a:cubicBezTo>
                    <a:pt x="1" y="1203"/>
                    <a:pt x="13" y="1227"/>
                    <a:pt x="25" y="1251"/>
                  </a:cubicBezTo>
                  <a:cubicBezTo>
                    <a:pt x="96" y="1346"/>
                    <a:pt x="251" y="1394"/>
                    <a:pt x="382" y="1394"/>
                  </a:cubicBezTo>
                  <a:lnTo>
                    <a:pt x="382" y="1453"/>
                  </a:lnTo>
                  <a:cubicBezTo>
                    <a:pt x="382" y="1489"/>
                    <a:pt x="418" y="1501"/>
                    <a:pt x="441" y="1501"/>
                  </a:cubicBezTo>
                  <a:cubicBezTo>
                    <a:pt x="477" y="1501"/>
                    <a:pt x="501" y="1489"/>
                    <a:pt x="501" y="1453"/>
                  </a:cubicBezTo>
                  <a:lnTo>
                    <a:pt x="501" y="1394"/>
                  </a:lnTo>
                  <a:cubicBezTo>
                    <a:pt x="703" y="1370"/>
                    <a:pt x="846" y="1251"/>
                    <a:pt x="846" y="1013"/>
                  </a:cubicBezTo>
                  <a:cubicBezTo>
                    <a:pt x="846" y="786"/>
                    <a:pt x="691" y="691"/>
                    <a:pt x="501" y="620"/>
                  </a:cubicBezTo>
                  <a:lnTo>
                    <a:pt x="501" y="298"/>
                  </a:lnTo>
                  <a:cubicBezTo>
                    <a:pt x="584" y="298"/>
                    <a:pt x="608" y="310"/>
                    <a:pt x="680" y="358"/>
                  </a:cubicBezTo>
                  <a:cubicBezTo>
                    <a:pt x="694" y="362"/>
                    <a:pt x="709" y="364"/>
                    <a:pt x="723" y="364"/>
                  </a:cubicBezTo>
                  <a:cubicBezTo>
                    <a:pt x="754" y="364"/>
                    <a:pt x="782" y="351"/>
                    <a:pt x="799" y="310"/>
                  </a:cubicBezTo>
                  <a:cubicBezTo>
                    <a:pt x="834" y="263"/>
                    <a:pt x="846" y="203"/>
                    <a:pt x="787" y="155"/>
                  </a:cubicBezTo>
                  <a:cubicBezTo>
                    <a:pt x="715" y="96"/>
                    <a:pt x="596" y="84"/>
                    <a:pt x="501" y="84"/>
                  </a:cubicBezTo>
                  <a:lnTo>
                    <a:pt x="501" y="36"/>
                  </a:lnTo>
                  <a:cubicBezTo>
                    <a:pt x="501" y="13"/>
                    <a:pt x="477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77" name="Google Shape;10377;p78"/>
            <p:cNvSpPr/>
            <p:nvPr/>
          </p:nvSpPr>
          <p:spPr>
            <a:xfrm>
              <a:off x="5778676" y="3939865"/>
              <a:ext cx="349052" cy="200163"/>
            </a:xfrm>
            <a:custGeom>
              <a:avLst/>
              <a:gdLst/>
              <a:ahLst/>
              <a:cxnLst/>
              <a:rect l="l" t="t" r="r" b="b"/>
              <a:pathLst>
                <a:path w="10967" h="6289" extrusionOk="0">
                  <a:moveTo>
                    <a:pt x="3483" y="1855"/>
                  </a:moveTo>
                  <a:cubicBezTo>
                    <a:pt x="3500" y="1855"/>
                    <a:pt x="3513" y="1868"/>
                    <a:pt x="3513" y="1895"/>
                  </a:cubicBezTo>
                  <a:cubicBezTo>
                    <a:pt x="3584" y="2074"/>
                    <a:pt x="4573" y="4693"/>
                    <a:pt x="4620" y="4776"/>
                  </a:cubicBezTo>
                  <a:cubicBezTo>
                    <a:pt x="4632" y="4788"/>
                    <a:pt x="4620" y="4824"/>
                    <a:pt x="4584" y="4824"/>
                  </a:cubicBezTo>
                  <a:lnTo>
                    <a:pt x="3882" y="5086"/>
                  </a:lnTo>
                  <a:cubicBezTo>
                    <a:pt x="3846" y="4955"/>
                    <a:pt x="2846" y="2300"/>
                    <a:pt x="2775" y="2133"/>
                  </a:cubicBezTo>
                  <a:lnTo>
                    <a:pt x="3465" y="1859"/>
                  </a:lnTo>
                  <a:cubicBezTo>
                    <a:pt x="3471" y="1856"/>
                    <a:pt x="3477" y="1855"/>
                    <a:pt x="3483" y="1855"/>
                  </a:cubicBezTo>
                  <a:close/>
                  <a:moveTo>
                    <a:pt x="2477" y="2228"/>
                  </a:moveTo>
                  <a:lnTo>
                    <a:pt x="3584" y="5193"/>
                  </a:lnTo>
                  <a:cubicBezTo>
                    <a:pt x="3072" y="5407"/>
                    <a:pt x="1739" y="5907"/>
                    <a:pt x="1513" y="6003"/>
                  </a:cubicBezTo>
                  <a:cubicBezTo>
                    <a:pt x="1507" y="6005"/>
                    <a:pt x="1500" y="6007"/>
                    <a:pt x="1493" y="6007"/>
                  </a:cubicBezTo>
                  <a:cubicBezTo>
                    <a:pt x="1468" y="6007"/>
                    <a:pt x="1438" y="5991"/>
                    <a:pt x="1429" y="5955"/>
                  </a:cubicBezTo>
                  <a:lnTo>
                    <a:pt x="358" y="3109"/>
                  </a:lnTo>
                  <a:cubicBezTo>
                    <a:pt x="346" y="3086"/>
                    <a:pt x="358" y="3038"/>
                    <a:pt x="405" y="3026"/>
                  </a:cubicBezTo>
                  <a:cubicBezTo>
                    <a:pt x="1072" y="2764"/>
                    <a:pt x="2013" y="2407"/>
                    <a:pt x="2477" y="2228"/>
                  </a:cubicBezTo>
                  <a:close/>
                  <a:moveTo>
                    <a:pt x="10060" y="0"/>
                  </a:moveTo>
                  <a:cubicBezTo>
                    <a:pt x="9818" y="0"/>
                    <a:pt x="9583" y="125"/>
                    <a:pt x="9407" y="288"/>
                  </a:cubicBezTo>
                  <a:lnTo>
                    <a:pt x="7728" y="1681"/>
                  </a:lnTo>
                  <a:cubicBezTo>
                    <a:pt x="7632" y="1478"/>
                    <a:pt x="7430" y="1264"/>
                    <a:pt x="7061" y="1264"/>
                  </a:cubicBezTo>
                  <a:cubicBezTo>
                    <a:pt x="6668" y="1264"/>
                    <a:pt x="6361" y="1262"/>
                    <a:pt x="6115" y="1262"/>
                  </a:cubicBezTo>
                  <a:cubicBezTo>
                    <a:pt x="5377" y="1262"/>
                    <a:pt x="5192" y="1276"/>
                    <a:pt x="4906" y="1383"/>
                  </a:cubicBezTo>
                  <a:lnTo>
                    <a:pt x="3834" y="1835"/>
                  </a:lnTo>
                  <a:lnTo>
                    <a:pt x="3822" y="1788"/>
                  </a:lnTo>
                  <a:cubicBezTo>
                    <a:pt x="3766" y="1647"/>
                    <a:pt x="3637" y="1551"/>
                    <a:pt x="3491" y="1551"/>
                  </a:cubicBezTo>
                  <a:cubicBezTo>
                    <a:pt x="3451" y="1551"/>
                    <a:pt x="3411" y="1558"/>
                    <a:pt x="3370" y="1574"/>
                  </a:cubicBezTo>
                  <a:lnTo>
                    <a:pt x="2560" y="1871"/>
                  </a:lnTo>
                  <a:cubicBezTo>
                    <a:pt x="2203" y="2014"/>
                    <a:pt x="1084" y="2431"/>
                    <a:pt x="298" y="2728"/>
                  </a:cubicBezTo>
                  <a:cubicBezTo>
                    <a:pt x="108" y="2800"/>
                    <a:pt x="1" y="3026"/>
                    <a:pt x="72" y="3217"/>
                  </a:cubicBezTo>
                  <a:lnTo>
                    <a:pt x="1144" y="6038"/>
                  </a:lnTo>
                  <a:cubicBezTo>
                    <a:pt x="1199" y="6196"/>
                    <a:pt x="1348" y="6288"/>
                    <a:pt x="1501" y="6288"/>
                  </a:cubicBezTo>
                  <a:cubicBezTo>
                    <a:pt x="1545" y="6288"/>
                    <a:pt x="1589" y="6281"/>
                    <a:pt x="1632" y="6265"/>
                  </a:cubicBezTo>
                  <a:cubicBezTo>
                    <a:pt x="1870" y="6181"/>
                    <a:pt x="3501" y="5562"/>
                    <a:pt x="3858" y="5431"/>
                  </a:cubicBezTo>
                  <a:lnTo>
                    <a:pt x="4704" y="5122"/>
                  </a:lnTo>
                  <a:cubicBezTo>
                    <a:pt x="4882" y="5050"/>
                    <a:pt x="4989" y="4848"/>
                    <a:pt x="4918" y="4657"/>
                  </a:cubicBezTo>
                  <a:lnTo>
                    <a:pt x="4894" y="4622"/>
                  </a:lnTo>
                  <a:cubicBezTo>
                    <a:pt x="5454" y="4383"/>
                    <a:pt x="5466" y="4360"/>
                    <a:pt x="6049" y="4360"/>
                  </a:cubicBezTo>
                  <a:cubicBezTo>
                    <a:pt x="6132" y="4360"/>
                    <a:pt x="6204" y="4288"/>
                    <a:pt x="6204" y="4193"/>
                  </a:cubicBezTo>
                  <a:cubicBezTo>
                    <a:pt x="6204" y="4110"/>
                    <a:pt x="6132" y="4026"/>
                    <a:pt x="6049" y="4026"/>
                  </a:cubicBezTo>
                  <a:cubicBezTo>
                    <a:pt x="5418" y="4026"/>
                    <a:pt x="5358" y="4074"/>
                    <a:pt x="4799" y="4312"/>
                  </a:cubicBezTo>
                  <a:lnTo>
                    <a:pt x="3965" y="2097"/>
                  </a:lnTo>
                  <a:lnTo>
                    <a:pt x="5037" y="1645"/>
                  </a:lnTo>
                  <a:cubicBezTo>
                    <a:pt x="5251" y="1571"/>
                    <a:pt x="5403" y="1559"/>
                    <a:pt x="5989" y="1559"/>
                  </a:cubicBezTo>
                  <a:cubicBezTo>
                    <a:pt x="6250" y="1559"/>
                    <a:pt x="6597" y="1562"/>
                    <a:pt x="7073" y="1562"/>
                  </a:cubicBezTo>
                  <a:cubicBezTo>
                    <a:pt x="7240" y="1562"/>
                    <a:pt x="7359" y="1621"/>
                    <a:pt x="7430" y="1740"/>
                  </a:cubicBezTo>
                  <a:cubicBezTo>
                    <a:pt x="7478" y="1835"/>
                    <a:pt x="7490" y="1919"/>
                    <a:pt x="7502" y="1931"/>
                  </a:cubicBezTo>
                  <a:cubicBezTo>
                    <a:pt x="7502" y="1990"/>
                    <a:pt x="7454" y="2276"/>
                    <a:pt x="7180" y="2336"/>
                  </a:cubicBezTo>
                  <a:cubicBezTo>
                    <a:pt x="6740" y="2407"/>
                    <a:pt x="5823" y="2538"/>
                    <a:pt x="5811" y="2538"/>
                  </a:cubicBezTo>
                  <a:cubicBezTo>
                    <a:pt x="5716" y="2562"/>
                    <a:pt x="5656" y="2633"/>
                    <a:pt x="5668" y="2728"/>
                  </a:cubicBezTo>
                  <a:cubicBezTo>
                    <a:pt x="5692" y="2800"/>
                    <a:pt x="5751" y="2859"/>
                    <a:pt x="5823" y="2859"/>
                  </a:cubicBezTo>
                  <a:lnTo>
                    <a:pt x="5847" y="2859"/>
                  </a:lnTo>
                  <a:cubicBezTo>
                    <a:pt x="5870" y="2859"/>
                    <a:pt x="6787" y="2728"/>
                    <a:pt x="7240" y="2645"/>
                  </a:cubicBezTo>
                  <a:cubicBezTo>
                    <a:pt x="7632" y="2574"/>
                    <a:pt x="7787" y="2240"/>
                    <a:pt x="7811" y="2026"/>
                  </a:cubicBezTo>
                  <a:lnTo>
                    <a:pt x="9633" y="514"/>
                  </a:lnTo>
                  <a:cubicBezTo>
                    <a:pt x="9747" y="415"/>
                    <a:pt x="9895" y="311"/>
                    <a:pt x="10058" y="311"/>
                  </a:cubicBezTo>
                  <a:cubicBezTo>
                    <a:pt x="10151" y="311"/>
                    <a:pt x="10248" y="344"/>
                    <a:pt x="10347" y="431"/>
                  </a:cubicBezTo>
                  <a:cubicBezTo>
                    <a:pt x="10645" y="728"/>
                    <a:pt x="10371" y="1073"/>
                    <a:pt x="10299" y="1145"/>
                  </a:cubicBezTo>
                  <a:cubicBezTo>
                    <a:pt x="10228" y="1216"/>
                    <a:pt x="8013" y="3609"/>
                    <a:pt x="8013" y="3609"/>
                  </a:cubicBezTo>
                  <a:cubicBezTo>
                    <a:pt x="7680" y="3990"/>
                    <a:pt x="7251" y="4050"/>
                    <a:pt x="7073" y="4062"/>
                  </a:cubicBezTo>
                  <a:lnTo>
                    <a:pt x="6787" y="4062"/>
                  </a:lnTo>
                  <a:cubicBezTo>
                    <a:pt x="6704" y="4062"/>
                    <a:pt x="6620" y="4133"/>
                    <a:pt x="6620" y="4229"/>
                  </a:cubicBezTo>
                  <a:cubicBezTo>
                    <a:pt x="6620" y="4312"/>
                    <a:pt x="6704" y="4383"/>
                    <a:pt x="6787" y="4383"/>
                  </a:cubicBezTo>
                  <a:lnTo>
                    <a:pt x="7097" y="4383"/>
                  </a:lnTo>
                  <a:cubicBezTo>
                    <a:pt x="7311" y="4371"/>
                    <a:pt x="7859" y="4300"/>
                    <a:pt x="8264" y="3836"/>
                  </a:cubicBezTo>
                  <a:lnTo>
                    <a:pt x="10550" y="1371"/>
                  </a:lnTo>
                  <a:cubicBezTo>
                    <a:pt x="10728" y="1121"/>
                    <a:pt x="10966" y="621"/>
                    <a:pt x="10550" y="204"/>
                  </a:cubicBezTo>
                  <a:cubicBezTo>
                    <a:pt x="10395" y="59"/>
                    <a:pt x="10226" y="0"/>
                    <a:pt x="10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78" name="Google Shape;10378;p78"/>
          <p:cNvGrpSpPr/>
          <p:nvPr/>
        </p:nvGrpSpPr>
        <p:grpSpPr>
          <a:xfrm>
            <a:off x="7141046" y="4880397"/>
            <a:ext cx="398692" cy="397207"/>
            <a:chOff x="5355784" y="3834547"/>
            <a:chExt cx="299019" cy="297905"/>
          </a:xfrm>
          <a:solidFill>
            <a:schemeClr val="tx1"/>
          </a:solidFill>
        </p:grpSpPr>
        <p:sp>
          <p:nvSpPr>
            <p:cNvPr id="10379" name="Google Shape;10379;p78"/>
            <p:cNvSpPr/>
            <p:nvPr/>
          </p:nvSpPr>
          <p:spPr>
            <a:xfrm>
              <a:off x="5355784" y="3834547"/>
              <a:ext cx="299019" cy="297905"/>
            </a:xfrm>
            <a:custGeom>
              <a:avLst/>
              <a:gdLst/>
              <a:ahLst/>
              <a:cxnLst/>
              <a:rect l="l" t="t" r="r" b="b"/>
              <a:pathLst>
                <a:path w="9395" h="9360" extrusionOk="0">
                  <a:moveTo>
                    <a:pt x="3572" y="5454"/>
                  </a:moveTo>
                  <a:cubicBezTo>
                    <a:pt x="3679" y="5573"/>
                    <a:pt x="3786" y="5704"/>
                    <a:pt x="3929" y="5811"/>
                  </a:cubicBezTo>
                  <a:lnTo>
                    <a:pt x="3405" y="6335"/>
                  </a:lnTo>
                  <a:cubicBezTo>
                    <a:pt x="3393" y="6311"/>
                    <a:pt x="3393" y="6299"/>
                    <a:pt x="3382" y="6287"/>
                  </a:cubicBezTo>
                  <a:lnTo>
                    <a:pt x="3096" y="6002"/>
                  </a:lnTo>
                  <a:cubicBezTo>
                    <a:pt x="3084" y="5990"/>
                    <a:pt x="3060" y="5978"/>
                    <a:pt x="3048" y="5978"/>
                  </a:cubicBezTo>
                  <a:lnTo>
                    <a:pt x="3572" y="5454"/>
                  </a:lnTo>
                  <a:close/>
                  <a:moveTo>
                    <a:pt x="2748" y="6109"/>
                  </a:moveTo>
                  <a:cubicBezTo>
                    <a:pt x="2804" y="6109"/>
                    <a:pt x="2858" y="6133"/>
                    <a:pt x="2893" y="6180"/>
                  </a:cubicBezTo>
                  <a:lnTo>
                    <a:pt x="3179" y="6466"/>
                  </a:lnTo>
                  <a:cubicBezTo>
                    <a:pt x="3274" y="6573"/>
                    <a:pt x="3274" y="6704"/>
                    <a:pt x="3191" y="6788"/>
                  </a:cubicBezTo>
                  <a:lnTo>
                    <a:pt x="3036" y="6954"/>
                  </a:lnTo>
                  <a:lnTo>
                    <a:pt x="2429" y="6347"/>
                  </a:lnTo>
                  <a:lnTo>
                    <a:pt x="2584" y="6180"/>
                  </a:lnTo>
                  <a:cubicBezTo>
                    <a:pt x="2631" y="6133"/>
                    <a:pt x="2691" y="6109"/>
                    <a:pt x="2748" y="6109"/>
                  </a:cubicBezTo>
                  <a:close/>
                  <a:moveTo>
                    <a:pt x="2215" y="6549"/>
                  </a:moveTo>
                  <a:lnTo>
                    <a:pt x="2822" y="7169"/>
                  </a:lnTo>
                  <a:lnTo>
                    <a:pt x="965" y="9026"/>
                  </a:lnTo>
                  <a:cubicBezTo>
                    <a:pt x="923" y="9068"/>
                    <a:pt x="866" y="9088"/>
                    <a:pt x="810" y="9088"/>
                  </a:cubicBezTo>
                  <a:cubicBezTo>
                    <a:pt x="753" y="9088"/>
                    <a:pt x="697" y="9068"/>
                    <a:pt x="655" y="9026"/>
                  </a:cubicBezTo>
                  <a:lnTo>
                    <a:pt x="369" y="8740"/>
                  </a:lnTo>
                  <a:cubicBezTo>
                    <a:pt x="262" y="8657"/>
                    <a:pt x="262" y="8502"/>
                    <a:pt x="357" y="8419"/>
                  </a:cubicBezTo>
                  <a:lnTo>
                    <a:pt x="2215" y="6549"/>
                  </a:lnTo>
                  <a:close/>
                  <a:moveTo>
                    <a:pt x="6096" y="1"/>
                  </a:moveTo>
                  <a:cubicBezTo>
                    <a:pt x="3417" y="1"/>
                    <a:pt x="1869" y="3061"/>
                    <a:pt x="3441" y="5216"/>
                  </a:cubicBezTo>
                  <a:lnTo>
                    <a:pt x="2810" y="5835"/>
                  </a:lnTo>
                  <a:cubicBezTo>
                    <a:pt x="2798" y="5834"/>
                    <a:pt x="2786" y="5834"/>
                    <a:pt x="2774" y="5834"/>
                  </a:cubicBezTo>
                  <a:cubicBezTo>
                    <a:pt x="2643" y="5834"/>
                    <a:pt x="2516" y="5892"/>
                    <a:pt x="2429" y="5990"/>
                  </a:cubicBezTo>
                  <a:lnTo>
                    <a:pt x="191" y="8216"/>
                  </a:lnTo>
                  <a:cubicBezTo>
                    <a:pt x="0" y="8419"/>
                    <a:pt x="0" y="8728"/>
                    <a:pt x="191" y="8919"/>
                  </a:cubicBezTo>
                  <a:lnTo>
                    <a:pt x="465" y="9216"/>
                  </a:lnTo>
                  <a:cubicBezTo>
                    <a:pt x="560" y="9312"/>
                    <a:pt x="685" y="9359"/>
                    <a:pt x="810" y="9359"/>
                  </a:cubicBezTo>
                  <a:cubicBezTo>
                    <a:pt x="935" y="9359"/>
                    <a:pt x="1060" y="9312"/>
                    <a:pt x="1155" y="9216"/>
                  </a:cubicBezTo>
                  <a:lnTo>
                    <a:pt x="3120" y="7252"/>
                  </a:lnTo>
                  <a:lnTo>
                    <a:pt x="3393" y="6990"/>
                  </a:lnTo>
                  <a:cubicBezTo>
                    <a:pt x="3501" y="6883"/>
                    <a:pt x="3536" y="6752"/>
                    <a:pt x="3536" y="6597"/>
                  </a:cubicBezTo>
                  <a:lnTo>
                    <a:pt x="4167" y="5978"/>
                  </a:lnTo>
                  <a:cubicBezTo>
                    <a:pt x="4632" y="6299"/>
                    <a:pt x="5179" y="6526"/>
                    <a:pt x="5763" y="6573"/>
                  </a:cubicBezTo>
                  <a:lnTo>
                    <a:pt x="5775" y="6573"/>
                  </a:lnTo>
                  <a:cubicBezTo>
                    <a:pt x="5846" y="6573"/>
                    <a:pt x="5906" y="6514"/>
                    <a:pt x="5906" y="6454"/>
                  </a:cubicBezTo>
                  <a:cubicBezTo>
                    <a:pt x="5918" y="6371"/>
                    <a:pt x="5858" y="6299"/>
                    <a:pt x="5787" y="6299"/>
                  </a:cubicBezTo>
                  <a:cubicBezTo>
                    <a:pt x="5191" y="6240"/>
                    <a:pt x="4644" y="6002"/>
                    <a:pt x="4191" y="5645"/>
                  </a:cubicBezTo>
                  <a:cubicBezTo>
                    <a:pt x="1977" y="3847"/>
                    <a:pt x="3286" y="287"/>
                    <a:pt x="6096" y="287"/>
                  </a:cubicBezTo>
                  <a:cubicBezTo>
                    <a:pt x="7680" y="287"/>
                    <a:pt x="8942" y="1489"/>
                    <a:pt x="9108" y="3001"/>
                  </a:cubicBezTo>
                  <a:cubicBezTo>
                    <a:pt x="9119" y="3067"/>
                    <a:pt x="9170" y="3122"/>
                    <a:pt x="9233" y="3122"/>
                  </a:cubicBezTo>
                  <a:cubicBezTo>
                    <a:pt x="9239" y="3122"/>
                    <a:pt x="9245" y="3121"/>
                    <a:pt x="9251" y="3120"/>
                  </a:cubicBezTo>
                  <a:cubicBezTo>
                    <a:pt x="9335" y="3097"/>
                    <a:pt x="9394" y="3037"/>
                    <a:pt x="9370" y="2966"/>
                  </a:cubicBezTo>
                  <a:cubicBezTo>
                    <a:pt x="9216" y="1334"/>
                    <a:pt x="7823" y="1"/>
                    <a:pt x="6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80" name="Google Shape;10380;p78"/>
            <p:cNvSpPr/>
            <p:nvPr/>
          </p:nvSpPr>
          <p:spPr>
            <a:xfrm>
              <a:off x="5455054" y="3854280"/>
              <a:ext cx="179666" cy="171296"/>
            </a:xfrm>
            <a:custGeom>
              <a:avLst/>
              <a:gdLst/>
              <a:ahLst/>
              <a:cxnLst/>
              <a:rect l="l" t="t" r="r" b="b"/>
              <a:pathLst>
                <a:path w="5645" h="5382" extrusionOk="0">
                  <a:moveTo>
                    <a:pt x="2953" y="274"/>
                  </a:moveTo>
                  <a:cubicBezTo>
                    <a:pt x="4275" y="274"/>
                    <a:pt x="5358" y="1345"/>
                    <a:pt x="5358" y="2691"/>
                  </a:cubicBezTo>
                  <a:cubicBezTo>
                    <a:pt x="5358" y="4024"/>
                    <a:pt x="4275" y="5096"/>
                    <a:pt x="2953" y="5096"/>
                  </a:cubicBezTo>
                  <a:cubicBezTo>
                    <a:pt x="2322" y="5096"/>
                    <a:pt x="1715" y="4858"/>
                    <a:pt x="1239" y="4405"/>
                  </a:cubicBezTo>
                  <a:cubicBezTo>
                    <a:pt x="298" y="3465"/>
                    <a:pt x="298" y="1929"/>
                    <a:pt x="1239" y="976"/>
                  </a:cubicBezTo>
                  <a:cubicBezTo>
                    <a:pt x="1715" y="500"/>
                    <a:pt x="2322" y="274"/>
                    <a:pt x="2953" y="274"/>
                  </a:cubicBezTo>
                  <a:close/>
                  <a:moveTo>
                    <a:pt x="2958" y="0"/>
                  </a:moveTo>
                  <a:cubicBezTo>
                    <a:pt x="2269" y="0"/>
                    <a:pt x="1578" y="262"/>
                    <a:pt x="1048" y="786"/>
                  </a:cubicBezTo>
                  <a:cubicBezTo>
                    <a:pt x="1" y="1822"/>
                    <a:pt x="1" y="3536"/>
                    <a:pt x="1048" y="4596"/>
                  </a:cubicBezTo>
                  <a:cubicBezTo>
                    <a:pt x="1572" y="5120"/>
                    <a:pt x="2263" y="5382"/>
                    <a:pt x="2953" y="5382"/>
                  </a:cubicBezTo>
                  <a:cubicBezTo>
                    <a:pt x="4430" y="5370"/>
                    <a:pt x="5644" y="4179"/>
                    <a:pt x="5644" y="2691"/>
                  </a:cubicBezTo>
                  <a:cubicBezTo>
                    <a:pt x="5644" y="1977"/>
                    <a:pt x="5358" y="1286"/>
                    <a:pt x="4858" y="786"/>
                  </a:cubicBezTo>
                  <a:cubicBezTo>
                    <a:pt x="4335" y="262"/>
                    <a:pt x="3647" y="0"/>
                    <a:pt x="29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81" name="Google Shape;10381;p78"/>
            <p:cNvSpPr/>
            <p:nvPr/>
          </p:nvSpPr>
          <p:spPr>
            <a:xfrm>
              <a:off x="5508110" y="3886490"/>
              <a:ext cx="81510" cy="99302"/>
            </a:xfrm>
            <a:custGeom>
              <a:avLst/>
              <a:gdLst/>
              <a:ahLst/>
              <a:cxnLst/>
              <a:rect l="l" t="t" r="r" b="b"/>
              <a:pathLst>
                <a:path w="2561" h="3120" extrusionOk="0">
                  <a:moveTo>
                    <a:pt x="1286" y="262"/>
                  </a:moveTo>
                  <a:cubicBezTo>
                    <a:pt x="1596" y="262"/>
                    <a:pt x="1846" y="512"/>
                    <a:pt x="1846" y="834"/>
                  </a:cubicBezTo>
                  <a:cubicBezTo>
                    <a:pt x="1846" y="1143"/>
                    <a:pt x="1596" y="1393"/>
                    <a:pt x="1286" y="1393"/>
                  </a:cubicBezTo>
                  <a:cubicBezTo>
                    <a:pt x="977" y="1393"/>
                    <a:pt x="715" y="1143"/>
                    <a:pt x="715" y="834"/>
                  </a:cubicBezTo>
                  <a:cubicBezTo>
                    <a:pt x="739" y="512"/>
                    <a:pt x="977" y="262"/>
                    <a:pt x="1286" y="262"/>
                  </a:cubicBezTo>
                  <a:close/>
                  <a:moveTo>
                    <a:pt x="1703" y="1667"/>
                  </a:moveTo>
                  <a:cubicBezTo>
                    <a:pt x="2036" y="1667"/>
                    <a:pt x="2310" y="1929"/>
                    <a:pt x="2310" y="2274"/>
                  </a:cubicBezTo>
                  <a:lnTo>
                    <a:pt x="2310" y="2858"/>
                  </a:lnTo>
                  <a:lnTo>
                    <a:pt x="2001" y="2858"/>
                  </a:lnTo>
                  <a:lnTo>
                    <a:pt x="2001" y="2262"/>
                  </a:lnTo>
                  <a:cubicBezTo>
                    <a:pt x="2001" y="2179"/>
                    <a:pt x="1941" y="2119"/>
                    <a:pt x="1870" y="2119"/>
                  </a:cubicBezTo>
                  <a:cubicBezTo>
                    <a:pt x="1786" y="2119"/>
                    <a:pt x="1727" y="2179"/>
                    <a:pt x="1727" y="2262"/>
                  </a:cubicBezTo>
                  <a:lnTo>
                    <a:pt x="1727" y="2858"/>
                  </a:lnTo>
                  <a:lnTo>
                    <a:pt x="870" y="2858"/>
                  </a:lnTo>
                  <a:lnTo>
                    <a:pt x="870" y="2262"/>
                  </a:lnTo>
                  <a:cubicBezTo>
                    <a:pt x="870" y="2179"/>
                    <a:pt x="810" y="2119"/>
                    <a:pt x="727" y="2119"/>
                  </a:cubicBezTo>
                  <a:cubicBezTo>
                    <a:pt x="655" y="2119"/>
                    <a:pt x="596" y="2179"/>
                    <a:pt x="596" y="2262"/>
                  </a:cubicBezTo>
                  <a:lnTo>
                    <a:pt x="596" y="2858"/>
                  </a:lnTo>
                  <a:lnTo>
                    <a:pt x="298" y="2858"/>
                  </a:lnTo>
                  <a:lnTo>
                    <a:pt x="298" y="2274"/>
                  </a:lnTo>
                  <a:cubicBezTo>
                    <a:pt x="298" y="1929"/>
                    <a:pt x="572" y="1667"/>
                    <a:pt x="905" y="1667"/>
                  </a:cubicBezTo>
                  <a:close/>
                  <a:moveTo>
                    <a:pt x="1286" y="0"/>
                  </a:moveTo>
                  <a:cubicBezTo>
                    <a:pt x="822" y="0"/>
                    <a:pt x="453" y="369"/>
                    <a:pt x="453" y="834"/>
                  </a:cubicBezTo>
                  <a:cubicBezTo>
                    <a:pt x="453" y="1048"/>
                    <a:pt x="536" y="1262"/>
                    <a:pt x="691" y="1405"/>
                  </a:cubicBezTo>
                  <a:cubicBezTo>
                    <a:pt x="298" y="1500"/>
                    <a:pt x="1" y="1857"/>
                    <a:pt x="1" y="2274"/>
                  </a:cubicBezTo>
                  <a:lnTo>
                    <a:pt x="1" y="2858"/>
                  </a:lnTo>
                  <a:cubicBezTo>
                    <a:pt x="1" y="3000"/>
                    <a:pt x="120" y="3120"/>
                    <a:pt x="274" y="3120"/>
                  </a:cubicBezTo>
                  <a:lnTo>
                    <a:pt x="2298" y="3120"/>
                  </a:lnTo>
                  <a:cubicBezTo>
                    <a:pt x="2441" y="3120"/>
                    <a:pt x="2560" y="3000"/>
                    <a:pt x="2560" y="2858"/>
                  </a:cubicBezTo>
                  <a:lnTo>
                    <a:pt x="2560" y="2274"/>
                  </a:lnTo>
                  <a:cubicBezTo>
                    <a:pt x="2560" y="1857"/>
                    <a:pt x="2275" y="1500"/>
                    <a:pt x="1882" y="1405"/>
                  </a:cubicBezTo>
                  <a:cubicBezTo>
                    <a:pt x="2025" y="1262"/>
                    <a:pt x="2120" y="1048"/>
                    <a:pt x="2120" y="834"/>
                  </a:cubicBezTo>
                  <a:cubicBezTo>
                    <a:pt x="2120" y="369"/>
                    <a:pt x="1751" y="0"/>
                    <a:pt x="1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82" name="Google Shape;10382;p78"/>
            <p:cNvSpPr/>
            <p:nvPr/>
          </p:nvSpPr>
          <p:spPr>
            <a:xfrm>
              <a:off x="5554706" y="3945530"/>
              <a:ext cx="98952" cy="98251"/>
            </a:xfrm>
            <a:custGeom>
              <a:avLst/>
              <a:gdLst/>
              <a:ahLst/>
              <a:cxnLst/>
              <a:rect l="l" t="t" r="r" b="b"/>
              <a:pathLst>
                <a:path w="3109" h="3087" extrusionOk="0">
                  <a:moveTo>
                    <a:pt x="2959" y="1"/>
                  </a:moveTo>
                  <a:cubicBezTo>
                    <a:pt x="2892" y="1"/>
                    <a:pt x="2823" y="56"/>
                    <a:pt x="2823" y="122"/>
                  </a:cubicBezTo>
                  <a:cubicBezTo>
                    <a:pt x="2680" y="1550"/>
                    <a:pt x="1561" y="2669"/>
                    <a:pt x="132" y="2812"/>
                  </a:cubicBezTo>
                  <a:cubicBezTo>
                    <a:pt x="61" y="2824"/>
                    <a:pt x="1" y="2884"/>
                    <a:pt x="13" y="2967"/>
                  </a:cubicBezTo>
                  <a:cubicBezTo>
                    <a:pt x="13" y="3039"/>
                    <a:pt x="72" y="3086"/>
                    <a:pt x="144" y="3086"/>
                  </a:cubicBezTo>
                  <a:lnTo>
                    <a:pt x="168" y="3086"/>
                  </a:lnTo>
                  <a:cubicBezTo>
                    <a:pt x="1704" y="2931"/>
                    <a:pt x="2942" y="1717"/>
                    <a:pt x="3097" y="145"/>
                  </a:cubicBezTo>
                  <a:cubicBezTo>
                    <a:pt x="3109" y="74"/>
                    <a:pt x="3049" y="2"/>
                    <a:pt x="2978" y="2"/>
                  </a:cubicBezTo>
                  <a:cubicBezTo>
                    <a:pt x="2971" y="1"/>
                    <a:pt x="2965" y="1"/>
                    <a:pt x="29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83" name="Google Shape;10383;p78"/>
          <p:cNvGrpSpPr/>
          <p:nvPr/>
        </p:nvGrpSpPr>
        <p:grpSpPr>
          <a:xfrm>
            <a:off x="10715273" y="4844029"/>
            <a:ext cx="389568" cy="471980"/>
            <a:chOff x="8036455" y="3807271"/>
            <a:chExt cx="292176" cy="353985"/>
          </a:xfrm>
          <a:solidFill>
            <a:schemeClr val="tx1"/>
          </a:solidFill>
        </p:grpSpPr>
        <p:sp>
          <p:nvSpPr>
            <p:cNvPr id="10384" name="Google Shape;10384;p78"/>
            <p:cNvSpPr/>
            <p:nvPr/>
          </p:nvSpPr>
          <p:spPr>
            <a:xfrm>
              <a:off x="8039479" y="3807271"/>
              <a:ext cx="289153" cy="330465"/>
            </a:xfrm>
            <a:custGeom>
              <a:avLst/>
              <a:gdLst/>
              <a:ahLst/>
              <a:cxnLst/>
              <a:rect l="l" t="t" r="r" b="b"/>
              <a:pathLst>
                <a:path w="9085" h="10383" extrusionOk="0">
                  <a:moveTo>
                    <a:pt x="6049" y="298"/>
                  </a:moveTo>
                  <a:lnTo>
                    <a:pt x="4489" y="1358"/>
                  </a:lnTo>
                  <a:lnTo>
                    <a:pt x="2917" y="298"/>
                  </a:lnTo>
                  <a:close/>
                  <a:moveTo>
                    <a:pt x="2465" y="406"/>
                  </a:moveTo>
                  <a:lnTo>
                    <a:pt x="4203" y="1620"/>
                  </a:lnTo>
                  <a:lnTo>
                    <a:pt x="3203" y="2632"/>
                  </a:lnTo>
                  <a:lnTo>
                    <a:pt x="2203" y="1037"/>
                  </a:lnTo>
                  <a:lnTo>
                    <a:pt x="2465" y="406"/>
                  </a:lnTo>
                  <a:close/>
                  <a:moveTo>
                    <a:pt x="6513" y="382"/>
                  </a:moveTo>
                  <a:lnTo>
                    <a:pt x="6763" y="1025"/>
                  </a:lnTo>
                  <a:lnTo>
                    <a:pt x="5763" y="2632"/>
                  </a:lnTo>
                  <a:lnTo>
                    <a:pt x="4739" y="1572"/>
                  </a:lnTo>
                  <a:lnTo>
                    <a:pt x="6513" y="382"/>
                  </a:lnTo>
                  <a:close/>
                  <a:moveTo>
                    <a:pt x="4501" y="1787"/>
                  </a:moveTo>
                  <a:lnTo>
                    <a:pt x="5334" y="2632"/>
                  </a:lnTo>
                  <a:lnTo>
                    <a:pt x="4941" y="3061"/>
                  </a:lnTo>
                  <a:lnTo>
                    <a:pt x="4036" y="3061"/>
                  </a:lnTo>
                  <a:lnTo>
                    <a:pt x="3667" y="2632"/>
                  </a:lnTo>
                  <a:lnTo>
                    <a:pt x="4501" y="1787"/>
                  </a:lnTo>
                  <a:close/>
                  <a:moveTo>
                    <a:pt x="2405" y="1"/>
                  </a:moveTo>
                  <a:lnTo>
                    <a:pt x="2382" y="13"/>
                  </a:lnTo>
                  <a:lnTo>
                    <a:pt x="2370" y="25"/>
                  </a:lnTo>
                  <a:lnTo>
                    <a:pt x="2358" y="48"/>
                  </a:lnTo>
                  <a:lnTo>
                    <a:pt x="2346" y="60"/>
                  </a:lnTo>
                  <a:lnTo>
                    <a:pt x="2346" y="72"/>
                  </a:lnTo>
                  <a:lnTo>
                    <a:pt x="1989" y="965"/>
                  </a:lnTo>
                  <a:lnTo>
                    <a:pt x="107" y="1739"/>
                  </a:lnTo>
                  <a:cubicBezTo>
                    <a:pt x="48" y="1775"/>
                    <a:pt x="0" y="1834"/>
                    <a:pt x="0" y="1894"/>
                  </a:cubicBezTo>
                  <a:lnTo>
                    <a:pt x="0" y="3620"/>
                  </a:lnTo>
                  <a:cubicBezTo>
                    <a:pt x="0" y="3704"/>
                    <a:pt x="84" y="3775"/>
                    <a:pt x="167" y="3775"/>
                  </a:cubicBezTo>
                  <a:cubicBezTo>
                    <a:pt x="262" y="3775"/>
                    <a:pt x="334" y="3704"/>
                    <a:pt x="334" y="3620"/>
                  </a:cubicBezTo>
                  <a:lnTo>
                    <a:pt x="334" y="1989"/>
                  </a:lnTo>
                  <a:lnTo>
                    <a:pt x="2084" y="1275"/>
                  </a:lnTo>
                  <a:lnTo>
                    <a:pt x="3144" y="2977"/>
                  </a:lnTo>
                  <a:cubicBezTo>
                    <a:pt x="3179" y="3025"/>
                    <a:pt x="3215" y="3049"/>
                    <a:pt x="3263" y="3049"/>
                  </a:cubicBezTo>
                  <a:lnTo>
                    <a:pt x="3370" y="3049"/>
                  </a:lnTo>
                  <a:lnTo>
                    <a:pt x="3382" y="3037"/>
                  </a:lnTo>
                  <a:lnTo>
                    <a:pt x="3513" y="2906"/>
                  </a:lnTo>
                  <a:lnTo>
                    <a:pt x="3870" y="3323"/>
                  </a:lnTo>
                  <a:lnTo>
                    <a:pt x="3429" y="5609"/>
                  </a:lnTo>
                  <a:cubicBezTo>
                    <a:pt x="3417" y="5704"/>
                    <a:pt x="3477" y="5787"/>
                    <a:pt x="3560" y="5799"/>
                  </a:cubicBezTo>
                  <a:lnTo>
                    <a:pt x="3679" y="5799"/>
                  </a:lnTo>
                  <a:cubicBezTo>
                    <a:pt x="3679" y="5799"/>
                    <a:pt x="3691" y="5799"/>
                    <a:pt x="3691" y="5787"/>
                  </a:cubicBezTo>
                  <a:lnTo>
                    <a:pt x="3691" y="5775"/>
                  </a:lnTo>
                  <a:lnTo>
                    <a:pt x="3691" y="5751"/>
                  </a:lnTo>
                  <a:lnTo>
                    <a:pt x="3691" y="5740"/>
                  </a:lnTo>
                  <a:lnTo>
                    <a:pt x="3691" y="5728"/>
                  </a:lnTo>
                  <a:lnTo>
                    <a:pt x="4120" y="3477"/>
                  </a:lnTo>
                  <a:lnTo>
                    <a:pt x="4918" y="3477"/>
                  </a:lnTo>
                  <a:lnTo>
                    <a:pt x="5906" y="8633"/>
                  </a:lnTo>
                  <a:lnTo>
                    <a:pt x="4513" y="9978"/>
                  </a:lnTo>
                  <a:lnTo>
                    <a:pt x="3108" y="8633"/>
                  </a:lnTo>
                  <a:lnTo>
                    <a:pt x="3572" y="6228"/>
                  </a:lnTo>
                  <a:lnTo>
                    <a:pt x="3572" y="6204"/>
                  </a:lnTo>
                  <a:cubicBezTo>
                    <a:pt x="3572" y="6132"/>
                    <a:pt x="3513" y="6049"/>
                    <a:pt x="3441" y="6037"/>
                  </a:cubicBezTo>
                  <a:cubicBezTo>
                    <a:pt x="3433" y="6036"/>
                    <a:pt x="3425" y="6036"/>
                    <a:pt x="3417" y="6036"/>
                  </a:cubicBezTo>
                  <a:cubicBezTo>
                    <a:pt x="3332" y="6036"/>
                    <a:pt x="3262" y="6092"/>
                    <a:pt x="3251" y="6168"/>
                  </a:cubicBezTo>
                  <a:lnTo>
                    <a:pt x="2751" y="8657"/>
                  </a:lnTo>
                  <a:cubicBezTo>
                    <a:pt x="2739" y="8716"/>
                    <a:pt x="2751" y="8764"/>
                    <a:pt x="2798" y="8811"/>
                  </a:cubicBezTo>
                  <a:lnTo>
                    <a:pt x="4382" y="10335"/>
                  </a:lnTo>
                  <a:cubicBezTo>
                    <a:pt x="4406" y="10371"/>
                    <a:pt x="4453" y="10383"/>
                    <a:pt x="4501" y="10383"/>
                  </a:cubicBezTo>
                  <a:cubicBezTo>
                    <a:pt x="4537" y="10383"/>
                    <a:pt x="4584" y="10371"/>
                    <a:pt x="4620" y="10335"/>
                  </a:cubicBezTo>
                  <a:lnTo>
                    <a:pt x="6192" y="8811"/>
                  </a:lnTo>
                  <a:cubicBezTo>
                    <a:pt x="6239" y="8764"/>
                    <a:pt x="6251" y="8716"/>
                    <a:pt x="6239" y="8657"/>
                  </a:cubicBezTo>
                  <a:lnTo>
                    <a:pt x="5215" y="3370"/>
                  </a:lnTo>
                  <a:lnTo>
                    <a:pt x="5572" y="2953"/>
                  </a:lnTo>
                  <a:lnTo>
                    <a:pt x="5703" y="3096"/>
                  </a:lnTo>
                  <a:lnTo>
                    <a:pt x="5715" y="3108"/>
                  </a:lnTo>
                  <a:lnTo>
                    <a:pt x="5822" y="3108"/>
                  </a:lnTo>
                  <a:cubicBezTo>
                    <a:pt x="5870" y="3108"/>
                    <a:pt x="5906" y="3073"/>
                    <a:pt x="5941" y="3037"/>
                  </a:cubicBezTo>
                  <a:lnTo>
                    <a:pt x="7001" y="1334"/>
                  </a:lnTo>
                  <a:lnTo>
                    <a:pt x="8751" y="2049"/>
                  </a:lnTo>
                  <a:lnTo>
                    <a:pt x="8751" y="8228"/>
                  </a:lnTo>
                  <a:cubicBezTo>
                    <a:pt x="8751" y="8311"/>
                    <a:pt x="8823" y="8395"/>
                    <a:pt x="8918" y="8395"/>
                  </a:cubicBezTo>
                  <a:cubicBezTo>
                    <a:pt x="9001" y="8395"/>
                    <a:pt x="9085" y="8311"/>
                    <a:pt x="9085" y="8228"/>
                  </a:cubicBezTo>
                  <a:lnTo>
                    <a:pt x="9085" y="1930"/>
                  </a:lnTo>
                  <a:cubicBezTo>
                    <a:pt x="9073" y="1810"/>
                    <a:pt x="9037" y="1751"/>
                    <a:pt x="8978" y="1739"/>
                  </a:cubicBezTo>
                  <a:lnTo>
                    <a:pt x="7108" y="965"/>
                  </a:lnTo>
                  <a:lnTo>
                    <a:pt x="6751" y="72"/>
                  </a:lnTo>
                  <a:lnTo>
                    <a:pt x="6751" y="60"/>
                  </a:lnTo>
                  <a:cubicBezTo>
                    <a:pt x="6751" y="60"/>
                    <a:pt x="6751" y="48"/>
                    <a:pt x="6727" y="48"/>
                  </a:cubicBezTo>
                  <a:lnTo>
                    <a:pt x="6715" y="25"/>
                  </a:lnTo>
                  <a:lnTo>
                    <a:pt x="6703" y="13"/>
                  </a:lnTo>
                  <a:lnTo>
                    <a:pt x="669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85" name="Google Shape;10385;p78"/>
            <p:cNvSpPr/>
            <p:nvPr/>
          </p:nvSpPr>
          <p:spPr>
            <a:xfrm>
              <a:off x="8036455" y="3934613"/>
              <a:ext cx="291795" cy="226644"/>
            </a:xfrm>
            <a:custGeom>
              <a:avLst/>
              <a:gdLst/>
              <a:ahLst/>
              <a:cxnLst/>
              <a:rect l="l" t="t" r="r" b="b"/>
              <a:pathLst>
                <a:path w="9168" h="7121" extrusionOk="0">
                  <a:moveTo>
                    <a:pt x="155" y="0"/>
                  </a:moveTo>
                  <a:cubicBezTo>
                    <a:pt x="71" y="0"/>
                    <a:pt x="0" y="72"/>
                    <a:pt x="0" y="167"/>
                  </a:cubicBezTo>
                  <a:lnTo>
                    <a:pt x="0" y="6953"/>
                  </a:lnTo>
                  <a:cubicBezTo>
                    <a:pt x="0" y="7037"/>
                    <a:pt x="71" y="7120"/>
                    <a:pt x="155" y="7120"/>
                  </a:cubicBezTo>
                  <a:lnTo>
                    <a:pt x="9001" y="7120"/>
                  </a:lnTo>
                  <a:cubicBezTo>
                    <a:pt x="9084" y="7120"/>
                    <a:pt x="9168" y="7037"/>
                    <a:pt x="9168" y="6953"/>
                  </a:cubicBezTo>
                  <a:lnTo>
                    <a:pt x="9168" y="4715"/>
                  </a:lnTo>
                  <a:cubicBezTo>
                    <a:pt x="9168" y="4632"/>
                    <a:pt x="9084" y="4560"/>
                    <a:pt x="9001" y="4560"/>
                  </a:cubicBezTo>
                  <a:cubicBezTo>
                    <a:pt x="8906" y="4560"/>
                    <a:pt x="8834" y="4632"/>
                    <a:pt x="8834" y="4715"/>
                  </a:cubicBezTo>
                  <a:lnTo>
                    <a:pt x="8834" y="6787"/>
                  </a:lnTo>
                  <a:lnTo>
                    <a:pt x="321" y="6787"/>
                  </a:lnTo>
                  <a:lnTo>
                    <a:pt x="321" y="167"/>
                  </a:lnTo>
                  <a:cubicBezTo>
                    <a:pt x="321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386" name="Google Shape;10386;p78"/>
          <p:cNvSpPr txBox="1"/>
          <p:nvPr/>
        </p:nvSpPr>
        <p:spPr>
          <a:xfrm>
            <a:off x="1132900" y="681367"/>
            <a:ext cx="46428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sz="3200" dirty="0">
                <a:cs typeface="B Nazanin" panose="00000700000000000000" pitchFamily="2" charset="-78"/>
              </a:rPr>
              <a:t>نمادهای کسب و کار</a:t>
            </a:r>
            <a:endParaRPr sz="3200" dirty="0">
              <a:cs typeface="B Nazanin" panose="00000700000000000000" pitchFamily="2" charset="-78"/>
            </a:endParaRPr>
          </a:p>
        </p:txBody>
      </p:sp>
      <p:sp>
        <p:nvSpPr>
          <p:cNvPr id="10387" name="Google Shape;10387;p78"/>
          <p:cNvSpPr txBox="1"/>
          <p:nvPr/>
        </p:nvSpPr>
        <p:spPr>
          <a:xfrm>
            <a:off x="6477867" y="681367"/>
            <a:ext cx="46428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sz="3200" dirty="0">
                <a:cs typeface="B Nazanin" panose="00000700000000000000" pitchFamily="2" charset="-78"/>
              </a:rPr>
              <a:t>نمادهای کار تیمی</a:t>
            </a:r>
            <a:endParaRPr sz="3200" dirty="0">
              <a:cs typeface="B Nazanin" panose="00000700000000000000" pitchFamily="2" charset="-78"/>
            </a:endParaRPr>
          </a:p>
        </p:txBody>
      </p:sp>
      <p:grpSp>
        <p:nvGrpSpPr>
          <p:cNvPr id="10388" name="Google Shape;10388;p78"/>
          <p:cNvGrpSpPr/>
          <p:nvPr/>
        </p:nvGrpSpPr>
        <p:grpSpPr>
          <a:xfrm>
            <a:off x="6499870" y="4846066"/>
            <a:ext cx="460820" cy="467780"/>
            <a:chOff x="4874902" y="3808799"/>
            <a:chExt cx="345615" cy="350835"/>
          </a:xfrm>
          <a:solidFill>
            <a:schemeClr val="tx1"/>
          </a:solidFill>
        </p:grpSpPr>
        <p:sp>
          <p:nvSpPr>
            <p:cNvPr id="10389" name="Google Shape;10389;p78"/>
            <p:cNvSpPr/>
            <p:nvPr/>
          </p:nvSpPr>
          <p:spPr>
            <a:xfrm>
              <a:off x="4874902" y="3808799"/>
              <a:ext cx="345615" cy="350835"/>
            </a:xfrm>
            <a:custGeom>
              <a:avLst/>
              <a:gdLst/>
              <a:ahLst/>
              <a:cxnLst/>
              <a:rect l="l" t="t" r="r" b="b"/>
              <a:pathLst>
                <a:path w="10859" h="11023" extrusionOk="0">
                  <a:moveTo>
                    <a:pt x="6632" y="274"/>
                  </a:moveTo>
                  <a:cubicBezTo>
                    <a:pt x="6858" y="274"/>
                    <a:pt x="7037" y="453"/>
                    <a:pt x="7037" y="679"/>
                  </a:cubicBezTo>
                  <a:cubicBezTo>
                    <a:pt x="7037" y="905"/>
                    <a:pt x="6858" y="1084"/>
                    <a:pt x="6632" y="1084"/>
                  </a:cubicBezTo>
                  <a:lnTo>
                    <a:pt x="4906" y="1084"/>
                  </a:lnTo>
                  <a:cubicBezTo>
                    <a:pt x="4691" y="1084"/>
                    <a:pt x="4513" y="905"/>
                    <a:pt x="4513" y="679"/>
                  </a:cubicBezTo>
                  <a:cubicBezTo>
                    <a:pt x="4513" y="453"/>
                    <a:pt x="4691" y="274"/>
                    <a:pt x="4906" y="274"/>
                  </a:cubicBezTo>
                  <a:close/>
                  <a:moveTo>
                    <a:pt x="5965" y="1405"/>
                  </a:moveTo>
                  <a:lnTo>
                    <a:pt x="5965" y="1965"/>
                  </a:lnTo>
                  <a:lnTo>
                    <a:pt x="5572" y="1965"/>
                  </a:lnTo>
                  <a:lnTo>
                    <a:pt x="5572" y="1405"/>
                  </a:lnTo>
                  <a:close/>
                  <a:moveTo>
                    <a:pt x="5790" y="2285"/>
                  </a:moveTo>
                  <a:cubicBezTo>
                    <a:pt x="7012" y="2285"/>
                    <a:pt x="8209" y="2830"/>
                    <a:pt x="9037" y="3834"/>
                  </a:cubicBezTo>
                  <a:cubicBezTo>
                    <a:pt x="10513" y="5632"/>
                    <a:pt x="10228" y="8287"/>
                    <a:pt x="8430" y="9763"/>
                  </a:cubicBezTo>
                  <a:cubicBezTo>
                    <a:pt x="7647" y="10392"/>
                    <a:pt x="6705" y="10700"/>
                    <a:pt x="5771" y="10700"/>
                  </a:cubicBezTo>
                  <a:cubicBezTo>
                    <a:pt x="4545" y="10700"/>
                    <a:pt x="3331" y="10171"/>
                    <a:pt x="2500" y="9144"/>
                  </a:cubicBezTo>
                  <a:cubicBezTo>
                    <a:pt x="405" y="6573"/>
                    <a:pt x="2000" y="2715"/>
                    <a:pt x="5239" y="2322"/>
                  </a:cubicBezTo>
                  <a:cubicBezTo>
                    <a:pt x="5422" y="2297"/>
                    <a:pt x="5606" y="2285"/>
                    <a:pt x="5790" y="2285"/>
                  </a:cubicBezTo>
                  <a:close/>
                  <a:moveTo>
                    <a:pt x="4917" y="0"/>
                  </a:moveTo>
                  <a:cubicBezTo>
                    <a:pt x="4513" y="0"/>
                    <a:pt x="4203" y="322"/>
                    <a:pt x="4203" y="715"/>
                  </a:cubicBezTo>
                  <a:cubicBezTo>
                    <a:pt x="4203" y="1108"/>
                    <a:pt x="4525" y="1429"/>
                    <a:pt x="4917" y="1429"/>
                  </a:cubicBezTo>
                  <a:lnTo>
                    <a:pt x="5251" y="1429"/>
                  </a:lnTo>
                  <a:lnTo>
                    <a:pt x="5251" y="1989"/>
                  </a:lnTo>
                  <a:cubicBezTo>
                    <a:pt x="1727" y="2393"/>
                    <a:pt x="0" y="6573"/>
                    <a:pt x="2262" y="9359"/>
                  </a:cubicBezTo>
                  <a:cubicBezTo>
                    <a:pt x="3161" y="10454"/>
                    <a:pt x="4471" y="11023"/>
                    <a:pt x="5790" y="11023"/>
                  </a:cubicBezTo>
                  <a:cubicBezTo>
                    <a:pt x="6795" y="11023"/>
                    <a:pt x="7805" y="10693"/>
                    <a:pt x="8644" y="10013"/>
                  </a:cubicBezTo>
                  <a:cubicBezTo>
                    <a:pt x="10585" y="8430"/>
                    <a:pt x="10859" y="5561"/>
                    <a:pt x="9287" y="3632"/>
                  </a:cubicBezTo>
                  <a:cubicBezTo>
                    <a:pt x="8513" y="2679"/>
                    <a:pt x="7430" y="2120"/>
                    <a:pt x="6299" y="1989"/>
                  </a:cubicBezTo>
                  <a:lnTo>
                    <a:pt x="6299" y="1429"/>
                  </a:lnTo>
                  <a:lnTo>
                    <a:pt x="6644" y="1429"/>
                  </a:lnTo>
                  <a:cubicBezTo>
                    <a:pt x="7037" y="1429"/>
                    <a:pt x="7358" y="1096"/>
                    <a:pt x="7358" y="715"/>
                  </a:cubicBezTo>
                  <a:cubicBezTo>
                    <a:pt x="7358" y="310"/>
                    <a:pt x="7025" y="0"/>
                    <a:pt x="6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0" name="Google Shape;10390;p78"/>
            <p:cNvSpPr/>
            <p:nvPr/>
          </p:nvSpPr>
          <p:spPr>
            <a:xfrm>
              <a:off x="4939321" y="4009630"/>
              <a:ext cx="145929" cy="123618"/>
            </a:xfrm>
            <a:custGeom>
              <a:avLst/>
              <a:gdLst/>
              <a:ahLst/>
              <a:cxnLst/>
              <a:rect l="l" t="t" r="r" b="b"/>
              <a:pathLst>
                <a:path w="4585" h="3884" extrusionOk="0">
                  <a:moveTo>
                    <a:pt x="203" y="1"/>
                  </a:moveTo>
                  <a:cubicBezTo>
                    <a:pt x="119" y="1"/>
                    <a:pt x="48" y="72"/>
                    <a:pt x="48" y="155"/>
                  </a:cubicBezTo>
                  <a:cubicBezTo>
                    <a:pt x="48" y="203"/>
                    <a:pt x="0" y="965"/>
                    <a:pt x="429" y="1810"/>
                  </a:cubicBezTo>
                  <a:cubicBezTo>
                    <a:pt x="691" y="2334"/>
                    <a:pt x="1072" y="2799"/>
                    <a:pt x="1548" y="3156"/>
                  </a:cubicBezTo>
                  <a:cubicBezTo>
                    <a:pt x="2212" y="3644"/>
                    <a:pt x="2997" y="3883"/>
                    <a:pt x="3771" y="3883"/>
                  </a:cubicBezTo>
                  <a:cubicBezTo>
                    <a:pt x="3996" y="3883"/>
                    <a:pt x="4221" y="3863"/>
                    <a:pt x="4441" y="3823"/>
                  </a:cubicBezTo>
                  <a:cubicBezTo>
                    <a:pt x="4525" y="3811"/>
                    <a:pt x="4584" y="3715"/>
                    <a:pt x="4572" y="3632"/>
                  </a:cubicBezTo>
                  <a:cubicBezTo>
                    <a:pt x="4540" y="3545"/>
                    <a:pt x="4477" y="3488"/>
                    <a:pt x="4394" y="3488"/>
                  </a:cubicBezTo>
                  <a:cubicBezTo>
                    <a:pt x="4386" y="3488"/>
                    <a:pt x="4378" y="3488"/>
                    <a:pt x="4370" y="3489"/>
                  </a:cubicBezTo>
                  <a:cubicBezTo>
                    <a:pt x="4161" y="3528"/>
                    <a:pt x="3950" y="3547"/>
                    <a:pt x="3739" y="3547"/>
                  </a:cubicBezTo>
                  <a:cubicBezTo>
                    <a:pt x="3035" y="3547"/>
                    <a:pt x="2334" y="3331"/>
                    <a:pt x="1739" y="2882"/>
                  </a:cubicBezTo>
                  <a:cubicBezTo>
                    <a:pt x="286" y="1810"/>
                    <a:pt x="369" y="155"/>
                    <a:pt x="369" y="155"/>
                  </a:cubicBezTo>
                  <a:cubicBezTo>
                    <a:pt x="369" y="72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1" name="Google Shape;10391;p78"/>
            <p:cNvSpPr/>
            <p:nvPr/>
          </p:nvSpPr>
          <p:spPr>
            <a:xfrm>
              <a:off x="4942344" y="3897629"/>
              <a:ext cx="205033" cy="101816"/>
            </a:xfrm>
            <a:custGeom>
              <a:avLst/>
              <a:gdLst/>
              <a:ahLst/>
              <a:cxnLst/>
              <a:rect l="l" t="t" r="r" b="b"/>
              <a:pathLst>
                <a:path w="6442" h="3199" extrusionOk="0">
                  <a:moveTo>
                    <a:pt x="3666" y="0"/>
                  </a:moveTo>
                  <a:cubicBezTo>
                    <a:pt x="1972" y="0"/>
                    <a:pt x="363" y="1175"/>
                    <a:pt x="24" y="3008"/>
                  </a:cubicBezTo>
                  <a:cubicBezTo>
                    <a:pt x="0" y="3115"/>
                    <a:pt x="72" y="3198"/>
                    <a:pt x="179" y="3198"/>
                  </a:cubicBezTo>
                  <a:cubicBezTo>
                    <a:pt x="251" y="3198"/>
                    <a:pt x="322" y="3139"/>
                    <a:pt x="334" y="3067"/>
                  </a:cubicBezTo>
                  <a:cubicBezTo>
                    <a:pt x="656" y="1384"/>
                    <a:pt x="2127" y="318"/>
                    <a:pt x="3670" y="318"/>
                  </a:cubicBezTo>
                  <a:cubicBezTo>
                    <a:pt x="4353" y="318"/>
                    <a:pt x="5050" y="527"/>
                    <a:pt x="5668" y="984"/>
                  </a:cubicBezTo>
                  <a:cubicBezTo>
                    <a:pt x="5846" y="1115"/>
                    <a:pt x="5989" y="1257"/>
                    <a:pt x="6144" y="1412"/>
                  </a:cubicBezTo>
                  <a:cubicBezTo>
                    <a:pt x="6180" y="1448"/>
                    <a:pt x="6228" y="1471"/>
                    <a:pt x="6274" y="1471"/>
                  </a:cubicBezTo>
                  <a:cubicBezTo>
                    <a:pt x="6305" y="1471"/>
                    <a:pt x="6334" y="1460"/>
                    <a:pt x="6358" y="1436"/>
                  </a:cubicBezTo>
                  <a:cubicBezTo>
                    <a:pt x="6430" y="1377"/>
                    <a:pt x="6442" y="1269"/>
                    <a:pt x="6382" y="1210"/>
                  </a:cubicBezTo>
                  <a:cubicBezTo>
                    <a:pt x="6216" y="1031"/>
                    <a:pt x="6049" y="876"/>
                    <a:pt x="5858" y="734"/>
                  </a:cubicBezTo>
                  <a:cubicBezTo>
                    <a:pt x="5179" y="230"/>
                    <a:pt x="4414" y="0"/>
                    <a:pt x="36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2" name="Google Shape;10392;p78"/>
            <p:cNvSpPr/>
            <p:nvPr/>
          </p:nvSpPr>
          <p:spPr>
            <a:xfrm>
              <a:off x="5092729" y="3950240"/>
              <a:ext cx="84597" cy="175465"/>
            </a:xfrm>
            <a:custGeom>
              <a:avLst/>
              <a:gdLst/>
              <a:ahLst/>
              <a:cxnLst/>
              <a:rect l="l" t="t" r="r" b="b"/>
              <a:pathLst>
                <a:path w="2658" h="5513" extrusionOk="0">
                  <a:moveTo>
                    <a:pt x="1939" y="0"/>
                  </a:moveTo>
                  <a:cubicBezTo>
                    <a:pt x="1907" y="0"/>
                    <a:pt x="1875" y="11"/>
                    <a:pt x="1848" y="33"/>
                  </a:cubicBezTo>
                  <a:cubicBezTo>
                    <a:pt x="1776" y="81"/>
                    <a:pt x="1741" y="176"/>
                    <a:pt x="1800" y="259"/>
                  </a:cubicBezTo>
                  <a:cubicBezTo>
                    <a:pt x="2145" y="795"/>
                    <a:pt x="2324" y="1414"/>
                    <a:pt x="2324" y="2057"/>
                  </a:cubicBezTo>
                  <a:cubicBezTo>
                    <a:pt x="2324" y="3486"/>
                    <a:pt x="1431" y="4724"/>
                    <a:pt x="169" y="5200"/>
                  </a:cubicBezTo>
                  <a:cubicBezTo>
                    <a:pt x="1" y="5263"/>
                    <a:pt x="55" y="5512"/>
                    <a:pt x="218" y="5512"/>
                  </a:cubicBezTo>
                  <a:cubicBezTo>
                    <a:pt x="239" y="5512"/>
                    <a:pt x="263" y="5508"/>
                    <a:pt x="288" y="5498"/>
                  </a:cubicBezTo>
                  <a:cubicBezTo>
                    <a:pt x="1669" y="4962"/>
                    <a:pt x="2657" y="3605"/>
                    <a:pt x="2657" y="2045"/>
                  </a:cubicBezTo>
                  <a:cubicBezTo>
                    <a:pt x="2622" y="1343"/>
                    <a:pt x="2431" y="676"/>
                    <a:pt x="2074" y="81"/>
                  </a:cubicBezTo>
                  <a:cubicBezTo>
                    <a:pt x="2044" y="29"/>
                    <a:pt x="1992" y="0"/>
                    <a:pt x="19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3" name="Google Shape;10393;p78"/>
            <p:cNvSpPr/>
            <p:nvPr/>
          </p:nvSpPr>
          <p:spPr>
            <a:xfrm>
              <a:off x="5004886" y="3993717"/>
              <a:ext cx="81478" cy="55348"/>
            </a:xfrm>
            <a:custGeom>
              <a:avLst/>
              <a:gdLst/>
              <a:ahLst/>
              <a:cxnLst/>
              <a:rect l="l" t="t" r="r" b="b"/>
              <a:pathLst>
                <a:path w="2560" h="1739" extrusionOk="0">
                  <a:moveTo>
                    <a:pt x="1691" y="334"/>
                  </a:moveTo>
                  <a:cubicBezTo>
                    <a:pt x="1976" y="334"/>
                    <a:pt x="2143" y="655"/>
                    <a:pt x="1976" y="882"/>
                  </a:cubicBezTo>
                  <a:cubicBezTo>
                    <a:pt x="1913" y="974"/>
                    <a:pt x="1806" y="1024"/>
                    <a:pt x="1698" y="1024"/>
                  </a:cubicBezTo>
                  <a:cubicBezTo>
                    <a:pt x="1625" y="1024"/>
                    <a:pt x="1551" y="1001"/>
                    <a:pt x="1488" y="953"/>
                  </a:cubicBezTo>
                  <a:cubicBezTo>
                    <a:pt x="1214" y="763"/>
                    <a:pt x="1369" y="334"/>
                    <a:pt x="1691" y="334"/>
                  </a:cubicBezTo>
                  <a:close/>
                  <a:moveTo>
                    <a:pt x="1691" y="1"/>
                  </a:moveTo>
                  <a:cubicBezTo>
                    <a:pt x="1584" y="1"/>
                    <a:pt x="1334" y="36"/>
                    <a:pt x="1155" y="274"/>
                  </a:cubicBezTo>
                  <a:cubicBezTo>
                    <a:pt x="1024" y="453"/>
                    <a:pt x="988" y="655"/>
                    <a:pt x="1048" y="846"/>
                  </a:cubicBezTo>
                  <a:lnTo>
                    <a:pt x="131" y="1441"/>
                  </a:lnTo>
                  <a:cubicBezTo>
                    <a:pt x="0" y="1536"/>
                    <a:pt x="60" y="1739"/>
                    <a:pt x="214" y="1739"/>
                  </a:cubicBezTo>
                  <a:cubicBezTo>
                    <a:pt x="310" y="1739"/>
                    <a:pt x="262" y="1727"/>
                    <a:pt x="1214" y="1132"/>
                  </a:cubicBezTo>
                  <a:cubicBezTo>
                    <a:pt x="1346" y="1279"/>
                    <a:pt x="1520" y="1349"/>
                    <a:pt x="1692" y="1349"/>
                  </a:cubicBezTo>
                  <a:cubicBezTo>
                    <a:pt x="1896" y="1349"/>
                    <a:pt x="2098" y="1252"/>
                    <a:pt x="2226" y="1072"/>
                  </a:cubicBezTo>
                  <a:cubicBezTo>
                    <a:pt x="2560" y="632"/>
                    <a:pt x="2238" y="1"/>
                    <a:pt x="1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4" name="Google Shape;10394;p78"/>
            <p:cNvSpPr/>
            <p:nvPr/>
          </p:nvSpPr>
          <p:spPr>
            <a:xfrm>
              <a:off x="5053391" y="3915262"/>
              <a:ext cx="10630" cy="29982"/>
            </a:xfrm>
            <a:custGeom>
              <a:avLst/>
              <a:gdLst/>
              <a:ahLst/>
              <a:cxnLst/>
              <a:rect l="l" t="t" r="r" b="b"/>
              <a:pathLst>
                <a:path w="334" h="942" extrusionOk="0">
                  <a:moveTo>
                    <a:pt x="167" y="1"/>
                  </a:moveTo>
                  <a:cubicBezTo>
                    <a:pt x="83" y="1"/>
                    <a:pt x="0" y="72"/>
                    <a:pt x="0" y="168"/>
                  </a:cubicBezTo>
                  <a:lnTo>
                    <a:pt x="0" y="775"/>
                  </a:lnTo>
                  <a:cubicBezTo>
                    <a:pt x="0" y="858"/>
                    <a:pt x="83" y="942"/>
                    <a:pt x="167" y="942"/>
                  </a:cubicBezTo>
                  <a:cubicBezTo>
                    <a:pt x="262" y="942"/>
                    <a:pt x="333" y="858"/>
                    <a:pt x="333" y="775"/>
                  </a:cubicBezTo>
                  <a:lnTo>
                    <a:pt x="333" y="168"/>
                  </a:lnTo>
                  <a:cubicBezTo>
                    <a:pt x="333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5" name="Google Shape;10395;p78"/>
            <p:cNvSpPr/>
            <p:nvPr/>
          </p:nvSpPr>
          <p:spPr>
            <a:xfrm>
              <a:off x="5005236" y="3928216"/>
              <a:ext cx="21261" cy="26894"/>
            </a:xfrm>
            <a:custGeom>
              <a:avLst/>
              <a:gdLst/>
              <a:ahLst/>
              <a:cxnLst/>
              <a:rect l="l" t="t" r="r" b="b"/>
              <a:pathLst>
                <a:path w="668" h="845" extrusionOk="0">
                  <a:moveTo>
                    <a:pt x="183" y="1"/>
                  </a:moveTo>
                  <a:cubicBezTo>
                    <a:pt x="156" y="1"/>
                    <a:pt x="130" y="8"/>
                    <a:pt x="108" y="23"/>
                  </a:cubicBezTo>
                  <a:cubicBezTo>
                    <a:pt x="25" y="70"/>
                    <a:pt x="1" y="177"/>
                    <a:pt x="49" y="249"/>
                  </a:cubicBezTo>
                  <a:lnTo>
                    <a:pt x="346" y="773"/>
                  </a:lnTo>
                  <a:cubicBezTo>
                    <a:pt x="382" y="808"/>
                    <a:pt x="430" y="844"/>
                    <a:pt x="489" y="844"/>
                  </a:cubicBezTo>
                  <a:cubicBezTo>
                    <a:pt x="525" y="844"/>
                    <a:pt x="549" y="844"/>
                    <a:pt x="561" y="832"/>
                  </a:cubicBezTo>
                  <a:cubicBezTo>
                    <a:pt x="644" y="785"/>
                    <a:pt x="668" y="677"/>
                    <a:pt x="620" y="606"/>
                  </a:cubicBezTo>
                  <a:lnTo>
                    <a:pt x="322" y="82"/>
                  </a:lnTo>
                  <a:cubicBezTo>
                    <a:pt x="298" y="33"/>
                    <a:pt x="240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6" name="Google Shape;10396;p78"/>
            <p:cNvSpPr/>
            <p:nvPr/>
          </p:nvSpPr>
          <p:spPr>
            <a:xfrm>
              <a:off x="4970766" y="3962876"/>
              <a:ext cx="28454" cy="19510"/>
            </a:xfrm>
            <a:custGeom>
              <a:avLst/>
              <a:gdLst/>
              <a:ahLst/>
              <a:cxnLst/>
              <a:rect l="l" t="t" r="r" b="b"/>
              <a:pathLst>
                <a:path w="894" h="613" extrusionOk="0">
                  <a:moveTo>
                    <a:pt x="189" y="1"/>
                  </a:moveTo>
                  <a:cubicBezTo>
                    <a:pt x="130" y="1"/>
                    <a:pt x="69" y="27"/>
                    <a:pt x="36" y="77"/>
                  </a:cubicBezTo>
                  <a:cubicBezTo>
                    <a:pt x="0" y="160"/>
                    <a:pt x="24" y="255"/>
                    <a:pt x="96" y="303"/>
                  </a:cubicBezTo>
                  <a:lnTo>
                    <a:pt x="620" y="600"/>
                  </a:lnTo>
                  <a:cubicBezTo>
                    <a:pt x="655" y="612"/>
                    <a:pt x="679" y="612"/>
                    <a:pt x="691" y="612"/>
                  </a:cubicBezTo>
                  <a:cubicBezTo>
                    <a:pt x="751" y="612"/>
                    <a:pt x="798" y="589"/>
                    <a:pt x="834" y="541"/>
                  </a:cubicBezTo>
                  <a:cubicBezTo>
                    <a:pt x="893" y="470"/>
                    <a:pt x="858" y="362"/>
                    <a:pt x="786" y="315"/>
                  </a:cubicBezTo>
                  <a:lnTo>
                    <a:pt x="262" y="17"/>
                  </a:lnTo>
                  <a:cubicBezTo>
                    <a:pt x="240" y="6"/>
                    <a:pt x="215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7" name="Google Shape;10397;p78"/>
            <p:cNvSpPr/>
            <p:nvPr/>
          </p:nvSpPr>
          <p:spPr>
            <a:xfrm>
              <a:off x="4958258" y="4010012"/>
              <a:ext cx="29982" cy="10248"/>
            </a:xfrm>
            <a:custGeom>
              <a:avLst/>
              <a:gdLst/>
              <a:ahLst/>
              <a:cxnLst/>
              <a:rect l="l" t="t" r="r" b="b"/>
              <a:pathLst>
                <a:path w="942" h="322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774" y="322"/>
                  </a:ln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8" name="Google Shape;10398;p78"/>
            <p:cNvSpPr/>
            <p:nvPr/>
          </p:nvSpPr>
          <p:spPr>
            <a:xfrm>
              <a:off x="4969239" y="4047601"/>
              <a:ext cx="30363" cy="20051"/>
            </a:xfrm>
            <a:custGeom>
              <a:avLst/>
              <a:gdLst/>
              <a:ahLst/>
              <a:cxnLst/>
              <a:rect l="l" t="t" r="r" b="b"/>
              <a:pathLst>
                <a:path w="954" h="630" extrusionOk="0">
                  <a:moveTo>
                    <a:pt x="754" y="0"/>
                  </a:moveTo>
                  <a:cubicBezTo>
                    <a:pt x="728" y="0"/>
                    <a:pt x="702" y="7"/>
                    <a:pt x="679" y="22"/>
                  </a:cubicBezTo>
                  <a:lnTo>
                    <a:pt x="156" y="320"/>
                  </a:lnTo>
                  <a:cubicBezTo>
                    <a:pt x="1" y="415"/>
                    <a:pt x="60" y="629"/>
                    <a:pt x="239" y="629"/>
                  </a:cubicBezTo>
                  <a:cubicBezTo>
                    <a:pt x="310" y="629"/>
                    <a:pt x="310" y="605"/>
                    <a:pt x="846" y="308"/>
                  </a:cubicBezTo>
                  <a:cubicBezTo>
                    <a:pt x="918" y="260"/>
                    <a:pt x="953" y="153"/>
                    <a:pt x="906" y="82"/>
                  </a:cubicBezTo>
                  <a:cubicBezTo>
                    <a:pt x="873" y="33"/>
                    <a:pt x="812" y="0"/>
                    <a:pt x="7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9" name="Google Shape;10399;p78"/>
            <p:cNvSpPr/>
            <p:nvPr/>
          </p:nvSpPr>
          <p:spPr>
            <a:xfrm>
              <a:off x="5005236" y="4075641"/>
              <a:ext cx="21261" cy="26862"/>
            </a:xfrm>
            <a:custGeom>
              <a:avLst/>
              <a:gdLst/>
              <a:ahLst/>
              <a:cxnLst/>
              <a:rect l="l" t="t" r="r" b="b"/>
              <a:pathLst>
                <a:path w="668" h="844" extrusionOk="0">
                  <a:moveTo>
                    <a:pt x="491" y="0"/>
                  </a:moveTo>
                  <a:cubicBezTo>
                    <a:pt x="440" y="0"/>
                    <a:pt x="391" y="33"/>
                    <a:pt x="358" y="82"/>
                  </a:cubicBezTo>
                  <a:lnTo>
                    <a:pt x="60" y="606"/>
                  </a:lnTo>
                  <a:cubicBezTo>
                    <a:pt x="1" y="701"/>
                    <a:pt x="72" y="844"/>
                    <a:pt x="191" y="844"/>
                  </a:cubicBezTo>
                  <a:cubicBezTo>
                    <a:pt x="251" y="844"/>
                    <a:pt x="299" y="808"/>
                    <a:pt x="322" y="760"/>
                  </a:cubicBezTo>
                  <a:lnTo>
                    <a:pt x="620" y="248"/>
                  </a:lnTo>
                  <a:cubicBezTo>
                    <a:pt x="668" y="165"/>
                    <a:pt x="644" y="70"/>
                    <a:pt x="561" y="22"/>
                  </a:cubicBezTo>
                  <a:cubicBezTo>
                    <a:pt x="538" y="7"/>
                    <a:pt x="514" y="0"/>
                    <a:pt x="4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0" name="Google Shape;10400;p78"/>
            <p:cNvSpPr/>
            <p:nvPr/>
          </p:nvSpPr>
          <p:spPr>
            <a:xfrm>
              <a:off x="5053391" y="4085794"/>
              <a:ext cx="10630" cy="29982"/>
            </a:xfrm>
            <a:custGeom>
              <a:avLst/>
              <a:gdLst/>
              <a:ahLst/>
              <a:cxnLst/>
              <a:rect l="l" t="t" r="r" b="b"/>
              <a:pathLst>
                <a:path w="334" h="942" extrusionOk="0">
                  <a:moveTo>
                    <a:pt x="167" y="1"/>
                  </a:moveTo>
                  <a:cubicBezTo>
                    <a:pt x="83" y="1"/>
                    <a:pt x="0" y="72"/>
                    <a:pt x="0" y="167"/>
                  </a:cubicBezTo>
                  <a:lnTo>
                    <a:pt x="0" y="775"/>
                  </a:lnTo>
                  <a:cubicBezTo>
                    <a:pt x="0" y="858"/>
                    <a:pt x="83" y="941"/>
                    <a:pt x="167" y="941"/>
                  </a:cubicBezTo>
                  <a:cubicBezTo>
                    <a:pt x="250" y="941"/>
                    <a:pt x="333" y="858"/>
                    <a:pt x="333" y="775"/>
                  </a:cubicBezTo>
                  <a:lnTo>
                    <a:pt x="333" y="167"/>
                  </a:lnTo>
                  <a:cubicBezTo>
                    <a:pt x="333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1" name="Google Shape;10401;p78"/>
            <p:cNvSpPr/>
            <p:nvPr/>
          </p:nvSpPr>
          <p:spPr>
            <a:xfrm>
              <a:off x="5090501" y="4075641"/>
              <a:ext cx="21261" cy="26894"/>
            </a:xfrm>
            <a:custGeom>
              <a:avLst/>
              <a:gdLst/>
              <a:ahLst/>
              <a:cxnLst/>
              <a:rect l="l" t="t" r="r" b="b"/>
              <a:pathLst>
                <a:path w="668" h="845" extrusionOk="0">
                  <a:moveTo>
                    <a:pt x="182" y="0"/>
                  </a:moveTo>
                  <a:cubicBezTo>
                    <a:pt x="156" y="0"/>
                    <a:pt x="130" y="7"/>
                    <a:pt x="108" y="22"/>
                  </a:cubicBezTo>
                  <a:cubicBezTo>
                    <a:pt x="25" y="70"/>
                    <a:pt x="1" y="165"/>
                    <a:pt x="48" y="248"/>
                  </a:cubicBezTo>
                  <a:lnTo>
                    <a:pt x="346" y="760"/>
                  </a:lnTo>
                  <a:cubicBezTo>
                    <a:pt x="370" y="815"/>
                    <a:pt x="424" y="844"/>
                    <a:pt x="479" y="844"/>
                  </a:cubicBezTo>
                  <a:cubicBezTo>
                    <a:pt x="507" y="844"/>
                    <a:pt x="536" y="836"/>
                    <a:pt x="560" y="820"/>
                  </a:cubicBezTo>
                  <a:cubicBezTo>
                    <a:pt x="644" y="784"/>
                    <a:pt x="668" y="677"/>
                    <a:pt x="620" y="606"/>
                  </a:cubicBezTo>
                  <a:lnTo>
                    <a:pt x="322" y="82"/>
                  </a:lnTo>
                  <a:cubicBezTo>
                    <a:pt x="298" y="33"/>
                    <a:pt x="240" y="0"/>
                    <a:pt x="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2" name="Google Shape;10402;p78"/>
            <p:cNvSpPr/>
            <p:nvPr/>
          </p:nvSpPr>
          <p:spPr>
            <a:xfrm>
              <a:off x="5117809" y="4048142"/>
              <a:ext cx="28454" cy="19510"/>
            </a:xfrm>
            <a:custGeom>
              <a:avLst/>
              <a:gdLst/>
              <a:ahLst/>
              <a:cxnLst/>
              <a:rect l="l" t="t" r="r" b="b"/>
              <a:pathLst>
                <a:path w="894" h="613" extrusionOk="0">
                  <a:moveTo>
                    <a:pt x="195" y="1"/>
                  </a:moveTo>
                  <a:cubicBezTo>
                    <a:pt x="136" y="1"/>
                    <a:pt x="81" y="27"/>
                    <a:pt x="48" y="77"/>
                  </a:cubicBezTo>
                  <a:cubicBezTo>
                    <a:pt x="0" y="160"/>
                    <a:pt x="36" y="243"/>
                    <a:pt x="107" y="291"/>
                  </a:cubicBezTo>
                  <a:cubicBezTo>
                    <a:pt x="643" y="588"/>
                    <a:pt x="631" y="612"/>
                    <a:pt x="714" y="612"/>
                  </a:cubicBezTo>
                  <a:cubicBezTo>
                    <a:pt x="774" y="612"/>
                    <a:pt x="822" y="588"/>
                    <a:pt x="845" y="541"/>
                  </a:cubicBezTo>
                  <a:cubicBezTo>
                    <a:pt x="893" y="469"/>
                    <a:pt x="869" y="362"/>
                    <a:pt x="786" y="315"/>
                  </a:cubicBezTo>
                  <a:lnTo>
                    <a:pt x="274" y="17"/>
                  </a:lnTo>
                  <a:cubicBezTo>
                    <a:pt x="248" y="6"/>
                    <a:pt x="221" y="1"/>
                    <a:pt x="1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3" name="Google Shape;10403;p78"/>
            <p:cNvSpPr/>
            <p:nvPr/>
          </p:nvSpPr>
          <p:spPr>
            <a:xfrm>
              <a:off x="5128790" y="4010012"/>
              <a:ext cx="29950" cy="10248"/>
            </a:xfrm>
            <a:custGeom>
              <a:avLst/>
              <a:gdLst/>
              <a:ahLst/>
              <a:cxnLst/>
              <a:rect l="l" t="t" r="r" b="b"/>
              <a:pathLst>
                <a:path w="941" h="322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774" y="322"/>
                  </a:ln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4" name="Google Shape;10404;p78"/>
            <p:cNvSpPr/>
            <p:nvPr/>
          </p:nvSpPr>
          <p:spPr>
            <a:xfrm>
              <a:off x="5117809" y="3962717"/>
              <a:ext cx="28454" cy="19669"/>
            </a:xfrm>
            <a:custGeom>
              <a:avLst/>
              <a:gdLst/>
              <a:ahLst/>
              <a:cxnLst/>
              <a:rect l="l" t="t" r="r" b="b"/>
              <a:pathLst>
                <a:path w="894" h="618" extrusionOk="0">
                  <a:moveTo>
                    <a:pt x="706" y="0"/>
                  </a:moveTo>
                  <a:cubicBezTo>
                    <a:pt x="679" y="0"/>
                    <a:pt x="654" y="7"/>
                    <a:pt x="631" y="22"/>
                  </a:cubicBezTo>
                  <a:lnTo>
                    <a:pt x="107" y="320"/>
                  </a:lnTo>
                  <a:cubicBezTo>
                    <a:pt x="36" y="367"/>
                    <a:pt x="0" y="475"/>
                    <a:pt x="48" y="546"/>
                  </a:cubicBezTo>
                  <a:cubicBezTo>
                    <a:pt x="83" y="594"/>
                    <a:pt x="143" y="617"/>
                    <a:pt x="202" y="617"/>
                  </a:cubicBezTo>
                  <a:cubicBezTo>
                    <a:pt x="226" y="617"/>
                    <a:pt x="262" y="617"/>
                    <a:pt x="274" y="605"/>
                  </a:cubicBezTo>
                  <a:lnTo>
                    <a:pt x="798" y="308"/>
                  </a:lnTo>
                  <a:cubicBezTo>
                    <a:pt x="869" y="260"/>
                    <a:pt x="893" y="165"/>
                    <a:pt x="857" y="82"/>
                  </a:cubicBezTo>
                  <a:cubicBezTo>
                    <a:pt x="825" y="33"/>
                    <a:pt x="764" y="0"/>
                    <a:pt x="7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5" name="Google Shape;10405;p78"/>
            <p:cNvSpPr/>
            <p:nvPr/>
          </p:nvSpPr>
          <p:spPr>
            <a:xfrm>
              <a:off x="5090501" y="3928152"/>
              <a:ext cx="20879" cy="26958"/>
            </a:xfrm>
            <a:custGeom>
              <a:avLst/>
              <a:gdLst/>
              <a:ahLst/>
              <a:cxnLst/>
              <a:rect l="l" t="t" r="r" b="b"/>
              <a:pathLst>
                <a:path w="656" h="847" extrusionOk="0">
                  <a:moveTo>
                    <a:pt x="475" y="0"/>
                  </a:moveTo>
                  <a:cubicBezTo>
                    <a:pt x="424" y="0"/>
                    <a:pt x="370" y="29"/>
                    <a:pt x="346" y="84"/>
                  </a:cubicBezTo>
                  <a:lnTo>
                    <a:pt x="48" y="608"/>
                  </a:lnTo>
                  <a:cubicBezTo>
                    <a:pt x="1" y="679"/>
                    <a:pt x="25" y="787"/>
                    <a:pt x="108" y="834"/>
                  </a:cubicBezTo>
                  <a:cubicBezTo>
                    <a:pt x="132" y="846"/>
                    <a:pt x="168" y="846"/>
                    <a:pt x="179" y="846"/>
                  </a:cubicBezTo>
                  <a:cubicBezTo>
                    <a:pt x="239" y="846"/>
                    <a:pt x="287" y="810"/>
                    <a:pt x="310" y="775"/>
                  </a:cubicBezTo>
                  <a:lnTo>
                    <a:pt x="608" y="251"/>
                  </a:lnTo>
                  <a:cubicBezTo>
                    <a:pt x="656" y="179"/>
                    <a:pt x="620" y="72"/>
                    <a:pt x="549" y="25"/>
                  </a:cubicBezTo>
                  <a:cubicBezTo>
                    <a:pt x="528" y="8"/>
                    <a:pt x="502" y="0"/>
                    <a:pt x="4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06" name="Google Shape;10406;p78"/>
          <p:cNvGrpSpPr/>
          <p:nvPr/>
        </p:nvGrpSpPr>
        <p:grpSpPr>
          <a:xfrm>
            <a:off x="4127660" y="4841525"/>
            <a:ext cx="470453" cy="472956"/>
            <a:chOff x="3095745" y="3805393"/>
            <a:chExt cx="352840" cy="354717"/>
          </a:xfrm>
          <a:solidFill>
            <a:schemeClr val="tx1"/>
          </a:solidFill>
        </p:grpSpPr>
        <p:sp>
          <p:nvSpPr>
            <p:cNvPr id="10407" name="Google Shape;10407;p78"/>
            <p:cNvSpPr/>
            <p:nvPr/>
          </p:nvSpPr>
          <p:spPr>
            <a:xfrm>
              <a:off x="3095745" y="3805393"/>
              <a:ext cx="272093" cy="271711"/>
            </a:xfrm>
            <a:custGeom>
              <a:avLst/>
              <a:gdLst/>
              <a:ahLst/>
              <a:cxnLst/>
              <a:rect l="l" t="t" r="r" b="b"/>
              <a:pathLst>
                <a:path w="8549" h="8537" extrusionOk="0">
                  <a:moveTo>
                    <a:pt x="4025" y="0"/>
                  </a:moveTo>
                  <a:cubicBezTo>
                    <a:pt x="3763" y="0"/>
                    <a:pt x="3525" y="179"/>
                    <a:pt x="3489" y="441"/>
                  </a:cubicBezTo>
                  <a:lnTo>
                    <a:pt x="3322" y="1262"/>
                  </a:lnTo>
                  <a:cubicBezTo>
                    <a:pt x="3155" y="1322"/>
                    <a:pt x="2977" y="1381"/>
                    <a:pt x="2834" y="1465"/>
                  </a:cubicBezTo>
                  <a:lnTo>
                    <a:pt x="2132" y="1012"/>
                  </a:lnTo>
                  <a:cubicBezTo>
                    <a:pt x="2036" y="947"/>
                    <a:pt x="1929" y="915"/>
                    <a:pt x="1825" y="915"/>
                  </a:cubicBezTo>
                  <a:cubicBezTo>
                    <a:pt x="1683" y="915"/>
                    <a:pt x="1544" y="974"/>
                    <a:pt x="1441" y="1084"/>
                  </a:cubicBezTo>
                  <a:lnTo>
                    <a:pt x="1084" y="1441"/>
                  </a:lnTo>
                  <a:cubicBezTo>
                    <a:pt x="905" y="1619"/>
                    <a:pt x="881" y="1917"/>
                    <a:pt x="1012" y="2119"/>
                  </a:cubicBezTo>
                  <a:lnTo>
                    <a:pt x="1477" y="2822"/>
                  </a:lnTo>
                  <a:cubicBezTo>
                    <a:pt x="1381" y="2989"/>
                    <a:pt x="1322" y="3155"/>
                    <a:pt x="1262" y="3310"/>
                  </a:cubicBezTo>
                  <a:lnTo>
                    <a:pt x="453" y="3477"/>
                  </a:lnTo>
                  <a:cubicBezTo>
                    <a:pt x="191" y="3524"/>
                    <a:pt x="0" y="3763"/>
                    <a:pt x="0" y="4013"/>
                  </a:cubicBezTo>
                  <a:lnTo>
                    <a:pt x="0" y="4525"/>
                  </a:lnTo>
                  <a:cubicBezTo>
                    <a:pt x="0" y="4775"/>
                    <a:pt x="179" y="5013"/>
                    <a:pt x="453" y="5060"/>
                  </a:cubicBezTo>
                  <a:lnTo>
                    <a:pt x="1262" y="5215"/>
                  </a:lnTo>
                  <a:cubicBezTo>
                    <a:pt x="1322" y="5382"/>
                    <a:pt x="1381" y="5560"/>
                    <a:pt x="1477" y="5715"/>
                  </a:cubicBezTo>
                  <a:lnTo>
                    <a:pt x="1012" y="6406"/>
                  </a:lnTo>
                  <a:cubicBezTo>
                    <a:pt x="869" y="6632"/>
                    <a:pt x="893" y="6918"/>
                    <a:pt x="1084" y="7096"/>
                  </a:cubicBezTo>
                  <a:lnTo>
                    <a:pt x="1441" y="7453"/>
                  </a:lnTo>
                  <a:cubicBezTo>
                    <a:pt x="1544" y="7557"/>
                    <a:pt x="1687" y="7608"/>
                    <a:pt x="1830" y="7608"/>
                  </a:cubicBezTo>
                  <a:cubicBezTo>
                    <a:pt x="1935" y="7608"/>
                    <a:pt x="2041" y="7580"/>
                    <a:pt x="2132" y="7525"/>
                  </a:cubicBezTo>
                  <a:lnTo>
                    <a:pt x="2834" y="7061"/>
                  </a:lnTo>
                  <a:cubicBezTo>
                    <a:pt x="2989" y="7156"/>
                    <a:pt x="3155" y="7215"/>
                    <a:pt x="3322" y="7275"/>
                  </a:cubicBezTo>
                  <a:lnTo>
                    <a:pt x="3489" y="8096"/>
                  </a:lnTo>
                  <a:cubicBezTo>
                    <a:pt x="3525" y="8346"/>
                    <a:pt x="3763" y="8537"/>
                    <a:pt x="4025" y="8537"/>
                  </a:cubicBezTo>
                  <a:lnTo>
                    <a:pt x="4525" y="8537"/>
                  </a:lnTo>
                  <a:cubicBezTo>
                    <a:pt x="4775" y="8537"/>
                    <a:pt x="5013" y="8358"/>
                    <a:pt x="5060" y="8096"/>
                  </a:cubicBezTo>
                  <a:lnTo>
                    <a:pt x="5227" y="7275"/>
                  </a:lnTo>
                  <a:cubicBezTo>
                    <a:pt x="5358" y="7227"/>
                    <a:pt x="5489" y="7180"/>
                    <a:pt x="5632" y="7120"/>
                  </a:cubicBezTo>
                  <a:cubicBezTo>
                    <a:pt x="5692" y="7084"/>
                    <a:pt x="5727" y="6977"/>
                    <a:pt x="5692" y="6894"/>
                  </a:cubicBezTo>
                  <a:cubicBezTo>
                    <a:pt x="5655" y="6821"/>
                    <a:pt x="5584" y="6790"/>
                    <a:pt x="5515" y="6790"/>
                  </a:cubicBezTo>
                  <a:cubicBezTo>
                    <a:pt x="5494" y="6790"/>
                    <a:pt x="5473" y="6793"/>
                    <a:pt x="5453" y="6799"/>
                  </a:cubicBezTo>
                  <a:cubicBezTo>
                    <a:pt x="5299" y="6870"/>
                    <a:pt x="5156" y="6918"/>
                    <a:pt x="5001" y="6965"/>
                  </a:cubicBezTo>
                  <a:cubicBezTo>
                    <a:pt x="4941" y="6977"/>
                    <a:pt x="4882" y="7037"/>
                    <a:pt x="4882" y="7096"/>
                  </a:cubicBezTo>
                  <a:lnTo>
                    <a:pt x="4703" y="8025"/>
                  </a:lnTo>
                  <a:cubicBezTo>
                    <a:pt x="4691" y="8108"/>
                    <a:pt x="4596" y="8180"/>
                    <a:pt x="4513" y="8180"/>
                  </a:cubicBezTo>
                  <a:lnTo>
                    <a:pt x="4001" y="8180"/>
                  </a:lnTo>
                  <a:cubicBezTo>
                    <a:pt x="3917" y="8180"/>
                    <a:pt x="3822" y="8120"/>
                    <a:pt x="3810" y="8025"/>
                  </a:cubicBezTo>
                  <a:lnTo>
                    <a:pt x="3632" y="7096"/>
                  </a:lnTo>
                  <a:cubicBezTo>
                    <a:pt x="3620" y="7037"/>
                    <a:pt x="3572" y="6977"/>
                    <a:pt x="3513" y="6965"/>
                  </a:cubicBezTo>
                  <a:cubicBezTo>
                    <a:pt x="3310" y="6906"/>
                    <a:pt x="3096" y="6811"/>
                    <a:pt x="2905" y="6703"/>
                  </a:cubicBezTo>
                  <a:cubicBezTo>
                    <a:pt x="2876" y="6691"/>
                    <a:pt x="2843" y="6686"/>
                    <a:pt x="2812" y="6686"/>
                  </a:cubicBezTo>
                  <a:cubicBezTo>
                    <a:pt x="2780" y="6686"/>
                    <a:pt x="2751" y="6691"/>
                    <a:pt x="2727" y="6703"/>
                  </a:cubicBezTo>
                  <a:lnTo>
                    <a:pt x="1941" y="7227"/>
                  </a:lnTo>
                  <a:cubicBezTo>
                    <a:pt x="1904" y="7249"/>
                    <a:pt x="1864" y="7260"/>
                    <a:pt x="1824" y="7260"/>
                  </a:cubicBezTo>
                  <a:cubicBezTo>
                    <a:pt x="1774" y="7260"/>
                    <a:pt x="1725" y="7243"/>
                    <a:pt x="1679" y="7203"/>
                  </a:cubicBezTo>
                  <a:lnTo>
                    <a:pt x="1322" y="6846"/>
                  </a:lnTo>
                  <a:cubicBezTo>
                    <a:pt x="1262" y="6787"/>
                    <a:pt x="1250" y="6680"/>
                    <a:pt x="1298" y="6584"/>
                  </a:cubicBezTo>
                  <a:lnTo>
                    <a:pt x="1822" y="5799"/>
                  </a:lnTo>
                  <a:cubicBezTo>
                    <a:pt x="1846" y="5739"/>
                    <a:pt x="1858" y="5679"/>
                    <a:pt x="1822" y="5620"/>
                  </a:cubicBezTo>
                  <a:cubicBezTo>
                    <a:pt x="1715" y="5429"/>
                    <a:pt x="1620" y="5215"/>
                    <a:pt x="1560" y="5013"/>
                  </a:cubicBezTo>
                  <a:cubicBezTo>
                    <a:pt x="1548" y="4953"/>
                    <a:pt x="1489" y="4894"/>
                    <a:pt x="1429" y="4894"/>
                  </a:cubicBezTo>
                  <a:lnTo>
                    <a:pt x="512" y="4715"/>
                  </a:lnTo>
                  <a:cubicBezTo>
                    <a:pt x="417" y="4703"/>
                    <a:pt x="346" y="4608"/>
                    <a:pt x="346" y="4525"/>
                  </a:cubicBezTo>
                  <a:lnTo>
                    <a:pt x="346" y="4013"/>
                  </a:lnTo>
                  <a:cubicBezTo>
                    <a:pt x="346" y="3929"/>
                    <a:pt x="405" y="3834"/>
                    <a:pt x="512" y="3822"/>
                  </a:cubicBezTo>
                  <a:lnTo>
                    <a:pt x="1429" y="3643"/>
                  </a:lnTo>
                  <a:cubicBezTo>
                    <a:pt x="1489" y="3632"/>
                    <a:pt x="1548" y="3584"/>
                    <a:pt x="1560" y="3524"/>
                  </a:cubicBezTo>
                  <a:cubicBezTo>
                    <a:pt x="1620" y="3322"/>
                    <a:pt x="1715" y="3108"/>
                    <a:pt x="1822" y="2917"/>
                  </a:cubicBezTo>
                  <a:cubicBezTo>
                    <a:pt x="1846" y="2858"/>
                    <a:pt x="1846" y="2786"/>
                    <a:pt x="1822" y="2739"/>
                  </a:cubicBezTo>
                  <a:lnTo>
                    <a:pt x="1298" y="1941"/>
                  </a:lnTo>
                  <a:cubicBezTo>
                    <a:pt x="1250" y="1869"/>
                    <a:pt x="1250" y="1762"/>
                    <a:pt x="1322" y="1691"/>
                  </a:cubicBezTo>
                  <a:lnTo>
                    <a:pt x="1679" y="1334"/>
                  </a:lnTo>
                  <a:cubicBezTo>
                    <a:pt x="1714" y="1299"/>
                    <a:pt x="1765" y="1280"/>
                    <a:pt x="1820" y="1280"/>
                  </a:cubicBezTo>
                  <a:cubicBezTo>
                    <a:pt x="1859" y="1280"/>
                    <a:pt x="1901" y="1290"/>
                    <a:pt x="1941" y="1310"/>
                  </a:cubicBezTo>
                  <a:lnTo>
                    <a:pt x="2727" y="1822"/>
                  </a:lnTo>
                  <a:cubicBezTo>
                    <a:pt x="2759" y="1841"/>
                    <a:pt x="2791" y="1853"/>
                    <a:pt x="2822" y="1853"/>
                  </a:cubicBezTo>
                  <a:cubicBezTo>
                    <a:pt x="2850" y="1853"/>
                    <a:pt x="2878" y="1844"/>
                    <a:pt x="2905" y="1822"/>
                  </a:cubicBezTo>
                  <a:cubicBezTo>
                    <a:pt x="3096" y="1727"/>
                    <a:pt x="3310" y="1631"/>
                    <a:pt x="3513" y="1572"/>
                  </a:cubicBezTo>
                  <a:cubicBezTo>
                    <a:pt x="3572" y="1560"/>
                    <a:pt x="3632" y="1500"/>
                    <a:pt x="3632" y="1441"/>
                  </a:cubicBezTo>
                  <a:lnTo>
                    <a:pt x="3810" y="512"/>
                  </a:lnTo>
                  <a:cubicBezTo>
                    <a:pt x="3822" y="429"/>
                    <a:pt x="3917" y="357"/>
                    <a:pt x="4001" y="357"/>
                  </a:cubicBezTo>
                  <a:lnTo>
                    <a:pt x="4513" y="357"/>
                  </a:lnTo>
                  <a:cubicBezTo>
                    <a:pt x="4596" y="357"/>
                    <a:pt x="4691" y="417"/>
                    <a:pt x="4703" y="512"/>
                  </a:cubicBezTo>
                  <a:lnTo>
                    <a:pt x="4882" y="1441"/>
                  </a:lnTo>
                  <a:cubicBezTo>
                    <a:pt x="4894" y="1500"/>
                    <a:pt x="4941" y="1560"/>
                    <a:pt x="5001" y="1572"/>
                  </a:cubicBezTo>
                  <a:cubicBezTo>
                    <a:pt x="5215" y="1631"/>
                    <a:pt x="5418" y="1727"/>
                    <a:pt x="5608" y="1822"/>
                  </a:cubicBezTo>
                  <a:cubicBezTo>
                    <a:pt x="5638" y="1840"/>
                    <a:pt x="5674" y="1849"/>
                    <a:pt x="5706" y="1849"/>
                  </a:cubicBezTo>
                  <a:cubicBezTo>
                    <a:pt x="5739" y="1849"/>
                    <a:pt x="5769" y="1840"/>
                    <a:pt x="5787" y="1822"/>
                  </a:cubicBezTo>
                  <a:lnTo>
                    <a:pt x="6584" y="1310"/>
                  </a:lnTo>
                  <a:cubicBezTo>
                    <a:pt x="6617" y="1288"/>
                    <a:pt x="6656" y="1277"/>
                    <a:pt x="6696" y="1277"/>
                  </a:cubicBezTo>
                  <a:cubicBezTo>
                    <a:pt x="6745" y="1277"/>
                    <a:pt x="6795" y="1294"/>
                    <a:pt x="6835" y="1334"/>
                  </a:cubicBezTo>
                  <a:lnTo>
                    <a:pt x="7192" y="1691"/>
                  </a:lnTo>
                  <a:cubicBezTo>
                    <a:pt x="7251" y="1750"/>
                    <a:pt x="7263" y="1858"/>
                    <a:pt x="7216" y="1941"/>
                  </a:cubicBezTo>
                  <a:lnTo>
                    <a:pt x="6704" y="2739"/>
                  </a:lnTo>
                  <a:cubicBezTo>
                    <a:pt x="6668" y="2798"/>
                    <a:pt x="6656" y="2858"/>
                    <a:pt x="6704" y="2917"/>
                  </a:cubicBezTo>
                  <a:cubicBezTo>
                    <a:pt x="6799" y="3108"/>
                    <a:pt x="6894" y="3322"/>
                    <a:pt x="6954" y="3524"/>
                  </a:cubicBezTo>
                  <a:cubicBezTo>
                    <a:pt x="6965" y="3584"/>
                    <a:pt x="7025" y="3643"/>
                    <a:pt x="7085" y="3643"/>
                  </a:cubicBezTo>
                  <a:lnTo>
                    <a:pt x="8013" y="3822"/>
                  </a:lnTo>
                  <a:cubicBezTo>
                    <a:pt x="8097" y="3834"/>
                    <a:pt x="8168" y="3929"/>
                    <a:pt x="8168" y="4013"/>
                  </a:cubicBezTo>
                  <a:lnTo>
                    <a:pt x="8168" y="4525"/>
                  </a:lnTo>
                  <a:cubicBezTo>
                    <a:pt x="8168" y="4608"/>
                    <a:pt x="8108" y="4703"/>
                    <a:pt x="8013" y="4715"/>
                  </a:cubicBezTo>
                  <a:lnTo>
                    <a:pt x="7085" y="4894"/>
                  </a:lnTo>
                  <a:cubicBezTo>
                    <a:pt x="7025" y="4906"/>
                    <a:pt x="6965" y="4953"/>
                    <a:pt x="6954" y="5013"/>
                  </a:cubicBezTo>
                  <a:cubicBezTo>
                    <a:pt x="6906" y="5156"/>
                    <a:pt x="6846" y="5322"/>
                    <a:pt x="6787" y="5477"/>
                  </a:cubicBezTo>
                  <a:cubicBezTo>
                    <a:pt x="6739" y="5560"/>
                    <a:pt x="6787" y="5668"/>
                    <a:pt x="6882" y="5715"/>
                  </a:cubicBezTo>
                  <a:cubicBezTo>
                    <a:pt x="6903" y="5724"/>
                    <a:pt x="6926" y="5729"/>
                    <a:pt x="6949" y="5729"/>
                  </a:cubicBezTo>
                  <a:cubicBezTo>
                    <a:pt x="7016" y="5729"/>
                    <a:pt x="7085" y="5691"/>
                    <a:pt x="7120" y="5620"/>
                  </a:cubicBezTo>
                  <a:cubicBezTo>
                    <a:pt x="7180" y="5489"/>
                    <a:pt x="7239" y="5358"/>
                    <a:pt x="7275" y="5215"/>
                  </a:cubicBezTo>
                  <a:lnTo>
                    <a:pt x="8097" y="5060"/>
                  </a:lnTo>
                  <a:cubicBezTo>
                    <a:pt x="8347" y="5013"/>
                    <a:pt x="8549" y="4775"/>
                    <a:pt x="8549" y="4525"/>
                  </a:cubicBezTo>
                  <a:lnTo>
                    <a:pt x="8549" y="4013"/>
                  </a:lnTo>
                  <a:cubicBezTo>
                    <a:pt x="8549" y="3763"/>
                    <a:pt x="8370" y="3524"/>
                    <a:pt x="8097" y="3477"/>
                  </a:cubicBezTo>
                  <a:lnTo>
                    <a:pt x="7275" y="3310"/>
                  </a:lnTo>
                  <a:cubicBezTo>
                    <a:pt x="7216" y="3155"/>
                    <a:pt x="7156" y="2977"/>
                    <a:pt x="7073" y="2822"/>
                  </a:cubicBezTo>
                  <a:lnTo>
                    <a:pt x="7537" y="2119"/>
                  </a:lnTo>
                  <a:cubicBezTo>
                    <a:pt x="7680" y="1905"/>
                    <a:pt x="7656" y="1619"/>
                    <a:pt x="7454" y="1441"/>
                  </a:cubicBezTo>
                  <a:lnTo>
                    <a:pt x="7096" y="1084"/>
                  </a:lnTo>
                  <a:cubicBezTo>
                    <a:pt x="6992" y="980"/>
                    <a:pt x="6848" y="924"/>
                    <a:pt x="6705" y="924"/>
                  </a:cubicBezTo>
                  <a:cubicBezTo>
                    <a:pt x="6603" y="924"/>
                    <a:pt x="6502" y="953"/>
                    <a:pt x="6418" y="1012"/>
                  </a:cubicBezTo>
                  <a:lnTo>
                    <a:pt x="5715" y="1465"/>
                  </a:lnTo>
                  <a:cubicBezTo>
                    <a:pt x="5549" y="1381"/>
                    <a:pt x="5394" y="1322"/>
                    <a:pt x="5227" y="1262"/>
                  </a:cubicBezTo>
                  <a:lnTo>
                    <a:pt x="5060" y="441"/>
                  </a:lnTo>
                  <a:cubicBezTo>
                    <a:pt x="5013" y="191"/>
                    <a:pt x="4775" y="0"/>
                    <a:pt x="4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8" name="Google Shape;10408;p78"/>
            <p:cNvSpPr/>
            <p:nvPr/>
          </p:nvSpPr>
          <p:spPr>
            <a:xfrm>
              <a:off x="3184798" y="3878883"/>
              <a:ext cx="109550" cy="94018"/>
            </a:xfrm>
            <a:custGeom>
              <a:avLst/>
              <a:gdLst/>
              <a:ahLst/>
              <a:cxnLst/>
              <a:rect l="l" t="t" r="r" b="b"/>
              <a:pathLst>
                <a:path w="3442" h="2954" extrusionOk="0">
                  <a:moveTo>
                    <a:pt x="1465" y="1"/>
                  </a:moveTo>
                  <a:cubicBezTo>
                    <a:pt x="941" y="1"/>
                    <a:pt x="453" y="191"/>
                    <a:pt x="72" y="561"/>
                  </a:cubicBezTo>
                  <a:cubicBezTo>
                    <a:pt x="0" y="632"/>
                    <a:pt x="0" y="739"/>
                    <a:pt x="72" y="811"/>
                  </a:cubicBezTo>
                  <a:cubicBezTo>
                    <a:pt x="113" y="852"/>
                    <a:pt x="158" y="873"/>
                    <a:pt x="203" y="873"/>
                  </a:cubicBezTo>
                  <a:cubicBezTo>
                    <a:pt x="247" y="873"/>
                    <a:pt x="292" y="852"/>
                    <a:pt x="334" y="811"/>
                  </a:cubicBezTo>
                  <a:cubicBezTo>
                    <a:pt x="631" y="513"/>
                    <a:pt x="1024" y="358"/>
                    <a:pt x="1465" y="358"/>
                  </a:cubicBezTo>
                  <a:cubicBezTo>
                    <a:pt x="2358" y="358"/>
                    <a:pt x="3084" y="1084"/>
                    <a:pt x="3084" y="1977"/>
                  </a:cubicBezTo>
                  <a:cubicBezTo>
                    <a:pt x="3084" y="2227"/>
                    <a:pt x="3024" y="2477"/>
                    <a:pt x="2905" y="2716"/>
                  </a:cubicBezTo>
                  <a:cubicBezTo>
                    <a:pt x="2846" y="2799"/>
                    <a:pt x="2894" y="2894"/>
                    <a:pt x="2977" y="2942"/>
                  </a:cubicBezTo>
                  <a:cubicBezTo>
                    <a:pt x="3013" y="2954"/>
                    <a:pt x="3036" y="2954"/>
                    <a:pt x="3048" y="2954"/>
                  </a:cubicBezTo>
                  <a:cubicBezTo>
                    <a:pt x="3108" y="2954"/>
                    <a:pt x="3167" y="2930"/>
                    <a:pt x="3215" y="2870"/>
                  </a:cubicBezTo>
                  <a:cubicBezTo>
                    <a:pt x="3370" y="2585"/>
                    <a:pt x="3441" y="2287"/>
                    <a:pt x="3441" y="1977"/>
                  </a:cubicBezTo>
                  <a:cubicBezTo>
                    <a:pt x="3441" y="894"/>
                    <a:pt x="2560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9" name="Google Shape;10409;p78"/>
            <p:cNvSpPr/>
            <p:nvPr/>
          </p:nvSpPr>
          <p:spPr>
            <a:xfrm>
              <a:off x="3168120" y="3917331"/>
              <a:ext cx="102707" cy="87016"/>
            </a:xfrm>
            <a:custGeom>
              <a:avLst/>
              <a:gdLst/>
              <a:ahLst/>
              <a:cxnLst/>
              <a:rect l="l" t="t" r="r" b="b"/>
              <a:pathLst>
                <a:path w="3227" h="2734" extrusionOk="0">
                  <a:moveTo>
                    <a:pt x="277" y="0"/>
                  </a:moveTo>
                  <a:cubicBezTo>
                    <a:pt x="203" y="0"/>
                    <a:pt x="136" y="38"/>
                    <a:pt x="108" y="115"/>
                  </a:cubicBezTo>
                  <a:cubicBezTo>
                    <a:pt x="36" y="317"/>
                    <a:pt x="0" y="531"/>
                    <a:pt x="0" y="758"/>
                  </a:cubicBezTo>
                  <a:cubicBezTo>
                    <a:pt x="0" y="1841"/>
                    <a:pt x="881" y="2734"/>
                    <a:pt x="1977" y="2734"/>
                  </a:cubicBezTo>
                  <a:cubicBezTo>
                    <a:pt x="2394" y="2734"/>
                    <a:pt x="2798" y="2603"/>
                    <a:pt x="3144" y="2365"/>
                  </a:cubicBezTo>
                  <a:cubicBezTo>
                    <a:pt x="3215" y="2305"/>
                    <a:pt x="3227" y="2198"/>
                    <a:pt x="3191" y="2127"/>
                  </a:cubicBezTo>
                  <a:cubicBezTo>
                    <a:pt x="3162" y="2075"/>
                    <a:pt x="3106" y="2051"/>
                    <a:pt x="3050" y="2051"/>
                  </a:cubicBezTo>
                  <a:cubicBezTo>
                    <a:pt x="3015" y="2051"/>
                    <a:pt x="2981" y="2061"/>
                    <a:pt x="2953" y="2079"/>
                  </a:cubicBezTo>
                  <a:cubicBezTo>
                    <a:pt x="2667" y="2282"/>
                    <a:pt x="2334" y="2389"/>
                    <a:pt x="2001" y="2389"/>
                  </a:cubicBezTo>
                  <a:cubicBezTo>
                    <a:pt x="1108" y="2389"/>
                    <a:pt x="370" y="1662"/>
                    <a:pt x="370" y="769"/>
                  </a:cubicBezTo>
                  <a:cubicBezTo>
                    <a:pt x="370" y="591"/>
                    <a:pt x="405" y="412"/>
                    <a:pt x="465" y="246"/>
                  </a:cubicBezTo>
                  <a:cubicBezTo>
                    <a:pt x="465" y="138"/>
                    <a:pt x="417" y="43"/>
                    <a:pt x="334" y="7"/>
                  </a:cubicBezTo>
                  <a:cubicBezTo>
                    <a:pt x="315" y="3"/>
                    <a:pt x="296" y="0"/>
                    <a:pt x="2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10" name="Google Shape;10410;p78"/>
            <p:cNvSpPr/>
            <p:nvPr/>
          </p:nvSpPr>
          <p:spPr>
            <a:xfrm>
              <a:off x="3264749" y="3976275"/>
              <a:ext cx="183836" cy="183836"/>
            </a:xfrm>
            <a:custGeom>
              <a:avLst/>
              <a:gdLst/>
              <a:ahLst/>
              <a:cxnLst/>
              <a:rect l="l" t="t" r="r" b="b"/>
              <a:pathLst>
                <a:path w="5776" h="5776" extrusionOk="0">
                  <a:moveTo>
                    <a:pt x="2739" y="1"/>
                  </a:moveTo>
                  <a:cubicBezTo>
                    <a:pt x="2548" y="1"/>
                    <a:pt x="2370" y="156"/>
                    <a:pt x="2322" y="346"/>
                  </a:cubicBezTo>
                  <a:lnTo>
                    <a:pt x="2215" y="846"/>
                  </a:lnTo>
                  <a:cubicBezTo>
                    <a:pt x="2132" y="882"/>
                    <a:pt x="2036" y="930"/>
                    <a:pt x="1953" y="953"/>
                  </a:cubicBezTo>
                  <a:lnTo>
                    <a:pt x="1525" y="668"/>
                  </a:lnTo>
                  <a:cubicBezTo>
                    <a:pt x="1454" y="627"/>
                    <a:pt x="1372" y="606"/>
                    <a:pt x="1291" y="606"/>
                  </a:cubicBezTo>
                  <a:cubicBezTo>
                    <a:pt x="1181" y="606"/>
                    <a:pt x="1071" y="645"/>
                    <a:pt x="989" y="727"/>
                  </a:cubicBezTo>
                  <a:lnTo>
                    <a:pt x="751" y="965"/>
                  </a:lnTo>
                  <a:cubicBezTo>
                    <a:pt x="620" y="1108"/>
                    <a:pt x="584" y="1322"/>
                    <a:pt x="691" y="1501"/>
                  </a:cubicBezTo>
                  <a:lnTo>
                    <a:pt x="977" y="1942"/>
                  </a:lnTo>
                  <a:cubicBezTo>
                    <a:pt x="917" y="2061"/>
                    <a:pt x="870" y="2180"/>
                    <a:pt x="822" y="2311"/>
                  </a:cubicBezTo>
                  <a:cubicBezTo>
                    <a:pt x="786" y="2394"/>
                    <a:pt x="858" y="2501"/>
                    <a:pt x="941" y="2537"/>
                  </a:cubicBezTo>
                  <a:cubicBezTo>
                    <a:pt x="954" y="2541"/>
                    <a:pt x="967" y="2542"/>
                    <a:pt x="980" y="2542"/>
                  </a:cubicBezTo>
                  <a:cubicBezTo>
                    <a:pt x="1055" y="2542"/>
                    <a:pt x="1137" y="2489"/>
                    <a:pt x="1167" y="2418"/>
                  </a:cubicBezTo>
                  <a:cubicBezTo>
                    <a:pt x="1203" y="2275"/>
                    <a:pt x="1251" y="2144"/>
                    <a:pt x="1322" y="2025"/>
                  </a:cubicBezTo>
                  <a:cubicBezTo>
                    <a:pt x="1358" y="1965"/>
                    <a:pt x="1358" y="1894"/>
                    <a:pt x="1322" y="1846"/>
                  </a:cubicBezTo>
                  <a:lnTo>
                    <a:pt x="989" y="1322"/>
                  </a:lnTo>
                  <a:cubicBezTo>
                    <a:pt x="977" y="1299"/>
                    <a:pt x="977" y="1263"/>
                    <a:pt x="1001" y="1239"/>
                  </a:cubicBezTo>
                  <a:lnTo>
                    <a:pt x="1239" y="1001"/>
                  </a:lnTo>
                  <a:cubicBezTo>
                    <a:pt x="1258" y="981"/>
                    <a:pt x="1274" y="973"/>
                    <a:pt x="1291" y="973"/>
                  </a:cubicBezTo>
                  <a:cubicBezTo>
                    <a:pt x="1304" y="973"/>
                    <a:pt x="1318" y="978"/>
                    <a:pt x="1334" y="989"/>
                  </a:cubicBezTo>
                  <a:lnTo>
                    <a:pt x="1846" y="1322"/>
                  </a:lnTo>
                  <a:cubicBezTo>
                    <a:pt x="1878" y="1342"/>
                    <a:pt x="1910" y="1354"/>
                    <a:pt x="1942" y="1354"/>
                  </a:cubicBezTo>
                  <a:cubicBezTo>
                    <a:pt x="1969" y="1354"/>
                    <a:pt x="1997" y="1345"/>
                    <a:pt x="2025" y="1322"/>
                  </a:cubicBezTo>
                  <a:cubicBezTo>
                    <a:pt x="2144" y="1251"/>
                    <a:pt x="2287" y="1203"/>
                    <a:pt x="2417" y="1156"/>
                  </a:cubicBezTo>
                  <a:cubicBezTo>
                    <a:pt x="2477" y="1144"/>
                    <a:pt x="2537" y="1084"/>
                    <a:pt x="2537" y="1025"/>
                  </a:cubicBezTo>
                  <a:lnTo>
                    <a:pt x="2656" y="418"/>
                  </a:lnTo>
                  <a:cubicBezTo>
                    <a:pt x="2656" y="382"/>
                    <a:pt x="2679" y="358"/>
                    <a:pt x="2727" y="358"/>
                  </a:cubicBezTo>
                  <a:lnTo>
                    <a:pt x="3060" y="358"/>
                  </a:lnTo>
                  <a:cubicBezTo>
                    <a:pt x="3084" y="358"/>
                    <a:pt x="3120" y="394"/>
                    <a:pt x="3132" y="418"/>
                  </a:cubicBezTo>
                  <a:lnTo>
                    <a:pt x="3251" y="1025"/>
                  </a:lnTo>
                  <a:cubicBezTo>
                    <a:pt x="3263" y="1084"/>
                    <a:pt x="3310" y="1144"/>
                    <a:pt x="3370" y="1156"/>
                  </a:cubicBezTo>
                  <a:cubicBezTo>
                    <a:pt x="3501" y="1203"/>
                    <a:pt x="3632" y="1251"/>
                    <a:pt x="3751" y="1322"/>
                  </a:cubicBezTo>
                  <a:cubicBezTo>
                    <a:pt x="3781" y="1340"/>
                    <a:pt x="3816" y="1349"/>
                    <a:pt x="3849" y="1349"/>
                  </a:cubicBezTo>
                  <a:cubicBezTo>
                    <a:pt x="3882" y="1349"/>
                    <a:pt x="3912" y="1340"/>
                    <a:pt x="3930" y="1322"/>
                  </a:cubicBezTo>
                  <a:lnTo>
                    <a:pt x="4453" y="989"/>
                  </a:lnTo>
                  <a:cubicBezTo>
                    <a:pt x="4469" y="978"/>
                    <a:pt x="4483" y="973"/>
                    <a:pt x="4497" y="973"/>
                  </a:cubicBezTo>
                  <a:cubicBezTo>
                    <a:pt x="4513" y="973"/>
                    <a:pt x="4529" y="981"/>
                    <a:pt x="4549" y="1001"/>
                  </a:cubicBezTo>
                  <a:lnTo>
                    <a:pt x="4787" y="1239"/>
                  </a:lnTo>
                  <a:cubicBezTo>
                    <a:pt x="4811" y="1263"/>
                    <a:pt x="4811" y="1299"/>
                    <a:pt x="4799" y="1322"/>
                  </a:cubicBezTo>
                  <a:lnTo>
                    <a:pt x="4453" y="1846"/>
                  </a:lnTo>
                  <a:cubicBezTo>
                    <a:pt x="4430" y="1906"/>
                    <a:pt x="4406" y="1965"/>
                    <a:pt x="4453" y="2025"/>
                  </a:cubicBezTo>
                  <a:cubicBezTo>
                    <a:pt x="4525" y="2144"/>
                    <a:pt x="4573" y="2275"/>
                    <a:pt x="4620" y="2418"/>
                  </a:cubicBezTo>
                  <a:cubicBezTo>
                    <a:pt x="4632" y="2477"/>
                    <a:pt x="4692" y="2537"/>
                    <a:pt x="4751" y="2537"/>
                  </a:cubicBezTo>
                  <a:lnTo>
                    <a:pt x="5358" y="2656"/>
                  </a:lnTo>
                  <a:cubicBezTo>
                    <a:pt x="5394" y="2656"/>
                    <a:pt x="5418" y="2680"/>
                    <a:pt x="5418" y="2727"/>
                  </a:cubicBezTo>
                  <a:lnTo>
                    <a:pt x="5418" y="3049"/>
                  </a:lnTo>
                  <a:cubicBezTo>
                    <a:pt x="5418" y="3085"/>
                    <a:pt x="5394" y="3108"/>
                    <a:pt x="5358" y="3132"/>
                  </a:cubicBezTo>
                  <a:lnTo>
                    <a:pt x="4751" y="3251"/>
                  </a:lnTo>
                  <a:cubicBezTo>
                    <a:pt x="4692" y="3263"/>
                    <a:pt x="4632" y="3311"/>
                    <a:pt x="4620" y="3370"/>
                  </a:cubicBezTo>
                  <a:cubicBezTo>
                    <a:pt x="4573" y="3501"/>
                    <a:pt x="4525" y="3632"/>
                    <a:pt x="4453" y="3751"/>
                  </a:cubicBezTo>
                  <a:cubicBezTo>
                    <a:pt x="4430" y="3811"/>
                    <a:pt x="4430" y="3882"/>
                    <a:pt x="4453" y="3930"/>
                  </a:cubicBezTo>
                  <a:lnTo>
                    <a:pt x="4799" y="4454"/>
                  </a:lnTo>
                  <a:cubicBezTo>
                    <a:pt x="4811" y="4478"/>
                    <a:pt x="4811" y="4513"/>
                    <a:pt x="4787" y="4537"/>
                  </a:cubicBezTo>
                  <a:lnTo>
                    <a:pt x="4549" y="4775"/>
                  </a:lnTo>
                  <a:cubicBezTo>
                    <a:pt x="4526" y="4798"/>
                    <a:pt x="4508" y="4806"/>
                    <a:pt x="4489" y="4806"/>
                  </a:cubicBezTo>
                  <a:cubicBezTo>
                    <a:pt x="4478" y="4806"/>
                    <a:pt x="4467" y="4803"/>
                    <a:pt x="4453" y="4799"/>
                  </a:cubicBezTo>
                  <a:lnTo>
                    <a:pt x="3930" y="4454"/>
                  </a:lnTo>
                  <a:cubicBezTo>
                    <a:pt x="3898" y="4435"/>
                    <a:pt x="3866" y="4422"/>
                    <a:pt x="3834" y="4422"/>
                  </a:cubicBezTo>
                  <a:cubicBezTo>
                    <a:pt x="3806" y="4422"/>
                    <a:pt x="3779" y="4432"/>
                    <a:pt x="3751" y="4454"/>
                  </a:cubicBezTo>
                  <a:cubicBezTo>
                    <a:pt x="3632" y="4525"/>
                    <a:pt x="3501" y="4573"/>
                    <a:pt x="3370" y="4621"/>
                  </a:cubicBezTo>
                  <a:cubicBezTo>
                    <a:pt x="3310" y="4632"/>
                    <a:pt x="3251" y="4692"/>
                    <a:pt x="3251" y="4751"/>
                  </a:cubicBezTo>
                  <a:lnTo>
                    <a:pt x="3132" y="5359"/>
                  </a:lnTo>
                  <a:cubicBezTo>
                    <a:pt x="3132" y="5394"/>
                    <a:pt x="3096" y="5418"/>
                    <a:pt x="3060" y="5418"/>
                  </a:cubicBezTo>
                  <a:lnTo>
                    <a:pt x="2727" y="5418"/>
                  </a:lnTo>
                  <a:cubicBezTo>
                    <a:pt x="2703" y="5418"/>
                    <a:pt x="2668" y="5394"/>
                    <a:pt x="2656" y="5359"/>
                  </a:cubicBezTo>
                  <a:lnTo>
                    <a:pt x="2537" y="4751"/>
                  </a:lnTo>
                  <a:cubicBezTo>
                    <a:pt x="2525" y="4692"/>
                    <a:pt x="2477" y="4632"/>
                    <a:pt x="2417" y="4621"/>
                  </a:cubicBezTo>
                  <a:cubicBezTo>
                    <a:pt x="2287" y="4573"/>
                    <a:pt x="2144" y="4525"/>
                    <a:pt x="2025" y="4454"/>
                  </a:cubicBezTo>
                  <a:cubicBezTo>
                    <a:pt x="1995" y="4436"/>
                    <a:pt x="1962" y="4427"/>
                    <a:pt x="1931" y="4427"/>
                  </a:cubicBezTo>
                  <a:cubicBezTo>
                    <a:pt x="1900" y="4427"/>
                    <a:pt x="1870" y="4436"/>
                    <a:pt x="1846" y="4454"/>
                  </a:cubicBezTo>
                  <a:lnTo>
                    <a:pt x="1334" y="4799"/>
                  </a:lnTo>
                  <a:cubicBezTo>
                    <a:pt x="1321" y="4803"/>
                    <a:pt x="1309" y="4806"/>
                    <a:pt x="1298" y="4806"/>
                  </a:cubicBezTo>
                  <a:cubicBezTo>
                    <a:pt x="1279" y="4806"/>
                    <a:pt x="1261" y="4798"/>
                    <a:pt x="1239" y="4775"/>
                  </a:cubicBezTo>
                  <a:lnTo>
                    <a:pt x="1001" y="4537"/>
                  </a:lnTo>
                  <a:cubicBezTo>
                    <a:pt x="977" y="4513"/>
                    <a:pt x="977" y="4478"/>
                    <a:pt x="989" y="4454"/>
                  </a:cubicBezTo>
                  <a:lnTo>
                    <a:pt x="1322" y="3930"/>
                  </a:lnTo>
                  <a:cubicBezTo>
                    <a:pt x="1358" y="3870"/>
                    <a:pt x="1370" y="3811"/>
                    <a:pt x="1322" y="3751"/>
                  </a:cubicBezTo>
                  <a:cubicBezTo>
                    <a:pt x="1251" y="3632"/>
                    <a:pt x="1215" y="3501"/>
                    <a:pt x="1167" y="3370"/>
                  </a:cubicBezTo>
                  <a:cubicBezTo>
                    <a:pt x="1144" y="3311"/>
                    <a:pt x="1084" y="3251"/>
                    <a:pt x="1024" y="3251"/>
                  </a:cubicBezTo>
                  <a:lnTo>
                    <a:pt x="417" y="3132"/>
                  </a:lnTo>
                  <a:cubicBezTo>
                    <a:pt x="393" y="3132"/>
                    <a:pt x="358" y="3097"/>
                    <a:pt x="358" y="3049"/>
                  </a:cubicBezTo>
                  <a:lnTo>
                    <a:pt x="358" y="2727"/>
                  </a:lnTo>
                  <a:cubicBezTo>
                    <a:pt x="358" y="2692"/>
                    <a:pt x="393" y="2668"/>
                    <a:pt x="417" y="2656"/>
                  </a:cubicBezTo>
                  <a:lnTo>
                    <a:pt x="465" y="2632"/>
                  </a:lnTo>
                  <a:cubicBezTo>
                    <a:pt x="548" y="2620"/>
                    <a:pt x="632" y="2525"/>
                    <a:pt x="596" y="2430"/>
                  </a:cubicBezTo>
                  <a:cubicBezTo>
                    <a:pt x="586" y="2352"/>
                    <a:pt x="520" y="2289"/>
                    <a:pt x="444" y="2289"/>
                  </a:cubicBezTo>
                  <a:cubicBezTo>
                    <a:pt x="428" y="2289"/>
                    <a:pt x="410" y="2292"/>
                    <a:pt x="393" y="2299"/>
                  </a:cubicBezTo>
                  <a:lnTo>
                    <a:pt x="346" y="2311"/>
                  </a:lnTo>
                  <a:cubicBezTo>
                    <a:pt x="155" y="2358"/>
                    <a:pt x="1" y="2513"/>
                    <a:pt x="1" y="2727"/>
                  </a:cubicBezTo>
                  <a:lnTo>
                    <a:pt x="1" y="3049"/>
                  </a:lnTo>
                  <a:cubicBezTo>
                    <a:pt x="1" y="3251"/>
                    <a:pt x="155" y="3430"/>
                    <a:pt x="346" y="3466"/>
                  </a:cubicBezTo>
                  <a:lnTo>
                    <a:pt x="846" y="3573"/>
                  </a:lnTo>
                  <a:cubicBezTo>
                    <a:pt x="882" y="3668"/>
                    <a:pt x="929" y="3751"/>
                    <a:pt x="953" y="3847"/>
                  </a:cubicBezTo>
                  <a:lnTo>
                    <a:pt x="679" y="4275"/>
                  </a:lnTo>
                  <a:cubicBezTo>
                    <a:pt x="572" y="4442"/>
                    <a:pt x="584" y="4656"/>
                    <a:pt x="727" y="4811"/>
                  </a:cubicBezTo>
                  <a:lnTo>
                    <a:pt x="977" y="5049"/>
                  </a:lnTo>
                  <a:cubicBezTo>
                    <a:pt x="1055" y="5127"/>
                    <a:pt x="1163" y="5172"/>
                    <a:pt x="1278" y="5172"/>
                  </a:cubicBezTo>
                  <a:cubicBezTo>
                    <a:pt x="1356" y="5172"/>
                    <a:pt x="1436" y="5152"/>
                    <a:pt x="1513" y="5109"/>
                  </a:cubicBezTo>
                  <a:lnTo>
                    <a:pt x="1941" y="4823"/>
                  </a:lnTo>
                  <a:cubicBezTo>
                    <a:pt x="2025" y="4871"/>
                    <a:pt x="2120" y="4894"/>
                    <a:pt x="2203" y="4930"/>
                  </a:cubicBezTo>
                  <a:lnTo>
                    <a:pt x="2310" y="5430"/>
                  </a:lnTo>
                  <a:cubicBezTo>
                    <a:pt x="2358" y="5633"/>
                    <a:pt x="2513" y="5775"/>
                    <a:pt x="2727" y="5775"/>
                  </a:cubicBezTo>
                  <a:lnTo>
                    <a:pt x="3060" y="5775"/>
                  </a:lnTo>
                  <a:cubicBezTo>
                    <a:pt x="3251" y="5775"/>
                    <a:pt x="3430" y="5633"/>
                    <a:pt x="3465" y="5430"/>
                  </a:cubicBezTo>
                  <a:lnTo>
                    <a:pt x="3572" y="4930"/>
                  </a:lnTo>
                  <a:cubicBezTo>
                    <a:pt x="3668" y="4894"/>
                    <a:pt x="3751" y="4859"/>
                    <a:pt x="3846" y="4823"/>
                  </a:cubicBezTo>
                  <a:lnTo>
                    <a:pt x="4275" y="5109"/>
                  </a:lnTo>
                  <a:cubicBezTo>
                    <a:pt x="4344" y="5153"/>
                    <a:pt x="4422" y="5175"/>
                    <a:pt x="4500" y="5175"/>
                  </a:cubicBezTo>
                  <a:cubicBezTo>
                    <a:pt x="4610" y="5175"/>
                    <a:pt x="4720" y="5132"/>
                    <a:pt x="4811" y="5049"/>
                  </a:cubicBezTo>
                  <a:lnTo>
                    <a:pt x="5049" y="4811"/>
                  </a:lnTo>
                  <a:cubicBezTo>
                    <a:pt x="5180" y="4680"/>
                    <a:pt x="5215" y="4454"/>
                    <a:pt x="5108" y="4275"/>
                  </a:cubicBezTo>
                  <a:lnTo>
                    <a:pt x="4823" y="3847"/>
                  </a:lnTo>
                  <a:cubicBezTo>
                    <a:pt x="4870" y="3751"/>
                    <a:pt x="4894" y="3668"/>
                    <a:pt x="4930" y="3573"/>
                  </a:cubicBezTo>
                  <a:lnTo>
                    <a:pt x="5442" y="3466"/>
                  </a:lnTo>
                  <a:cubicBezTo>
                    <a:pt x="5632" y="3430"/>
                    <a:pt x="5775" y="3263"/>
                    <a:pt x="5775" y="3049"/>
                  </a:cubicBezTo>
                  <a:lnTo>
                    <a:pt x="5775" y="2727"/>
                  </a:lnTo>
                  <a:cubicBezTo>
                    <a:pt x="5775" y="2513"/>
                    <a:pt x="5644" y="2358"/>
                    <a:pt x="5454" y="2311"/>
                  </a:cubicBezTo>
                  <a:lnTo>
                    <a:pt x="4942" y="2204"/>
                  </a:lnTo>
                  <a:cubicBezTo>
                    <a:pt x="4918" y="2120"/>
                    <a:pt x="4870" y="2025"/>
                    <a:pt x="4846" y="1942"/>
                  </a:cubicBezTo>
                  <a:lnTo>
                    <a:pt x="5120" y="1501"/>
                  </a:lnTo>
                  <a:cubicBezTo>
                    <a:pt x="5227" y="1346"/>
                    <a:pt x="5215" y="1120"/>
                    <a:pt x="5061" y="965"/>
                  </a:cubicBezTo>
                  <a:lnTo>
                    <a:pt x="4823" y="727"/>
                  </a:lnTo>
                  <a:cubicBezTo>
                    <a:pt x="4745" y="650"/>
                    <a:pt x="4634" y="610"/>
                    <a:pt x="4520" y="610"/>
                  </a:cubicBezTo>
                  <a:cubicBezTo>
                    <a:pt x="4441" y="610"/>
                    <a:pt x="4360" y="629"/>
                    <a:pt x="4287" y="668"/>
                  </a:cubicBezTo>
                  <a:lnTo>
                    <a:pt x="3858" y="953"/>
                  </a:lnTo>
                  <a:cubicBezTo>
                    <a:pt x="3763" y="906"/>
                    <a:pt x="3680" y="882"/>
                    <a:pt x="3596" y="846"/>
                  </a:cubicBezTo>
                  <a:lnTo>
                    <a:pt x="3489" y="346"/>
                  </a:lnTo>
                  <a:cubicBezTo>
                    <a:pt x="3441" y="156"/>
                    <a:pt x="3275" y="1"/>
                    <a:pt x="3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11" name="Google Shape;10411;p78"/>
            <p:cNvSpPr/>
            <p:nvPr/>
          </p:nvSpPr>
          <p:spPr>
            <a:xfrm>
              <a:off x="3326526" y="4036907"/>
              <a:ext cx="62541" cy="62573"/>
            </a:xfrm>
            <a:custGeom>
              <a:avLst/>
              <a:gdLst/>
              <a:ahLst/>
              <a:cxnLst/>
              <a:rect l="l" t="t" r="r" b="b"/>
              <a:pathLst>
                <a:path w="1965" h="1966" extrusionOk="0">
                  <a:moveTo>
                    <a:pt x="977" y="1"/>
                  </a:moveTo>
                  <a:cubicBezTo>
                    <a:pt x="441" y="1"/>
                    <a:pt x="0" y="453"/>
                    <a:pt x="0" y="989"/>
                  </a:cubicBezTo>
                  <a:cubicBezTo>
                    <a:pt x="0" y="1525"/>
                    <a:pt x="441" y="1965"/>
                    <a:pt x="977" y="1965"/>
                  </a:cubicBezTo>
                  <a:cubicBezTo>
                    <a:pt x="1203" y="1965"/>
                    <a:pt x="1417" y="1894"/>
                    <a:pt x="1572" y="1763"/>
                  </a:cubicBezTo>
                  <a:cubicBezTo>
                    <a:pt x="1655" y="1703"/>
                    <a:pt x="1667" y="1596"/>
                    <a:pt x="1608" y="1501"/>
                  </a:cubicBezTo>
                  <a:cubicBezTo>
                    <a:pt x="1574" y="1461"/>
                    <a:pt x="1525" y="1439"/>
                    <a:pt x="1473" y="1439"/>
                  </a:cubicBezTo>
                  <a:cubicBezTo>
                    <a:pt x="1434" y="1439"/>
                    <a:pt x="1394" y="1452"/>
                    <a:pt x="1358" y="1477"/>
                  </a:cubicBezTo>
                  <a:cubicBezTo>
                    <a:pt x="1250" y="1561"/>
                    <a:pt x="1119" y="1608"/>
                    <a:pt x="965" y="1608"/>
                  </a:cubicBezTo>
                  <a:cubicBezTo>
                    <a:pt x="619" y="1608"/>
                    <a:pt x="346" y="1322"/>
                    <a:pt x="346" y="977"/>
                  </a:cubicBezTo>
                  <a:cubicBezTo>
                    <a:pt x="346" y="644"/>
                    <a:pt x="619" y="358"/>
                    <a:pt x="977" y="358"/>
                  </a:cubicBezTo>
                  <a:cubicBezTo>
                    <a:pt x="1322" y="358"/>
                    <a:pt x="1608" y="644"/>
                    <a:pt x="1608" y="989"/>
                  </a:cubicBezTo>
                  <a:cubicBezTo>
                    <a:pt x="1608" y="1084"/>
                    <a:pt x="1679" y="1168"/>
                    <a:pt x="1786" y="1168"/>
                  </a:cubicBezTo>
                  <a:cubicBezTo>
                    <a:pt x="1893" y="1168"/>
                    <a:pt x="1965" y="1084"/>
                    <a:pt x="1965" y="989"/>
                  </a:cubicBezTo>
                  <a:cubicBezTo>
                    <a:pt x="1965" y="453"/>
                    <a:pt x="1512" y="1"/>
                    <a:pt x="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12" name="Google Shape;10412;p78"/>
            <p:cNvSpPr/>
            <p:nvPr/>
          </p:nvSpPr>
          <p:spPr>
            <a:xfrm>
              <a:off x="3196542" y="3907687"/>
              <a:ext cx="68238" cy="68238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58"/>
                  </a:moveTo>
                  <a:cubicBezTo>
                    <a:pt x="1477" y="358"/>
                    <a:pt x="1786" y="680"/>
                    <a:pt x="1786" y="1072"/>
                  </a:cubicBezTo>
                  <a:cubicBezTo>
                    <a:pt x="1786" y="1477"/>
                    <a:pt x="1465" y="1787"/>
                    <a:pt x="1072" y="1787"/>
                  </a:cubicBezTo>
                  <a:cubicBezTo>
                    <a:pt x="691" y="1787"/>
                    <a:pt x="358" y="1453"/>
                    <a:pt x="358" y="1072"/>
                  </a:cubicBezTo>
                  <a:cubicBezTo>
                    <a:pt x="358" y="668"/>
                    <a:pt x="691" y="358"/>
                    <a:pt x="1072" y="358"/>
                  </a:cubicBezTo>
                  <a:close/>
                  <a:moveTo>
                    <a:pt x="1072" y="1"/>
                  </a:moveTo>
                  <a:cubicBezTo>
                    <a:pt x="477" y="1"/>
                    <a:pt x="0" y="477"/>
                    <a:pt x="0" y="1072"/>
                  </a:cubicBezTo>
                  <a:cubicBezTo>
                    <a:pt x="0" y="1668"/>
                    <a:pt x="477" y="2144"/>
                    <a:pt x="1072" y="2144"/>
                  </a:cubicBezTo>
                  <a:cubicBezTo>
                    <a:pt x="1667" y="2144"/>
                    <a:pt x="2144" y="1656"/>
                    <a:pt x="2144" y="1072"/>
                  </a:cubicBezTo>
                  <a:cubicBezTo>
                    <a:pt x="2144" y="477"/>
                    <a:pt x="1667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latin typeface="Arial"/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ágrima 6">
            <a:extLst>
              <a:ext uri="{FF2B5EF4-FFF2-40B4-BE49-F238E27FC236}">
                <a16:creationId xmlns:a16="http://schemas.microsoft.com/office/drawing/2014/main" id="{0003436F-4B78-43D4-B10A-5DB06E7E0F64}"/>
              </a:ext>
            </a:extLst>
          </p:cNvPr>
          <p:cNvSpPr/>
          <p:nvPr/>
        </p:nvSpPr>
        <p:spPr>
          <a:xfrm rot="16200000">
            <a:off x="-1" y="-1"/>
            <a:ext cx="3381829" cy="3381829"/>
          </a:xfrm>
          <a:prstGeom prst="teardrop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700000000000000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2926984-B224-4AD5-A3E9-5AC55E68080E}"/>
              </a:ext>
            </a:extLst>
          </p:cNvPr>
          <p:cNvGrpSpPr/>
          <p:nvPr/>
        </p:nvGrpSpPr>
        <p:grpSpPr>
          <a:xfrm>
            <a:off x="-267458" y="602697"/>
            <a:ext cx="11406116" cy="2208297"/>
            <a:chOff x="-267458" y="602697"/>
            <a:chExt cx="11406116" cy="220829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6799C2E-2B2D-4FDF-9792-385BF71338EB}"/>
                </a:ext>
              </a:extLst>
            </p:cNvPr>
            <p:cNvSpPr txBox="1"/>
            <p:nvPr/>
          </p:nvSpPr>
          <p:spPr>
            <a:xfrm>
              <a:off x="-267458" y="602697"/>
              <a:ext cx="3101342" cy="2208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5500"/>
                </a:lnSpc>
              </a:pPr>
              <a:r>
                <a:rPr lang="fa-IR" sz="5000" b="1" dirty="0">
                  <a:latin typeface="+mj-lt"/>
                  <a:cs typeface="B Nazanin" panose="00000700000000000000" pitchFamily="2" charset="-78"/>
                </a:rPr>
                <a:t>عالی </a:t>
              </a:r>
            </a:p>
            <a:p>
              <a:pPr algn="r" rtl="1">
                <a:lnSpc>
                  <a:spcPts val="5500"/>
                </a:lnSpc>
              </a:pPr>
              <a:r>
                <a:rPr lang="fa-IR" sz="5000" b="1" dirty="0">
                  <a:latin typeface="+mj-lt"/>
                  <a:cs typeface="B Nazanin" panose="00000700000000000000" pitchFamily="2" charset="-78"/>
                </a:rPr>
                <a:t>خدمات </a:t>
              </a:r>
            </a:p>
            <a:p>
              <a:pPr algn="r" rtl="1">
                <a:lnSpc>
                  <a:spcPts val="5500"/>
                </a:lnSpc>
              </a:pPr>
              <a:r>
                <a:rPr lang="fa-IR" sz="5000" b="1" dirty="0">
                  <a:latin typeface="+mj-lt"/>
                  <a:cs typeface="B Nazanin" panose="00000700000000000000" pitchFamily="2" charset="-78"/>
                </a:rPr>
                <a:t>اسلاید</a:t>
              </a:r>
              <a:endParaRPr lang="en-US" sz="5000" b="1" dirty="0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7076D13-8F99-4D0F-A192-E2962CF02B3C}"/>
                </a:ext>
              </a:extLst>
            </p:cNvPr>
            <p:cNvSpPr txBox="1"/>
            <p:nvPr/>
          </p:nvSpPr>
          <p:spPr>
            <a:xfrm>
              <a:off x="5778500" y="1053343"/>
              <a:ext cx="5360158" cy="1531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1900"/>
                </a:lnSpc>
              </a:pPr>
              <a:r>
                <a:rPr lang="fa-I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</a:p>
            <a:p>
              <a:pPr algn="r" rtl="1">
                <a:lnSpc>
                  <a:spcPts val="1900"/>
                </a:lnSpc>
              </a:pP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endParaRPr>
            </a:p>
            <a:p>
              <a:pPr algn="r" rtl="1">
                <a:lnSpc>
                  <a:spcPts val="1900"/>
                </a:lnSpc>
              </a:pPr>
              <a:r>
                <a:rPr lang="fa-I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cs typeface="B Nazanin" panose="00000700000000000000" pitchFamily="2" charset="-78"/>
                </a:rPr>
  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endParaRPr>
            </a:p>
          </p:txBody>
        </p:sp>
      </p:grpSp>
      <p:pic>
        <p:nvPicPr>
          <p:cNvPr id="5" name="Marcador de posición de imagen 4">
            <a:extLst>
              <a:ext uri="{FF2B5EF4-FFF2-40B4-BE49-F238E27FC236}">
                <a16:creationId xmlns:a16="http://schemas.microsoft.com/office/drawing/2014/main" id="{F24282E1-FD16-4BE6-A079-1D2F5026898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415"/>
          <a:stretch/>
        </p:blipFill>
        <p:spPr>
          <a:xfrm>
            <a:off x="1053342" y="3596362"/>
            <a:ext cx="10085316" cy="3261640"/>
          </a:xfrm>
        </p:spPr>
      </p:pic>
    </p:spTree>
    <p:extLst>
      <p:ext uri="{BB962C8B-B14F-4D97-AF65-F5344CB8AC3E}">
        <p14:creationId xmlns:p14="http://schemas.microsoft.com/office/powerpoint/2010/main" val="3713049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3A7108C-633D-4386-AD64-8D909D9099B5}"/>
              </a:ext>
            </a:extLst>
          </p:cNvPr>
          <p:cNvSpPr/>
          <p:nvPr/>
        </p:nvSpPr>
        <p:spPr>
          <a:xfrm>
            <a:off x="1053342" y="1053342"/>
            <a:ext cx="3042699" cy="23756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42EC00D-872F-48B4-BB81-FAD2FDB25842}"/>
              </a:ext>
            </a:extLst>
          </p:cNvPr>
          <p:cNvSpPr/>
          <p:nvPr/>
        </p:nvSpPr>
        <p:spPr>
          <a:xfrm>
            <a:off x="4310599" y="1053342"/>
            <a:ext cx="3042700" cy="237565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9A2717-83C0-40FF-93E5-97F64F6DAAAA}"/>
              </a:ext>
            </a:extLst>
          </p:cNvPr>
          <p:cNvSpPr txBox="1"/>
          <p:nvPr/>
        </p:nvSpPr>
        <p:spPr>
          <a:xfrm>
            <a:off x="8354729" y="1810283"/>
            <a:ext cx="3101342" cy="2208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5500"/>
              </a:lnSpc>
            </a:pPr>
            <a:r>
              <a:rPr lang="fa-IR" sz="4000" b="1" dirty="0">
                <a:latin typeface="+mj-lt"/>
                <a:cs typeface="B Nazanin" panose="00000700000000000000" pitchFamily="2" charset="-78"/>
              </a:rPr>
              <a:t>عالی</a:t>
            </a:r>
          </a:p>
          <a:p>
            <a:pPr algn="r">
              <a:lnSpc>
                <a:spcPts val="5500"/>
              </a:lnSpc>
            </a:pPr>
            <a:r>
              <a:rPr lang="fa-IR" sz="4000" b="1" dirty="0">
                <a:latin typeface="+mj-lt"/>
                <a:cs typeface="B Nazanin" panose="00000700000000000000" pitchFamily="2" charset="-78"/>
              </a:rPr>
              <a:t>خدمات</a:t>
            </a:r>
          </a:p>
          <a:p>
            <a:pPr algn="r">
              <a:lnSpc>
                <a:spcPts val="5500"/>
              </a:lnSpc>
            </a:pPr>
            <a:r>
              <a:rPr lang="fa-IR" sz="4000" b="1" dirty="0">
                <a:latin typeface="+mj-lt"/>
                <a:cs typeface="B Nazanin" panose="00000700000000000000" pitchFamily="2" charset="-78"/>
              </a:rPr>
              <a:t>اسلاید</a:t>
            </a:r>
            <a:endParaRPr lang="en-US" sz="4000" b="1" dirty="0">
              <a:latin typeface="+mj-lt"/>
              <a:cs typeface="B Nazanin" panose="000007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CCC1D82-0529-4CD9-8BAF-B00A77F5D04D}"/>
              </a:ext>
            </a:extLst>
          </p:cNvPr>
          <p:cNvGrpSpPr/>
          <p:nvPr/>
        </p:nvGrpSpPr>
        <p:grpSpPr>
          <a:xfrm>
            <a:off x="1053342" y="4482342"/>
            <a:ext cx="2516029" cy="1226361"/>
            <a:chOff x="1199956" y="4586631"/>
            <a:chExt cx="2456851" cy="122636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6CAC553-B130-4C15-ABF3-132EAC5BD693}"/>
                </a:ext>
              </a:extLst>
            </p:cNvPr>
            <p:cNvSpPr txBox="1"/>
            <p:nvPr/>
          </p:nvSpPr>
          <p:spPr>
            <a:xfrm>
              <a:off x="1199956" y="5012132"/>
              <a:ext cx="2456851" cy="80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fa-I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EB7DBD2-18C2-4F39-BEB5-D42906E69A2C}"/>
                </a:ext>
              </a:extLst>
            </p:cNvPr>
            <p:cNvSpPr txBox="1"/>
            <p:nvPr/>
          </p:nvSpPr>
          <p:spPr>
            <a:xfrm>
              <a:off x="1558096" y="4586631"/>
              <a:ext cx="209871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z="1500" b="1" dirty="0">
                  <a:cs typeface="B Nazanin" panose="00000700000000000000" pitchFamily="2" charset="-78"/>
                </a:rPr>
                <a:t>عنوان مثال در اینجا</a:t>
              </a:r>
              <a:endParaRPr lang="en-US" sz="1500" b="1" dirty="0">
                <a:cs typeface="B Nazanin" panose="00000700000000000000" pitchFamily="2" charset="-78"/>
              </a:endParaRPr>
            </a:p>
          </p:txBody>
        </p: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23210B7-1F4E-423E-98AA-0C0D37A32046}"/>
              </a:ext>
            </a:extLst>
          </p:cNvPr>
          <p:cNvCxnSpPr>
            <a:cxnSpLocks/>
          </p:cNvCxnSpPr>
          <p:nvPr/>
        </p:nvCxnSpPr>
        <p:spPr>
          <a:xfrm>
            <a:off x="4203320" y="4548188"/>
            <a:ext cx="0" cy="1097411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500CDAC-6B63-448A-9A14-EC95D8650A63}"/>
              </a:ext>
            </a:extLst>
          </p:cNvPr>
          <p:cNvGrpSpPr/>
          <p:nvPr/>
        </p:nvGrpSpPr>
        <p:grpSpPr>
          <a:xfrm>
            <a:off x="4837985" y="4482342"/>
            <a:ext cx="2516029" cy="1226361"/>
            <a:chOff x="1199956" y="4586631"/>
            <a:chExt cx="2456851" cy="122636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56D7249-80A9-4076-A673-947A9B03007D}"/>
                </a:ext>
              </a:extLst>
            </p:cNvPr>
            <p:cNvSpPr txBox="1"/>
            <p:nvPr/>
          </p:nvSpPr>
          <p:spPr>
            <a:xfrm>
              <a:off x="1199956" y="5012132"/>
              <a:ext cx="2456851" cy="80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900"/>
                </a:lnSpc>
              </a:pPr>
              <a:r>
                <a:rPr lang="fa-I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A189C37-5AF8-4455-866B-0EB01C2DD56D}"/>
                </a:ext>
              </a:extLst>
            </p:cNvPr>
            <p:cNvSpPr txBox="1"/>
            <p:nvPr/>
          </p:nvSpPr>
          <p:spPr>
            <a:xfrm>
              <a:off x="1558096" y="4586631"/>
              <a:ext cx="209871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sz="1500" b="1" dirty="0">
                  <a:cs typeface="B Nazanin" panose="00000700000000000000" pitchFamily="2" charset="-78"/>
                </a:rPr>
                <a:t>عنوان مثال در اینجا</a:t>
              </a:r>
              <a:endParaRPr lang="en-US" sz="1500" b="1" dirty="0">
                <a:cs typeface="B Nazanin" panose="00000700000000000000" pitchFamily="2" charset="-78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CAC316B6-F645-48E3-8753-D1D3C6417BA9}"/>
              </a:ext>
            </a:extLst>
          </p:cNvPr>
          <p:cNvSpPr txBox="1"/>
          <p:nvPr/>
        </p:nvSpPr>
        <p:spPr>
          <a:xfrm>
            <a:off x="8354729" y="4171223"/>
            <a:ext cx="3101339" cy="2019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900"/>
              </a:lnSpc>
            </a:pPr>
            <a:r>
              <a:rPr lang="fa-I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</a:p>
          <a:p>
            <a:pPr algn="r" rtl="1">
              <a:lnSpc>
                <a:spcPts val="1900"/>
              </a:lnSpc>
            </a:pP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cs typeface="B Nazanin" panose="00000700000000000000" pitchFamily="2" charset="-78"/>
            </a:endParaRPr>
          </a:p>
          <a:p>
            <a:pPr algn="r" rtl="1">
              <a:lnSpc>
                <a:spcPts val="1900"/>
              </a:lnSpc>
            </a:pPr>
            <a:r>
              <a:rPr lang="fa-I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cs typeface="B Nazanin" panose="00000700000000000000" pitchFamily="2" charset="-78"/>
            </a:endParaRPr>
          </a:p>
        </p:txBody>
      </p:sp>
      <p:sp>
        <p:nvSpPr>
          <p:cNvPr id="5" name="Gráfico 3">
            <a:extLst>
              <a:ext uri="{FF2B5EF4-FFF2-40B4-BE49-F238E27FC236}">
                <a16:creationId xmlns:a16="http://schemas.microsoft.com/office/drawing/2014/main" id="{1F04EE58-C901-43EE-991A-2105118B0E13}"/>
              </a:ext>
            </a:extLst>
          </p:cNvPr>
          <p:cNvSpPr/>
          <p:nvPr/>
        </p:nvSpPr>
        <p:spPr>
          <a:xfrm>
            <a:off x="9905405" y="484210"/>
            <a:ext cx="1468960" cy="1186980"/>
          </a:xfrm>
          <a:custGeom>
            <a:avLst/>
            <a:gdLst>
              <a:gd name="connsiteX0" fmla="*/ 674 w 1468960"/>
              <a:gd name="connsiteY0" fmla="*/ 594562 h 1186980"/>
              <a:gd name="connsiteX1" fmla="*/ 1015 w 1468960"/>
              <a:gd name="connsiteY1" fmla="*/ 475755 h 1186980"/>
              <a:gd name="connsiteX2" fmla="*/ 96640 w 1468960"/>
              <a:gd name="connsiteY2" fmla="*/ 385414 h 1186980"/>
              <a:gd name="connsiteX3" fmla="*/ 182379 w 1468960"/>
              <a:gd name="connsiteY3" fmla="*/ 375187 h 1186980"/>
              <a:gd name="connsiteX4" fmla="*/ 254651 w 1468960"/>
              <a:gd name="connsiteY4" fmla="*/ 251266 h 1186980"/>
              <a:gd name="connsiteX5" fmla="*/ 242038 w 1468960"/>
              <a:gd name="connsiteY5" fmla="*/ 207971 h 1186980"/>
              <a:gd name="connsiteX6" fmla="*/ 169765 w 1468960"/>
              <a:gd name="connsiteY6" fmla="*/ 92914 h 1186980"/>
              <a:gd name="connsiteX7" fmla="*/ 164140 w 1468960"/>
              <a:gd name="connsiteY7" fmla="*/ 21834 h 1186980"/>
              <a:gd name="connsiteX8" fmla="*/ 233345 w 1468960"/>
              <a:gd name="connsiteY8" fmla="*/ 3766 h 1186980"/>
              <a:gd name="connsiteX9" fmla="*/ 426640 w 1468960"/>
              <a:gd name="connsiteY9" fmla="*/ 76721 h 1186980"/>
              <a:gd name="connsiteX10" fmla="*/ 486129 w 1468960"/>
              <a:gd name="connsiteY10" fmla="*/ 76209 h 1186980"/>
              <a:gd name="connsiteX11" fmla="*/ 1038573 w 1468960"/>
              <a:gd name="connsiteY11" fmla="*/ 77232 h 1186980"/>
              <a:gd name="connsiteX12" fmla="*/ 1376926 w 1468960"/>
              <a:gd name="connsiteY12" fmla="*/ 550244 h 1186980"/>
              <a:gd name="connsiteX13" fmla="*/ 1353573 w 1468960"/>
              <a:gd name="connsiteY13" fmla="*/ 704846 h 1186980"/>
              <a:gd name="connsiteX14" fmla="*/ 1427210 w 1468960"/>
              <a:gd name="connsiteY14" fmla="*/ 831665 h 1186980"/>
              <a:gd name="connsiteX15" fmla="*/ 1467949 w 1468960"/>
              <a:gd name="connsiteY15" fmla="*/ 865415 h 1186980"/>
              <a:gd name="connsiteX16" fmla="*/ 1412210 w 1468960"/>
              <a:gd name="connsiteY16" fmla="*/ 888085 h 1186980"/>
              <a:gd name="connsiteX17" fmla="*/ 1324596 w 1468960"/>
              <a:gd name="connsiteY17" fmla="*/ 840358 h 1186980"/>
              <a:gd name="connsiteX18" fmla="*/ 1281471 w 1468960"/>
              <a:gd name="connsiteY18" fmla="*/ 844108 h 1186980"/>
              <a:gd name="connsiteX19" fmla="*/ 1271073 w 1468960"/>
              <a:gd name="connsiteY19" fmla="*/ 857403 h 1186980"/>
              <a:gd name="connsiteX20" fmla="*/ 1233403 w 1468960"/>
              <a:gd name="connsiteY20" fmla="*/ 1051040 h 1186980"/>
              <a:gd name="connsiteX21" fmla="*/ 1134028 w 1468960"/>
              <a:gd name="connsiteY21" fmla="*/ 1186381 h 1186980"/>
              <a:gd name="connsiteX22" fmla="*/ 1095846 w 1468960"/>
              <a:gd name="connsiteY22" fmla="*/ 1186381 h 1186980"/>
              <a:gd name="connsiteX23" fmla="*/ 962209 w 1468960"/>
              <a:gd name="connsiteY23" fmla="*/ 1095017 h 1186980"/>
              <a:gd name="connsiteX24" fmla="*/ 928289 w 1468960"/>
              <a:gd name="connsiteY24" fmla="*/ 1074392 h 1186980"/>
              <a:gd name="connsiteX25" fmla="*/ 658629 w 1468960"/>
              <a:gd name="connsiteY25" fmla="*/ 1086324 h 1186980"/>
              <a:gd name="connsiteX26" fmla="*/ 616527 w 1468960"/>
              <a:gd name="connsiteY26" fmla="*/ 1117517 h 1186980"/>
              <a:gd name="connsiteX27" fmla="*/ 524311 w 1468960"/>
              <a:gd name="connsiteY27" fmla="*/ 1185870 h 1186980"/>
              <a:gd name="connsiteX28" fmla="*/ 405504 w 1468960"/>
              <a:gd name="connsiteY28" fmla="*/ 1185017 h 1186980"/>
              <a:gd name="connsiteX29" fmla="*/ 341072 w 1468960"/>
              <a:gd name="connsiteY29" fmla="*/ 1092631 h 1186980"/>
              <a:gd name="connsiteX30" fmla="*/ 299992 w 1468960"/>
              <a:gd name="connsiteY30" fmla="*/ 903256 h 1186980"/>
              <a:gd name="connsiteX31" fmla="*/ 281924 w 1468960"/>
              <a:gd name="connsiteY31" fmla="*/ 879903 h 1186980"/>
              <a:gd name="connsiteX32" fmla="*/ 107038 w 1468960"/>
              <a:gd name="connsiteY32" fmla="*/ 796892 h 1186980"/>
              <a:gd name="connsiteX33" fmla="*/ 503 w 1468960"/>
              <a:gd name="connsiteY33" fmla="*/ 700414 h 1186980"/>
              <a:gd name="connsiteX34" fmla="*/ 333 w 1468960"/>
              <a:gd name="connsiteY34" fmla="*/ 594221 h 1186980"/>
              <a:gd name="connsiteX35" fmla="*/ 503 w 1468960"/>
              <a:gd name="connsiteY35" fmla="*/ 594221 h 1186980"/>
              <a:gd name="connsiteX36" fmla="*/ 845959 w 1468960"/>
              <a:gd name="connsiteY36" fmla="*/ 454107 h 1186980"/>
              <a:gd name="connsiteX37" fmla="*/ 936471 w 1468960"/>
              <a:gd name="connsiteY37" fmla="*/ 494335 h 1186980"/>
              <a:gd name="connsiteX38" fmla="*/ 955221 w 1468960"/>
              <a:gd name="connsiteY38" fmla="*/ 444903 h 1186980"/>
              <a:gd name="connsiteX39" fmla="*/ 828914 w 1468960"/>
              <a:gd name="connsiteY39" fmla="*/ 375016 h 1186980"/>
              <a:gd name="connsiteX40" fmla="*/ 817493 w 1468960"/>
              <a:gd name="connsiteY40" fmla="*/ 377744 h 1186980"/>
              <a:gd name="connsiteX41" fmla="*/ 754084 w 1468960"/>
              <a:gd name="connsiteY41" fmla="*/ 407744 h 1186980"/>
              <a:gd name="connsiteX42" fmla="*/ 675504 w 1468960"/>
              <a:gd name="connsiteY42" fmla="*/ 506096 h 1186980"/>
              <a:gd name="connsiteX43" fmla="*/ 751186 w 1468960"/>
              <a:gd name="connsiteY43" fmla="*/ 610074 h 1186980"/>
              <a:gd name="connsiteX44" fmla="*/ 810845 w 1468960"/>
              <a:gd name="connsiteY44" fmla="*/ 706380 h 1186980"/>
              <a:gd name="connsiteX45" fmla="*/ 801641 w 1468960"/>
              <a:gd name="connsiteY45" fmla="*/ 728028 h 1186980"/>
              <a:gd name="connsiteX46" fmla="*/ 777607 w 1468960"/>
              <a:gd name="connsiteY46" fmla="*/ 715415 h 1186980"/>
              <a:gd name="connsiteX47" fmla="*/ 685902 w 1468960"/>
              <a:gd name="connsiteY47" fmla="*/ 685585 h 1186980"/>
              <a:gd name="connsiteX48" fmla="*/ 668857 w 1468960"/>
              <a:gd name="connsiteY48" fmla="*/ 720187 h 1186980"/>
              <a:gd name="connsiteX49" fmla="*/ 757323 w 1468960"/>
              <a:gd name="connsiteY49" fmla="*/ 792971 h 1186980"/>
              <a:gd name="connsiteX50" fmla="*/ 813232 w 1468960"/>
              <a:gd name="connsiteY50" fmla="*/ 838483 h 1186980"/>
              <a:gd name="connsiteX51" fmla="*/ 828573 w 1468960"/>
              <a:gd name="connsiteY51" fmla="*/ 849221 h 1186980"/>
              <a:gd name="connsiteX52" fmla="*/ 839482 w 1468960"/>
              <a:gd name="connsiteY52" fmla="*/ 838483 h 1186980"/>
              <a:gd name="connsiteX53" fmla="*/ 890959 w 1468960"/>
              <a:gd name="connsiteY53" fmla="*/ 795017 h 1186980"/>
              <a:gd name="connsiteX54" fmla="*/ 987607 w 1468960"/>
              <a:gd name="connsiteY54" fmla="*/ 684903 h 1186980"/>
              <a:gd name="connsiteX55" fmla="*/ 907152 w 1468960"/>
              <a:gd name="connsiteY55" fmla="*/ 569505 h 1186980"/>
              <a:gd name="connsiteX56" fmla="*/ 845789 w 1468960"/>
              <a:gd name="connsiteY56" fmla="*/ 454107 h 1186980"/>
              <a:gd name="connsiteX57" fmla="*/ 779311 w 1468960"/>
              <a:gd name="connsiteY57" fmla="*/ 132630 h 1186980"/>
              <a:gd name="connsiteX58" fmla="*/ 649084 w 1468960"/>
              <a:gd name="connsiteY58" fmla="*/ 146437 h 1186980"/>
              <a:gd name="connsiteX59" fmla="*/ 612947 w 1468960"/>
              <a:gd name="connsiteY59" fmla="*/ 176607 h 1186980"/>
              <a:gd name="connsiteX60" fmla="*/ 657095 w 1468960"/>
              <a:gd name="connsiteY60" fmla="*/ 185130 h 1186980"/>
              <a:gd name="connsiteX61" fmla="*/ 941243 w 1468960"/>
              <a:gd name="connsiteY61" fmla="*/ 208653 h 1186980"/>
              <a:gd name="connsiteX62" fmla="*/ 979084 w 1468960"/>
              <a:gd name="connsiteY62" fmla="*/ 207119 h 1186980"/>
              <a:gd name="connsiteX63" fmla="*/ 957607 w 1468960"/>
              <a:gd name="connsiteY63" fmla="*/ 173368 h 1186980"/>
              <a:gd name="connsiteX64" fmla="*/ 779311 w 1468960"/>
              <a:gd name="connsiteY64" fmla="*/ 132630 h 1186980"/>
              <a:gd name="connsiteX65" fmla="*/ 453231 w 1468960"/>
              <a:gd name="connsiteY65" fmla="*/ 408766 h 1186980"/>
              <a:gd name="connsiteX66" fmla="*/ 417606 w 1468960"/>
              <a:gd name="connsiteY66" fmla="*/ 336153 h 1186980"/>
              <a:gd name="connsiteX67" fmla="*/ 378913 w 1468960"/>
              <a:gd name="connsiteY67" fmla="*/ 408766 h 1186980"/>
              <a:gd name="connsiteX68" fmla="*/ 416754 w 1468960"/>
              <a:gd name="connsiteY68" fmla="*/ 477801 h 1186980"/>
              <a:gd name="connsiteX69" fmla="*/ 453231 w 1468960"/>
              <a:gd name="connsiteY69" fmla="*/ 408596 h 1186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468960" h="1186980">
                <a:moveTo>
                  <a:pt x="674" y="594562"/>
                </a:moveTo>
                <a:cubicBezTo>
                  <a:pt x="674" y="555017"/>
                  <a:pt x="-1031" y="515301"/>
                  <a:pt x="1015" y="475755"/>
                </a:cubicBezTo>
                <a:cubicBezTo>
                  <a:pt x="4083" y="415926"/>
                  <a:pt x="36810" y="387289"/>
                  <a:pt x="96640" y="385414"/>
                </a:cubicBezTo>
                <a:cubicBezTo>
                  <a:pt x="125617" y="384562"/>
                  <a:pt x="160219" y="399221"/>
                  <a:pt x="182379" y="375187"/>
                </a:cubicBezTo>
                <a:cubicBezTo>
                  <a:pt x="215106" y="339903"/>
                  <a:pt x="236583" y="295925"/>
                  <a:pt x="254651" y="251266"/>
                </a:cubicBezTo>
                <a:cubicBezTo>
                  <a:pt x="261129" y="235414"/>
                  <a:pt x="250049" y="221096"/>
                  <a:pt x="242038" y="207971"/>
                </a:cubicBezTo>
                <a:cubicBezTo>
                  <a:pt x="218174" y="169448"/>
                  <a:pt x="193458" y="131607"/>
                  <a:pt x="169765" y="92914"/>
                </a:cubicBezTo>
                <a:cubicBezTo>
                  <a:pt x="155958" y="70414"/>
                  <a:pt x="145560" y="46380"/>
                  <a:pt x="164140" y="21834"/>
                </a:cubicBezTo>
                <a:cubicBezTo>
                  <a:pt x="181697" y="-1518"/>
                  <a:pt x="207095" y="-3564"/>
                  <a:pt x="233345" y="3766"/>
                </a:cubicBezTo>
                <a:cubicBezTo>
                  <a:pt x="299992" y="22005"/>
                  <a:pt x="369027" y="34789"/>
                  <a:pt x="426640" y="76721"/>
                </a:cubicBezTo>
                <a:cubicBezTo>
                  <a:pt x="448118" y="92403"/>
                  <a:pt x="466527" y="84391"/>
                  <a:pt x="486129" y="76209"/>
                </a:cubicBezTo>
                <a:cubicBezTo>
                  <a:pt x="670391" y="-1177"/>
                  <a:pt x="856357" y="-4245"/>
                  <a:pt x="1038573" y="77232"/>
                </a:cubicBezTo>
                <a:cubicBezTo>
                  <a:pt x="1241414" y="167914"/>
                  <a:pt x="1365164" y="320982"/>
                  <a:pt x="1376926" y="550244"/>
                </a:cubicBezTo>
                <a:cubicBezTo>
                  <a:pt x="1379653" y="602573"/>
                  <a:pt x="1368403" y="654562"/>
                  <a:pt x="1353573" y="704846"/>
                </a:cubicBezTo>
                <a:cubicBezTo>
                  <a:pt x="1333971" y="771835"/>
                  <a:pt x="1359539" y="818028"/>
                  <a:pt x="1427210" y="831665"/>
                </a:cubicBezTo>
                <a:cubicBezTo>
                  <a:pt x="1448517" y="835926"/>
                  <a:pt x="1474426" y="834221"/>
                  <a:pt x="1467949" y="865415"/>
                </a:cubicBezTo>
                <a:cubicBezTo>
                  <a:pt x="1461642" y="895585"/>
                  <a:pt x="1434710" y="891324"/>
                  <a:pt x="1412210" y="888085"/>
                </a:cubicBezTo>
                <a:cubicBezTo>
                  <a:pt x="1377437" y="883142"/>
                  <a:pt x="1347948" y="866949"/>
                  <a:pt x="1324596" y="840358"/>
                </a:cubicBezTo>
                <a:cubicBezTo>
                  <a:pt x="1308232" y="821608"/>
                  <a:pt x="1294255" y="822630"/>
                  <a:pt x="1281471" y="844108"/>
                </a:cubicBezTo>
                <a:cubicBezTo>
                  <a:pt x="1278573" y="848881"/>
                  <a:pt x="1275335" y="854165"/>
                  <a:pt x="1271073" y="857403"/>
                </a:cubicBezTo>
                <a:cubicBezTo>
                  <a:pt x="1199823" y="910756"/>
                  <a:pt x="1206130" y="975358"/>
                  <a:pt x="1233403" y="1051040"/>
                </a:cubicBezTo>
                <a:cubicBezTo>
                  <a:pt x="1271755" y="1157063"/>
                  <a:pt x="1247039" y="1186381"/>
                  <a:pt x="1134028" y="1186381"/>
                </a:cubicBezTo>
                <a:cubicBezTo>
                  <a:pt x="1121244" y="1186381"/>
                  <a:pt x="1108630" y="1186381"/>
                  <a:pt x="1095846" y="1186381"/>
                </a:cubicBezTo>
                <a:cubicBezTo>
                  <a:pt x="1013687" y="1185870"/>
                  <a:pt x="986073" y="1194733"/>
                  <a:pt x="962209" y="1095017"/>
                </a:cubicBezTo>
                <a:cubicBezTo>
                  <a:pt x="957607" y="1075926"/>
                  <a:pt x="947550" y="1069960"/>
                  <a:pt x="928289" y="1074392"/>
                </a:cubicBezTo>
                <a:cubicBezTo>
                  <a:pt x="839311" y="1095358"/>
                  <a:pt x="749311" y="1100642"/>
                  <a:pt x="658629" y="1086324"/>
                </a:cubicBezTo>
                <a:cubicBezTo>
                  <a:pt x="633572" y="1082404"/>
                  <a:pt x="623856" y="1096210"/>
                  <a:pt x="616527" y="1117517"/>
                </a:cubicBezTo>
                <a:cubicBezTo>
                  <a:pt x="597606" y="1172233"/>
                  <a:pt x="581413" y="1184165"/>
                  <a:pt x="524311" y="1185870"/>
                </a:cubicBezTo>
                <a:cubicBezTo>
                  <a:pt x="484765" y="1186892"/>
                  <a:pt x="444879" y="1188085"/>
                  <a:pt x="405504" y="1185017"/>
                </a:cubicBezTo>
                <a:cubicBezTo>
                  <a:pt x="348402" y="1180585"/>
                  <a:pt x="320958" y="1145472"/>
                  <a:pt x="341072" y="1092631"/>
                </a:cubicBezTo>
                <a:cubicBezTo>
                  <a:pt x="369538" y="1017801"/>
                  <a:pt x="376356" y="953369"/>
                  <a:pt x="299992" y="903256"/>
                </a:cubicBezTo>
                <a:cubicBezTo>
                  <a:pt x="292151" y="898142"/>
                  <a:pt x="286697" y="888426"/>
                  <a:pt x="281924" y="879903"/>
                </a:cubicBezTo>
                <a:cubicBezTo>
                  <a:pt x="242720" y="811551"/>
                  <a:pt x="184595" y="788199"/>
                  <a:pt x="107038" y="796892"/>
                </a:cubicBezTo>
                <a:cubicBezTo>
                  <a:pt x="34424" y="805074"/>
                  <a:pt x="2549" y="773540"/>
                  <a:pt x="503" y="700414"/>
                </a:cubicBezTo>
                <a:cubicBezTo>
                  <a:pt x="-519" y="665130"/>
                  <a:pt x="333" y="629676"/>
                  <a:pt x="333" y="594221"/>
                </a:cubicBezTo>
                <a:lnTo>
                  <a:pt x="503" y="594221"/>
                </a:lnTo>
                <a:close/>
                <a:moveTo>
                  <a:pt x="845959" y="454107"/>
                </a:moveTo>
                <a:cubicBezTo>
                  <a:pt x="870505" y="484448"/>
                  <a:pt x="895902" y="505073"/>
                  <a:pt x="936471" y="494335"/>
                </a:cubicBezTo>
                <a:cubicBezTo>
                  <a:pt x="974311" y="484278"/>
                  <a:pt x="977380" y="477289"/>
                  <a:pt x="955221" y="444903"/>
                </a:cubicBezTo>
                <a:cubicBezTo>
                  <a:pt x="924368" y="400073"/>
                  <a:pt x="864198" y="410471"/>
                  <a:pt x="828914" y="375016"/>
                </a:cubicBezTo>
                <a:cubicBezTo>
                  <a:pt x="827379" y="373482"/>
                  <a:pt x="819198" y="375357"/>
                  <a:pt x="817493" y="377744"/>
                </a:cubicBezTo>
                <a:cubicBezTo>
                  <a:pt x="802323" y="400585"/>
                  <a:pt x="776073" y="399732"/>
                  <a:pt x="754084" y="407744"/>
                </a:cubicBezTo>
                <a:cubicBezTo>
                  <a:pt x="702095" y="426664"/>
                  <a:pt x="676868" y="457517"/>
                  <a:pt x="675504" y="506096"/>
                </a:cubicBezTo>
                <a:cubicBezTo>
                  <a:pt x="673970" y="558426"/>
                  <a:pt x="695788" y="588426"/>
                  <a:pt x="751186" y="610074"/>
                </a:cubicBezTo>
                <a:cubicBezTo>
                  <a:pt x="813061" y="634278"/>
                  <a:pt x="818004" y="642289"/>
                  <a:pt x="810845" y="706380"/>
                </a:cubicBezTo>
                <a:cubicBezTo>
                  <a:pt x="809993" y="714562"/>
                  <a:pt x="811698" y="724619"/>
                  <a:pt x="801641" y="728028"/>
                </a:cubicBezTo>
                <a:cubicBezTo>
                  <a:pt x="790050" y="731949"/>
                  <a:pt x="780504" y="723937"/>
                  <a:pt x="777607" y="715415"/>
                </a:cubicBezTo>
                <a:cubicBezTo>
                  <a:pt x="760050" y="663255"/>
                  <a:pt x="720845" y="682346"/>
                  <a:pt x="685902" y="685585"/>
                </a:cubicBezTo>
                <a:cubicBezTo>
                  <a:pt x="660334" y="687971"/>
                  <a:pt x="659482" y="700585"/>
                  <a:pt x="668857" y="720187"/>
                </a:cubicBezTo>
                <a:cubicBezTo>
                  <a:pt x="687266" y="758028"/>
                  <a:pt x="716413" y="782403"/>
                  <a:pt x="757323" y="792971"/>
                </a:cubicBezTo>
                <a:cubicBezTo>
                  <a:pt x="782550" y="799449"/>
                  <a:pt x="812379" y="800812"/>
                  <a:pt x="813232" y="838483"/>
                </a:cubicBezTo>
                <a:cubicBezTo>
                  <a:pt x="813402" y="845812"/>
                  <a:pt x="820732" y="851267"/>
                  <a:pt x="828573" y="849221"/>
                </a:cubicBezTo>
                <a:cubicBezTo>
                  <a:pt x="833004" y="848028"/>
                  <a:pt x="839652" y="842062"/>
                  <a:pt x="839482" y="838483"/>
                </a:cubicBezTo>
                <a:cubicBezTo>
                  <a:pt x="838800" y="802176"/>
                  <a:pt x="866925" y="801665"/>
                  <a:pt x="890959" y="795017"/>
                </a:cubicBezTo>
                <a:cubicBezTo>
                  <a:pt x="946357" y="779846"/>
                  <a:pt x="984880" y="735528"/>
                  <a:pt x="987607" y="684903"/>
                </a:cubicBezTo>
                <a:cubicBezTo>
                  <a:pt x="990675" y="628483"/>
                  <a:pt x="966471" y="593880"/>
                  <a:pt x="907152" y="569505"/>
                </a:cubicBezTo>
                <a:cubicBezTo>
                  <a:pt x="859198" y="549847"/>
                  <a:pt x="838744" y="511380"/>
                  <a:pt x="845789" y="454107"/>
                </a:cubicBezTo>
                <a:close/>
                <a:moveTo>
                  <a:pt x="779311" y="132630"/>
                </a:moveTo>
                <a:cubicBezTo>
                  <a:pt x="732095" y="132118"/>
                  <a:pt x="689823" y="133823"/>
                  <a:pt x="649084" y="146437"/>
                </a:cubicBezTo>
                <a:cubicBezTo>
                  <a:pt x="633572" y="151209"/>
                  <a:pt x="605447" y="149675"/>
                  <a:pt x="612947" y="176607"/>
                </a:cubicBezTo>
                <a:cubicBezTo>
                  <a:pt x="618913" y="197744"/>
                  <a:pt x="640732" y="188369"/>
                  <a:pt x="657095" y="185130"/>
                </a:cubicBezTo>
                <a:cubicBezTo>
                  <a:pt x="754084" y="165698"/>
                  <a:pt x="849880" y="160414"/>
                  <a:pt x="941243" y="208653"/>
                </a:cubicBezTo>
                <a:cubicBezTo>
                  <a:pt x="954027" y="215471"/>
                  <a:pt x="970391" y="222289"/>
                  <a:pt x="979084" y="207119"/>
                </a:cubicBezTo>
                <a:cubicBezTo>
                  <a:pt x="990334" y="187516"/>
                  <a:pt x="969880" y="180357"/>
                  <a:pt x="957607" y="173368"/>
                </a:cubicBezTo>
                <a:cubicBezTo>
                  <a:pt x="900845" y="141323"/>
                  <a:pt x="839141" y="129903"/>
                  <a:pt x="779311" y="132630"/>
                </a:cubicBezTo>
                <a:close/>
                <a:moveTo>
                  <a:pt x="453231" y="408766"/>
                </a:moveTo>
                <a:cubicBezTo>
                  <a:pt x="450163" y="380982"/>
                  <a:pt x="456470" y="337175"/>
                  <a:pt x="417606" y="336153"/>
                </a:cubicBezTo>
                <a:cubicBezTo>
                  <a:pt x="379936" y="335300"/>
                  <a:pt x="379424" y="377914"/>
                  <a:pt x="378913" y="408766"/>
                </a:cubicBezTo>
                <a:cubicBezTo>
                  <a:pt x="378572" y="438937"/>
                  <a:pt x="381470" y="477801"/>
                  <a:pt x="416754" y="477801"/>
                </a:cubicBezTo>
                <a:cubicBezTo>
                  <a:pt x="448799" y="477801"/>
                  <a:pt x="451015" y="439278"/>
                  <a:pt x="453231" y="40859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694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s-PE">
              <a:cs typeface="B Nazanin" panose="00000700000000000000" pitchFamily="2" charset="-78"/>
            </a:endParaRPr>
          </a:p>
        </p:txBody>
      </p:sp>
      <p:sp>
        <p:nvSpPr>
          <p:cNvPr id="19" name="Rectangle 14">
            <a:extLst>
              <a:ext uri="{FF2B5EF4-FFF2-40B4-BE49-F238E27FC236}">
                <a16:creationId xmlns:a16="http://schemas.microsoft.com/office/drawing/2014/main" id="{E4875BB3-0C18-421F-8FB8-4624529EED37}"/>
              </a:ext>
            </a:extLst>
          </p:cNvPr>
          <p:cNvSpPr/>
          <p:nvPr/>
        </p:nvSpPr>
        <p:spPr>
          <a:xfrm>
            <a:off x="0" y="6543967"/>
            <a:ext cx="11138658" cy="2462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20" name="Grupo 19">
            <a:extLst>
              <a:ext uri="{FF2B5EF4-FFF2-40B4-BE49-F238E27FC236}">
                <a16:creationId xmlns:a16="http://schemas.microsoft.com/office/drawing/2014/main" id="{E925B36C-1F19-4CFE-B75A-896057CD68C6}"/>
              </a:ext>
            </a:extLst>
          </p:cNvPr>
          <p:cNvGrpSpPr/>
          <p:nvPr/>
        </p:nvGrpSpPr>
        <p:grpSpPr>
          <a:xfrm>
            <a:off x="11474844" y="6043455"/>
            <a:ext cx="585373" cy="696764"/>
            <a:chOff x="11331036" y="143743"/>
            <a:chExt cx="647699" cy="770950"/>
          </a:xfrm>
        </p:grpSpPr>
        <p:sp>
          <p:nvSpPr>
            <p:cNvPr id="21" name="Forma libre: forma 20">
              <a:extLst>
                <a:ext uri="{FF2B5EF4-FFF2-40B4-BE49-F238E27FC236}">
                  <a16:creationId xmlns:a16="http://schemas.microsoft.com/office/drawing/2014/main" id="{C942CC2C-D1AA-4366-B10D-5CCC320D6220}"/>
                </a:ext>
              </a:extLst>
            </p:cNvPr>
            <p:cNvSpPr/>
            <p:nvPr/>
          </p:nvSpPr>
          <p:spPr>
            <a:xfrm>
              <a:off x="11331036" y="620324"/>
              <a:ext cx="647699" cy="294369"/>
            </a:xfrm>
            <a:custGeom>
              <a:avLst/>
              <a:gdLst>
                <a:gd name="connsiteX0" fmla="*/ 322886 w 647699"/>
                <a:gd name="connsiteY0" fmla="*/ 110957 h 294369"/>
                <a:gd name="connsiteX1" fmla="*/ 509957 w 647699"/>
                <a:gd name="connsiteY1" fmla="*/ 81810 h 294369"/>
                <a:gd name="connsiteX2" fmla="*/ 592349 w 647699"/>
                <a:gd name="connsiteY2" fmla="*/ 43805 h 294369"/>
                <a:gd name="connsiteX3" fmla="*/ 635211 w 647699"/>
                <a:gd name="connsiteY3" fmla="*/ 51044 h 294369"/>
                <a:gd name="connsiteX4" fmla="*/ 638259 w 647699"/>
                <a:gd name="connsiteY4" fmla="*/ 90192 h 294369"/>
                <a:gd name="connsiteX5" fmla="*/ 446521 w 647699"/>
                <a:gd name="connsiteY5" fmla="*/ 209540 h 294369"/>
                <a:gd name="connsiteX6" fmla="*/ 326315 w 647699"/>
                <a:gd name="connsiteY6" fmla="*/ 223352 h 294369"/>
                <a:gd name="connsiteX7" fmla="*/ 232018 w 647699"/>
                <a:gd name="connsiteY7" fmla="*/ 225733 h 294369"/>
                <a:gd name="connsiteX8" fmla="*/ 183250 w 647699"/>
                <a:gd name="connsiteY8" fmla="*/ 243545 h 294369"/>
                <a:gd name="connsiteX9" fmla="*/ 127338 w 647699"/>
                <a:gd name="connsiteY9" fmla="*/ 288788 h 294369"/>
                <a:gd name="connsiteX10" fmla="*/ 108764 w 647699"/>
                <a:gd name="connsiteY10" fmla="*/ 289836 h 294369"/>
                <a:gd name="connsiteX11" fmla="*/ 4275 w 647699"/>
                <a:gd name="connsiteY11" fmla="*/ 188585 h 294369"/>
                <a:gd name="connsiteX12" fmla="*/ 3227 w 647699"/>
                <a:gd name="connsiteY12" fmla="*/ 171726 h 294369"/>
                <a:gd name="connsiteX13" fmla="*/ 94953 w 647699"/>
                <a:gd name="connsiteY13" fmla="*/ 57140 h 294369"/>
                <a:gd name="connsiteX14" fmla="*/ 173439 w 647699"/>
                <a:gd name="connsiteY14" fmla="*/ 30280 h 294369"/>
                <a:gd name="connsiteX15" fmla="*/ 401658 w 647699"/>
                <a:gd name="connsiteY15" fmla="*/ 2562 h 294369"/>
                <a:gd name="connsiteX16" fmla="*/ 444711 w 647699"/>
                <a:gd name="connsiteY16" fmla="*/ 13230 h 294369"/>
                <a:gd name="connsiteX17" fmla="*/ 432995 w 647699"/>
                <a:gd name="connsiteY17" fmla="*/ 64665 h 294369"/>
                <a:gd name="connsiteX18" fmla="*/ 388514 w 647699"/>
                <a:gd name="connsiteY18" fmla="*/ 91907 h 294369"/>
                <a:gd name="connsiteX19" fmla="*/ 322791 w 647699"/>
                <a:gd name="connsiteY19" fmla="*/ 110957 h 29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47699" h="294369">
                  <a:moveTo>
                    <a:pt x="322886" y="110957"/>
                  </a:moveTo>
                  <a:cubicBezTo>
                    <a:pt x="391752" y="125911"/>
                    <a:pt x="452903" y="118577"/>
                    <a:pt x="509957" y="81810"/>
                  </a:cubicBezTo>
                  <a:cubicBezTo>
                    <a:pt x="535389" y="65427"/>
                    <a:pt x="561964" y="50187"/>
                    <a:pt x="592349" y="43805"/>
                  </a:cubicBezTo>
                  <a:cubicBezTo>
                    <a:pt x="607589" y="40567"/>
                    <a:pt x="622162" y="41996"/>
                    <a:pt x="635211" y="51044"/>
                  </a:cubicBezTo>
                  <a:cubicBezTo>
                    <a:pt x="650451" y="61712"/>
                    <a:pt x="652070" y="77810"/>
                    <a:pt x="638259" y="90192"/>
                  </a:cubicBezTo>
                  <a:cubicBezTo>
                    <a:pt x="581300" y="141056"/>
                    <a:pt x="518435" y="182585"/>
                    <a:pt x="446521" y="209540"/>
                  </a:cubicBezTo>
                  <a:cubicBezTo>
                    <a:pt x="407564" y="224114"/>
                    <a:pt x="366511" y="220304"/>
                    <a:pt x="326315" y="223352"/>
                  </a:cubicBezTo>
                  <a:cubicBezTo>
                    <a:pt x="294978" y="225733"/>
                    <a:pt x="263450" y="225447"/>
                    <a:pt x="232018" y="225733"/>
                  </a:cubicBezTo>
                  <a:cubicBezTo>
                    <a:pt x="213444" y="225923"/>
                    <a:pt x="198014" y="233829"/>
                    <a:pt x="183250" y="243545"/>
                  </a:cubicBezTo>
                  <a:cubicBezTo>
                    <a:pt x="163152" y="256784"/>
                    <a:pt x="144769" y="272215"/>
                    <a:pt x="127338" y="288788"/>
                  </a:cubicBezTo>
                  <a:cubicBezTo>
                    <a:pt x="120671" y="295075"/>
                    <a:pt x="115908" y="296885"/>
                    <a:pt x="108764" y="289836"/>
                  </a:cubicBezTo>
                  <a:cubicBezTo>
                    <a:pt x="74093" y="255927"/>
                    <a:pt x="39232" y="222209"/>
                    <a:pt x="4275" y="188585"/>
                  </a:cubicBezTo>
                  <a:cubicBezTo>
                    <a:pt x="-1630" y="182870"/>
                    <a:pt x="-868" y="177822"/>
                    <a:pt x="3227" y="171726"/>
                  </a:cubicBezTo>
                  <a:cubicBezTo>
                    <a:pt x="30374" y="130769"/>
                    <a:pt x="58949" y="90954"/>
                    <a:pt x="94953" y="57140"/>
                  </a:cubicBezTo>
                  <a:cubicBezTo>
                    <a:pt x="117051" y="36376"/>
                    <a:pt x="145245" y="31232"/>
                    <a:pt x="173439" y="30280"/>
                  </a:cubicBezTo>
                  <a:cubicBezTo>
                    <a:pt x="250401" y="27708"/>
                    <a:pt x="326030" y="15611"/>
                    <a:pt x="401658" y="2562"/>
                  </a:cubicBezTo>
                  <a:cubicBezTo>
                    <a:pt x="417089" y="-105"/>
                    <a:pt x="434329" y="-4677"/>
                    <a:pt x="444711" y="13230"/>
                  </a:cubicBezTo>
                  <a:cubicBezTo>
                    <a:pt x="452426" y="26470"/>
                    <a:pt x="446807" y="50473"/>
                    <a:pt x="432995" y="64665"/>
                  </a:cubicBezTo>
                  <a:cubicBezTo>
                    <a:pt x="420613" y="77524"/>
                    <a:pt x="405944" y="86954"/>
                    <a:pt x="388514" y="91907"/>
                  </a:cubicBezTo>
                  <a:cubicBezTo>
                    <a:pt x="367749" y="97812"/>
                    <a:pt x="346985" y="103908"/>
                    <a:pt x="322791" y="11095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2" name="Forma libre: forma 21">
              <a:extLst>
                <a:ext uri="{FF2B5EF4-FFF2-40B4-BE49-F238E27FC236}">
                  <a16:creationId xmlns:a16="http://schemas.microsoft.com/office/drawing/2014/main" id="{B39A246C-7DA0-4702-8F4C-32052155DB23}"/>
                </a:ext>
              </a:extLst>
            </p:cNvPr>
            <p:cNvSpPr/>
            <p:nvPr/>
          </p:nvSpPr>
          <p:spPr>
            <a:xfrm>
              <a:off x="11490156" y="143743"/>
              <a:ext cx="327871" cy="443317"/>
            </a:xfrm>
            <a:custGeom>
              <a:avLst/>
              <a:gdLst>
                <a:gd name="connsiteX0" fmla="*/ 127 w 327871"/>
                <a:gd name="connsiteY0" fmla="*/ 307883 h 443317"/>
                <a:gd name="connsiteX1" fmla="*/ 92615 w 327871"/>
                <a:gd name="connsiteY1" fmla="*/ 127480 h 443317"/>
                <a:gd name="connsiteX2" fmla="*/ 107855 w 327871"/>
                <a:gd name="connsiteY2" fmla="*/ 118812 h 443317"/>
                <a:gd name="connsiteX3" fmla="*/ 112332 w 327871"/>
                <a:gd name="connsiteY3" fmla="*/ 92714 h 443317"/>
                <a:gd name="connsiteX4" fmla="*/ 77851 w 327871"/>
                <a:gd name="connsiteY4" fmla="*/ 54899 h 443317"/>
                <a:gd name="connsiteX5" fmla="*/ 70422 w 327871"/>
                <a:gd name="connsiteY5" fmla="*/ 44517 h 443317"/>
                <a:gd name="connsiteX6" fmla="*/ 64992 w 327871"/>
                <a:gd name="connsiteY6" fmla="*/ 10132 h 443317"/>
                <a:gd name="connsiteX7" fmla="*/ 98425 w 327871"/>
                <a:gd name="connsiteY7" fmla="*/ 1083 h 443317"/>
                <a:gd name="connsiteX8" fmla="*/ 131763 w 327871"/>
                <a:gd name="connsiteY8" fmla="*/ 13561 h 443317"/>
                <a:gd name="connsiteX9" fmla="*/ 137097 w 327871"/>
                <a:gd name="connsiteY9" fmla="*/ 15847 h 443317"/>
                <a:gd name="connsiteX10" fmla="*/ 177864 w 327871"/>
                <a:gd name="connsiteY10" fmla="*/ 17371 h 443317"/>
                <a:gd name="connsiteX11" fmla="*/ 238633 w 327871"/>
                <a:gd name="connsiteY11" fmla="*/ 16037 h 443317"/>
                <a:gd name="connsiteX12" fmla="*/ 276543 w 327871"/>
                <a:gd name="connsiteY12" fmla="*/ 25943 h 443317"/>
                <a:gd name="connsiteX13" fmla="*/ 272923 w 327871"/>
                <a:gd name="connsiteY13" fmla="*/ 61662 h 443317"/>
                <a:gd name="connsiteX14" fmla="*/ 224917 w 327871"/>
                <a:gd name="connsiteY14" fmla="*/ 110430 h 443317"/>
                <a:gd name="connsiteX15" fmla="*/ 225774 w 327871"/>
                <a:gd name="connsiteY15" fmla="*/ 122527 h 443317"/>
                <a:gd name="connsiteX16" fmla="*/ 322644 w 327871"/>
                <a:gd name="connsiteY16" fmla="*/ 356556 h 443317"/>
                <a:gd name="connsiteX17" fmla="*/ 255207 w 327871"/>
                <a:gd name="connsiteY17" fmla="*/ 430565 h 443317"/>
                <a:gd name="connsiteX18" fmla="*/ 70517 w 327871"/>
                <a:gd name="connsiteY18" fmla="*/ 430280 h 443317"/>
                <a:gd name="connsiteX19" fmla="*/ 127 w 327871"/>
                <a:gd name="connsiteY19" fmla="*/ 328648 h 443317"/>
                <a:gd name="connsiteX20" fmla="*/ 127 w 327871"/>
                <a:gd name="connsiteY20" fmla="*/ 307883 h 443317"/>
                <a:gd name="connsiteX21" fmla="*/ 111284 w 327871"/>
                <a:gd name="connsiteY21" fmla="*/ 320361 h 443317"/>
                <a:gd name="connsiteX22" fmla="*/ 127381 w 327871"/>
                <a:gd name="connsiteY22" fmla="*/ 338078 h 443317"/>
                <a:gd name="connsiteX23" fmla="*/ 150908 w 327871"/>
                <a:gd name="connsiteY23" fmla="*/ 357032 h 443317"/>
                <a:gd name="connsiteX24" fmla="*/ 164433 w 327871"/>
                <a:gd name="connsiteY24" fmla="*/ 371320 h 443317"/>
                <a:gd name="connsiteX25" fmla="*/ 175958 w 327871"/>
                <a:gd name="connsiteY25" fmla="*/ 356937 h 443317"/>
                <a:gd name="connsiteX26" fmla="*/ 190532 w 327871"/>
                <a:gd name="connsiteY26" fmla="*/ 335696 h 443317"/>
                <a:gd name="connsiteX27" fmla="*/ 214535 w 327871"/>
                <a:gd name="connsiteY27" fmla="*/ 299692 h 443317"/>
                <a:gd name="connsiteX28" fmla="*/ 185674 w 327871"/>
                <a:gd name="connsiteY28" fmla="*/ 267783 h 443317"/>
                <a:gd name="connsiteX29" fmla="*/ 153003 w 327871"/>
                <a:gd name="connsiteY29" fmla="*/ 260449 h 443317"/>
                <a:gd name="connsiteX30" fmla="*/ 144240 w 327871"/>
                <a:gd name="connsiteY30" fmla="*/ 252448 h 443317"/>
                <a:gd name="connsiteX31" fmla="*/ 151765 w 327871"/>
                <a:gd name="connsiteY31" fmla="*/ 243209 h 443317"/>
                <a:gd name="connsiteX32" fmla="*/ 185388 w 327871"/>
                <a:gd name="connsiteY32" fmla="*/ 248828 h 443317"/>
                <a:gd name="connsiteX33" fmla="*/ 203009 w 327871"/>
                <a:gd name="connsiteY33" fmla="*/ 254829 h 443317"/>
                <a:gd name="connsiteX34" fmla="*/ 208820 w 327871"/>
                <a:gd name="connsiteY34" fmla="*/ 225397 h 443317"/>
                <a:gd name="connsiteX35" fmla="*/ 192056 w 327871"/>
                <a:gd name="connsiteY35" fmla="*/ 215681 h 443317"/>
                <a:gd name="connsiteX36" fmla="*/ 176625 w 327871"/>
                <a:gd name="connsiteY36" fmla="*/ 204442 h 443317"/>
                <a:gd name="connsiteX37" fmla="*/ 163481 w 327871"/>
                <a:gd name="connsiteY37" fmla="*/ 185868 h 443317"/>
                <a:gd name="connsiteX38" fmla="*/ 150527 w 327871"/>
                <a:gd name="connsiteY38" fmla="*/ 204632 h 443317"/>
                <a:gd name="connsiteX39" fmla="*/ 140240 w 327871"/>
                <a:gd name="connsiteY39" fmla="*/ 220063 h 443317"/>
                <a:gd name="connsiteX40" fmla="*/ 117570 w 327871"/>
                <a:gd name="connsiteY40" fmla="*/ 254734 h 443317"/>
                <a:gd name="connsiteX41" fmla="*/ 146431 w 327871"/>
                <a:gd name="connsiteY41" fmla="*/ 285023 h 443317"/>
                <a:gd name="connsiteX42" fmla="*/ 179197 w 327871"/>
                <a:gd name="connsiteY42" fmla="*/ 292262 h 443317"/>
                <a:gd name="connsiteX43" fmla="*/ 187960 w 327871"/>
                <a:gd name="connsiteY43" fmla="*/ 300359 h 443317"/>
                <a:gd name="connsiteX44" fmla="*/ 182721 w 327871"/>
                <a:gd name="connsiteY44" fmla="*/ 311122 h 443317"/>
                <a:gd name="connsiteX45" fmla="*/ 138716 w 327871"/>
                <a:gd name="connsiteY45" fmla="*/ 306169 h 443317"/>
                <a:gd name="connsiteX46" fmla="*/ 121761 w 327871"/>
                <a:gd name="connsiteY46" fmla="*/ 295120 h 443317"/>
                <a:gd name="connsiteX47" fmla="*/ 111284 w 327871"/>
                <a:gd name="connsiteY47" fmla="*/ 320647 h 44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27871" h="443317">
                  <a:moveTo>
                    <a:pt x="127" y="307883"/>
                  </a:moveTo>
                  <a:cubicBezTo>
                    <a:pt x="2508" y="233207"/>
                    <a:pt x="30702" y="171676"/>
                    <a:pt x="92615" y="127480"/>
                  </a:cubicBezTo>
                  <a:cubicBezTo>
                    <a:pt x="97377" y="124051"/>
                    <a:pt x="102616" y="121289"/>
                    <a:pt x="107855" y="118812"/>
                  </a:cubicBezTo>
                  <a:cubicBezTo>
                    <a:pt x="126333" y="110049"/>
                    <a:pt x="126714" y="108525"/>
                    <a:pt x="112332" y="92714"/>
                  </a:cubicBezTo>
                  <a:cubicBezTo>
                    <a:pt x="100902" y="80045"/>
                    <a:pt x="89281" y="67568"/>
                    <a:pt x="77851" y="54899"/>
                  </a:cubicBezTo>
                  <a:cubicBezTo>
                    <a:pt x="74994" y="51756"/>
                    <a:pt x="72422" y="48232"/>
                    <a:pt x="70422" y="44517"/>
                  </a:cubicBezTo>
                  <a:cubicBezTo>
                    <a:pt x="64516" y="33754"/>
                    <a:pt x="57182" y="22229"/>
                    <a:pt x="64992" y="10132"/>
                  </a:cubicBezTo>
                  <a:cubicBezTo>
                    <a:pt x="72803" y="-1870"/>
                    <a:pt x="86328" y="-631"/>
                    <a:pt x="98425" y="1083"/>
                  </a:cubicBezTo>
                  <a:cubicBezTo>
                    <a:pt x="110236" y="2798"/>
                    <a:pt x="123285" y="2226"/>
                    <a:pt x="131763" y="13561"/>
                  </a:cubicBezTo>
                  <a:cubicBezTo>
                    <a:pt x="132810" y="14990"/>
                    <a:pt x="136430" y="16418"/>
                    <a:pt x="137097" y="15847"/>
                  </a:cubicBezTo>
                  <a:cubicBezTo>
                    <a:pt x="151194" y="3750"/>
                    <a:pt x="164243" y="17276"/>
                    <a:pt x="177864" y="17371"/>
                  </a:cubicBezTo>
                  <a:cubicBezTo>
                    <a:pt x="198152" y="17561"/>
                    <a:pt x="218059" y="22610"/>
                    <a:pt x="238633" y="16037"/>
                  </a:cubicBezTo>
                  <a:cubicBezTo>
                    <a:pt x="251682" y="11846"/>
                    <a:pt x="267208" y="12894"/>
                    <a:pt x="276543" y="25943"/>
                  </a:cubicBezTo>
                  <a:cubicBezTo>
                    <a:pt x="285210" y="38040"/>
                    <a:pt x="280638" y="50804"/>
                    <a:pt x="272923" y="61662"/>
                  </a:cubicBezTo>
                  <a:cubicBezTo>
                    <a:pt x="259588" y="80426"/>
                    <a:pt x="243777" y="97095"/>
                    <a:pt x="224917" y="110430"/>
                  </a:cubicBezTo>
                  <a:cubicBezTo>
                    <a:pt x="217487" y="115669"/>
                    <a:pt x="218345" y="118431"/>
                    <a:pt x="225774" y="122527"/>
                  </a:cubicBezTo>
                  <a:cubicBezTo>
                    <a:pt x="299593" y="162818"/>
                    <a:pt x="343599" y="266735"/>
                    <a:pt x="322644" y="356556"/>
                  </a:cubicBezTo>
                  <a:cubicBezTo>
                    <a:pt x="313881" y="394085"/>
                    <a:pt x="292354" y="420469"/>
                    <a:pt x="255207" y="430565"/>
                  </a:cubicBezTo>
                  <a:cubicBezTo>
                    <a:pt x="193866" y="447329"/>
                    <a:pt x="131667" y="447901"/>
                    <a:pt x="70517" y="430280"/>
                  </a:cubicBezTo>
                  <a:cubicBezTo>
                    <a:pt x="25940" y="417421"/>
                    <a:pt x="2413" y="381035"/>
                    <a:pt x="127" y="328648"/>
                  </a:cubicBezTo>
                  <a:cubicBezTo>
                    <a:pt x="-159" y="321695"/>
                    <a:pt x="127" y="314741"/>
                    <a:pt x="127" y="307883"/>
                  </a:cubicBezTo>
                  <a:close/>
                  <a:moveTo>
                    <a:pt x="111284" y="320361"/>
                  </a:moveTo>
                  <a:cubicBezTo>
                    <a:pt x="111951" y="327029"/>
                    <a:pt x="112617" y="340268"/>
                    <a:pt x="127381" y="338078"/>
                  </a:cubicBezTo>
                  <a:cubicBezTo>
                    <a:pt x="144145" y="335601"/>
                    <a:pt x="151479" y="339221"/>
                    <a:pt x="150908" y="357032"/>
                  </a:cubicBezTo>
                  <a:cubicBezTo>
                    <a:pt x="150717" y="364652"/>
                    <a:pt x="154527" y="372082"/>
                    <a:pt x="164433" y="371320"/>
                  </a:cubicBezTo>
                  <a:cubicBezTo>
                    <a:pt x="172910" y="370653"/>
                    <a:pt x="176530" y="364748"/>
                    <a:pt x="175958" y="356937"/>
                  </a:cubicBezTo>
                  <a:cubicBezTo>
                    <a:pt x="175197" y="345698"/>
                    <a:pt x="179769" y="339792"/>
                    <a:pt x="190532" y="335696"/>
                  </a:cubicBezTo>
                  <a:cubicBezTo>
                    <a:pt x="206439" y="329600"/>
                    <a:pt x="215392" y="314551"/>
                    <a:pt x="214535" y="299692"/>
                  </a:cubicBezTo>
                  <a:cubicBezTo>
                    <a:pt x="213678" y="284357"/>
                    <a:pt x="203772" y="272927"/>
                    <a:pt x="185674" y="267783"/>
                  </a:cubicBezTo>
                  <a:cubicBezTo>
                    <a:pt x="175006" y="264735"/>
                    <a:pt x="163862" y="263116"/>
                    <a:pt x="153003" y="260449"/>
                  </a:cubicBezTo>
                  <a:cubicBezTo>
                    <a:pt x="148908" y="259401"/>
                    <a:pt x="144526" y="257591"/>
                    <a:pt x="144240" y="252448"/>
                  </a:cubicBezTo>
                  <a:cubicBezTo>
                    <a:pt x="143955" y="247495"/>
                    <a:pt x="147669" y="244637"/>
                    <a:pt x="151765" y="243209"/>
                  </a:cubicBezTo>
                  <a:cubicBezTo>
                    <a:pt x="163957" y="238827"/>
                    <a:pt x="175958" y="237589"/>
                    <a:pt x="185388" y="248828"/>
                  </a:cubicBezTo>
                  <a:cubicBezTo>
                    <a:pt x="190341" y="254639"/>
                    <a:pt x="196247" y="259782"/>
                    <a:pt x="203009" y="254829"/>
                  </a:cubicBezTo>
                  <a:cubicBezTo>
                    <a:pt x="213011" y="247495"/>
                    <a:pt x="210630" y="235684"/>
                    <a:pt x="208820" y="225397"/>
                  </a:cubicBezTo>
                  <a:cubicBezTo>
                    <a:pt x="207296" y="216634"/>
                    <a:pt x="201009" y="213205"/>
                    <a:pt x="192056" y="215681"/>
                  </a:cubicBezTo>
                  <a:cubicBezTo>
                    <a:pt x="182245" y="218348"/>
                    <a:pt x="176435" y="215681"/>
                    <a:pt x="176625" y="204442"/>
                  </a:cubicBezTo>
                  <a:cubicBezTo>
                    <a:pt x="176816" y="195107"/>
                    <a:pt x="173673" y="185963"/>
                    <a:pt x="163481" y="185868"/>
                  </a:cubicBezTo>
                  <a:cubicBezTo>
                    <a:pt x="152813" y="185773"/>
                    <a:pt x="150527" y="195774"/>
                    <a:pt x="150527" y="204632"/>
                  </a:cubicBezTo>
                  <a:cubicBezTo>
                    <a:pt x="150527" y="212633"/>
                    <a:pt x="148050" y="216729"/>
                    <a:pt x="140240" y="220063"/>
                  </a:cubicBezTo>
                  <a:cubicBezTo>
                    <a:pt x="125667" y="226349"/>
                    <a:pt x="115475" y="237208"/>
                    <a:pt x="117570" y="254734"/>
                  </a:cubicBezTo>
                  <a:cubicBezTo>
                    <a:pt x="119666" y="271593"/>
                    <a:pt x="130620" y="281023"/>
                    <a:pt x="146431" y="285023"/>
                  </a:cubicBezTo>
                  <a:cubicBezTo>
                    <a:pt x="157290" y="287786"/>
                    <a:pt x="168243" y="289691"/>
                    <a:pt x="179197" y="292262"/>
                  </a:cubicBezTo>
                  <a:cubicBezTo>
                    <a:pt x="183483" y="293310"/>
                    <a:pt x="187198" y="295501"/>
                    <a:pt x="187960" y="300359"/>
                  </a:cubicBezTo>
                  <a:cubicBezTo>
                    <a:pt x="188817" y="305216"/>
                    <a:pt x="186436" y="308455"/>
                    <a:pt x="182721" y="311122"/>
                  </a:cubicBezTo>
                  <a:cubicBezTo>
                    <a:pt x="171101" y="319599"/>
                    <a:pt x="147479" y="317218"/>
                    <a:pt x="138716" y="306169"/>
                  </a:cubicBezTo>
                  <a:cubicBezTo>
                    <a:pt x="134144" y="300359"/>
                    <a:pt x="130905" y="291786"/>
                    <a:pt x="121761" y="295120"/>
                  </a:cubicBezTo>
                  <a:cubicBezTo>
                    <a:pt x="112427" y="298454"/>
                    <a:pt x="110998" y="307407"/>
                    <a:pt x="111284" y="32064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  <p:sp>
        <p:nvSpPr>
          <p:cNvPr id="3" name="Rectangle 130">
            <a:extLst>
              <a:ext uri="{FF2B5EF4-FFF2-40B4-BE49-F238E27FC236}">
                <a16:creationId xmlns:a16="http://schemas.microsoft.com/office/drawing/2014/main" id="{BFA7C169-44A1-7FD9-4698-1519BC8DDA11}"/>
              </a:ext>
            </a:extLst>
          </p:cNvPr>
          <p:cNvSpPr/>
          <p:nvPr/>
        </p:nvSpPr>
        <p:spPr>
          <a:xfrm>
            <a:off x="5598361" y="1876499"/>
            <a:ext cx="544577" cy="54704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4" name="Block Arc 14">
            <a:extLst>
              <a:ext uri="{FF2B5EF4-FFF2-40B4-BE49-F238E27FC236}">
                <a16:creationId xmlns:a16="http://schemas.microsoft.com/office/drawing/2014/main" id="{150982CE-6576-D816-C442-3CD2411F01BD}"/>
              </a:ext>
            </a:extLst>
          </p:cNvPr>
          <p:cNvSpPr/>
          <p:nvPr/>
        </p:nvSpPr>
        <p:spPr>
          <a:xfrm rot="16200000">
            <a:off x="2311544" y="1855960"/>
            <a:ext cx="567400" cy="567775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43533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A5F156E-129D-4E9A-8C83-6D943586F855}"/>
              </a:ext>
            </a:extLst>
          </p:cNvPr>
          <p:cNvGrpSpPr/>
          <p:nvPr/>
        </p:nvGrpSpPr>
        <p:grpSpPr>
          <a:xfrm>
            <a:off x="1053342" y="1053343"/>
            <a:ext cx="10085316" cy="1579920"/>
            <a:chOff x="1053342" y="1053343"/>
            <a:chExt cx="10085316" cy="157992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9630D4E-70AA-4897-9FB0-D14895BBE4E0}"/>
                </a:ext>
              </a:extLst>
            </p:cNvPr>
            <p:cNvSpPr txBox="1"/>
            <p:nvPr/>
          </p:nvSpPr>
          <p:spPr>
            <a:xfrm>
              <a:off x="1053342" y="1053343"/>
              <a:ext cx="3101342" cy="1579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5800"/>
                </a:lnSpc>
              </a:pPr>
              <a:r>
                <a:rPr lang="fa-IR" sz="5000" b="1" dirty="0">
                  <a:latin typeface="+mj-lt"/>
                  <a:cs typeface="B Nazanin" panose="00000700000000000000" pitchFamily="2" charset="-78"/>
                </a:rPr>
                <a:t>خدمات</a:t>
              </a:r>
            </a:p>
            <a:p>
              <a:pPr algn="r" rtl="1">
                <a:lnSpc>
                  <a:spcPts val="5800"/>
                </a:lnSpc>
              </a:pPr>
              <a:r>
                <a:rPr lang="fa-IR" sz="5000" b="1" dirty="0">
                  <a:latin typeface="+mj-lt"/>
                  <a:cs typeface="B Nazanin" panose="00000700000000000000" pitchFamily="2" charset="-78"/>
                </a:rPr>
                <a:t>اسلاید</a:t>
              </a:r>
              <a:endParaRPr lang="en-US" sz="5000" b="1" dirty="0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64C9BAB-1430-4727-A7D7-B5D2AD94D9E8}"/>
                </a:ext>
              </a:extLst>
            </p:cNvPr>
            <p:cNvSpPr txBox="1"/>
            <p:nvPr/>
          </p:nvSpPr>
          <p:spPr>
            <a:xfrm>
              <a:off x="5778500" y="1053343"/>
              <a:ext cx="5360158" cy="1525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1900"/>
                </a:lnSpc>
              </a:pPr>
              <a:r>
                <a:rPr lang="fa-I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</a:p>
            <a:p>
              <a:pPr algn="r" rtl="1">
                <a:lnSpc>
                  <a:spcPts val="1900"/>
                </a:lnSpc>
              </a:pP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endParaRPr>
            </a:p>
            <a:p>
              <a:pPr algn="r" rtl="1">
                <a:lnSpc>
                  <a:spcPts val="1900"/>
                </a:lnSpc>
              </a:pPr>
              <a:r>
                <a:rPr lang="fa-I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cs typeface="B Nazanin" panose="00000700000000000000" pitchFamily="2" charset="-78"/>
                </a:rPr>
  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19CBEDC-335D-492B-BF1D-D83F923A07D4}"/>
              </a:ext>
            </a:extLst>
          </p:cNvPr>
          <p:cNvGrpSpPr/>
          <p:nvPr/>
        </p:nvGrpSpPr>
        <p:grpSpPr>
          <a:xfrm>
            <a:off x="4794267" y="4586631"/>
            <a:ext cx="2603465" cy="1226361"/>
            <a:chOff x="4794267" y="4586631"/>
            <a:chExt cx="2603465" cy="122636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1083B87-8605-4CD4-9431-13CFAA7840BF}"/>
                </a:ext>
              </a:extLst>
            </p:cNvPr>
            <p:cNvSpPr txBox="1"/>
            <p:nvPr/>
          </p:nvSpPr>
          <p:spPr>
            <a:xfrm>
              <a:off x="4794267" y="5012132"/>
              <a:ext cx="2603465" cy="80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ts val="1900"/>
                </a:lnSpc>
              </a:pPr>
              <a:r>
                <a:rPr lang="fa-I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9618B3A-70CC-4FCC-9547-35B04F22F3E8}"/>
                </a:ext>
              </a:extLst>
            </p:cNvPr>
            <p:cNvSpPr txBox="1"/>
            <p:nvPr/>
          </p:nvSpPr>
          <p:spPr>
            <a:xfrm>
              <a:off x="4794267" y="4586631"/>
              <a:ext cx="260346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500" b="1" dirty="0">
                  <a:cs typeface="B Nazanin" panose="00000700000000000000" pitchFamily="2" charset="-78"/>
                </a:rPr>
                <a:t>عنوان مثال در اینجا</a:t>
              </a:r>
              <a:endParaRPr lang="en-US" sz="1500" b="1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8D83CB7-A651-4ADD-B58C-D8CA8B0B339D}"/>
              </a:ext>
            </a:extLst>
          </p:cNvPr>
          <p:cNvGrpSpPr/>
          <p:nvPr/>
        </p:nvGrpSpPr>
        <p:grpSpPr>
          <a:xfrm>
            <a:off x="8535193" y="4586631"/>
            <a:ext cx="2603465" cy="1226361"/>
            <a:chOff x="8535193" y="4586631"/>
            <a:chExt cx="2603465" cy="122636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2041DB1-72FE-4F28-8248-50C44F221523}"/>
                </a:ext>
              </a:extLst>
            </p:cNvPr>
            <p:cNvSpPr txBox="1"/>
            <p:nvPr/>
          </p:nvSpPr>
          <p:spPr>
            <a:xfrm>
              <a:off x="8535193" y="5012132"/>
              <a:ext cx="2603465" cy="80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ts val="1900"/>
                </a:lnSpc>
              </a:pPr>
              <a:r>
                <a:rPr lang="fa-I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EFA4A2A-4C84-4691-A222-1265E260DF37}"/>
                </a:ext>
              </a:extLst>
            </p:cNvPr>
            <p:cNvSpPr txBox="1"/>
            <p:nvPr/>
          </p:nvSpPr>
          <p:spPr>
            <a:xfrm>
              <a:off x="8535193" y="4586631"/>
              <a:ext cx="260346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500" b="1" dirty="0">
                  <a:cs typeface="B Nazanin" panose="00000700000000000000" pitchFamily="2" charset="-78"/>
                </a:rPr>
                <a:t>عنوان مثال در اینجا</a:t>
              </a:r>
              <a:endParaRPr lang="en-US" sz="1500" b="1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EAD8160-3B11-4B6C-B96B-BA2F6DB8644F}"/>
              </a:ext>
            </a:extLst>
          </p:cNvPr>
          <p:cNvGrpSpPr/>
          <p:nvPr/>
        </p:nvGrpSpPr>
        <p:grpSpPr>
          <a:xfrm>
            <a:off x="1053342" y="4586631"/>
            <a:ext cx="2603465" cy="1226361"/>
            <a:chOff x="1053342" y="4586631"/>
            <a:chExt cx="2603465" cy="122636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A252D5B-CFCA-4782-B548-C09508B8EC71}"/>
                </a:ext>
              </a:extLst>
            </p:cNvPr>
            <p:cNvSpPr txBox="1"/>
            <p:nvPr/>
          </p:nvSpPr>
          <p:spPr>
            <a:xfrm>
              <a:off x="1053342" y="5012132"/>
              <a:ext cx="2603465" cy="80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ts val="1900"/>
                </a:lnSpc>
              </a:pPr>
              <a:r>
                <a:rPr lang="fa-I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493B0B8-FF80-42E1-9D1D-E903E0B9ECB8}"/>
                </a:ext>
              </a:extLst>
            </p:cNvPr>
            <p:cNvSpPr txBox="1"/>
            <p:nvPr/>
          </p:nvSpPr>
          <p:spPr>
            <a:xfrm>
              <a:off x="1053342" y="4586631"/>
              <a:ext cx="260346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500" b="1" dirty="0">
                  <a:cs typeface="B Nazanin" panose="00000700000000000000" pitchFamily="2" charset="-78"/>
                </a:rPr>
                <a:t>عنوان مثال در اینجا</a:t>
              </a:r>
              <a:endParaRPr lang="en-US" sz="1500" b="1" dirty="0">
                <a:cs typeface="B Nazanin" panose="00000700000000000000" pitchFamily="2" charset="-78"/>
              </a:endParaRPr>
            </a:p>
          </p:txBody>
        </p:sp>
      </p:grp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7B3E6A8-4B0F-4490-B731-6693B22333E7}"/>
              </a:ext>
            </a:extLst>
          </p:cNvPr>
          <p:cNvCxnSpPr/>
          <p:nvPr/>
        </p:nvCxnSpPr>
        <p:spPr>
          <a:xfrm>
            <a:off x="4225537" y="3625669"/>
            <a:ext cx="0" cy="2118028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93C4864-A3DF-4D62-97C0-33A0B271F26B}"/>
              </a:ext>
            </a:extLst>
          </p:cNvPr>
          <p:cNvCxnSpPr/>
          <p:nvPr/>
        </p:nvCxnSpPr>
        <p:spPr>
          <a:xfrm>
            <a:off x="7966462" y="3625669"/>
            <a:ext cx="0" cy="2118028"/>
          </a:xfrm>
          <a:prstGeom prst="line">
            <a:avLst/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4">
            <a:extLst>
              <a:ext uri="{FF2B5EF4-FFF2-40B4-BE49-F238E27FC236}">
                <a16:creationId xmlns:a16="http://schemas.microsoft.com/office/drawing/2014/main" id="{F3837EA6-7474-4A50-96E9-12E926DE4278}"/>
              </a:ext>
            </a:extLst>
          </p:cNvPr>
          <p:cNvSpPr/>
          <p:nvPr/>
        </p:nvSpPr>
        <p:spPr>
          <a:xfrm>
            <a:off x="0" y="6057304"/>
            <a:ext cx="12192000" cy="8006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2" name="Google Shape;5984;p67">
            <a:extLst>
              <a:ext uri="{FF2B5EF4-FFF2-40B4-BE49-F238E27FC236}">
                <a16:creationId xmlns:a16="http://schemas.microsoft.com/office/drawing/2014/main" id="{4DCEFAB2-781D-6D9C-B987-44435DF0127E}"/>
              </a:ext>
            </a:extLst>
          </p:cNvPr>
          <p:cNvGrpSpPr/>
          <p:nvPr/>
        </p:nvGrpSpPr>
        <p:grpSpPr>
          <a:xfrm>
            <a:off x="9434919" y="3654126"/>
            <a:ext cx="554819" cy="553467"/>
            <a:chOff x="-41111350" y="3239100"/>
            <a:chExt cx="318200" cy="317425"/>
          </a:xfrm>
          <a:solidFill>
            <a:schemeClr val="tx1"/>
          </a:solidFill>
        </p:grpSpPr>
        <p:sp>
          <p:nvSpPr>
            <p:cNvPr id="4" name="Google Shape;5985;p67">
              <a:extLst>
                <a:ext uri="{FF2B5EF4-FFF2-40B4-BE49-F238E27FC236}">
                  <a16:creationId xmlns:a16="http://schemas.microsoft.com/office/drawing/2014/main" id="{E4790AD1-C524-9471-B2B1-5D1E80D3944B}"/>
                </a:ext>
              </a:extLst>
            </p:cNvPr>
            <p:cNvSpPr/>
            <p:nvPr/>
          </p:nvSpPr>
          <p:spPr>
            <a:xfrm>
              <a:off x="-41111350" y="3239100"/>
              <a:ext cx="145725" cy="144925"/>
            </a:xfrm>
            <a:custGeom>
              <a:avLst/>
              <a:gdLst/>
              <a:ahLst/>
              <a:cxnLst/>
              <a:rect l="l" t="t" r="r" b="b"/>
              <a:pathLst>
                <a:path w="5829" h="5797" extrusionOk="0">
                  <a:moveTo>
                    <a:pt x="2930" y="1670"/>
                  </a:moveTo>
                  <a:cubicBezTo>
                    <a:pt x="3119" y="1670"/>
                    <a:pt x="3308" y="1859"/>
                    <a:pt x="3308" y="2048"/>
                  </a:cubicBezTo>
                  <a:lnTo>
                    <a:pt x="3308" y="2489"/>
                  </a:lnTo>
                  <a:lnTo>
                    <a:pt x="3749" y="2489"/>
                  </a:lnTo>
                  <a:cubicBezTo>
                    <a:pt x="4001" y="2489"/>
                    <a:pt x="4159" y="2678"/>
                    <a:pt x="4159" y="2930"/>
                  </a:cubicBezTo>
                  <a:cubicBezTo>
                    <a:pt x="4159" y="3151"/>
                    <a:pt x="3938" y="3340"/>
                    <a:pt x="3749" y="3340"/>
                  </a:cubicBezTo>
                  <a:lnTo>
                    <a:pt x="3308" y="3340"/>
                  </a:lnTo>
                  <a:lnTo>
                    <a:pt x="3308" y="3781"/>
                  </a:lnTo>
                  <a:cubicBezTo>
                    <a:pt x="3308" y="4001"/>
                    <a:pt x="3119" y="4159"/>
                    <a:pt x="2930" y="4159"/>
                  </a:cubicBezTo>
                  <a:cubicBezTo>
                    <a:pt x="2710" y="4159"/>
                    <a:pt x="2520" y="3970"/>
                    <a:pt x="2520" y="3781"/>
                  </a:cubicBezTo>
                  <a:lnTo>
                    <a:pt x="2520" y="3340"/>
                  </a:lnTo>
                  <a:lnTo>
                    <a:pt x="2079" y="3340"/>
                  </a:lnTo>
                  <a:cubicBezTo>
                    <a:pt x="1859" y="3340"/>
                    <a:pt x="1701" y="3151"/>
                    <a:pt x="1701" y="2930"/>
                  </a:cubicBezTo>
                  <a:cubicBezTo>
                    <a:pt x="1701" y="2678"/>
                    <a:pt x="1859" y="2489"/>
                    <a:pt x="2079" y="2489"/>
                  </a:cubicBezTo>
                  <a:lnTo>
                    <a:pt x="2520" y="2489"/>
                  </a:lnTo>
                  <a:lnTo>
                    <a:pt x="2520" y="2048"/>
                  </a:lnTo>
                  <a:cubicBezTo>
                    <a:pt x="2520" y="1827"/>
                    <a:pt x="2710" y="1670"/>
                    <a:pt x="2930" y="1670"/>
                  </a:cubicBezTo>
                  <a:close/>
                  <a:moveTo>
                    <a:pt x="441" y="0"/>
                  </a:moveTo>
                  <a:cubicBezTo>
                    <a:pt x="189" y="0"/>
                    <a:pt x="0" y="189"/>
                    <a:pt x="0" y="441"/>
                  </a:cubicBezTo>
                  <a:lnTo>
                    <a:pt x="0" y="5387"/>
                  </a:lnTo>
                  <a:cubicBezTo>
                    <a:pt x="32" y="5639"/>
                    <a:pt x="221" y="5797"/>
                    <a:pt x="441" y="5797"/>
                  </a:cubicBezTo>
                  <a:lnTo>
                    <a:pt x="5387" y="5797"/>
                  </a:lnTo>
                  <a:cubicBezTo>
                    <a:pt x="5639" y="5797"/>
                    <a:pt x="5829" y="5608"/>
                    <a:pt x="5829" y="5387"/>
                  </a:cubicBezTo>
                  <a:lnTo>
                    <a:pt x="5829" y="441"/>
                  </a:lnTo>
                  <a:cubicBezTo>
                    <a:pt x="5829" y="189"/>
                    <a:pt x="5639" y="0"/>
                    <a:pt x="5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Google Shape;5986;p67">
              <a:extLst>
                <a:ext uri="{FF2B5EF4-FFF2-40B4-BE49-F238E27FC236}">
                  <a16:creationId xmlns:a16="http://schemas.microsoft.com/office/drawing/2014/main" id="{3B52F7DA-BED1-29FA-8FDD-F82D4FA8BC84}"/>
                </a:ext>
              </a:extLst>
            </p:cNvPr>
            <p:cNvSpPr/>
            <p:nvPr/>
          </p:nvSpPr>
          <p:spPr>
            <a:xfrm>
              <a:off x="-41110575" y="3412375"/>
              <a:ext cx="146525" cy="144150"/>
            </a:xfrm>
            <a:custGeom>
              <a:avLst/>
              <a:gdLst/>
              <a:ahLst/>
              <a:cxnLst/>
              <a:rect l="l" t="t" r="r" b="b"/>
              <a:pathLst>
                <a:path w="5861" h="5766" extrusionOk="0">
                  <a:moveTo>
                    <a:pt x="3450" y="1859"/>
                  </a:moveTo>
                  <a:cubicBezTo>
                    <a:pt x="3561" y="1859"/>
                    <a:pt x="3671" y="1890"/>
                    <a:pt x="3750" y="1953"/>
                  </a:cubicBezTo>
                  <a:cubicBezTo>
                    <a:pt x="3907" y="2111"/>
                    <a:pt x="3907" y="2395"/>
                    <a:pt x="3750" y="2552"/>
                  </a:cubicBezTo>
                  <a:lnTo>
                    <a:pt x="3466" y="2836"/>
                  </a:lnTo>
                  <a:lnTo>
                    <a:pt x="3750" y="3119"/>
                  </a:lnTo>
                  <a:cubicBezTo>
                    <a:pt x="3907" y="3277"/>
                    <a:pt x="3907" y="3529"/>
                    <a:pt x="3750" y="3686"/>
                  </a:cubicBezTo>
                  <a:cubicBezTo>
                    <a:pt x="3671" y="3765"/>
                    <a:pt x="3561" y="3804"/>
                    <a:pt x="3450" y="3804"/>
                  </a:cubicBezTo>
                  <a:cubicBezTo>
                    <a:pt x="3340" y="3804"/>
                    <a:pt x="3230" y="3765"/>
                    <a:pt x="3151" y="3686"/>
                  </a:cubicBezTo>
                  <a:lnTo>
                    <a:pt x="2899" y="3434"/>
                  </a:lnTo>
                  <a:lnTo>
                    <a:pt x="2616" y="3686"/>
                  </a:lnTo>
                  <a:cubicBezTo>
                    <a:pt x="2537" y="3765"/>
                    <a:pt x="2426" y="3804"/>
                    <a:pt x="2316" y="3804"/>
                  </a:cubicBezTo>
                  <a:cubicBezTo>
                    <a:pt x="2206" y="3804"/>
                    <a:pt x="2096" y="3765"/>
                    <a:pt x="2017" y="3686"/>
                  </a:cubicBezTo>
                  <a:cubicBezTo>
                    <a:pt x="1859" y="3529"/>
                    <a:pt x="1859" y="3277"/>
                    <a:pt x="2017" y="3119"/>
                  </a:cubicBezTo>
                  <a:lnTo>
                    <a:pt x="2300" y="2836"/>
                  </a:lnTo>
                  <a:lnTo>
                    <a:pt x="2017" y="2552"/>
                  </a:lnTo>
                  <a:cubicBezTo>
                    <a:pt x="1859" y="2395"/>
                    <a:pt x="1859" y="2111"/>
                    <a:pt x="2017" y="1953"/>
                  </a:cubicBezTo>
                  <a:cubicBezTo>
                    <a:pt x="2096" y="1890"/>
                    <a:pt x="2206" y="1859"/>
                    <a:pt x="2316" y="1859"/>
                  </a:cubicBezTo>
                  <a:cubicBezTo>
                    <a:pt x="2426" y="1859"/>
                    <a:pt x="2537" y="1890"/>
                    <a:pt x="2616" y="1953"/>
                  </a:cubicBezTo>
                  <a:lnTo>
                    <a:pt x="2899" y="2237"/>
                  </a:lnTo>
                  <a:lnTo>
                    <a:pt x="3151" y="1953"/>
                  </a:lnTo>
                  <a:cubicBezTo>
                    <a:pt x="3230" y="1890"/>
                    <a:pt x="3340" y="1859"/>
                    <a:pt x="3450" y="1859"/>
                  </a:cubicBezTo>
                  <a:close/>
                  <a:moveTo>
                    <a:pt x="442" y="0"/>
                  </a:moveTo>
                  <a:cubicBezTo>
                    <a:pt x="221" y="0"/>
                    <a:pt x="1" y="189"/>
                    <a:pt x="1" y="378"/>
                  </a:cubicBezTo>
                  <a:lnTo>
                    <a:pt x="1" y="5356"/>
                  </a:lnTo>
                  <a:cubicBezTo>
                    <a:pt x="1" y="5608"/>
                    <a:pt x="221" y="5766"/>
                    <a:pt x="442" y="5766"/>
                  </a:cubicBezTo>
                  <a:lnTo>
                    <a:pt x="5419" y="5766"/>
                  </a:lnTo>
                  <a:cubicBezTo>
                    <a:pt x="5640" y="5766"/>
                    <a:pt x="5861" y="5545"/>
                    <a:pt x="5861" y="5356"/>
                  </a:cubicBezTo>
                  <a:lnTo>
                    <a:pt x="5861" y="378"/>
                  </a:lnTo>
                  <a:cubicBezTo>
                    <a:pt x="5861" y="158"/>
                    <a:pt x="5640" y="0"/>
                    <a:pt x="54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Google Shape;5987;p67">
              <a:extLst>
                <a:ext uri="{FF2B5EF4-FFF2-40B4-BE49-F238E27FC236}">
                  <a16:creationId xmlns:a16="http://schemas.microsoft.com/office/drawing/2014/main" id="{49ABFBD0-2007-4F46-48BD-E8F212E4DFA6}"/>
                </a:ext>
              </a:extLst>
            </p:cNvPr>
            <p:cNvSpPr/>
            <p:nvPr/>
          </p:nvSpPr>
          <p:spPr>
            <a:xfrm>
              <a:off x="-40938875" y="3239100"/>
              <a:ext cx="145725" cy="144925"/>
            </a:xfrm>
            <a:custGeom>
              <a:avLst/>
              <a:gdLst/>
              <a:ahLst/>
              <a:cxnLst/>
              <a:rect l="l" t="t" r="r" b="b"/>
              <a:pathLst>
                <a:path w="5829" h="5797" extrusionOk="0">
                  <a:moveTo>
                    <a:pt x="3750" y="2457"/>
                  </a:moveTo>
                  <a:cubicBezTo>
                    <a:pt x="3970" y="2457"/>
                    <a:pt x="4128" y="2646"/>
                    <a:pt x="4128" y="2867"/>
                  </a:cubicBezTo>
                  <a:cubicBezTo>
                    <a:pt x="4159" y="3151"/>
                    <a:pt x="3970" y="3308"/>
                    <a:pt x="3750" y="3308"/>
                  </a:cubicBezTo>
                  <a:lnTo>
                    <a:pt x="2080" y="3308"/>
                  </a:lnTo>
                  <a:cubicBezTo>
                    <a:pt x="1859" y="3308"/>
                    <a:pt x="1702" y="3119"/>
                    <a:pt x="1702" y="2867"/>
                  </a:cubicBezTo>
                  <a:cubicBezTo>
                    <a:pt x="1702" y="2646"/>
                    <a:pt x="1891" y="2457"/>
                    <a:pt x="2080" y="2457"/>
                  </a:cubicBezTo>
                  <a:close/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lnTo>
                    <a:pt x="1" y="5387"/>
                  </a:lnTo>
                  <a:cubicBezTo>
                    <a:pt x="1" y="5639"/>
                    <a:pt x="190" y="5797"/>
                    <a:pt x="442" y="5797"/>
                  </a:cubicBezTo>
                  <a:lnTo>
                    <a:pt x="5388" y="5797"/>
                  </a:lnTo>
                  <a:cubicBezTo>
                    <a:pt x="5640" y="5797"/>
                    <a:pt x="5829" y="5608"/>
                    <a:pt x="5829" y="5387"/>
                  </a:cubicBezTo>
                  <a:lnTo>
                    <a:pt x="5829" y="441"/>
                  </a:lnTo>
                  <a:cubicBezTo>
                    <a:pt x="5829" y="189"/>
                    <a:pt x="5640" y="0"/>
                    <a:pt x="53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Google Shape;5988;p67">
              <a:extLst>
                <a:ext uri="{FF2B5EF4-FFF2-40B4-BE49-F238E27FC236}">
                  <a16:creationId xmlns:a16="http://schemas.microsoft.com/office/drawing/2014/main" id="{4C4056B8-59D1-4449-9061-27F8D586663C}"/>
                </a:ext>
              </a:extLst>
            </p:cNvPr>
            <p:cNvSpPr/>
            <p:nvPr/>
          </p:nvSpPr>
          <p:spPr>
            <a:xfrm>
              <a:off x="-40938875" y="3411575"/>
              <a:ext cx="145725" cy="144950"/>
            </a:xfrm>
            <a:custGeom>
              <a:avLst/>
              <a:gdLst/>
              <a:ahLst/>
              <a:cxnLst/>
              <a:rect l="l" t="t" r="r" b="b"/>
              <a:pathLst>
                <a:path w="5829" h="5798" extrusionOk="0">
                  <a:moveTo>
                    <a:pt x="3750" y="1639"/>
                  </a:moveTo>
                  <a:cubicBezTo>
                    <a:pt x="3970" y="1639"/>
                    <a:pt x="4128" y="1859"/>
                    <a:pt x="4128" y="2080"/>
                  </a:cubicBezTo>
                  <a:cubicBezTo>
                    <a:pt x="4159" y="2332"/>
                    <a:pt x="3970" y="2490"/>
                    <a:pt x="3750" y="2490"/>
                  </a:cubicBezTo>
                  <a:lnTo>
                    <a:pt x="2080" y="2490"/>
                  </a:lnTo>
                  <a:cubicBezTo>
                    <a:pt x="1859" y="2490"/>
                    <a:pt x="1702" y="2269"/>
                    <a:pt x="1702" y="2080"/>
                  </a:cubicBezTo>
                  <a:cubicBezTo>
                    <a:pt x="1702" y="1859"/>
                    <a:pt x="1891" y="1639"/>
                    <a:pt x="2080" y="1639"/>
                  </a:cubicBezTo>
                  <a:close/>
                  <a:moveTo>
                    <a:pt x="3750" y="3309"/>
                  </a:moveTo>
                  <a:cubicBezTo>
                    <a:pt x="3970" y="3309"/>
                    <a:pt x="4128" y="3498"/>
                    <a:pt x="4128" y="3687"/>
                  </a:cubicBezTo>
                  <a:cubicBezTo>
                    <a:pt x="4159" y="3970"/>
                    <a:pt x="3970" y="4128"/>
                    <a:pt x="3750" y="4128"/>
                  </a:cubicBezTo>
                  <a:lnTo>
                    <a:pt x="2080" y="4128"/>
                  </a:lnTo>
                  <a:cubicBezTo>
                    <a:pt x="1859" y="4128"/>
                    <a:pt x="1702" y="3939"/>
                    <a:pt x="1702" y="3687"/>
                  </a:cubicBezTo>
                  <a:cubicBezTo>
                    <a:pt x="1702" y="3466"/>
                    <a:pt x="1891" y="3309"/>
                    <a:pt x="2080" y="3309"/>
                  </a:cubicBezTo>
                  <a:close/>
                  <a:moveTo>
                    <a:pt x="442" y="1"/>
                  </a:moveTo>
                  <a:cubicBezTo>
                    <a:pt x="190" y="1"/>
                    <a:pt x="1" y="190"/>
                    <a:pt x="1" y="379"/>
                  </a:cubicBezTo>
                  <a:lnTo>
                    <a:pt x="1" y="5388"/>
                  </a:lnTo>
                  <a:cubicBezTo>
                    <a:pt x="1" y="5640"/>
                    <a:pt x="190" y="5798"/>
                    <a:pt x="442" y="5798"/>
                  </a:cubicBezTo>
                  <a:lnTo>
                    <a:pt x="5388" y="5798"/>
                  </a:lnTo>
                  <a:cubicBezTo>
                    <a:pt x="5640" y="5798"/>
                    <a:pt x="5829" y="5577"/>
                    <a:pt x="5829" y="5388"/>
                  </a:cubicBezTo>
                  <a:lnTo>
                    <a:pt x="5829" y="410"/>
                  </a:lnTo>
                  <a:cubicBezTo>
                    <a:pt x="5829" y="190"/>
                    <a:pt x="5640" y="1"/>
                    <a:pt x="5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" name="Rectangle 9">
            <a:extLst>
              <a:ext uri="{FF2B5EF4-FFF2-40B4-BE49-F238E27FC236}">
                <a16:creationId xmlns:a16="http://schemas.microsoft.com/office/drawing/2014/main" id="{5702D8EA-ED2A-07A0-1B18-577D5EA50F70}"/>
              </a:ext>
            </a:extLst>
          </p:cNvPr>
          <p:cNvSpPr/>
          <p:nvPr/>
        </p:nvSpPr>
        <p:spPr>
          <a:xfrm>
            <a:off x="5823701" y="3411250"/>
            <a:ext cx="527335" cy="49363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grpSp>
        <p:nvGrpSpPr>
          <p:cNvPr id="13" name="Google Shape;5596;p66">
            <a:extLst>
              <a:ext uri="{FF2B5EF4-FFF2-40B4-BE49-F238E27FC236}">
                <a16:creationId xmlns:a16="http://schemas.microsoft.com/office/drawing/2014/main" id="{B7A89F32-EBB4-D981-AA78-2BBBEC16D8BA}"/>
              </a:ext>
            </a:extLst>
          </p:cNvPr>
          <p:cNvGrpSpPr/>
          <p:nvPr/>
        </p:nvGrpSpPr>
        <p:grpSpPr>
          <a:xfrm>
            <a:off x="2229030" y="3253772"/>
            <a:ext cx="526700" cy="526700"/>
            <a:chOff x="5660400" y="238125"/>
            <a:chExt cx="481825" cy="481825"/>
          </a:xfrm>
          <a:solidFill>
            <a:schemeClr val="tx1"/>
          </a:solidFill>
        </p:grpSpPr>
        <p:sp>
          <p:nvSpPr>
            <p:cNvPr id="14" name="Google Shape;5597;p66">
              <a:extLst>
                <a:ext uri="{FF2B5EF4-FFF2-40B4-BE49-F238E27FC236}">
                  <a16:creationId xmlns:a16="http://schemas.microsoft.com/office/drawing/2014/main" id="{B0D1D32E-CBE4-034D-C939-0C0A35FF4A53}"/>
                </a:ext>
              </a:extLst>
            </p:cNvPr>
            <p:cNvSpPr/>
            <p:nvPr/>
          </p:nvSpPr>
          <p:spPr>
            <a:xfrm>
              <a:off x="5660400" y="436700"/>
              <a:ext cx="481825" cy="283250"/>
            </a:xfrm>
            <a:custGeom>
              <a:avLst/>
              <a:gdLst/>
              <a:ahLst/>
              <a:cxnLst/>
              <a:rect l="l" t="t" r="r" b="b"/>
              <a:pathLst>
                <a:path w="19273" h="11330" extrusionOk="0">
                  <a:moveTo>
                    <a:pt x="5120" y="1130"/>
                  </a:moveTo>
                  <a:cubicBezTo>
                    <a:pt x="5433" y="1130"/>
                    <a:pt x="5683" y="1380"/>
                    <a:pt x="5683" y="1693"/>
                  </a:cubicBezTo>
                  <a:cubicBezTo>
                    <a:pt x="5683" y="2006"/>
                    <a:pt x="5433" y="2259"/>
                    <a:pt x="5120" y="2259"/>
                  </a:cubicBezTo>
                  <a:lnTo>
                    <a:pt x="2861" y="2259"/>
                  </a:lnTo>
                  <a:cubicBezTo>
                    <a:pt x="2548" y="2259"/>
                    <a:pt x="2298" y="2006"/>
                    <a:pt x="2298" y="1693"/>
                  </a:cubicBezTo>
                  <a:cubicBezTo>
                    <a:pt x="2298" y="1380"/>
                    <a:pt x="2548" y="1130"/>
                    <a:pt x="2861" y="1130"/>
                  </a:cubicBezTo>
                  <a:close/>
                  <a:moveTo>
                    <a:pt x="10766" y="1130"/>
                  </a:moveTo>
                  <a:cubicBezTo>
                    <a:pt x="11079" y="1130"/>
                    <a:pt x="11329" y="1380"/>
                    <a:pt x="11329" y="1693"/>
                  </a:cubicBezTo>
                  <a:cubicBezTo>
                    <a:pt x="11329" y="2006"/>
                    <a:pt x="11079" y="2259"/>
                    <a:pt x="10766" y="2259"/>
                  </a:cubicBezTo>
                  <a:lnTo>
                    <a:pt x="8507" y="2259"/>
                  </a:lnTo>
                  <a:cubicBezTo>
                    <a:pt x="8194" y="2259"/>
                    <a:pt x="7944" y="2006"/>
                    <a:pt x="7944" y="1693"/>
                  </a:cubicBezTo>
                  <a:cubicBezTo>
                    <a:pt x="7944" y="1380"/>
                    <a:pt x="8194" y="1130"/>
                    <a:pt x="8507" y="1130"/>
                  </a:cubicBezTo>
                  <a:close/>
                  <a:moveTo>
                    <a:pt x="16412" y="1130"/>
                  </a:moveTo>
                  <a:cubicBezTo>
                    <a:pt x="16725" y="1130"/>
                    <a:pt x="16975" y="1380"/>
                    <a:pt x="16975" y="1693"/>
                  </a:cubicBezTo>
                  <a:cubicBezTo>
                    <a:pt x="16975" y="2006"/>
                    <a:pt x="16725" y="2259"/>
                    <a:pt x="16412" y="2259"/>
                  </a:cubicBezTo>
                  <a:lnTo>
                    <a:pt x="14153" y="2259"/>
                  </a:lnTo>
                  <a:cubicBezTo>
                    <a:pt x="13840" y="2259"/>
                    <a:pt x="13590" y="2006"/>
                    <a:pt x="13590" y="1693"/>
                  </a:cubicBezTo>
                  <a:cubicBezTo>
                    <a:pt x="13590" y="1380"/>
                    <a:pt x="13840" y="1130"/>
                    <a:pt x="14153" y="1130"/>
                  </a:cubicBezTo>
                  <a:close/>
                  <a:moveTo>
                    <a:pt x="5120" y="4518"/>
                  </a:moveTo>
                  <a:cubicBezTo>
                    <a:pt x="5433" y="4518"/>
                    <a:pt x="5683" y="4767"/>
                    <a:pt x="5683" y="5081"/>
                  </a:cubicBezTo>
                  <a:cubicBezTo>
                    <a:pt x="5683" y="5394"/>
                    <a:pt x="5433" y="5647"/>
                    <a:pt x="5120" y="5647"/>
                  </a:cubicBezTo>
                  <a:lnTo>
                    <a:pt x="2861" y="5647"/>
                  </a:lnTo>
                  <a:cubicBezTo>
                    <a:pt x="2548" y="5647"/>
                    <a:pt x="2298" y="5394"/>
                    <a:pt x="2298" y="5081"/>
                  </a:cubicBezTo>
                  <a:cubicBezTo>
                    <a:pt x="2298" y="4767"/>
                    <a:pt x="2548" y="4518"/>
                    <a:pt x="2861" y="4518"/>
                  </a:cubicBezTo>
                  <a:close/>
                  <a:moveTo>
                    <a:pt x="10766" y="4518"/>
                  </a:moveTo>
                  <a:cubicBezTo>
                    <a:pt x="11079" y="4518"/>
                    <a:pt x="11329" y="4767"/>
                    <a:pt x="11329" y="5081"/>
                  </a:cubicBezTo>
                  <a:cubicBezTo>
                    <a:pt x="11329" y="5394"/>
                    <a:pt x="11079" y="5647"/>
                    <a:pt x="10766" y="5647"/>
                  </a:cubicBezTo>
                  <a:lnTo>
                    <a:pt x="8507" y="5647"/>
                  </a:lnTo>
                  <a:cubicBezTo>
                    <a:pt x="8194" y="5647"/>
                    <a:pt x="7944" y="5394"/>
                    <a:pt x="7944" y="5081"/>
                  </a:cubicBezTo>
                  <a:cubicBezTo>
                    <a:pt x="7944" y="4767"/>
                    <a:pt x="8194" y="4518"/>
                    <a:pt x="8507" y="4518"/>
                  </a:cubicBezTo>
                  <a:close/>
                  <a:moveTo>
                    <a:pt x="16412" y="4518"/>
                  </a:moveTo>
                  <a:cubicBezTo>
                    <a:pt x="16725" y="4518"/>
                    <a:pt x="16975" y="4767"/>
                    <a:pt x="16975" y="5081"/>
                  </a:cubicBezTo>
                  <a:cubicBezTo>
                    <a:pt x="16975" y="5394"/>
                    <a:pt x="16725" y="5647"/>
                    <a:pt x="16412" y="5647"/>
                  </a:cubicBezTo>
                  <a:lnTo>
                    <a:pt x="14153" y="5647"/>
                  </a:lnTo>
                  <a:cubicBezTo>
                    <a:pt x="13840" y="5647"/>
                    <a:pt x="13590" y="5394"/>
                    <a:pt x="13590" y="5081"/>
                  </a:cubicBezTo>
                  <a:cubicBezTo>
                    <a:pt x="13590" y="4767"/>
                    <a:pt x="13840" y="4518"/>
                    <a:pt x="14153" y="4518"/>
                  </a:cubicBezTo>
                  <a:close/>
                  <a:moveTo>
                    <a:pt x="5120" y="7941"/>
                  </a:moveTo>
                  <a:cubicBezTo>
                    <a:pt x="5433" y="7941"/>
                    <a:pt x="5683" y="8194"/>
                    <a:pt x="5683" y="8507"/>
                  </a:cubicBezTo>
                  <a:cubicBezTo>
                    <a:pt x="5683" y="8818"/>
                    <a:pt x="5433" y="9071"/>
                    <a:pt x="5120" y="9071"/>
                  </a:cubicBezTo>
                  <a:lnTo>
                    <a:pt x="2861" y="9071"/>
                  </a:lnTo>
                  <a:cubicBezTo>
                    <a:pt x="2548" y="9071"/>
                    <a:pt x="2298" y="8818"/>
                    <a:pt x="2298" y="8507"/>
                  </a:cubicBezTo>
                  <a:cubicBezTo>
                    <a:pt x="2298" y="8194"/>
                    <a:pt x="2548" y="7941"/>
                    <a:pt x="2861" y="7941"/>
                  </a:cubicBezTo>
                  <a:close/>
                  <a:moveTo>
                    <a:pt x="10766" y="7941"/>
                  </a:moveTo>
                  <a:cubicBezTo>
                    <a:pt x="11079" y="7941"/>
                    <a:pt x="11329" y="8194"/>
                    <a:pt x="11329" y="8507"/>
                  </a:cubicBezTo>
                  <a:cubicBezTo>
                    <a:pt x="11329" y="8818"/>
                    <a:pt x="11079" y="9071"/>
                    <a:pt x="10766" y="9071"/>
                  </a:cubicBezTo>
                  <a:lnTo>
                    <a:pt x="8507" y="9071"/>
                  </a:lnTo>
                  <a:cubicBezTo>
                    <a:pt x="8194" y="9071"/>
                    <a:pt x="7944" y="8818"/>
                    <a:pt x="7944" y="8507"/>
                  </a:cubicBezTo>
                  <a:cubicBezTo>
                    <a:pt x="7944" y="8194"/>
                    <a:pt x="8194" y="7941"/>
                    <a:pt x="8507" y="7941"/>
                  </a:cubicBezTo>
                  <a:close/>
                  <a:moveTo>
                    <a:pt x="16412" y="7941"/>
                  </a:moveTo>
                  <a:cubicBezTo>
                    <a:pt x="16725" y="7941"/>
                    <a:pt x="16975" y="8194"/>
                    <a:pt x="16975" y="8507"/>
                  </a:cubicBezTo>
                  <a:cubicBezTo>
                    <a:pt x="16975" y="8818"/>
                    <a:pt x="16725" y="9071"/>
                    <a:pt x="16412" y="9071"/>
                  </a:cubicBezTo>
                  <a:lnTo>
                    <a:pt x="14153" y="9071"/>
                  </a:lnTo>
                  <a:cubicBezTo>
                    <a:pt x="13840" y="9071"/>
                    <a:pt x="13590" y="8818"/>
                    <a:pt x="13590" y="8507"/>
                  </a:cubicBezTo>
                  <a:cubicBezTo>
                    <a:pt x="13590" y="8194"/>
                    <a:pt x="13840" y="7941"/>
                    <a:pt x="14153" y="7941"/>
                  </a:cubicBezTo>
                  <a:close/>
                  <a:moveTo>
                    <a:pt x="1" y="1"/>
                  </a:moveTo>
                  <a:lnTo>
                    <a:pt x="1" y="9637"/>
                  </a:lnTo>
                  <a:cubicBezTo>
                    <a:pt x="1" y="10570"/>
                    <a:pt x="759" y="11329"/>
                    <a:pt x="1696" y="11329"/>
                  </a:cubicBezTo>
                  <a:lnTo>
                    <a:pt x="17580" y="11329"/>
                  </a:lnTo>
                  <a:cubicBezTo>
                    <a:pt x="18514" y="11329"/>
                    <a:pt x="19273" y="10570"/>
                    <a:pt x="19273" y="9637"/>
                  </a:cubicBezTo>
                  <a:lnTo>
                    <a:pt x="1927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Google Shape;5598;p66">
              <a:extLst>
                <a:ext uri="{FF2B5EF4-FFF2-40B4-BE49-F238E27FC236}">
                  <a16:creationId xmlns:a16="http://schemas.microsoft.com/office/drawing/2014/main" id="{D7CD31E8-3B42-4518-5E68-E205244A24EC}"/>
                </a:ext>
              </a:extLst>
            </p:cNvPr>
            <p:cNvSpPr/>
            <p:nvPr/>
          </p:nvSpPr>
          <p:spPr>
            <a:xfrm>
              <a:off x="5660400" y="238125"/>
              <a:ext cx="481825" cy="170375"/>
            </a:xfrm>
            <a:custGeom>
              <a:avLst/>
              <a:gdLst/>
              <a:ahLst/>
              <a:cxnLst/>
              <a:rect l="l" t="t" r="r" b="b"/>
              <a:pathLst>
                <a:path w="19273" h="6815" extrusionOk="0">
                  <a:moveTo>
                    <a:pt x="3990" y="1129"/>
                  </a:moveTo>
                  <a:cubicBezTo>
                    <a:pt x="4304" y="1129"/>
                    <a:pt x="4557" y="1382"/>
                    <a:pt x="4557" y="1695"/>
                  </a:cubicBezTo>
                  <a:lnTo>
                    <a:pt x="4557" y="3954"/>
                  </a:lnTo>
                  <a:cubicBezTo>
                    <a:pt x="4557" y="4264"/>
                    <a:pt x="4304" y="4517"/>
                    <a:pt x="3990" y="4517"/>
                  </a:cubicBezTo>
                  <a:cubicBezTo>
                    <a:pt x="3677" y="4517"/>
                    <a:pt x="3427" y="4264"/>
                    <a:pt x="3427" y="3954"/>
                  </a:cubicBezTo>
                  <a:lnTo>
                    <a:pt x="3427" y="1695"/>
                  </a:lnTo>
                  <a:cubicBezTo>
                    <a:pt x="3427" y="1382"/>
                    <a:pt x="3677" y="1129"/>
                    <a:pt x="3990" y="1129"/>
                  </a:cubicBezTo>
                  <a:close/>
                  <a:moveTo>
                    <a:pt x="9637" y="1129"/>
                  </a:moveTo>
                  <a:cubicBezTo>
                    <a:pt x="9950" y="1129"/>
                    <a:pt x="10203" y="1382"/>
                    <a:pt x="10203" y="1695"/>
                  </a:cubicBezTo>
                  <a:lnTo>
                    <a:pt x="10203" y="3954"/>
                  </a:lnTo>
                  <a:cubicBezTo>
                    <a:pt x="10203" y="4264"/>
                    <a:pt x="9950" y="4517"/>
                    <a:pt x="9637" y="4517"/>
                  </a:cubicBezTo>
                  <a:cubicBezTo>
                    <a:pt x="9323" y="4517"/>
                    <a:pt x="9073" y="4264"/>
                    <a:pt x="9073" y="3954"/>
                  </a:cubicBezTo>
                  <a:lnTo>
                    <a:pt x="9073" y="1695"/>
                  </a:lnTo>
                  <a:cubicBezTo>
                    <a:pt x="9073" y="1382"/>
                    <a:pt x="9323" y="1129"/>
                    <a:pt x="9637" y="1129"/>
                  </a:cubicBezTo>
                  <a:close/>
                  <a:moveTo>
                    <a:pt x="15283" y="1129"/>
                  </a:moveTo>
                  <a:cubicBezTo>
                    <a:pt x="15596" y="1129"/>
                    <a:pt x="15849" y="1382"/>
                    <a:pt x="15849" y="1695"/>
                  </a:cubicBezTo>
                  <a:lnTo>
                    <a:pt x="15849" y="3954"/>
                  </a:lnTo>
                  <a:cubicBezTo>
                    <a:pt x="15849" y="4264"/>
                    <a:pt x="15596" y="4517"/>
                    <a:pt x="15283" y="4517"/>
                  </a:cubicBezTo>
                  <a:cubicBezTo>
                    <a:pt x="14969" y="4517"/>
                    <a:pt x="14719" y="4264"/>
                    <a:pt x="14719" y="3954"/>
                  </a:cubicBezTo>
                  <a:lnTo>
                    <a:pt x="14719" y="1695"/>
                  </a:lnTo>
                  <a:cubicBezTo>
                    <a:pt x="14719" y="1382"/>
                    <a:pt x="14969" y="1129"/>
                    <a:pt x="15283" y="1129"/>
                  </a:cubicBezTo>
                  <a:close/>
                  <a:moveTo>
                    <a:pt x="3990" y="0"/>
                  </a:moveTo>
                  <a:cubicBezTo>
                    <a:pt x="3054" y="0"/>
                    <a:pt x="2298" y="759"/>
                    <a:pt x="2298" y="1695"/>
                  </a:cubicBezTo>
                  <a:lnTo>
                    <a:pt x="2298" y="2258"/>
                  </a:lnTo>
                  <a:lnTo>
                    <a:pt x="1696" y="2258"/>
                  </a:lnTo>
                  <a:cubicBezTo>
                    <a:pt x="759" y="2258"/>
                    <a:pt x="1" y="3017"/>
                    <a:pt x="1" y="3954"/>
                  </a:cubicBezTo>
                  <a:lnTo>
                    <a:pt x="1" y="6814"/>
                  </a:lnTo>
                  <a:lnTo>
                    <a:pt x="19273" y="6814"/>
                  </a:lnTo>
                  <a:lnTo>
                    <a:pt x="19273" y="3954"/>
                  </a:lnTo>
                  <a:cubicBezTo>
                    <a:pt x="19273" y="3017"/>
                    <a:pt x="18514" y="2258"/>
                    <a:pt x="17580" y="2258"/>
                  </a:cubicBezTo>
                  <a:lnTo>
                    <a:pt x="16978" y="2258"/>
                  </a:lnTo>
                  <a:lnTo>
                    <a:pt x="16978" y="1695"/>
                  </a:lnTo>
                  <a:cubicBezTo>
                    <a:pt x="16978" y="759"/>
                    <a:pt x="16219" y="0"/>
                    <a:pt x="15283" y="0"/>
                  </a:cubicBezTo>
                  <a:cubicBezTo>
                    <a:pt x="14346" y="0"/>
                    <a:pt x="13590" y="759"/>
                    <a:pt x="13590" y="1695"/>
                  </a:cubicBezTo>
                  <a:lnTo>
                    <a:pt x="13590" y="2258"/>
                  </a:lnTo>
                  <a:lnTo>
                    <a:pt x="11332" y="2258"/>
                  </a:lnTo>
                  <a:lnTo>
                    <a:pt x="11332" y="1695"/>
                  </a:lnTo>
                  <a:cubicBezTo>
                    <a:pt x="11332" y="759"/>
                    <a:pt x="10573" y="0"/>
                    <a:pt x="9637" y="0"/>
                  </a:cubicBezTo>
                  <a:cubicBezTo>
                    <a:pt x="8700" y="0"/>
                    <a:pt x="7944" y="759"/>
                    <a:pt x="7944" y="1695"/>
                  </a:cubicBezTo>
                  <a:lnTo>
                    <a:pt x="7944" y="2258"/>
                  </a:lnTo>
                  <a:lnTo>
                    <a:pt x="5686" y="2258"/>
                  </a:lnTo>
                  <a:lnTo>
                    <a:pt x="5686" y="1695"/>
                  </a:lnTo>
                  <a:cubicBezTo>
                    <a:pt x="5686" y="759"/>
                    <a:pt x="4927" y="0"/>
                    <a:pt x="39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4121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6901B5FA-60ED-4D8D-A681-32BAE49F41B7}"/>
              </a:ext>
            </a:extLst>
          </p:cNvPr>
          <p:cNvGrpSpPr/>
          <p:nvPr/>
        </p:nvGrpSpPr>
        <p:grpSpPr>
          <a:xfrm>
            <a:off x="1053342" y="1504270"/>
            <a:ext cx="3101342" cy="4308723"/>
            <a:chOff x="1053342" y="1504270"/>
            <a:chExt cx="3101342" cy="430872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414AE77-13CE-448F-A5D2-47A8762F36CE}"/>
                </a:ext>
              </a:extLst>
            </p:cNvPr>
            <p:cNvSpPr txBox="1"/>
            <p:nvPr/>
          </p:nvSpPr>
          <p:spPr>
            <a:xfrm>
              <a:off x="1053342" y="1504270"/>
              <a:ext cx="3101342" cy="22082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5500"/>
                </a:lnSpc>
              </a:pPr>
              <a:r>
                <a:rPr lang="fa-IR" sz="5000" b="1" dirty="0">
                  <a:latin typeface="+mj-lt"/>
                  <a:cs typeface="B Nazanin" panose="00000700000000000000" pitchFamily="2" charset="-78"/>
                </a:rPr>
                <a:t>عالی</a:t>
              </a:r>
            </a:p>
            <a:p>
              <a:pPr algn="r" rtl="1">
                <a:lnSpc>
                  <a:spcPts val="5500"/>
                </a:lnSpc>
              </a:pPr>
              <a:r>
                <a:rPr lang="fa-IR" sz="5000" b="1" dirty="0">
                  <a:latin typeface="+mj-lt"/>
                  <a:cs typeface="B Nazanin" panose="00000700000000000000" pitchFamily="2" charset="-78"/>
                </a:rPr>
                <a:t>خدمات</a:t>
              </a:r>
            </a:p>
            <a:p>
              <a:pPr algn="r" rtl="1">
                <a:lnSpc>
                  <a:spcPts val="5500"/>
                </a:lnSpc>
              </a:pPr>
              <a:r>
                <a:rPr lang="fa-IR" sz="5000" b="1" dirty="0">
                  <a:latin typeface="+mj-lt"/>
                  <a:cs typeface="B Nazanin" panose="00000700000000000000" pitchFamily="2" charset="-78"/>
                </a:rPr>
                <a:t>اسلاید</a:t>
              </a:r>
              <a:endParaRPr lang="en-US" sz="5000" b="1" dirty="0"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C9CE1F5-2DD3-4333-BD2A-94C05AC3B3C6}"/>
                </a:ext>
              </a:extLst>
            </p:cNvPr>
            <p:cNvSpPr txBox="1"/>
            <p:nvPr/>
          </p:nvSpPr>
          <p:spPr>
            <a:xfrm>
              <a:off x="1053342" y="3793851"/>
              <a:ext cx="3101342" cy="2019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1900"/>
                </a:lnSpc>
              </a:pPr>
              <a:r>
                <a:rPr lang="fa-I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</a:p>
            <a:p>
              <a:pPr algn="r" rtl="1">
                <a:lnSpc>
                  <a:spcPts val="1900"/>
                </a:lnSpc>
              </a:pP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endParaRPr>
            </a:p>
            <a:p>
              <a:pPr algn="r" rtl="1">
                <a:lnSpc>
                  <a:spcPts val="1900"/>
                </a:lnSpc>
              </a:pPr>
              <a:r>
                <a:rPr lang="fa-I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cs typeface="B Nazanin" panose="00000700000000000000" pitchFamily="2" charset="-78"/>
                </a:rPr>
  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endParaRPr>
            </a:p>
          </p:txBody>
        </p:sp>
      </p:grp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D874F92-2EE5-44E2-9C30-06C4711A24D9}"/>
              </a:ext>
            </a:extLst>
          </p:cNvPr>
          <p:cNvCxnSpPr>
            <a:cxnSpLocks/>
          </p:cNvCxnSpPr>
          <p:nvPr/>
        </p:nvCxnSpPr>
        <p:spPr>
          <a:xfrm flipH="1">
            <a:off x="4965684" y="1053343"/>
            <a:ext cx="1866900" cy="4751315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D9B786A1-55E9-40C4-BBF2-1911CBF28959}"/>
              </a:ext>
            </a:extLst>
          </p:cNvPr>
          <p:cNvSpPr/>
          <p:nvPr/>
        </p:nvSpPr>
        <p:spPr>
          <a:xfrm>
            <a:off x="7013120" y="2841172"/>
            <a:ext cx="1175657" cy="117565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26D39F0-95A9-4E10-BDB6-D033B4007051}"/>
              </a:ext>
            </a:extLst>
          </p:cNvPr>
          <p:cNvSpPr/>
          <p:nvPr/>
        </p:nvSpPr>
        <p:spPr>
          <a:xfrm>
            <a:off x="7428465" y="3190473"/>
            <a:ext cx="344966" cy="4770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rtl="1"/>
            <a:r>
              <a:rPr lang="en-US" sz="2500" dirty="0">
                <a:latin typeface="FontAwesome" charset="0"/>
                <a:cs typeface="B Nazanin" panose="00000700000000000000" pitchFamily="2" charset="-78"/>
              </a:rPr>
              <a:t></a:t>
            </a:r>
            <a:endParaRPr lang="en-US" sz="2500" dirty="0">
              <a:cs typeface="B Nazanin" panose="00000700000000000000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206F410-536A-438E-8878-7C7D83F274F4}"/>
              </a:ext>
            </a:extLst>
          </p:cNvPr>
          <p:cNvSpPr txBox="1"/>
          <p:nvPr/>
        </p:nvSpPr>
        <p:spPr>
          <a:xfrm>
            <a:off x="8535193" y="3224304"/>
            <a:ext cx="2603465" cy="557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900"/>
              </a:lnSpc>
            </a:pPr>
            <a:r>
              <a:rPr lang="fa-IR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rPr>
              <a:t>آنها را برای یکی داشته باشید. چمن زنده به برای نمی تواند رام که من دو مجموعه بود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ea typeface="Open Sans Extrabold" panose="020B0906030804020204" pitchFamily="34" charset="0"/>
              <a:cs typeface="B Nazanin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CBCBF75-0547-4B7D-9BBC-F3DF7B9FB0A3}"/>
              </a:ext>
            </a:extLst>
          </p:cNvPr>
          <p:cNvSpPr txBox="1"/>
          <p:nvPr/>
        </p:nvSpPr>
        <p:spPr>
          <a:xfrm>
            <a:off x="8535193" y="2875003"/>
            <a:ext cx="14620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000" b="1" dirty="0">
                <a:cs typeface="B Nazanin" panose="00000700000000000000" pitchFamily="2" charset="-78"/>
              </a:rPr>
              <a:t>عنوان مثال در اینجا</a:t>
            </a:r>
            <a:endParaRPr lang="en-US" sz="1000" b="1" dirty="0">
              <a:cs typeface="B Nazanin" panose="00000700000000000000" pitchFamily="2" charset="-78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6F45313-6EBA-4364-A649-71B53D44DD6F}"/>
              </a:ext>
            </a:extLst>
          </p:cNvPr>
          <p:cNvSpPr/>
          <p:nvPr/>
        </p:nvSpPr>
        <p:spPr>
          <a:xfrm>
            <a:off x="6308270" y="4629001"/>
            <a:ext cx="1175657" cy="117565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687F192-10BC-4BFE-9520-FD2FE2155B0E}"/>
              </a:ext>
            </a:extLst>
          </p:cNvPr>
          <p:cNvSpPr/>
          <p:nvPr/>
        </p:nvSpPr>
        <p:spPr>
          <a:xfrm>
            <a:off x="6723615" y="4978302"/>
            <a:ext cx="344966" cy="4770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rtl="1"/>
            <a:r>
              <a:rPr lang="en-US" sz="2500" dirty="0">
                <a:latin typeface="FontAwesome" charset="0"/>
                <a:cs typeface="B Nazanin" panose="00000700000000000000" pitchFamily="2" charset="-78"/>
              </a:rPr>
              <a:t></a:t>
            </a:r>
            <a:endParaRPr lang="en-US" sz="2500" dirty="0">
              <a:cs typeface="B Nazanin" panose="000007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0D16361-3478-46F7-9EB8-892CD4D1C1DE}"/>
              </a:ext>
            </a:extLst>
          </p:cNvPr>
          <p:cNvSpPr txBox="1"/>
          <p:nvPr/>
        </p:nvSpPr>
        <p:spPr>
          <a:xfrm>
            <a:off x="7830343" y="4995217"/>
            <a:ext cx="3308315" cy="557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900"/>
              </a:lnSpc>
            </a:pPr>
            <a:r>
              <a:rPr lang="fa-IR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rPr>
              <a:t>آنها را برای یکی داشته باشید. چمن زنده به برای نمی تواند رام که من دو مجموعه بود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ea typeface="Open Sans Extrabold" panose="020B0906030804020204" pitchFamily="34" charset="0"/>
              <a:cs typeface="B Nazanin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C80D537-148F-4C25-941C-E103D9BB13C5}"/>
              </a:ext>
            </a:extLst>
          </p:cNvPr>
          <p:cNvSpPr txBox="1"/>
          <p:nvPr/>
        </p:nvSpPr>
        <p:spPr>
          <a:xfrm>
            <a:off x="7830343" y="4645916"/>
            <a:ext cx="14620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000" b="1" dirty="0">
                <a:cs typeface="B Nazanin" panose="00000700000000000000" pitchFamily="2" charset="-78"/>
              </a:rPr>
              <a:t>عنوان مثال در اینجا</a:t>
            </a:r>
            <a:endParaRPr lang="en-US" sz="1000" b="1" dirty="0">
              <a:cs typeface="B Nazanin" panose="00000700000000000000" pitchFamily="2" charset="-78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505DB10-79DF-4218-AFF8-53EE3552B40A}"/>
              </a:ext>
            </a:extLst>
          </p:cNvPr>
          <p:cNvSpPr/>
          <p:nvPr/>
        </p:nvSpPr>
        <p:spPr>
          <a:xfrm>
            <a:off x="7717970" y="1053343"/>
            <a:ext cx="1175657" cy="11756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78B7F50-99E9-4A66-B6B4-099456141B54}"/>
              </a:ext>
            </a:extLst>
          </p:cNvPr>
          <p:cNvSpPr/>
          <p:nvPr/>
        </p:nvSpPr>
        <p:spPr>
          <a:xfrm>
            <a:off x="8132513" y="1402644"/>
            <a:ext cx="346569" cy="4770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rtl="1"/>
            <a:r>
              <a:rPr lang="en-US" sz="2500" dirty="0">
                <a:latin typeface="FontAwesome" charset="0"/>
                <a:cs typeface="B Nazanin" panose="00000700000000000000" pitchFamily="2" charset="-78"/>
              </a:rPr>
              <a:t></a:t>
            </a:r>
            <a:endParaRPr lang="en-US" sz="2500" dirty="0">
              <a:cs typeface="B Nazanin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DB57EE-5E7A-4917-992B-CFEC1D20EA19}"/>
              </a:ext>
            </a:extLst>
          </p:cNvPr>
          <p:cNvSpPr txBox="1"/>
          <p:nvPr/>
        </p:nvSpPr>
        <p:spPr>
          <a:xfrm>
            <a:off x="9240043" y="1416668"/>
            <a:ext cx="1898615" cy="800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900"/>
              </a:lnSpc>
            </a:pPr>
            <a:r>
              <a:rPr lang="fa-IR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B Nazanin" panose="00000700000000000000" pitchFamily="2" charset="-78"/>
              </a:rPr>
              <a:t>آنها را برای یکی داشته باشید. چمن زنده به برای نمی تواند رام که من دو مجموعه بود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ea typeface="Open Sans Extrabold" panose="020B0906030804020204" pitchFamily="34" charset="0"/>
              <a:cs typeface="B Nazanin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444A36F-03A5-4451-B17D-2331C50E2AE1}"/>
              </a:ext>
            </a:extLst>
          </p:cNvPr>
          <p:cNvSpPr txBox="1"/>
          <p:nvPr/>
        </p:nvSpPr>
        <p:spPr>
          <a:xfrm>
            <a:off x="9240043" y="1067367"/>
            <a:ext cx="14620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000" b="1" dirty="0">
                <a:latin typeface="+mj-lt"/>
                <a:cs typeface="B Nazanin" panose="00000700000000000000" pitchFamily="2" charset="-78"/>
              </a:rPr>
              <a:t>عنوان مثال در اینجا</a:t>
            </a:r>
            <a:endParaRPr lang="en-US" sz="1000" b="1" dirty="0"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38288D55-1895-4C96-BA3A-C21866DA3420}"/>
              </a:ext>
            </a:extLst>
          </p:cNvPr>
          <p:cNvSpPr/>
          <p:nvPr/>
        </p:nvSpPr>
        <p:spPr>
          <a:xfrm>
            <a:off x="0" y="6153958"/>
            <a:ext cx="12192000" cy="704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9" name="Rectangle 14">
            <a:extLst>
              <a:ext uri="{FF2B5EF4-FFF2-40B4-BE49-F238E27FC236}">
                <a16:creationId xmlns:a16="http://schemas.microsoft.com/office/drawing/2014/main" id="{A993DDD7-7C43-44B9-BAB3-28E44CAC60F9}"/>
              </a:ext>
            </a:extLst>
          </p:cNvPr>
          <p:cNvSpPr/>
          <p:nvPr/>
        </p:nvSpPr>
        <p:spPr>
          <a:xfrm>
            <a:off x="0" y="-3772"/>
            <a:ext cx="11138658" cy="2462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9307B1DD-AD44-4016-91F1-26F8926EE807}"/>
              </a:ext>
            </a:extLst>
          </p:cNvPr>
          <p:cNvGrpSpPr/>
          <p:nvPr/>
        </p:nvGrpSpPr>
        <p:grpSpPr>
          <a:xfrm>
            <a:off x="11331036" y="194198"/>
            <a:ext cx="585373" cy="696764"/>
            <a:chOff x="11331036" y="143743"/>
            <a:chExt cx="647699" cy="770950"/>
          </a:xfrm>
        </p:grpSpPr>
        <p:sp>
          <p:nvSpPr>
            <p:cNvPr id="6" name="Forma libre: forma 5">
              <a:extLst>
                <a:ext uri="{FF2B5EF4-FFF2-40B4-BE49-F238E27FC236}">
                  <a16:creationId xmlns:a16="http://schemas.microsoft.com/office/drawing/2014/main" id="{604E9495-F7A8-4791-B58A-9981F8D20B1E}"/>
                </a:ext>
              </a:extLst>
            </p:cNvPr>
            <p:cNvSpPr/>
            <p:nvPr/>
          </p:nvSpPr>
          <p:spPr>
            <a:xfrm>
              <a:off x="11331036" y="620324"/>
              <a:ext cx="647699" cy="294369"/>
            </a:xfrm>
            <a:custGeom>
              <a:avLst/>
              <a:gdLst>
                <a:gd name="connsiteX0" fmla="*/ 322886 w 647699"/>
                <a:gd name="connsiteY0" fmla="*/ 110957 h 294369"/>
                <a:gd name="connsiteX1" fmla="*/ 509957 w 647699"/>
                <a:gd name="connsiteY1" fmla="*/ 81810 h 294369"/>
                <a:gd name="connsiteX2" fmla="*/ 592349 w 647699"/>
                <a:gd name="connsiteY2" fmla="*/ 43805 h 294369"/>
                <a:gd name="connsiteX3" fmla="*/ 635211 w 647699"/>
                <a:gd name="connsiteY3" fmla="*/ 51044 h 294369"/>
                <a:gd name="connsiteX4" fmla="*/ 638259 w 647699"/>
                <a:gd name="connsiteY4" fmla="*/ 90192 h 294369"/>
                <a:gd name="connsiteX5" fmla="*/ 446521 w 647699"/>
                <a:gd name="connsiteY5" fmla="*/ 209540 h 294369"/>
                <a:gd name="connsiteX6" fmla="*/ 326315 w 647699"/>
                <a:gd name="connsiteY6" fmla="*/ 223352 h 294369"/>
                <a:gd name="connsiteX7" fmla="*/ 232018 w 647699"/>
                <a:gd name="connsiteY7" fmla="*/ 225733 h 294369"/>
                <a:gd name="connsiteX8" fmla="*/ 183250 w 647699"/>
                <a:gd name="connsiteY8" fmla="*/ 243545 h 294369"/>
                <a:gd name="connsiteX9" fmla="*/ 127338 w 647699"/>
                <a:gd name="connsiteY9" fmla="*/ 288788 h 294369"/>
                <a:gd name="connsiteX10" fmla="*/ 108764 w 647699"/>
                <a:gd name="connsiteY10" fmla="*/ 289836 h 294369"/>
                <a:gd name="connsiteX11" fmla="*/ 4275 w 647699"/>
                <a:gd name="connsiteY11" fmla="*/ 188585 h 294369"/>
                <a:gd name="connsiteX12" fmla="*/ 3227 w 647699"/>
                <a:gd name="connsiteY12" fmla="*/ 171726 h 294369"/>
                <a:gd name="connsiteX13" fmla="*/ 94953 w 647699"/>
                <a:gd name="connsiteY13" fmla="*/ 57140 h 294369"/>
                <a:gd name="connsiteX14" fmla="*/ 173439 w 647699"/>
                <a:gd name="connsiteY14" fmla="*/ 30280 h 294369"/>
                <a:gd name="connsiteX15" fmla="*/ 401658 w 647699"/>
                <a:gd name="connsiteY15" fmla="*/ 2562 h 294369"/>
                <a:gd name="connsiteX16" fmla="*/ 444711 w 647699"/>
                <a:gd name="connsiteY16" fmla="*/ 13230 h 294369"/>
                <a:gd name="connsiteX17" fmla="*/ 432995 w 647699"/>
                <a:gd name="connsiteY17" fmla="*/ 64665 h 294369"/>
                <a:gd name="connsiteX18" fmla="*/ 388514 w 647699"/>
                <a:gd name="connsiteY18" fmla="*/ 91907 h 294369"/>
                <a:gd name="connsiteX19" fmla="*/ 322791 w 647699"/>
                <a:gd name="connsiteY19" fmla="*/ 110957 h 29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47699" h="294369">
                  <a:moveTo>
                    <a:pt x="322886" y="110957"/>
                  </a:moveTo>
                  <a:cubicBezTo>
                    <a:pt x="391752" y="125911"/>
                    <a:pt x="452903" y="118577"/>
                    <a:pt x="509957" y="81810"/>
                  </a:cubicBezTo>
                  <a:cubicBezTo>
                    <a:pt x="535389" y="65427"/>
                    <a:pt x="561964" y="50187"/>
                    <a:pt x="592349" y="43805"/>
                  </a:cubicBezTo>
                  <a:cubicBezTo>
                    <a:pt x="607589" y="40567"/>
                    <a:pt x="622162" y="41996"/>
                    <a:pt x="635211" y="51044"/>
                  </a:cubicBezTo>
                  <a:cubicBezTo>
                    <a:pt x="650451" y="61712"/>
                    <a:pt x="652070" y="77810"/>
                    <a:pt x="638259" y="90192"/>
                  </a:cubicBezTo>
                  <a:cubicBezTo>
                    <a:pt x="581300" y="141056"/>
                    <a:pt x="518435" y="182585"/>
                    <a:pt x="446521" y="209540"/>
                  </a:cubicBezTo>
                  <a:cubicBezTo>
                    <a:pt x="407564" y="224114"/>
                    <a:pt x="366511" y="220304"/>
                    <a:pt x="326315" y="223352"/>
                  </a:cubicBezTo>
                  <a:cubicBezTo>
                    <a:pt x="294978" y="225733"/>
                    <a:pt x="263450" y="225447"/>
                    <a:pt x="232018" y="225733"/>
                  </a:cubicBezTo>
                  <a:cubicBezTo>
                    <a:pt x="213444" y="225923"/>
                    <a:pt x="198014" y="233829"/>
                    <a:pt x="183250" y="243545"/>
                  </a:cubicBezTo>
                  <a:cubicBezTo>
                    <a:pt x="163152" y="256784"/>
                    <a:pt x="144769" y="272215"/>
                    <a:pt x="127338" y="288788"/>
                  </a:cubicBezTo>
                  <a:cubicBezTo>
                    <a:pt x="120671" y="295075"/>
                    <a:pt x="115908" y="296885"/>
                    <a:pt x="108764" y="289836"/>
                  </a:cubicBezTo>
                  <a:cubicBezTo>
                    <a:pt x="74093" y="255927"/>
                    <a:pt x="39232" y="222209"/>
                    <a:pt x="4275" y="188585"/>
                  </a:cubicBezTo>
                  <a:cubicBezTo>
                    <a:pt x="-1630" y="182870"/>
                    <a:pt x="-868" y="177822"/>
                    <a:pt x="3227" y="171726"/>
                  </a:cubicBezTo>
                  <a:cubicBezTo>
                    <a:pt x="30374" y="130769"/>
                    <a:pt x="58949" y="90954"/>
                    <a:pt x="94953" y="57140"/>
                  </a:cubicBezTo>
                  <a:cubicBezTo>
                    <a:pt x="117051" y="36376"/>
                    <a:pt x="145245" y="31232"/>
                    <a:pt x="173439" y="30280"/>
                  </a:cubicBezTo>
                  <a:cubicBezTo>
                    <a:pt x="250401" y="27708"/>
                    <a:pt x="326030" y="15611"/>
                    <a:pt x="401658" y="2562"/>
                  </a:cubicBezTo>
                  <a:cubicBezTo>
                    <a:pt x="417089" y="-105"/>
                    <a:pt x="434329" y="-4677"/>
                    <a:pt x="444711" y="13230"/>
                  </a:cubicBezTo>
                  <a:cubicBezTo>
                    <a:pt x="452426" y="26470"/>
                    <a:pt x="446807" y="50473"/>
                    <a:pt x="432995" y="64665"/>
                  </a:cubicBezTo>
                  <a:cubicBezTo>
                    <a:pt x="420613" y="77524"/>
                    <a:pt x="405944" y="86954"/>
                    <a:pt x="388514" y="91907"/>
                  </a:cubicBezTo>
                  <a:cubicBezTo>
                    <a:pt x="367749" y="97812"/>
                    <a:pt x="346985" y="103908"/>
                    <a:pt x="322791" y="11095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id="{4387BF5D-73F1-46B6-8BAD-4F9A3999EDA4}"/>
                </a:ext>
              </a:extLst>
            </p:cNvPr>
            <p:cNvSpPr/>
            <p:nvPr/>
          </p:nvSpPr>
          <p:spPr>
            <a:xfrm>
              <a:off x="11490156" y="143743"/>
              <a:ext cx="327871" cy="443317"/>
            </a:xfrm>
            <a:custGeom>
              <a:avLst/>
              <a:gdLst>
                <a:gd name="connsiteX0" fmla="*/ 127 w 327871"/>
                <a:gd name="connsiteY0" fmla="*/ 307883 h 443317"/>
                <a:gd name="connsiteX1" fmla="*/ 92615 w 327871"/>
                <a:gd name="connsiteY1" fmla="*/ 127480 h 443317"/>
                <a:gd name="connsiteX2" fmla="*/ 107855 w 327871"/>
                <a:gd name="connsiteY2" fmla="*/ 118812 h 443317"/>
                <a:gd name="connsiteX3" fmla="*/ 112332 w 327871"/>
                <a:gd name="connsiteY3" fmla="*/ 92714 h 443317"/>
                <a:gd name="connsiteX4" fmla="*/ 77851 w 327871"/>
                <a:gd name="connsiteY4" fmla="*/ 54899 h 443317"/>
                <a:gd name="connsiteX5" fmla="*/ 70422 w 327871"/>
                <a:gd name="connsiteY5" fmla="*/ 44517 h 443317"/>
                <a:gd name="connsiteX6" fmla="*/ 64992 w 327871"/>
                <a:gd name="connsiteY6" fmla="*/ 10132 h 443317"/>
                <a:gd name="connsiteX7" fmla="*/ 98425 w 327871"/>
                <a:gd name="connsiteY7" fmla="*/ 1083 h 443317"/>
                <a:gd name="connsiteX8" fmla="*/ 131763 w 327871"/>
                <a:gd name="connsiteY8" fmla="*/ 13561 h 443317"/>
                <a:gd name="connsiteX9" fmla="*/ 137097 w 327871"/>
                <a:gd name="connsiteY9" fmla="*/ 15847 h 443317"/>
                <a:gd name="connsiteX10" fmla="*/ 177864 w 327871"/>
                <a:gd name="connsiteY10" fmla="*/ 17371 h 443317"/>
                <a:gd name="connsiteX11" fmla="*/ 238633 w 327871"/>
                <a:gd name="connsiteY11" fmla="*/ 16037 h 443317"/>
                <a:gd name="connsiteX12" fmla="*/ 276543 w 327871"/>
                <a:gd name="connsiteY12" fmla="*/ 25943 h 443317"/>
                <a:gd name="connsiteX13" fmla="*/ 272923 w 327871"/>
                <a:gd name="connsiteY13" fmla="*/ 61662 h 443317"/>
                <a:gd name="connsiteX14" fmla="*/ 224917 w 327871"/>
                <a:gd name="connsiteY14" fmla="*/ 110430 h 443317"/>
                <a:gd name="connsiteX15" fmla="*/ 225774 w 327871"/>
                <a:gd name="connsiteY15" fmla="*/ 122527 h 443317"/>
                <a:gd name="connsiteX16" fmla="*/ 322644 w 327871"/>
                <a:gd name="connsiteY16" fmla="*/ 356556 h 443317"/>
                <a:gd name="connsiteX17" fmla="*/ 255207 w 327871"/>
                <a:gd name="connsiteY17" fmla="*/ 430565 h 443317"/>
                <a:gd name="connsiteX18" fmla="*/ 70517 w 327871"/>
                <a:gd name="connsiteY18" fmla="*/ 430280 h 443317"/>
                <a:gd name="connsiteX19" fmla="*/ 127 w 327871"/>
                <a:gd name="connsiteY19" fmla="*/ 328648 h 443317"/>
                <a:gd name="connsiteX20" fmla="*/ 127 w 327871"/>
                <a:gd name="connsiteY20" fmla="*/ 307883 h 443317"/>
                <a:gd name="connsiteX21" fmla="*/ 111284 w 327871"/>
                <a:gd name="connsiteY21" fmla="*/ 320361 h 443317"/>
                <a:gd name="connsiteX22" fmla="*/ 127381 w 327871"/>
                <a:gd name="connsiteY22" fmla="*/ 338078 h 443317"/>
                <a:gd name="connsiteX23" fmla="*/ 150908 w 327871"/>
                <a:gd name="connsiteY23" fmla="*/ 357032 h 443317"/>
                <a:gd name="connsiteX24" fmla="*/ 164433 w 327871"/>
                <a:gd name="connsiteY24" fmla="*/ 371320 h 443317"/>
                <a:gd name="connsiteX25" fmla="*/ 175958 w 327871"/>
                <a:gd name="connsiteY25" fmla="*/ 356937 h 443317"/>
                <a:gd name="connsiteX26" fmla="*/ 190532 w 327871"/>
                <a:gd name="connsiteY26" fmla="*/ 335696 h 443317"/>
                <a:gd name="connsiteX27" fmla="*/ 214535 w 327871"/>
                <a:gd name="connsiteY27" fmla="*/ 299692 h 443317"/>
                <a:gd name="connsiteX28" fmla="*/ 185674 w 327871"/>
                <a:gd name="connsiteY28" fmla="*/ 267783 h 443317"/>
                <a:gd name="connsiteX29" fmla="*/ 153003 w 327871"/>
                <a:gd name="connsiteY29" fmla="*/ 260449 h 443317"/>
                <a:gd name="connsiteX30" fmla="*/ 144240 w 327871"/>
                <a:gd name="connsiteY30" fmla="*/ 252448 h 443317"/>
                <a:gd name="connsiteX31" fmla="*/ 151765 w 327871"/>
                <a:gd name="connsiteY31" fmla="*/ 243209 h 443317"/>
                <a:gd name="connsiteX32" fmla="*/ 185388 w 327871"/>
                <a:gd name="connsiteY32" fmla="*/ 248828 h 443317"/>
                <a:gd name="connsiteX33" fmla="*/ 203009 w 327871"/>
                <a:gd name="connsiteY33" fmla="*/ 254829 h 443317"/>
                <a:gd name="connsiteX34" fmla="*/ 208820 w 327871"/>
                <a:gd name="connsiteY34" fmla="*/ 225397 h 443317"/>
                <a:gd name="connsiteX35" fmla="*/ 192056 w 327871"/>
                <a:gd name="connsiteY35" fmla="*/ 215681 h 443317"/>
                <a:gd name="connsiteX36" fmla="*/ 176625 w 327871"/>
                <a:gd name="connsiteY36" fmla="*/ 204442 h 443317"/>
                <a:gd name="connsiteX37" fmla="*/ 163481 w 327871"/>
                <a:gd name="connsiteY37" fmla="*/ 185868 h 443317"/>
                <a:gd name="connsiteX38" fmla="*/ 150527 w 327871"/>
                <a:gd name="connsiteY38" fmla="*/ 204632 h 443317"/>
                <a:gd name="connsiteX39" fmla="*/ 140240 w 327871"/>
                <a:gd name="connsiteY39" fmla="*/ 220063 h 443317"/>
                <a:gd name="connsiteX40" fmla="*/ 117570 w 327871"/>
                <a:gd name="connsiteY40" fmla="*/ 254734 h 443317"/>
                <a:gd name="connsiteX41" fmla="*/ 146431 w 327871"/>
                <a:gd name="connsiteY41" fmla="*/ 285023 h 443317"/>
                <a:gd name="connsiteX42" fmla="*/ 179197 w 327871"/>
                <a:gd name="connsiteY42" fmla="*/ 292262 h 443317"/>
                <a:gd name="connsiteX43" fmla="*/ 187960 w 327871"/>
                <a:gd name="connsiteY43" fmla="*/ 300359 h 443317"/>
                <a:gd name="connsiteX44" fmla="*/ 182721 w 327871"/>
                <a:gd name="connsiteY44" fmla="*/ 311122 h 443317"/>
                <a:gd name="connsiteX45" fmla="*/ 138716 w 327871"/>
                <a:gd name="connsiteY45" fmla="*/ 306169 h 443317"/>
                <a:gd name="connsiteX46" fmla="*/ 121761 w 327871"/>
                <a:gd name="connsiteY46" fmla="*/ 295120 h 443317"/>
                <a:gd name="connsiteX47" fmla="*/ 111284 w 327871"/>
                <a:gd name="connsiteY47" fmla="*/ 320647 h 44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27871" h="443317">
                  <a:moveTo>
                    <a:pt x="127" y="307883"/>
                  </a:moveTo>
                  <a:cubicBezTo>
                    <a:pt x="2508" y="233207"/>
                    <a:pt x="30702" y="171676"/>
                    <a:pt x="92615" y="127480"/>
                  </a:cubicBezTo>
                  <a:cubicBezTo>
                    <a:pt x="97377" y="124051"/>
                    <a:pt x="102616" y="121289"/>
                    <a:pt x="107855" y="118812"/>
                  </a:cubicBezTo>
                  <a:cubicBezTo>
                    <a:pt x="126333" y="110049"/>
                    <a:pt x="126714" y="108525"/>
                    <a:pt x="112332" y="92714"/>
                  </a:cubicBezTo>
                  <a:cubicBezTo>
                    <a:pt x="100902" y="80045"/>
                    <a:pt x="89281" y="67568"/>
                    <a:pt x="77851" y="54899"/>
                  </a:cubicBezTo>
                  <a:cubicBezTo>
                    <a:pt x="74994" y="51756"/>
                    <a:pt x="72422" y="48232"/>
                    <a:pt x="70422" y="44517"/>
                  </a:cubicBezTo>
                  <a:cubicBezTo>
                    <a:pt x="64516" y="33754"/>
                    <a:pt x="57182" y="22229"/>
                    <a:pt x="64992" y="10132"/>
                  </a:cubicBezTo>
                  <a:cubicBezTo>
                    <a:pt x="72803" y="-1870"/>
                    <a:pt x="86328" y="-631"/>
                    <a:pt x="98425" y="1083"/>
                  </a:cubicBezTo>
                  <a:cubicBezTo>
                    <a:pt x="110236" y="2798"/>
                    <a:pt x="123285" y="2226"/>
                    <a:pt x="131763" y="13561"/>
                  </a:cubicBezTo>
                  <a:cubicBezTo>
                    <a:pt x="132810" y="14990"/>
                    <a:pt x="136430" y="16418"/>
                    <a:pt x="137097" y="15847"/>
                  </a:cubicBezTo>
                  <a:cubicBezTo>
                    <a:pt x="151194" y="3750"/>
                    <a:pt x="164243" y="17276"/>
                    <a:pt x="177864" y="17371"/>
                  </a:cubicBezTo>
                  <a:cubicBezTo>
                    <a:pt x="198152" y="17561"/>
                    <a:pt x="218059" y="22610"/>
                    <a:pt x="238633" y="16037"/>
                  </a:cubicBezTo>
                  <a:cubicBezTo>
                    <a:pt x="251682" y="11846"/>
                    <a:pt x="267208" y="12894"/>
                    <a:pt x="276543" y="25943"/>
                  </a:cubicBezTo>
                  <a:cubicBezTo>
                    <a:pt x="285210" y="38040"/>
                    <a:pt x="280638" y="50804"/>
                    <a:pt x="272923" y="61662"/>
                  </a:cubicBezTo>
                  <a:cubicBezTo>
                    <a:pt x="259588" y="80426"/>
                    <a:pt x="243777" y="97095"/>
                    <a:pt x="224917" y="110430"/>
                  </a:cubicBezTo>
                  <a:cubicBezTo>
                    <a:pt x="217487" y="115669"/>
                    <a:pt x="218345" y="118431"/>
                    <a:pt x="225774" y="122527"/>
                  </a:cubicBezTo>
                  <a:cubicBezTo>
                    <a:pt x="299593" y="162818"/>
                    <a:pt x="343599" y="266735"/>
                    <a:pt x="322644" y="356556"/>
                  </a:cubicBezTo>
                  <a:cubicBezTo>
                    <a:pt x="313881" y="394085"/>
                    <a:pt x="292354" y="420469"/>
                    <a:pt x="255207" y="430565"/>
                  </a:cubicBezTo>
                  <a:cubicBezTo>
                    <a:pt x="193866" y="447329"/>
                    <a:pt x="131667" y="447901"/>
                    <a:pt x="70517" y="430280"/>
                  </a:cubicBezTo>
                  <a:cubicBezTo>
                    <a:pt x="25940" y="417421"/>
                    <a:pt x="2413" y="381035"/>
                    <a:pt x="127" y="328648"/>
                  </a:cubicBezTo>
                  <a:cubicBezTo>
                    <a:pt x="-159" y="321695"/>
                    <a:pt x="127" y="314741"/>
                    <a:pt x="127" y="307883"/>
                  </a:cubicBezTo>
                  <a:close/>
                  <a:moveTo>
                    <a:pt x="111284" y="320361"/>
                  </a:moveTo>
                  <a:cubicBezTo>
                    <a:pt x="111951" y="327029"/>
                    <a:pt x="112617" y="340268"/>
                    <a:pt x="127381" y="338078"/>
                  </a:cubicBezTo>
                  <a:cubicBezTo>
                    <a:pt x="144145" y="335601"/>
                    <a:pt x="151479" y="339221"/>
                    <a:pt x="150908" y="357032"/>
                  </a:cubicBezTo>
                  <a:cubicBezTo>
                    <a:pt x="150717" y="364652"/>
                    <a:pt x="154527" y="372082"/>
                    <a:pt x="164433" y="371320"/>
                  </a:cubicBezTo>
                  <a:cubicBezTo>
                    <a:pt x="172910" y="370653"/>
                    <a:pt x="176530" y="364748"/>
                    <a:pt x="175958" y="356937"/>
                  </a:cubicBezTo>
                  <a:cubicBezTo>
                    <a:pt x="175197" y="345698"/>
                    <a:pt x="179769" y="339792"/>
                    <a:pt x="190532" y="335696"/>
                  </a:cubicBezTo>
                  <a:cubicBezTo>
                    <a:pt x="206439" y="329600"/>
                    <a:pt x="215392" y="314551"/>
                    <a:pt x="214535" y="299692"/>
                  </a:cubicBezTo>
                  <a:cubicBezTo>
                    <a:pt x="213678" y="284357"/>
                    <a:pt x="203772" y="272927"/>
                    <a:pt x="185674" y="267783"/>
                  </a:cubicBezTo>
                  <a:cubicBezTo>
                    <a:pt x="175006" y="264735"/>
                    <a:pt x="163862" y="263116"/>
                    <a:pt x="153003" y="260449"/>
                  </a:cubicBezTo>
                  <a:cubicBezTo>
                    <a:pt x="148908" y="259401"/>
                    <a:pt x="144526" y="257591"/>
                    <a:pt x="144240" y="252448"/>
                  </a:cubicBezTo>
                  <a:cubicBezTo>
                    <a:pt x="143955" y="247495"/>
                    <a:pt x="147669" y="244637"/>
                    <a:pt x="151765" y="243209"/>
                  </a:cubicBezTo>
                  <a:cubicBezTo>
                    <a:pt x="163957" y="238827"/>
                    <a:pt x="175958" y="237589"/>
                    <a:pt x="185388" y="248828"/>
                  </a:cubicBezTo>
                  <a:cubicBezTo>
                    <a:pt x="190341" y="254639"/>
                    <a:pt x="196247" y="259782"/>
                    <a:pt x="203009" y="254829"/>
                  </a:cubicBezTo>
                  <a:cubicBezTo>
                    <a:pt x="213011" y="247495"/>
                    <a:pt x="210630" y="235684"/>
                    <a:pt x="208820" y="225397"/>
                  </a:cubicBezTo>
                  <a:cubicBezTo>
                    <a:pt x="207296" y="216634"/>
                    <a:pt x="201009" y="213205"/>
                    <a:pt x="192056" y="215681"/>
                  </a:cubicBezTo>
                  <a:cubicBezTo>
                    <a:pt x="182245" y="218348"/>
                    <a:pt x="176435" y="215681"/>
                    <a:pt x="176625" y="204442"/>
                  </a:cubicBezTo>
                  <a:cubicBezTo>
                    <a:pt x="176816" y="195107"/>
                    <a:pt x="173673" y="185963"/>
                    <a:pt x="163481" y="185868"/>
                  </a:cubicBezTo>
                  <a:cubicBezTo>
                    <a:pt x="152813" y="185773"/>
                    <a:pt x="150527" y="195774"/>
                    <a:pt x="150527" y="204632"/>
                  </a:cubicBezTo>
                  <a:cubicBezTo>
                    <a:pt x="150527" y="212633"/>
                    <a:pt x="148050" y="216729"/>
                    <a:pt x="140240" y="220063"/>
                  </a:cubicBezTo>
                  <a:cubicBezTo>
                    <a:pt x="125667" y="226349"/>
                    <a:pt x="115475" y="237208"/>
                    <a:pt x="117570" y="254734"/>
                  </a:cubicBezTo>
                  <a:cubicBezTo>
                    <a:pt x="119666" y="271593"/>
                    <a:pt x="130620" y="281023"/>
                    <a:pt x="146431" y="285023"/>
                  </a:cubicBezTo>
                  <a:cubicBezTo>
                    <a:pt x="157290" y="287786"/>
                    <a:pt x="168243" y="289691"/>
                    <a:pt x="179197" y="292262"/>
                  </a:cubicBezTo>
                  <a:cubicBezTo>
                    <a:pt x="183483" y="293310"/>
                    <a:pt x="187198" y="295501"/>
                    <a:pt x="187960" y="300359"/>
                  </a:cubicBezTo>
                  <a:cubicBezTo>
                    <a:pt x="188817" y="305216"/>
                    <a:pt x="186436" y="308455"/>
                    <a:pt x="182721" y="311122"/>
                  </a:cubicBezTo>
                  <a:cubicBezTo>
                    <a:pt x="171101" y="319599"/>
                    <a:pt x="147479" y="317218"/>
                    <a:pt x="138716" y="306169"/>
                  </a:cubicBezTo>
                  <a:cubicBezTo>
                    <a:pt x="134144" y="300359"/>
                    <a:pt x="130905" y="291786"/>
                    <a:pt x="121761" y="295120"/>
                  </a:cubicBezTo>
                  <a:cubicBezTo>
                    <a:pt x="112427" y="298454"/>
                    <a:pt x="110998" y="307407"/>
                    <a:pt x="111284" y="32064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35373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arcador de posición de imagen 8">
            <a:extLst>
              <a:ext uri="{FF2B5EF4-FFF2-40B4-BE49-F238E27FC236}">
                <a16:creationId xmlns:a16="http://schemas.microsoft.com/office/drawing/2014/main" id="{8D4E8AF0-9E48-42EC-BDE1-6197BCB5D5E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2D43AEB4-EC10-44BE-B5E1-CDDACC89FC34}"/>
              </a:ext>
            </a:extLst>
          </p:cNvPr>
          <p:cNvSpPr/>
          <p:nvPr/>
        </p:nvSpPr>
        <p:spPr>
          <a:xfrm>
            <a:off x="0" y="4673600"/>
            <a:ext cx="12192000" cy="2201762"/>
          </a:xfrm>
          <a:prstGeom prst="rect">
            <a:avLst/>
          </a:prstGeom>
          <a:solidFill>
            <a:schemeClr val="accent2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11D1AC6-506C-48CF-AA9D-470CF3EC86E3}"/>
              </a:ext>
            </a:extLst>
          </p:cNvPr>
          <p:cNvGrpSpPr/>
          <p:nvPr/>
        </p:nvGrpSpPr>
        <p:grpSpPr>
          <a:xfrm>
            <a:off x="1053342" y="1053343"/>
            <a:ext cx="10085316" cy="1579920"/>
            <a:chOff x="1053342" y="1053343"/>
            <a:chExt cx="10085316" cy="157992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B93AF34-55FF-47A4-981F-3E30B9A6AD46}"/>
                </a:ext>
              </a:extLst>
            </p:cNvPr>
            <p:cNvSpPr txBox="1"/>
            <p:nvPr/>
          </p:nvSpPr>
          <p:spPr>
            <a:xfrm>
              <a:off x="1053342" y="1053343"/>
              <a:ext cx="3101342" cy="1579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5800"/>
                </a:lnSpc>
              </a:pPr>
              <a:r>
                <a:rPr lang="fa-IR" sz="5000" b="1" dirty="0">
                  <a:solidFill>
                    <a:srgbClr val="2D8E87"/>
                  </a:solidFill>
                  <a:latin typeface="+mj-lt"/>
                  <a:cs typeface="B Nazanin" panose="00000700000000000000" pitchFamily="2" charset="-78"/>
                </a:rPr>
                <a:t>خدمات</a:t>
              </a:r>
            </a:p>
            <a:p>
              <a:pPr algn="r" rtl="1">
                <a:lnSpc>
                  <a:spcPts val="5800"/>
                </a:lnSpc>
              </a:pPr>
              <a:r>
                <a:rPr lang="fa-IR" sz="5000" b="1" dirty="0">
                  <a:solidFill>
                    <a:srgbClr val="2D8E87"/>
                  </a:solidFill>
                  <a:latin typeface="+mj-lt"/>
                  <a:cs typeface="B Nazanin" panose="00000700000000000000" pitchFamily="2" charset="-78"/>
                </a:rPr>
                <a:t>اسلاید</a:t>
              </a:r>
              <a:endParaRPr lang="en-US" sz="5000" b="1" dirty="0">
                <a:solidFill>
                  <a:srgbClr val="2D8E87"/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ACDD22B-13F4-4883-9511-9427E769EB7B}"/>
                </a:ext>
              </a:extLst>
            </p:cNvPr>
            <p:cNvSpPr txBox="1"/>
            <p:nvPr/>
          </p:nvSpPr>
          <p:spPr>
            <a:xfrm>
              <a:off x="5778500" y="1053343"/>
              <a:ext cx="5360158" cy="152503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1900"/>
                </a:lnSpc>
              </a:pPr>
              <a:r>
                <a:rPr lang="fa-IR" sz="1000" dirty="0">
                  <a:solidFill>
                    <a:srgbClr val="2D8E87"/>
                  </a:solidFill>
                  <a:latin typeface="Montserrat Light" panose="00000400000000000000" pitchFamily="50" charset="0"/>
                  <a:cs typeface="B Nazanin" panose="000007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</a:p>
            <a:p>
              <a:pPr algn="r" rtl="1">
                <a:lnSpc>
                  <a:spcPts val="1900"/>
                </a:lnSpc>
              </a:pPr>
              <a:endParaRPr lang="en-US" sz="1000" dirty="0">
                <a:solidFill>
                  <a:srgbClr val="2D8E87"/>
                </a:solidFill>
                <a:latin typeface="Montserrat Light" panose="00000400000000000000" pitchFamily="50" charset="0"/>
                <a:cs typeface="B Nazanin" panose="00000700000000000000" pitchFamily="2" charset="-78"/>
              </a:endParaRPr>
            </a:p>
            <a:p>
              <a:pPr algn="r" rtl="1">
                <a:lnSpc>
                  <a:spcPts val="1900"/>
                </a:lnSpc>
              </a:pPr>
              <a:r>
                <a:rPr lang="fa-IR" sz="1000" dirty="0">
                  <a:solidFill>
                    <a:srgbClr val="2D8E87"/>
                  </a:solidFill>
                  <a:latin typeface="Montserrat Light" panose="00000400000000000000" pitchFamily="50" charset="0"/>
                  <a:cs typeface="B Nazanin" panose="00000700000000000000" pitchFamily="2" charset="-78"/>
                </a:rPr>
  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  </a:r>
              <a:endParaRPr lang="en-US" sz="1000" dirty="0">
                <a:solidFill>
                  <a:srgbClr val="2D8E87"/>
                </a:solidFill>
                <a:latin typeface="Montserrat Light" panose="00000400000000000000" pitchFamily="50" charset="0"/>
                <a:cs typeface="B Nazanin" panose="00000700000000000000" pitchFamily="2" charset="-78"/>
              </a:endParaRPr>
            </a:p>
          </p:txBody>
        </p: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72692D97-60B2-4AE3-AB09-1B724F1DCA0F}"/>
              </a:ext>
            </a:extLst>
          </p:cNvPr>
          <p:cNvSpPr/>
          <p:nvPr/>
        </p:nvSpPr>
        <p:spPr>
          <a:xfrm>
            <a:off x="4908171" y="3429000"/>
            <a:ext cx="2375657" cy="2375657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C13A268-6D4E-4B8D-9DDB-F43FC1E5D381}"/>
              </a:ext>
            </a:extLst>
          </p:cNvPr>
          <p:cNvSpPr/>
          <p:nvPr/>
        </p:nvSpPr>
        <p:spPr>
          <a:xfrm>
            <a:off x="8120892" y="3429000"/>
            <a:ext cx="2375657" cy="2375657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9BC3D81-F67C-45D1-A5D0-3B7659830914}"/>
              </a:ext>
            </a:extLst>
          </p:cNvPr>
          <p:cNvSpPr/>
          <p:nvPr/>
        </p:nvSpPr>
        <p:spPr>
          <a:xfrm>
            <a:off x="1695450" y="3429000"/>
            <a:ext cx="2375657" cy="2375657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9940B99-1CCB-4741-8793-8F5D408ACFF7}"/>
              </a:ext>
            </a:extLst>
          </p:cNvPr>
          <p:cNvSpPr/>
          <p:nvPr/>
        </p:nvSpPr>
        <p:spPr>
          <a:xfrm>
            <a:off x="2628239" y="4185941"/>
            <a:ext cx="510076" cy="8617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rtl="1"/>
            <a:r>
              <a:rPr lang="en-US" sz="5000" dirty="0">
                <a:solidFill>
                  <a:schemeClr val="bg1"/>
                </a:solidFill>
                <a:latin typeface="FontAwesome" charset="0"/>
                <a:cs typeface="B Nazanin" panose="00000700000000000000" pitchFamily="2" charset="-78"/>
              </a:rPr>
              <a:t></a:t>
            </a:r>
            <a:endParaRPr lang="en-US" sz="50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3E3EA2-2CFC-4853-9F4C-09790FF08C03}"/>
              </a:ext>
            </a:extLst>
          </p:cNvPr>
          <p:cNvSpPr/>
          <p:nvPr/>
        </p:nvSpPr>
        <p:spPr>
          <a:xfrm>
            <a:off x="5843366" y="4185941"/>
            <a:ext cx="505267" cy="8617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rtl="1"/>
            <a:r>
              <a:rPr lang="en-US" sz="5000" dirty="0">
                <a:solidFill>
                  <a:schemeClr val="bg1"/>
                </a:solidFill>
                <a:latin typeface="FontAwesome" charset="0"/>
                <a:cs typeface="B Nazanin" panose="00000700000000000000" pitchFamily="2" charset="-78"/>
              </a:rPr>
              <a:t></a:t>
            </a:r>
            <a:endParaRPr lang="en-US" sz="50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90AC9F1-F417-4A8D-94A4-9D52FB175C70}"/>
              </a:ext>
            </a:extLst>
          </p:cNvPr>
          <p:cNvSpPr/>
          <p:nvPr/>
        </p:nvSpPr>
        <p:spPr>
          <a:xfrm>
            <a:off x="9056086" y="4185941"/>
            <a:ext cx="505267" cy="8617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rtl="1"/>
            <a:r>
              <a:rPr lang="en-US" sz="5000" dirty="0">
                <a:solidFill>
                  <a:schemeClr val="bg1"/>
                </a:solidFill>
                <a:latin typeface="FontAwesome" charset="0"/>
                <a:cs typeface="B Nazanin" panose="00000700000000000000" pitchFamily="2" charset="-78"/>
              </a:rPr>
              <a:t></a:t>
            </a:r>
            <a:endParaRPr lang="en-US" sz="50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Rectangle 14">
            <a:extLst>
              <a:ext uri="{FF2B5EF4-FFF2-40B4-BE49-F238E27FC236}">
                <a16:creationId xmlns:a16="http://schemas.microsoft.com/office/drawing/2014/main" id="{09F8D7C8-CA0F-408C-BB3A-5DFC94617797}"/>
              </a:ext>
            </a:extLst>
          </p:cNvPr>
          <p:cNvSpPr/>
          <p:nvPr/>
        </p:nvSpPr>
        <p:spPr>
          <a:xfrm>
            <a:off x="0" y="-3772"/>
            <a:ext cx="11138658" cy="2462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id="{B709A7D2-03A8-4BD6-8B00-4C8CB49FE69E}"/>
              </a:ext>
            </a:extLst>
          </p:cNvPr>
          <p:cNvGrpSpPr/>
          <p:nvPr/>
        </p:nvGrpSpPr>
        <p:grpSpPr>
          <a:xfrm>
            <a:off x="11331036" y="194198"/>
            <a:ext cx="585373" cy="696764"/>
            <a:chOff x="11331036" y="143743"/>
            <a:chExt cx="647699" cy="770950"/>
          </a:xfrm>
        </p:grpSpPr>
        <p:sp>
          <p:nvSpPr>
            <p:cNvPr id="19" name="Forma libre: forma 18">
              <a:extLst>
                <a:ext uri="{FF2B5EF4-FFF2-40B4-BE49-F238E27FC236}">
                  <a16:creationId xmlns:a16="http://schemas.microsoft.com/office/drawing/2014/main" id="{399D714F-6D8D-4618-A2E6-0AE27315FD12}"/>
                </a:ext>
              </a:extLst>
            </p:cNvPr>
            <p:cNvSpPr/>
            <p:nvPr/>
          </p:nvSpPr>
          <p:spPr>
            <a:xfrm>
              <a:off x="11331036" y="620324"/>
              <a:ext cx="647699" cy="294369"/>
            </a:xfrm>
            <a:custGeom>
              <a:avLst/>
              <a:gdLst>
                <a:gd name="connsiteX0" fmla="*/ 322886 w 647699"/>
                <a:gd name="connsiteY0" fmla="*/ 110957 h 294369"/>
                <a:gd name="connsiteX1" fmla="*/ 509957 w 647699"/>
                <a:gd name="connsiteY1" fmla="*/ 81810 h 294369"/>
                <a:gd name="connsiteX2" fmla="*/ 592349 w 647699"/>
                <a:gd name="connsiteY2" fmla="*/ 43805 h 294369"/>
                <a:gd name="connsiteX3" fmla="*/ 635211 w 647699"/>
                <a:gd name="connsiteY3" fmla="*/ 51044 h 294369"/>
                <a:gd name="connsiteX4" fmla="*/ 638259 w 647699"/>
                <a:gd name="connsiteY4" fmla="*/ 90192 h 294369"/>
                <a:gd name="connsiteX5" fmla="*/ 446521 w 647699"/>
                <a:gd name="connsiteY5" fmla="*/ 209540 h 294369"/>
                <a:gd name="connsiteX6" fmla="*/ 326315 w 647699"/>
                <a:gd name="connsiteY6" fmla="*/ 223352 h 294369"/>
                <a:gd name="connsiteX7" fmla="*/ 232018 w 647699"/>
                <a:gd name="connsiteY7" fmla="*/ 225733 h 294369"/>
                <a:gd name="connsiteX8" fmla="*/ 183250 w 647699"/>
                <a:gd name="connsiteY8" fmla="*/ 243545 h 294369"/>
                <a:gd name="connsiteX9" fmla="*/ 127338 w 647699"/>
                <a:gd name="connsiteY9" fmla="*/ 288788 h 294369"/>
                <a:gd name="connsiteX10" fmla="*/ 108764 w 647699"/>
                <a:gd name="connsiteY10" fmla="*/ 289836 h 294369"/>
                <a:gd name="connsiteX11" fmla="*/ 4275 w 647699"/>
                <a:gd name="connsiteY11" fmla="*/ 188585 h 294369"/>
                <a:gd name="connsiteX12" fmla="*/ 3227 w 647699"/>
                <a:gd name="connsiteY12" fmla="*/ 171726 h 294369"/>
                <a:gd name="connsiteX13" fmla="*/ 94953 w 647699"/>
                <a:gd name="connsiteY13" fmla="*/ 57140 h 294369"/>
                <a:gd name="connsiteX14" fmla="*/ 173439 w 647699"/>
                <a:gd name="connsiteY14" fmla="*/ 30280 h 294369"/>
                <a:gd name="connsiteX15" fmla="*/ 401658 w 647699"/>
                <a:gd name="connsiteY15" fmla="*/ 2562 h 294369"/>
                <a:gd name="connsiteX16" fmla="*/ 444711 w 647699"/>
                <a:gd name="connsiteY16" fmla="*/ 13230 h 294369"/>
                <a:gd name="connsiteX17" fmla="*/ 432995 w 647699"/>
                <a:gd name="connsiteY17" fmla="*/ 64665 h 294369"/>
                <a:gd name="connsiteX18" fmla="*/ 388514 w 647699"/>
                <a:gd name="connsiteY18" fmla="*/ 91907 h 294369"/>
                <a:gd name="connsiteX19" fmla="*/ 322791 w 647699"/>
                <a:gd name="connsiteY19" fmla="*/ 110957 h 29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47699" h="294369">
                  <a:moveTo>
                    <a:pt x="322886" y="110957"/>
                  </a:moveTo>
                  <a:cubicBezTo>
                    <a:pt x="391752" y="125911"/>
                    <a:pt x="452903" y="118577"/>
                    <a:pt x="509957" y="81810"/>
                  </a:cubicBezTo>
                  <a:cubicBezTo>
                    <a:pt x="535389" y="65427"/>
                    <a:pt x="561964" y="50187"/>
                    <a:pt x="592349" y="43805"/>
                  </a:cubicBezTo>
                  <a:cubicBezTo>
                    <a:pt x="607589" y="40567"/>
                    <a:pt x="622162" y="41996"/>
                    <a:pt x="635211" y="51044"/>
                  </a:cubicBezTo>
                  <a:cubicBezTo>
                    <a:pt x="650451" y="61712"/>
                    <a:pt x="652070" y="77810"/>
                    <a:pt x="638259" y="90192"/>
                  </a:cubicBezTo>
                  <a:cubicBezTo>
                    <a:pt x="581300" y="141056"/>
                    <a:pt x="518435" y="182585"/>
                    <a:pt x="446521" y="209540"/>
                  </a:cubicBezTo>
                  <a:cubicBezTo>
                    <a:pt x="407564" y="224114"/>
                    <a:pt x="366511" y="220304"/>
                    <a:pt x="326315" y="223352"/>
                  </a:cubicBezTo>
                  <a:cubicBezTo>
                    <a:pt x="294978" y="225733"/>
                    <a:pt x="263450" y="225447"/>
                    <a:pt x="232018" y="225733"/>
                  </a:cubicBezTo>
                  <a:cubicBezTo>
                    <a:pt x="213444" y="225923"/>
                    <a:pt x="198014" y="233829"/>
                    <a:pt x="183250" y="243545"/>
                  </a:cubicBezTo>
                  <a:cubicBezTo>
                    <a:pt x="163152" y="256784"/>
                    <a:pt x="144769" y="272215"/>
                    <a:pt x="127338" y="288788"/>
                  </a:cubicBezTo>
                  <a:cubicBezTo>
                    <a:pt x="120671" y="295075"/>
                    <a:pt x="115908" y="296885"/>
                    <a:pt x="108764" y="289836"/>
                  </a:cubicBezTo>
                  <a:cubicBezTo>
                    <a:pt x="74093" y="255927"/>
                    <a:pt x="39232" y="222209"/>
                    <a:pt x="4275" y="188585"/>
                  </a:cubicBezTo>
                  <a:cubicBezTo>
                    <a:pt x="-1630" y="182870"/>
                    <a:pt x="-868" y="177822"/>
                    <a:pt x="3227" y="171726"/>
                  </a:cubicBezTo>
                  <a:cubicBezTo>
                    <a:pt x="30374" y="130769"/>
                    <a:pt x="58949" y="90954"/>
                    <a:pt x="94953" y="57140"/>
                  </a:cubicBezTo>
                  <a:cubicBezTo>
                    <a:pt x="117051" y="36376"/>
                    <a:pt x="145245" y="31232"/>
                    <a:pt x="173439" y="30280"/>
                  </a:cubicBezTo>
                  <a:cubicBezTo>
                    <a:pt x="250401" y="27708"/>
                    <a:pt x="326030" y="15611"/>
                    <a:pt x="401658" y="2562"/>
                  </a:cubicBezTo>
                  <a:cubicBezTo>
                    <a:pt x="417089" y="-105"/>
                    <a:pt x="434329" y="-4677"/>
                    <a:pt x="444711" y="13230"/>
                  </a:cubicBezTo>
                  <a:cubicBezTo>
                    <a:pt x="452426" y="26470"/>
                    <a:pt x="446807" y="50473"/>
                    <a:pt x="432995" y="64665"/>
                  </a:cubicBezTo>
                  <a:cubicBezTo>
                    <a:pt x="420613" y="77524"/>
                    <a:pt x="405944" y="86954"/>
                    <a:pt x="388514" y="91907"/>
                  </a:cubicBezTo>
                  <a:cubicBezTo>
                    <a:pt x="367749" y="97812"/>
                    <a:pt x="346985" y="103908"/>
                    <a:pt x="322791" y="11095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id="{2C613F9E-ACDF-415A-8596-F119F8DB03DD}"/>
                </a:ext>
              </a:extLst>
            </p:cNvPr>
            <p:cNvSpPr/>
            <p:nvPr/>
          </p:nvSpPr>
          <p:spPr>
            <a:xfrm>
              <a:off x="11490156" y="143743"/>
              <a:ext cx="327871" cy="443317"/>
            </a:xfrm>
            <a:custGeom>
              <a:avLst/>
              <a:gdLst>
                <a:gd name="connsiteX0" fmla="*/ 127 w 327871"/>
                <a:gd name="connsiteY0" fmla="*/ 307883 h 443317"/>
                <a:gd name="connsiteX1" fmla="*/ 92615 w 327871"/>
                <a:gd name="connsiteY1" fmla="*/ 127480 h 443317"/>
                <a:gd name="connsiteX2" fmla="*/ 107855 w 327871"/>
                <a:gd name="connsiteY2" fmla="*/ 118812 h 443317"/>
                <a:gd name="connsiteX3" fmla="*/ 112332 w 327871"/>
                <a:gd name="connsiteY3" fmla="*/ 92714 h 443317"/>
                <a:gd name="connsiteX4" fmla="*/ 77851 w 327871"/>
                <a:gd name="connsiteY4" fmla="*/ 54899 h 443317"/>
                <a:gd name="connsiteX5" fmla="*/ 70422 w 327871"/>
                <a:gd name="connsiteY5" fmla="*/ 44517 h 443317"/>
                <a:gd name="connsiteX6" fmla="*/ 64992 w 327871"/>
                <a:gd name="connsiteY6" fmla="*/ 10132 h 443317"/>
                <a:gd name="connsiteX7" fmla="*/ 98425 w 327871"/>
                <a:gd name="connsiteY7" fmla="*/ 1083 h 443317"/>
                <a:gd name="connsiteX8" fmla="*/ 131763 w 327871"/>
                <a:gd name="connsiteY8" fmla="*/ 13561 h 443317"/>
                <a:gd name="connsiteX9" fmla="*/ 137097 w 327871"/>
                <a:gd name="connsiteY9" fmla="*/ 15847 h 443317"/>
                <a:gd name="connsiteX10" fmla="*/ 177864 w 327871"/>
                <a:gd name="connsiteY10" fmla="*/ 17371 h 443317"/>
                <a:gd name="connsiteX11" fmla="*/ 238633 w 327871"/>
                <a:gd name="connsiteY11" fmla="*/ 16037 h 443317"/>
                <a:gd name="connsiteX12" fmla="*/ 276543 w 327871"/>
                <a:gd name="connsiteY12" fmla="*/ 25943 h 443317"/>
                <a:gd name="connsiteX13" fmla="*/ 272923 w 327871"/>
                <a:gd name="connsiteY13" fmla="*/ 61662 h 443317"/>
                <a:gd name="connsiteX14" fmla="*/ 224917 w 327871"/>
                <a:gd name="connsiteY14" fmla="*/ 110430 h 443317"/>
                <a:gd name="connsiteX15" fmla="*/ 225774 w 327871"/>
                <a:gd name="connsiteY15" fmla="*/ 122527 h 443317"/>
                <a:gd name="connsiteX16" fmla="*/ 322644 w 327871"/>
                <a:gd name="connsiteY16" fmla="*/ 356556 h 443317"/>
                <a:gd name="connsiteX17" fmla="*/ 255207 w 327871"/>
                <a:gd name="connsiteY17" fmla="*/ 430565 h 443317"/>
                <a:gd name="connsiteX18" fmla="*/ 70517 w 327871"/>
                <a:gd name="connsiteY18" fmla="*/ 430280 h 443317"/>
                <a:gd name="connsiteX19" fmla="*/ 127 w 327871"/>
                <a:gd name="connsiteY19" fmla="*/ 328648 h 443317"/>
                <a:gd name="connsiteX20" fmla="*/ 127 w 327871"/>
                <a:gd name="connsiteY20" fmla="*/ 307883 h 443317"/>
                <a:gd name="connsiteX21" fmla="*/ 111284 w 327871"/>
                <a:gd name="connsiteY21" fmla="*/ 320361 h 443317"/>
                <a:gd name="connsiteX22" fmla="*/ 127381 w 327871"/>
                <a:gd name="connsiteY22" fmla="*/ 338078 h 443317"/>
                <a:gd name="connsiteX23" fmla="*/ 150908 w 327871"/>
                <a:gd name="connsiteY23" fmla="*/ 357032 h 443317"/>
                <a:gd name="connsiteX24" fmla="*/ 164433 w 327871"/>
                <a:gd name="connsiteY24" fmla="*/ 371320 h 443317"/>
                <a:gd name="connsiteX25" fmla="*/ 175958 w 327871"/>
                <a:gd name="connsiteY25" fmla="*/ 356937 h 443317"/>
                <a:gd name="connsiteX26" fmla="*/ 190532 w 327871"/>
                <a:gd name="connsiteY26" fmla="*/ 335696 h 443317"/>
                <a:gd name="connsiteX27" fmla="*/ 214535 w 327871"/>
                <a:gd name="connsiteY27" fmla="*/ 299692 h 443317"/>
                <a:gd name="connsiteX28" fmla="*/ 185674 w 327871"/>
                <a:gd name="connsiteY28" fmla="*/ 267783 h 443317"/>
                <a:gd name="connsiteX29" fmla="*/ 153003 w 327871"/>
                <a:gd name="connsiteY29" fmla="*/ 260449 h 443317"/>
                <a:gd name="connsiteX30" fmla="*/ 144240 w 327871"/>
                <a:gd name="connsiteY30" fmla="*/ 252448 h 443317"/>
                <a:gd name="connsiteX31" fmla="*/ 151765 w 327871"/>
                <a:gd name="connsiteY31" fmla="*/ 243209 h 443317"/>
                <a:gd name="connsiteX32" fmla="*/ 185388 w 327871"/>
                <a:gd name="connsiteY32" fmla="*/ 248828 h 443317"/>
                <a:gd name="connsiteX33" fmla="*/ 203009 w 327871"/>
                <a:gd name="connsiteY33" fmla="*/ 254829 h 443317"/>
                <a:gd name="connsiteX34" fmla="*/ 208820 w 327871"/>
                <a:gd name="connsiteY34" fmla="*/ 225397 h 443317"/>
                <a:gd name="connsiteX35" fmla="*/ 192056 w 327871"/>
                <a:gd name="connsiteY35" fmla="*/ 215681 h 443317"/>
                <a:gd name="connsiteX36" fmla="*/ 176625 w 327871"/>
                <a:gd name="connsiteY36" fmla="*/ 204442 h 443317"/>
                <a:gd name="connsiteX37" fmla="*/ 163481 w 327871"/>
                <a:gd name="connsiteY37" fmla="*/ 185868 h 443317"/>
                <a:gd name="connsiteX38" fmla="*/ 150527 w 327871"/>
                <a:gd name="connsiteY38" fmla="*/ 204632 h 443317"/>
                <a:gd name="connsiteX39" fmla="*/ 140240 w 327871"/>
                <a:gd name="connsiteY39" fmla="*/ 220063 h 443317"/>
                <a:gd name="connsiteX40" fmla="*/ 117570 w 327871"/>
                <a:gd name="connsiteY40" fmla="*/ 254734 h 443317"/>
                <a:gd name="connsiteX41" fmla="*/ 146431 w 327871"/>
                <a:gd name="connsiteY41" fmla="*/ 285023 h 443317"/>
                <a:gd name="connsiteX42" fmla="*/ 179197 w 327871"/>
                <a:gd name="connsiteY42" fmla="*/ 292262 h 443317"/>
                <a:gd name="connsiteX43" fmla="*/ 187960 w 327871"/>
                <a:gd name="connsiteY43" fmla="*/ 300359 h 443317"/>
                <a:gd name="connsiteX44" fmla="*/ 182721 w 327871"/>
                <a:gd name="connsiteY44" fmla="*/ 311122 h 443317"/>
                <a:gd name="connsiteX45" fmla="*/ 138716 w 327871"/>
                <a:gd name="connsiteY45" fmla="*/ 306169 h 443317"/>
                <a:gd name="connsiteX46" fmla="*/ 121761 w 327871"/>
                <a:gd name="connsiteY46" fmla="*/ 295120 h 443317"/>
                <a:gd name="connsiteX47" fmla="*/ 111284 w 327871"/>
                <a:gd name="connsiteY47" fmla="*/ 320647 h 44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27871" h="443317">
                  <a:moveTo>
                    <a:pt x="127" y="307883"/>
                  </a:moveTo>
                  <a:cubicBezTo>
                    <a:pt x="2508" y="233207"/>
                    <a:pt x="30702" y="171676"/>
                    <a:pt x="92615" y="127480"/>
                  </a:cubicBezTo>
                  <a:cubicBezTo>
                    <a:pt x="97377" y="124051"/>
                    <a:pt x="102616" y="121289"/>
                    <a:pt x="107855" y="118812"/>
                  </a:cubicBezTo>
                  <a:cubicBezTo>
                    <a:pt x="126333" y="110049"/>
                    <a:pt x="126714" y="108525"/>
                    <a:pt x="112332" y="92714"/>
                  </a:cubicBezTo>
                  <a:cubicBezTo>
                    <a:pt x="100902" y="80045"/>
                    <a:pt x="89281" y="67568"/>
                    <a:pt x="77851" y="54899"/>
                  </a:cubicBezTo>
                  <a:cubicBezTo>
                    <a:pt x="74994" y="51756"/>
                    <a:pt x="72422" y="48232"/>
                    <a:pt x="70422" y="44517"/>
                  </a:cubicBezTo>
                  <a:cubicBezTo>
                    <a:pt x="64516" y="33754"/>
                    <a:pt x="57182" y="22229"/>
                    <a:pt x="64992" y="10132"/>
                  </a:cubicBezTo>
                  <a:cubicBezTo>
                    <a:pt x="72803" y="-1870"/>
                    <a:pt x="86328" y="-631"/>
                    <a:pt x="98425" y="1083"/>
                  </a:cubicBezTo>
                  <a:cubicBezTo>
                    <a:pt x="110236" y="2798"/>
                    <a:pt x="123285" y="2226"/>
                    <a:pt x="131763" y="13561"/>
                  </a:cubicBezTo>
                  <a:cubicBezTo>
                    <a:pt x="132810" y="14990"/>
                    <a:pt x="136430" y="16418"/>
                    <a:pt x="137097" y="15847"/>
                  </a:cubicBezTo>
                  <a:cubicBezTo>
                    <a:pt x="151194" y="3750"/>
                    <a:pt x="164243" y="17276"/>
                    <a:pt x="177864" y="17371"/>
                  </a:cubicBezTo>
                  <a:cubicBezTo>
                    <a:pt x="198152" y="17561"/>
                    <a:pt x="218059" y="22610"/>
                    <a:pt x="238633" y="16037"/>
                  </a:cubicBezTo>
                  <a:cubicBezTo>
                    <a:pt x="251682" y="11846"/>
                    <a:pt x="267208" y="12894"/>
                    <a:pt x="276543" y="25943"/>
                  </a:cubicBezTo>
                  <a:cubicBezTo>
                    <a:pt x="285210" y="38040"/>
                    <a:pt x="280638" y="50804"/>
                    <a:pt x="272923" y="61662"/>
                  </a:cubicBezTo>
                  <a:cubicBezTo>
                    <a:pt x="259588" y="80426"/>
                    <a:pt x="243777" y="97095"/>
                    <a:pt x="224917" y="110430"/>
                  </a:cubicBezTo>
                  <a:cubicBezTo>
                    <a:pt x="217487" y="115669"/>
                    <a:pt x="218345" y="118431"/>
                    <a:pt x="225774" y="122527"/>
                  </a:cubicBezTo>
                  <a:cubicBezTo>
                    <a:pt x="299593" y="162818"/>
                    <a:pt x="343599" y="266735"/>
                    <a:pt x="322644" y="356556"/>
                  </a:cubicBezTo>
                  <a:cubicBezTo>
                    <a:pt x="313881" y="394085"/>
                    <a:pt x="292354" y="420469"/>
                    <a:pt x="255207" y="430565"/>
                  </a:cubicBezTo>
                  <a:cubicBezTo>
                    <a:pt x="193866" y="447329"/>
                    <a:pt x="131667" y="447901"/>
                    <a:pt x="70517" y="430280"/>
                  </a:cubicBezTo>
                  <a:cubicBezTo>
                    <a:pt x="25940" y="417421"/>
                    <a:pt x="2413" y="381035"/>
                    <a:pt x="127" y="328648"/>
                  </a:cubicBezTo>
                  <a:cubicBezTo>
                    <a:pt x="-159" y="321695"/>
                    <a:pt x="127" y="314741"/>
                    <a:pt x="127" y="307883"/>
                  </a:cubicBezTo>
                  <a:close/>
                  <a:moveTo>
                    <a:pt x="111284" y="320361"/>
                  </a:moveTo>
                  <a:cubicBezTo>
                    <a:pt x="111951" y="327029"/>
                    <a:pt x="112617" y="340268"/>
                    <a:pt x="127381" y="338078"/>
                  </a:cubicBezTo>
                  <a:cubicBezTo>
                    <a:pt x="144145" y="335601"/>
                    <a:pt x="151479" y="339221"/>
                    <a:pt x="150908" y="357032"/>
                  </a:cubicBezTo>
                  <a:cubicBezTo>
                    <a:pt x="150717" y="364652"/>
                    <a:pt x="154527" y="372082"/>
                    <a:pt x="164433" y="371320"/>
                  </a:cubicBezTo>
                  <a:cubicBezTo>
                    <a:pt x="172910" y="370653"/>
                    <a:pt x="176530" y="364748"/>
                    <a:pt x="175958" y="356937"/>
                  </a:cubicBezTo>
                  <a:cubicBezTo>
                    <a:pt x="175197" y="345698"/>
                    <a:pt x="179769" y="339792"/>
                    <a:pt x="190532" y="335696"/>
                  </a:cubicBezTo>
                  <a:cubicBezTo>
                    <a:pt x="206439" y="329600"/>
                    <a:pt x="215392" y="314551"/>
                    <a:pt x="214535" y="299692"/>
                  </a:cubicBezTo>
                  <a:cubicBezTo>
                    <a:pt x="213678" y="284357"/>
                    <a:pt x="203772" y="272927"/>
                    <a:pt x="185674" y="267783"/>
                  </a:cubicBezTo>
                  <a:cubicBezTo>
                    <a:pt x="175006" y="264735"/>
                    <a:pt x="163862" y="263116"/>
                    <a:pt x="153003" y="260449"/>
                  </a:cubicBezTo>
                  <a:cubicBezTo>
                    <a:pt x="148908" y="259401"/>
                    <a:pt x="144526" y="257591"/>
                    <a:pt x="144240" y="252448"/>
                  </a:cubicBezTo>
                  <a:cubicBezTo>
                    <a:pt x="143955" y="247495"/>
                    <a:pt x="147669" y="244637"/>
                    <a:pt x="151765" y="243209"/>
                  </a:cubicBezTo>
                  <a:cubicBezTo>
                    <a:pt x="163957" y="238827"/>
                    <a:pt x="175958" y="237589"/>
                    <a:pt x="185388" y="248828"/>
                  </a:cubicBezTo>
                  <a:cubicBezTo>
                    <a:pt x="190341" y="254639"/>
                    <a:pt x="196247" y="259782"/>
                    <a:pt x="203009" y="254829"/>
                  </a:cubicBezTo>
                  <a:cubicBezTo>
                    <a:pt x="213011" y="247495"/>
                    <a:pt x="210630" y="235684"/>
                    <a:pt x="208820" y="225397"/>
                  </a:cubicBezTo>
                  <a:cubicBezTo>
                    <a:pt x="207296" y="216634"/>
                    <a:pt x="201009" y="213205"/>
                    <a:pt x="192056" y="215681"/>
                  </a:cubicBezTo>
                  <a:cubicBezTo>
                    <a:pt x="182245" y="218348"/>
                    <a:pt x="176435" y="215681"/>
                    <a:pt x="176625" y="204442"/>
                  </a:cubicBezTo>
                  <a:cubicBezTo>
                    <a:pt x="176816" y="195107"/>
                    <a:pt x="173673" y="185963"/>
                    <a:pt x="163481" y="185868"/>
                  </a:cubicBezTo>
                  <a:cubicBezTo>
                    <a:pt x="152813" y="185773"/>
                    <a:pt x="150527" y="195774"/>
                    <a:pt x="150527" y="204632"/>
                  </a:cubicBezTo>
                  <a:cubicBezTo>
                    <a:pt x="150527" y="212633"/>
                    <a:pt x="148050" y="216729"/>
                    <a:pt x="140240" y="220063"/>
                  </a:cubicBezTo>
                  <a:cubicBezTo>
                    <a:pt x="125667" y="226349"/>
                    <a:pt x="115475" y="237208"/>
                    <a:pt x="117570" y="254734"/>
                  </a:cubicBezTo>
                  <a:cubicBezTo>
                    <a:pt x="119666" y="271593"/>
                    <a:pt x="130620" y="281023"/>
                    <a:pt x="146431" y="285023"/>
                  </a:cubicBezTo>
                  <a:cubicBezTo>
                    <a:pt x="157290" y="287786"/>
                    <a:pt x="168243" y="289691"/>
                    <a:pt x="179197" y="292262"/>
                  </a:cubicBezTo>
                  <a:cubicBezTo>
                    <a:pt x="183483" y="293310"/>
                    <a:pt x="187198" y="295501"/>
                    <a:pt x="187960" y="300359"/>
                  </a:cubicBezTo>
                  <a:cubicBezTo>
                    <a:pt x="188817" y="305216"/>
                    <a:pt x="186436" y="308455"/>
                    <a:pt x="182721" y="311122"/>
                  </a:cubicBezTo>
                  <a:cubicBezTo>
                    <a:pt x="171101" y="319599"/>
                    <a:pt x="147479" y="317218"/>
                    <a:pt x="138716" y="306169"/>
                  </a:cubicBezTo>
                  <a:cubicBezTo>
                    <a:pt x="134144" y="300359"/>
                    <a:pt x="130905" y="291786"/>
                    <a:pt x="121761" y="295120"/>
                  </a:cubicBezTo>
                  <a:cubicBezTo>
                    <a:pt x="112427" y="298454"/>
                    <a:pt x="110998" y="307407"/>
                    <a:pt x="111284" y="32064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5656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43B59F1-A6A2-4D3E-9668-6D015F3B6BEA}"/>
              </a:ext>
            </a:extLst>
          </p:cNvPr>
          <p:cNvSpPr txBox="1"/>
          <p:nvPr/>
        </p:nvSpPr>
        <p:spPr>
          <a:xfrm>
            <a:off x="1053342" y="1053343"/>
            <a:ext cx="3101342" cy="2208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5500"/>
              </a:lnSpc>
            </a:pPr>
            <a:r>
              <a:rPr lang="fa-IR" sz="5000" b="1" dirty="0">
                <a:latin typeface="+mj-lt"/>
                <a:cs typeface="B Nazanin" panose="00000700000000000000" pitchFamily="2" charset="-78"/>
              </a:rPr>
              <a:t>عالی</a:t>
            </a:r>
          </a:p>
          <a:p>
            <a:pPr algn="r" rtl="1">
              <a:lnSpc>
                <a:spcPts val="5500"/>
              </a:lnSpc>
            </a:pPr>
            <a:r>
              <a:rPr lang="fa-IR" sz="5000" b="1" dirty="0">
                <a:latin typeface="+mj-lt"/>
                <a:cs typeface="B Nazanin" panose="00000700000000000000" pitchFamily="2" charset="-78"/>
              </a:rPr>
              <a:t>خدمات</a:t>
            </a:r>
          </a:p>
          <a:p>
            <a:pPr algn="r" rtl="1">
              <a:lnSpc>
                <a:spcPts val="5500"/>
              </a:lnSpc>
            </a:pPr>
            <a:r>
              <a:rPr lang="fa-IR" sz="5000" b="1" dirty="0">
                <a:latin typeface="+mj-lt"/>
                <a:cs typeface="B Nazanin" panose="00000700000000000000" pitchFamily="2" charset="-78"/>
              </a:rPr>
              <a:t>اسلاید</a:t>
            </a:r>
            <a:endParaRPr lang="en-US" sz="5000" b="1" dirty="0"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8ABD60-173A-4B00-9355-85A56E00A259}"/>
              </a:ext>
            </a:extLst>
          </p:cNvPr>
          <p:cNvSpPr txBox="1"/>
          <p:nvPr/>
        </p:nvSpPr>
        <p:spPr>
          <a:xfrm>
            <a:off x="1053342" y="3793851"/>
            <a:ext cx="3721858" cy="2019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900"/>
              </a:lnSpc>
            </a:pPr>
            <a:r>
              <a:rPr lang="fa-I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</a:p>
          <a:p>
            <a:pPr algn="r" rtl="1">
              <a:lnSpc>
                <a:spcPts val="1900"/>
              </a:lnSpc>
            </a:pPr>
            <a:endParaRPr lang="fa-IR" sz="1000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cs typeface="B Nazanin" panose="00000700000000000000" pitchFamily="2" charset="-78"/>
            </a:endParaRPr>
          </a:p>
          <a:p>
            <a:pPr algn="r" rtl="1">
              <a:lnSpc>
                <a:spcPts val="1900"/>
              </a:lnSpc>
            </a:pP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cs typeface="B Nazanin" panose="00000700000000000000" pitchFamily="2" charset="-78"/>
            </a:endParaRPr>
          </a:p>
          <a:p>
            <a:pPr algn="r" rtl="1">
              <a:lnSpc>
                <a:spcPts val="1900"/>
              </a:lnSpc>
            </a:pPr>
            <a:r>
              <a:rPr lang="fa-I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cs typeface="B Nazanin" panose="000007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cs typeface="B Nazanin" panose="000007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FB48A32-E80A-468B-A1A8-71AB33191489}"/>
              </a:ext>
            </a:extLst>
          </p:cNvPr>
          <p:cNvSpPr/>
          <p:nvPr/>
        </p:nvSpPr>
        <p:spPr>
          <a:xfrm>
            <a:off x="6096000" y="4371761"/>
            <a:ext cx="2940719" cy="24862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49BDDE-5B69-40E0-9A8F-6DFFFF07C1F0}"/>
              </a:ext>
            </a:extLst>
          </p:cNvPr>
          <p:cNvSpPr/>
          <p:nvPr/>
        </p:nvSpPr>
        <p:spPr>
          <a:xfrm>
            <a:off x="9251278" y="4371761"/>
            <a:ext cx="2940721" cy="24862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1" name="Freeform 8">
            <a:extLst>
              <a:ext uri="{FF2B5EF4-FFF2-40B4-BE49-F238E27FC236}">
                <a16:creationId xmlns:a16="http://schemas.microsoft.com/office/drawing/2014/main" id="{6259EE5E-785B-4A4C-9675-D5CCDD244151}"/>
              </a:ext>
            </a:extLst>
          </p:cNvPr>
          <p:cNvSpPr>
            <a:spLocks noEditPoints="1"/>
          </p:cNvSpPr>
          <p:nvPr/>
        </p:nvSpPr>
        <p:spPr bwMode="auto">
          <a:xfrm>
            <a:off x="7293479" y="5340816"/>
            <a:ext cx="545760" cy="548127"/>
          </a:xfrm>
          <a:custGeom>
            <a:avLst/>
            <a:gdLst>
              <a:gd name="T0" fmla="*/ 265 w 271"/>
              <a:gd name="T1" fmla="*/ 18 h 270"/>
              <a:gd name="T2" fmla="*/ 253 w 271"/>
              <a:gd name="T3" fmla="*/ 6 h 270"/>
              <a:gd name="T4" fmla="*/ 234 w 271"/>
              <a:gd name="T5" fmla="*/ 6 h 270"/>
              <a:gd name="T6" fmla="*/ 220 w 271"/>
              <a:gd name="T7" fmla="*/ 20 h 270"/>
              <a:gd name="T8" fmla="*/ 0 w 271"/>
              <a:gd name="T9" fmla="*/ 20 h 270"/>
              <a:gd name="T10" fmla="*/ 0 w 271"/>
              <a:gd name="T11" fmla="*/ 270 h 270"/>
              <a:gd name="T12" fmla="*/ 251 w 271"/>
              <a:gd name="T13" fmla="*/ 270 h 270"/>
              <a:gd name="T14" fmla="*/ 251 w 271"/>
              <a:gd name="T15" fmla="*/ 51 h 270"/>
              <a:gd name="T16" fmla="*/ 253 w 271"/>
              <a:gd name="T17" fmla="*/ 50 h 270"/>
              <a:gd name="T18" fmla="*/ 265 w 271"/>
              <a:gd name="T19" fmla="*/ 37 h 270"/>
              <a:gd name="T20" fmla="*/ 265 w 271"/>
              <a:gd name="T21" fmla="*/ 18 h 270"/>
              <a:gd name="T22" fmla="*/ 90 w 271"/>
              <a:gd name="T23" fmla="*/ 166 h 270"/>
              <a:gd name="T24" fmla="*/ 105 w 271"/>
              <a:gd name="T25" fmla="*/ 181 h 270"/>
              <a:gd name="T26" fmla="*/ 85 w 271"/>
              <a:gd name="T27" fmla="*/ 186 h 270"/>
              <a:gd name="T28" fmla="*/ 90 w 271"/>
              <a:gd name="T29" fmla="*/ 166 h 270"/>
              <a:gd name="T30" fmla="*/ 234 w 271"/>
              <a:gd name="T31" fmla="*/ 56 h 270"/>
              <a:gd name="T32" fmla="*/ 215 w 271"/>
              <a:gd name="T33" fmla="*/ 37 h 270"/>
              <a:gd name="T34" fmla="*/ 221 w 271"/>
              <a:gd name="T35" fmla="*/ 31 h 270"/>
              <a:gd name="T36" fmla="*/ 240 w 271"/>
              <a:gd name="T37" fmla="*/ 50 h 270"/>
              <a:gd name="T38" fmla="*/ 234 w 271"/>
              <a:gd name="T39" fmla="*/ 56 h 270"/>
              <a:gd name="T40" fmla="*/ 227 w 271"/>
              <a:gd name="T41" fmla="*/ 63 h 270"/>
              <a:gd name="T42" fmla="*/ 113 w 271"/>
              <a:gd name="T43" fmla="*/ 177 h 270"/>
              <a:gd name="T44" fmla="*/ 94 w 271"/>
              <a:gd name="T45" fmla="*/ 158 h 270"/>
              <a:gd name="T46" fmla="*/ 208 w 271"/>
              <a:gd name="T47" fmla="*/ 44 h 270"/>
              <a:gd name="T48" fmla="*/ 227 w 271"/>
              <a:gd name="T49" fmla="*/ 63 h 270"/>
              <a:gd name="T50" fmla="*/ 242 w 271"/>
              <a:gd name="T51" fmla="*/ 60 h 270"/>
              <a:gd name="T52" fmla="*/ 242 w 271"/>
              <a:gd name="T53" fmla="*/ 261 h 270"/>
              <a:gd name="T54" fmla="*/ 9 w 271"/>
              <a:gd name="T55" fmla="*/ 261 h 270"/>
              <a:gd name="T56" fmla="*/ 9 w 271"/>
              <a:gd name="T57" fmla="*/ 29 h 270"/>
              <a:gd name="T58" fmla="*/ 211 w 271"/>
              <a:gd name="T59" fmla="*/ 29 h 270"/>
              <a:gd name="T60" fmla="*/ 85 w 271"/>
              <a:gd name="T61" fmla="*/ 155 h 270"/>
              <a:gd name="T62" fmla="*/ 84 w 271"/>
              <a:gd name="T63" fmla="*/ 155 h 270"/>
              <a:gd name="T64" fmla="*/ 74 w 271"/>
              <a:gd name="T65" fmla="*/ 190 h 270"/>
              <a:gd name="T66" fmla="*/ 69 w 271"/>
              <a:gd name="T67" fmla="*/ 196 h 270"/>
              <a:gd name="T68" fmla="*/ 69 w 271"/>
              <a:gd name="T69" fmla="*/ 202 h 270"/>
              <a:gd name="T70" fmla="*/ 72 w 271"/>
              <a:gd name="T71" fmla="*/ 203 h 270"/>
              <a:gd name="T72" fmla="*/ 75 w 271"/>
              <a:gd name="T73" fmla="*/ 202 h 270"/>
              <a:gd name="T74" fmla="*/ 81 w 271"/>
              <a:gd name="T75" fmla="*/ 197 h 270"/>
              <a:gd name="T76" fmla="*/ 116 w 271"/>
              <a:gd name="T77" fmla="*/ 187 h 270"/>
              <a:gd name="T78" fmla="*/ 236 w 271"/>
              <a:gd name="T79" fmla="*/ 67 h 270"/>
              <a:gd name="T80" fmla="*/ 242 w 271"/>
              <a:gd name="T81" fmla="*/ 60 h 270"/>
              <a:gd name="T82" fmla="*/ 259 w 271"/>
              <a:gd name="T83" fmla="*/ 31 h 270"/>
              <a:gd name="T84" fmla="*/ 246 w 271"/>
              <a:gd name="T85" fmla="*/ 44 h 270"/>
              <a:gd name="T86" fmla="*/ 227 w 271"/>
              <a:gd name="T87" fmla="*/ 25 h 270"/>
              <a:gd name="T88" fmla="*/ 240 w 271"/>
              <a:gd name="T89" fmla="*/ 12 h 270"/>
              <a:gd name="T90" fmla="*/ 246 w 271"/>
              <a:gd name="T91" fmla="*/ 12 h 270"/>
              <a:gd name="T92" fmla="*/ 259 w 271"/>
              <a:gd name="T93" fmla="*/ 25 h 270"/>
              <a:gd name="T94" fmla="*/ 259 w 271"/>
              <a:gd name="T95" fmla="*/ 3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1" h="270">
                <a:moveTo>
                  <a:pt x="265" y="18"/>
                </a:moveTo>
                <a:cubicBezTo>
                  <a:pt x="253" y="6"/>
                  <a:pt x="253" y="6"/>
                  <a:pt x="253" y="6"/>
                </a:cubicBezTo>
                <a:cubicBezTo>
                  <a:pt x="247" y="0"/>
                  <a:pt x="239" y="0"/>
                  <a:pt x="234" y="6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1" y="51"/>
                  <a:pt x="251" y="51"/>
                  <a:pt x="251" y="51"/>
                </a:cubicBezTo>
                <a:cubicBezTo>
                  <a:pt x="253" y="50"/>
                  <a:pt x="253" y="50"/>
                  <a:pt x="253" y="50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71" y="32"/>
                  <a:pt x="271" y="24"/>
                  <a:pt x="265" y="18"/>
                </a:cubicBezTo>
                <a:moveTo>
                  <a:pt x="90" y="166"/>
                </a:moveTo>
                <a:cubicBezTo>
                  <a:pt x="105" y="181"/>
                  <a:pt x="105" y="181"/>
                  <a:pt x="105" y="181"/>
                </a:cubicBezTo>
                <a:cubicBezTo>
                  <a:pt x="85" y="186"/>
                  <a:pt x="85" y="186"/>
                  <a:pt x="85" y="186"/>
                </a:cubicBezTo>
                <a:lnTo>
                  <a:pt x="90" y="166"/>
                </a:lnTo>
                <a:close/>
                <a:moveTo>
                  <a:pt x="234" y="56"/>
                </a:moveTo>
                <a:cubicBezTo>
                  <a:pt x="215" y="37"/>
                  <a:pt x="215" y="37"/>
                  <a:pt x="215" y="37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40" y="50"/>
                  <a:pt x="240" y="50"/>
                  <a:pt x="240" y="50"/>
                </a:cubicBezTo>
                <a:lnTo>
                  <a:pt x="234" y="56"/>
                </a:lnTo>
                <a:close/>
                <a:moveTo>
                  <a:pt x="227" y="63"/>
                </a:moveTo>
                <a:cubicBezTo>
                  <a:pt x="113" y="177"/>
                  <a:pt x="113" y="177"/>
                  <a:pt x="113" y="177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208" y="44"/>
                  <a:pt x="208" y="44"/>
                  <a:pt x="208" y="44"/>
                </a:cubicBezTo>
                <a:lnTo>
                  <a:pt x="227" y="63"/>
                </a:lnTo>
                <a:close/>
                <a:moveTo>
                  <a:pt x="242" y="60"/>
                </a:moveTo>
                <a:cubicBezTo>
                  <a:pt x="242" y="261"/>
                  <a:pt x="242" y="261"/>
                  <a:pt x="242" y="261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9"/>
                  <a:pt x="9" y="29"/>
                  <a:pt x="9" y="29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7" y="197"/>
                  <a:pt x="67" y="200"/>
                  <a:pt x="69" y="202"/>
                </a:cubicBezTo>
                <a:cubicBezTo>
                  <a:pt x="70" y="203"/>
                  <a:pt x="71" y="203"/>
                  <a:pt x="72" y="203"/>
                </a:cubicBezTo>
                <a:cubicBezTo>
                  <a:pt x="73" y="203"/>
                  <a:pt x="74" y="203"/>
                  <a:pt x="75" y="202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236" y="67"/>
                  <a:pt x="236" y="67"/>
                  <a:pt x="236" y="67"/>
                </a:cubicBezTo>
                <a:lnTo>
                  <a:pt x="242" y="60"/>
                </a:lnTo>
                <a:close/>
                <a:moveTo>
                  <a:pt x="259" y="31"/>
                </a:moveTo>
                <a:cubicBezTo>
                  <a:pt x="246" y="44"/>
                  <a:pt x="246" y="44"/>
                  <a:pt x="246" y="44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40" y="12"/>
                  <a:pt x="240" y="12"/>
                  <a:pt x="240" y="12"/>
                </a:cubicBezTo>
                <a:cubicBezTo>
                  <a:pt x="242" y="10"/>
                  <a:pt x="245" y="10"/>
                  <a:pt x="246" y="12"/>
                </a:cubicBezTo>
                <a:cubicBezTo>
                  <a:pt x="259" y="25"/>
                  <a:pt x="259" y="25"/>
                  <a:pt x="259" y="25"/>
                </a:cubicBezTo>
                <a:cubicBezTo>
                  <a:pt x="261" y="26"/>
                  <a:pt x="261" y="29"/>
                  <a:pt x="259" y="31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4C437AC6-1D80-4EF1-B6FB-B21E77148B4E}"/>
              </a:ext>
            </a:extLst>
          </p:cNvPr>
          <p:cNvSpPr>
            <a:spLocks noEditPoints="1"/>
          </p:cNvSpPr>
          <p:nvPr/>
        </p:nvSpPr>
        <p:spPr bwMode="auto">
          <a:xfrm>
            <a:off x="10439879" y="5355614"/>
            <a:ext cx="563518" cy="518530"/>
          </a:xfrm>
          <a:custGeom>
            <a:avLst/>
            <a:gdLst>
              <a:gd name="T0" fmla="*/ 214 w 280"/>
              <a:gd name="T1" fmla="*/ 186 h 256"/>
              <a:gd name="T2" fmla="*/ 241 w 280"/>
              <a:gd name="T3" fmla="*/ 182 h 256"/>
              <a:gd name="T4" fmla="*/ 272 w 280"/>
              <a:gd name="T5" fmla="*/ 170 h 256"/>
              <a:gd name="T6" fmla="*/ 240 w 280"/>
              <a:gd name="T7" fmla="*/ 81 h 256"/>
              <a:gd name="T8" fmla="*/ 161 w 280"/>
              <a:gd name="T9" fmla="*/ 28 h 256"/>
              <a:gd name="T10" fmla="*/ 108 w 280"/>
              <a:gd name="T11" fmla="*/ 0 h 256"/>
              <a:gd name="T12" fmla="*/ 52 w 280"/>
              <a:gd name="T13" fmla="*/ 47 h 256"/>
              <a:gd name="T14" fmla="*/ 47 w 280"/>
              <a:gd name="T15" fmla="*/ 84 h 256"/>
              <a:gd name="T16" fmla="*/ 54 w 280"/>
              <a:gd name="T17" fmla="*/ 117 h 256"/>
              <a:gd name="T18" fmla="*/ 70 w 280"/>
              <a:gd name="T19" fmla="*/ 166 h 256"/>
              <a:gd name="T20" fmla="*/ 22 w 280"/>
              <a:gd name="T21" fmla="*/ 200 h 256"/>
              <a:gd name="T22" fmla="*/ 0 w 280"/>
              <a:gd name="T23" fmla="*/ 256 h 256"/>
              <a:gd name="T24" fmla="*/ 280 w 280"/>
              <a:gd name="T25" fmla="*/ 239 h 256"/>
              <a:gd name="T26" fmla="*/ 206 w 280"/>
              <a:gd name="T27" fmla="*/ 247 h 256"/>
              <a:gd name="T28" fmla="*/ 10 w 280"/>
              <a:gd name="T29" fmla="*/ 237 h 256"/>
              <a:gd name="T30" fmla="*/ 68 w 280"/>
              <a:gd name="T31" fmla="*/ 185 h 256"/>
              <a:gd name="T32" fmla="*/ 80 w 280"/>
              <a:gd name="T33" fmla="*/ 147 h 256"/>
              <a:gd name="T34" fmla="*/ 63 w 280"/>
              <a:gd name="T35" fmla="*/ 113 h 256"/>
              <a:gd name="T36" fmla="*/ 61 w 280"/>
              <a:gd name="T37" fmla="*/ 110 h 256"/>
              <a:gd name="T38" fmla="*/ 56 w 280"/>
              <a:gd name="T39" fmla="*/ 84 h 256"/>
              <a:gd name="T40" fmla="*/ 61 w 280"/>
              <a:gd name="T41" fmla="*/ 75 h 256"/>
              <a:gd name="T42" fmla="*/ 61 w 280"/>
              <a:gd name="T43" fmla="*/ 46 h 256"/>
              <a:gd name="T44" fmla="*/ 108 w 280"/>
              <a:gd name="T45" fmla="*/ 9 h 256"/>
              <a:gd name="T46" fmla="*/ 153 w 280"/>
              <a:gd name="T47" fmla="*/ 36 h 256"/>
              <a:gd name="T48" fmla="*/ 154 w 280"/>
              <a:gd name="T49" fmla="*/ 38 h 256"/>
              <a:gd name="T50" fmla="*/ 154 w 280"/>
              <a:gd name="T51" fmla="*/ 39 h 256"/>
              <a:gd name="T52" fmla="*/ 154 w 280"/>
              <a:gd name="T53" fmla="*/ 41 h 256"/>
              <a:gd name="T54" fmla="*/ 154 w 280"/>
              <a:gd name="T55" fmla="*/ 43 h 256"/>
              <a:gd name="T56" fmla="*/ 154 w 280"/>
              <a:gd name="T57" fmla="*/ 44 h 256"/>
              <a:gd name="T58" fmla="*/ 154 w 280"/>
              <a:gd name="T59" fmla="*/ 75 h 256"/>
              <a:gd name="T60" fmla="*/ 159 w 280"/>
              <a:gd name="T61" fmla="*/ 84 h 256"/>
              <a:gd name="T62" fmla="*/ 152 w 280"/>
              <a:gd name="T63" fmla="*/ 111 h 256"/>
              <a:gd name="T64" fmla="*/ 149 w 280"/>
              <a:gd name="T65" fmla="*/ 114 h 256"/>
              <a:gd name="T66" fmla="*/ 132 w 280"/>
              <a:gd name="T67" fmla="*/ 146 h 256"/>
              <a:gd name="T68" fmla="*/ 131 w 280"/>
              <a:gd name="T69" fmla="*/ 167 h 256"/>
              <a:gd name="T70" fmla="*/ 131 w 280"/>
              <a:gd name="T71" fmla="*/ 171 h 256"/>
              <a:gd name="T72" fmla="*/ 132 w 280"/>
              <a:gd name="T73" fmla="*/ 174 h 256"/>
              <a:gd name="T74" fmla="*/ 134 w 280"/>
              <a:gd name="T75" fmla="*/ 177 h 256"/>
              <a:gd name="T76" fmla="*/ 137 w 280"/>
              <a:gd name="T77" fmla="*/ 182 h 256"/>
              <a:gd name="T78" fmla="*/ 143 w 280"/>
              <a:gd name="T79" fmla="*/ 186 h 256"/>
              <a:gd name="T80" fmla="*/ 206 w 280"/>
              <a:gd name="T81" fmla="*/ 238 h 256"/>
              <a:gd name="T82" fmla="*/ 271 w 280"/>
              <a:gd name="T83" fmla="*/ 247 h 256"/>
              <a:gd name="T84" fmla="*/ 215 w 280"/>
              <a:gd name="T85" fmla="*/ 238 h 256"/>
              <a:gd name="T86" fmla="*/ 160 w 280"/>
              <a:gd name="T87" fmla="*/ 184 h 256"/>
              <a:gd name="T88" fmla="*/ 152 w 280"/>
              <a:gd name="T89" fmla="*/ 173 h 256"/>
              <a:gd name="T90" fmla="*/ 141 w 280"/>
              <a:gd name="T91" fmla="*/ 171 h 256"/>
              <a:gd name="T92" fmla="*/ 140 w 280"/>
              <a:gd name="T93" fmla="*/ 167 h 256"/>
              <a:gd name="T94" fmla="*/ 144 w 280"/>
              <a:gd name="T95" fmla="*/ 146 h 256"/>
              <a:gd name="T96" fmla="*/ 168 w 280"/>
              <a:gd name="T97" fmla="*/ 102 h 256"/>
              <a:gd name="T98" fmla="*/ 164 w 280"/>
              <a:gd name="T99" fmla="*/ 71 h 256"/>
              <a:gd name="T100" fmla="*/ 163 w 280"/>
              <a:gd name="T101" fmla="*/ 37 h 256"/>
              <a:gd name="T102" fmla="*/ 231 w 280"/>
              <a:gd name="T103" fmla="*/ 81 h 256"/>
              <a:gd name="T104" fmla="*/ 263 w 280"/>
              <a:gd name="T105" fmla="*/ 167 h 256"/>
              <a:gd name="T106" fmla="*/ 241 w 280"/>
              <a:gd name="T107" fmla="*/ 173 h 256"/>
              <a:gd name="T108" fmla="*/ 202 w 280"/>
              <a:gd name="T109" fmla="*/ 177 h 256"/>
              <a:gd name="T110" fmla="*/ 210 w 280"/>
              <a:gd name="T111" fmla="*/ 194 h 256"/>
              <a:gd name="T112" fmla="*/ 271 w 280"/>
              <a:gd name="T113" fmla="*/ 239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80" h="256">
                <a:moveTo>
                  <a:pt x="259" y="205"/>
                </a:moveTo>
                <a:cubicBezTo>
                  <a:pt x="214" y="186"/>
                  <a:pt x="214" y="186"/>
                  <a:pt x="214" y="186"/>
                </a:cubicBezTo>
                <a:cubicBezTo>
                  <a:pt x="213" y="185"/>
                  <a:pt x="211" y="184"/>
                  <a:pt x="210" y="182"/>
                </a:cubicBezTo>
                <a:cubicBezTo>
                  <a:pt x="241" y="182"/>
                  <a:pt x="241" y="182"/>
                  <a:pt x="241" y="182"/>
                </a:cubicBezTo>
                <a:cubicBezTo>
                  <a:pt x="241" y="182"/>
                  <a:pt x="254" y="183"/>
                  <a:pt x="264" y="179"/>
                </a:cubicBezTo>
                <a:cubicBezTo>
                  <a:pt x="268" y="177"/>
                  <a:pt x="271" y="174"/>
                  <a:pt x="272" y="170"/>
                </a:cubicBezTo>
                <a:cubicBezTo>
                  <a:pt x="273" y="166"/>
                  <a:pt x="272" y="162"/>
                  <a:pt x="270" y="158"/>
                </a:cubicBezTo>
                <a:cubicBezTo>
                  <a:pt x="261" y="146"/>
                  <a:pt x="241" y="113"/>
                  <a:pt x="240" y="81"/>
                </a:cubicBezTo>
                <a:cubicBezTo>
                  <a:pt x="240" y="80"/>
                  <a:pt x="238" y="24"/>
                  <a:pt x="183" y="24"/>
                </a:cubicBezTo>
                <a:cubicBezTo>
                  <a:pt x="175" y="24"/>
                  <a:pt x="168" y="25"/>
                  <a:pt x="161" y="28"/>
                </a:cubicBezTo>
                <a:cubicBezTo>
                  <a:pt x="159" y="24"/>
                  <a:pt x="157" y="20"/>
                  <a:pt x="154" y="16"/>
                </a:cubicBezTo>
                <a:cubicBezTo>
                  <a:pt x="144" y="5"/>
                  <a:pt x="129" y="0"/>
                  <a:pt x="108" y="0"/>
                </a:cubicBezTo>
                <a:cubicBezTo>
                  <a:pt x="86" y="0"/>
                  <a:pt x="71" y="5"/>
                  <a:pt x="61" y="16"/>
                </a:cubicBezTo>
                <a:cubicBezTo>
                  <a:pt x="50" y="29"/>
                  <a:pt x="51" y="44"/>
                  <a:pt x="52" y="47"/>
                </a:cubicBezTo>
                <a:cubicBezTo>
                  <a:pt x="52" y="71"/>
                  <a:pt x="52" y="71"/>
                  <a:pt x="52" y="71"/>
                </a:cubicBezTo>
                <a:cubicBezTo>
                  <a:pt x="49" y="75"/>
                  <a:pt x="47" y="79"/>
                  <a:pt x="47" y="84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8"/>
                  <a:pt x="49" y="113"/>
                  <a:pt x="54" y="117"/>
                </a:cubicBezTo>
                <a:cubicBezTo>
                  <a:pt x="58" y="134"/>
                  <a:pt x="67" y="147"/>
                  <a:pt x="70" y="151"/>
                </a:cubicBezTo>
                <a:cubicBezTo>
                  <a:pt x="70" y="166"/>
                  <a:pt x="70" y="166"/>
                  <a:pt x="70" y="166"/>
                </a:cubicBezTo>
                <a:cubicBezTo>
                  <a:pt x="70" y="171"/>
                  <a:pt x="68" y="175"/>
                  <a:pt x="64" y="177"/>
                </a:cubicBezTo>
                <a:cubicBezTo>
                  <a:pt x="22" y="200"/>
                  <a:pt x="22" y="200"/>
                  <a:pt x="22" y="200"/>
                </a:cubicBezTo>
                <a:cubicBezTo>
                  <a:pt x="9" y="207"/>
                  <a:pt x="0" y="221"/>
                  <a:pt x="0" y="237"/>
                </a:cubicBezTo>
                <a:cubicBezTo>
                  <a:pt x="0" y="256"/>
                  <a:pt x="0" y="256"/>
                  <a:pt x="0" y="256"/>
                </a:cubicBezTo>
                <a:cubicBezTo>
                  <a:pt x="280" y="256"/>
                  <a:pt x="280" y="256"/>
                  <a:pt x="280" y="256"/>
                </a:cubicBezTo>
                <a:cubicBezTo>
                  <a:pt x="280" y="239"/>
                  <a:pt x="280" y="239"/>
                  <a:pt x="280" y="239"/>
                </a:cubicBezTo>
                <a:cubicBezTo>
                  <a:pt x="280" y="225"/>
                  <a:pt x="272" y="212"/>
                  <a:pt x="259" y="205"/>
                </a:cubicBezTo>
                <a:moveTo>
                  <a:pt x="206" y="247"/>
                </a:moveTo>
                <a:cubicBezTo>
                  <a:pt x="10" y="247"/>
                  <a:pt x="10" y="247"/>
                  <a:pt x="10" y="247"/>
                </a:cubicBezTo>
                <a:cubicBezTo>
                  <a:pt x="10" y="237"/>
                  <a:pt x="10" y="237"/>
                  <a:pt x="10" y="237"/>
                </a:cubicBezTo>
                <a:cubicBezTo>
                  <a:pt x="10" y="225"/>
                  <a:pt x="16" y="214"/>
                  <a:pt x="27" y="208"/>
                </a:cubicBezTo>
                <a:cubicBezTo>
                  <a:pt x="68" y="185"/>
                  <a:pt x="68" y="185"/>
                  <a:pt x="68" y="185"/>
                </a:cubicBezTo>
                <a:cubicBezTo>
                  <a:pt x="75" y="181"/>
                  <a:pt x="80" y="174"/>
                  <a:pt x="80" y="166"/>
                </a:cubicBezTo>
                <a:cubicBezTo>
                  <a:pt x="80" y="147"/>
                  <a:pt x="80" y="147"/>
                  <a:pt x="80" y="147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78" y="146"/>
                  <a:pt x="67" y="132"/>
                  <a:pt x="63" y="113"/>
                </a:cubicBezTo>
                <a:cubicBezTo>
                  <a:pt x="62" y="111"/>
                  <a:pt x="62" y="111"/>
                  <a:pt x="62" y="111"/>
                </a:cubicBezTo>
                <a:cubicBezTo>
                  <a:pt x="61" y="110"/>
                  <a:pt x="61" y="110"/>
                  <a:pt x="61" y="110"/>
                </a:cubicBezTo>
                <a:cubicBezTo>
                  <a:pt x="58" y="108"/>
                  <a:pt x="56" y="106"/>
                  <a:pt x="56" y="102"/>
                </a:cubicBezTo>
                <a:cubicBezTo>
                  <a:pt x="56" y="84"/>
                  <a:pt x="56" y="84"/>
                  <a:pt x="56" y="84"/>
                </a:cubicBezTo>
                <a:cubicBezTo>
                  <a:pt x="56" y="81"/>
                  <a:pt x="57" y="79"/>
                  <a:pt x="59" y="77"/>
                </a:cubicBezTo>
                <a:cubicBezTo>
                  <a:pt x="61" y="75"/>
                  <a:pt x="61" y="75"/>
                  <a:pt x="61" y="75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6"/>
                  <a:pt x="59" y="33"/>
                  <a:pt x="68" y="22"/>
                </a:cubicBezTo>
                <a:cubicBezTo>
                  <a:pt x="76" y="14"/>
                  <a:pt x="89" y="9"/>
                  <a:pt x="108" y="9"/>
                </a:cubicBezTo>
                <a:cubicBezTo>
                  <a:pt x="126" y="9"/>
                  <a:pt x="139" y="13"/>
                  <a:pt x="147" y="22"/>
                </a:cubicBezTo>
                <a:cubicBezTo>
                  <a:pt x="151" y="27"/>
                  <a:pt x="153" y="31"/>
                  <a:pt x="153" y="36"/>
                </a:cubicBezTo>
                <a:cubicBezTo>
                  <a:pt x="154" y="36"/>
                  <a:pt x="154" y="36"/>
                  <a:pt x="154" y="37"/>
                </a:cubicBezTo>
                <a:cubicBezTo>
                  <a:pt x="154" y="37"/>
                  <a:pt x="154" y="37"/>
                  <a:pt x="154" y="38"/>
                </a:cubicBezTo>
                <a:cubicBezTo>
                  <a:pt x="154" y="38"/>
                  <a:pt x="154" y="38"/>
                  <a:pt x="154" y="39"/>
                </a:cubicBezTo>
                <a:cubicBezTo>
                  <a:pt x="154" y="39"/>
                  <a:pt x="154" y="39"/>
                  <a:pt x="154" y="39"/>
                </a:cubicBezTo>
                <a:cubicBezTo>
                  <a:pt x="154" y="40"/>
                  <a:pt x="154" y="41"/>
                  <a:pt x="154" y="41"/>
                </a:cubicBezTo>
                <a:cubicBezTo>
                  <a:pt x="154" y="41"/>
                  <a:pt x="154" y="41"/>
                  <a:pt x="154" y="41"/>
                </a:cubicBezTo>
                <a:cubicBezTo>
                  <a:pt x="154" y="42"/>
                  <a:pt x="154" y="42"/>
                  <a:pt x="154" y="43"/>
                </a:cubicBezTo>
                <a:cubicBezTo>
                  <a:pt x="154" y="43"/>
                  <a:pt x="154" y="43"/>
                  <a:pt x="154" y="43"/>
                </a:cubicBezTo>
                <a:cubicBezTo>
                  <a:pt x="154" y="44"/>
                  <a:pt x="154" y="44"/>
                  <a:pt x="154" y="44"/>
                </a:cubicBezTo>
                <a:cubicBezTo>
                  <a:pt x="154" y="44"/>
                  <a:pt x="154" y="44"/>
                  <a:pt x="154" y="44"/>
                </a:cubicBezTo>
                <a:cubicBezTo>
                  <a:pt x="154" y="45"/>
                  <a:pt x="154" y="46"/>
                  <a:pt x="154" y="46"/>
                </a:cubicBezTo>
                <a:cubicBezTo>
                  <a:pt x="154" y="75"/>
                  <a:pt x="154" y="75"/>
                  <a:pt x="154" y="75"/>
                </a:cubicBezTo>
                <a:cubicBezTo>
                  <a:pt x="156" y="77"/>
                  <a:pt x="156" y="77"/>
                  <a:pt x="156" y="77"/>
                </a:cubicBezTo>
                <a:cubicBezTo>
                  <a:pt x="158" y="79"/>
                  <a:pt x="159" y="81"/>
                  <a:pt x="159" y="84"/>
                </a:cubicBezTo>
                <a:cubicBezTo>
                  <a:pt x="159" y="102"/>
                  <a:pt x="159" y="102"/>
                  <a:pt x="159" y="102"/>
                </a:cubicBezTo>
                <a:cubicBezTo>
                  <a:pt x="159" y="106"/>
                  <a:pt x="156" y="110"/>
                  <a:pt x="152" y="111"/>
                </a:cubicBezTo>
                <a:cubicBezTo>
                  <a:pt x="150" y="112"/>
                  <a:pt x="150" y="112"/>
                  <a:pt x="150" y="112"/>
                </a:cubicBezTo>
                <a:cubicBezTo>
                  <a:pt x="149" y="114"/>
                  <a:pt x="149" y="114"/>
                  <a:pt x="149" y="114"/>
                </a:cubicBezTo>
                <a:cubicBezTo>
                  <a:pt x="146" y="124"/>
                  <a:pt x="142" y="133"/>
                  <a:pt x="136" y="141"/>
                </a:cubicBezTo>
                <a:cubicBezTo>
                  <a:pt x="135" y="143"/>
                  <a:pt x="133" y="145"/>
                  <a:pt x="132" y="146"/>
                </a:cubicBezTo>
                <a:cubicBezTo>
                  <a:pt x="131" y="147"/>
                  <a:pt x="131" y="147"/>
                  <a:pt x="131" y="147"/>
                </a:cubicBezTo>
                <a:cubicBezTo>
                  <a:pt x="131" y="167"/>
                  <a:pt x="131" y="167"/>
                  <a:pt x="131" y="167"/>
                </a:cubicBezTo>
                <a:cubicBezTo>
                  <a:pt x="131" y="168"/>
                  <a:pt x="131" y="169"/>
                  <a:pt x="131" y="170"/>
                </a:cubicBezTo>
                <a:cubicBezTo>
                  <a:pt x="131" y="170"/>
                  <a:pt x="131" y="171"/>
                  <a:pt x="131" y="171"/>
                </a:cubicBezTo>
                <a:cubicBezTo>
                  <a:pt x="132" y="172"/>
                  <a:pt x="132" y="173"/>
                  <a:pt x="132" y="174"/>
                </a:cubicBezTo>
                <a:cubicBezTo>
                  <a:pt x="132" y="174"/>
                  <a:pt x="132" y="174"/>
                  <a:pt x="132" y="174"/>
                </a:cubicBezTo>
                <a:cubicBezTo>
                  <a:pt x="133" y="175"/>
                  <a:pt x="133" y="176"/>
                  <a:pt x="134" y="177"/>
                </a:cubicBezTo>
                <a:cubicBezTo>
                  <a:pt x="134" y="177"/>
                  <a:pt x="134" y="177"/>
                  <a:pt x="134" y="177"/>
                </a:cubicBezTo>
                <a:cubicBezTo>
                  <a:pt x="134" y="178"/>
                  <a:pt x="135" y="180"/>
                  <a:pt x="136" y="181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9" y="184"/>
                  <a:pt x="141" y="185"/>
                  <a:pt x="143" y="186"/>
                </a:cubicBezTo>
                <a:cubicBezTo>
                  <a:pt x="187" y="208"/>
                  <a:pt x="187" y="208"/>
                  <a:pt x="187" y="208"/>
                </a:cubicBezTo>
                <a:cubicBezTo>
                  <a:pt x="199" y="214"/>
                  <a:pt x="206" y="225"/>
                  <a:pt x="206" y="238"/>
                </a:cubicBezTo>
                <a:lnTo>
                  <a:pt x="206" y="247"/>
                </a:lnTo>
                <a:close/>
                <a:moveTo>
                  <a:pt x="271" y="247"/>
                </a:moveTo>
                <a:cubicBezTo>
                  <a:pt x="215" y="247"/>
                  <a:pt x="215" y="247"/>
                  <a:pt x="215" y="247"/>
                </a:cubicBezTo>
                <a:cubicBezTo>
                  <a:pt x="215" y="238"/>
                  <a:pt x="215" y="238"/>
                  <a:pt x="215" y="238"/>
                </a:cubicBezTo>
                <a:cubicBezTo>
                  <a:pt x="215" y="221"/>
                  <a:pt x="206" y="207"/>
                  <a:pt x="192" y="200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60" y="182"/>
                  <a:pt x="161" y="180"/>
                  <a:pt x="160" y="178"/>
                </a:cubicBezTo>
                <a:cubicBezTo>
                  <a:pt x="159" y="175"/>
                  <a:pt x="156" y="173"/>
                  <a:pt x="152" y="173"/>
                </a:cubicBezTo>
                <a:cubicBezTo>
                  <a:pt x="142" y="173"/>
                  <a:pt x="142" y="173"/>
                  <a:pt x="142" y="173"/>
                </a:cubicBezTo>
                <a:cubicBezTo>
                  <a:pt x="142" y="172"/>
                  <a:pt x="142" y="172"/>
                  <a:pt x="141" y="171"/>
                </a:cubicBezTo>
                <a:cubicBezTo>
                  <a:pt x="141" y="171"/>
                  <a:pt x="141" y="170"/>
                  <a:pt x="141" y="170"/>
                </a:cubicBezTo>
                <a:cubicBezTo>
                  <a:pt x="140" y="169"/>
                  <a:pt x="140" y="168"/>
                  <a:pt x="140" y="167"/>
                </a:cubicBezTo>
                <a:cubicBezTo>
                  <a:pt x="140" y="151"/>
                  <a:pt x="140" y="151"/>
                  <a:pt x="140" y="151"/>
                </a:cubicBezTo>
                <a:cubicBezTo>
                  <a:pt x="141" y="149"/>
                  <a:pt x="142" y="148"/>
                  <a:pt x="144" y="146"/>
                </a:cubicBezTo>
                <a:cubicBezTo>
                  <a:pt x="149" y="138"/>
                  <a:pt x="154" y="129"/>
                  <a:pt x="157" y="119"/>
                </a:cubicBezTo>
                <a:cubicBezTo>
                  <a:pt x="164" y="116"/>
                  <a:pt x="168" y="110"/>
                  <a:pt x="168" y="102"/>
                </a:cubicBezTo>
                <a:cubicBezTo>
                  <a:pt x="168" y="84"/>
                  <a:pt x="168" y="84"/>
                  <a:pt x="168" y="84"/>
                </a:cubicBezTo>
                <a:cubicBezTo>
                  <a:pt x="168" y="79"/>
                  <a:pt x="167" y="75"/>
                  <a:pt x="164" y="71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2"/>
                  <a:pt x="163" y="37"/>
                </a:cubicBezTo>
                <a:cubicBezTo>
                  <a:pt x="169" y="34"/>
                  <a:pt x="176" y="33"/>
                  <a:pt x="183" y="33"/>
                </a:cubicBezTo>
                <a:cubicBezTo>
                  <a:pt x="229" y="33"/>
                  <a:pt x="231" y="79"/>
                  <a:pt x="231" y="81"/>
                </a:cubicBezTo>
                <a:cubicBezTo>
                  <a:pt x="232" y="116"/>
                  <a:pt x="253" y="150"/>
                  <a:pt x="262" y="163"/>
                </a:cubicBezTo>
                <a:cubicBezTo>
                  <a:pt x="263" y="165"/>
                  <a:pt x="263" y="166"/>
                  <a:pt x="263" y="167"/>
                </a:cubicBezTo>
                <a:cubicBezTo>
                  <a:pt x="263" y="168"/>
                  <a:pt x="262" y="169"/>
                  <a:pt x="260" y="170"/>
                </a:cubicBezTo>
                <a:cubicBezTo>
                  <a:pt x="253" y="174"/>
                  <a:pt x="242" y="173"/>
                  <a:pt x="241" y="173"/>
                </a:cubicBezTo>
                <a:cubicBezTo>
                  <a:pt x="209" y="173"/>
                  <a:pt x="209" y="173"/>
                  <a:pt x="209" y="173"/>
                </a:cubicBezTo>
                <a:cubicBezTo>
                  <a:pt x="206" y="173"/>
                  <a:pt x="203" y="174"/>
                  <a:pt x="202" y="177"/>
                </a:cubicBezTo>
                <a:cubicBezTo>
                  <a:pt x="200" y="179"/>
                  <a:pt x="200" y="182"/>
                  <a:pt x="202" y="185"/>
                </a:cubicBezTo>
                <a:cubicBezTo>
                  <a:pt x="203" y="188"/>
                  <a:pt x="206" y="192"/>
                  <a:pt x="210" y="194"/>
                </a:cubicBezTo>
                <a:cubicBezTo>
                  <a:pt x="255" y="214"/>
                  <a:pt x="255" y="214"/>
                  <a:pt x="255" y="214"/>
                </a:cubicBezTo>
                <a:cubicBezTo>
                  <a:pt x="265" y="219"/>
                  <a:pt x="271" y="228"/>
                  <a:pt x="271" y="239"/>
                </a:cubicBezTo>
                <a:lnTo>
                  <a:pt x="271" y="2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n-US" dirty="0">
              <a:cs typeface="B Nazanin" panose="00000700000000000000" pitchFamily="2" charset="-78"/>
            </a:endParaRPr>
          </a:p>
        </p:txBody>
      </p:sp>
      <p:pic>
        <p:nvPicPr>
          <p:cNvPr id="5" name="Marcador de posición de imagen 4">
            <a:extLst>
              <a:ext uri="{FF2B5EF4-FFF2-40B4-BE49-F238E27FC236}">
                <a16:creationId xmlns:a16="http://schemas.microsoft.com/office/drawing/2014/main" id="{9234875C-86AA-4420-A128-CA0C09E8B4D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Rectangle 14">
            <a:extLst>
              <a:ext uri="{FF2B5EF4-FFF2-40B4-BE49-F238E27FC236}">
                <a16:creationId xmlns:a16="http://schemas.microsoft.com/office/drawing/2014/main" id="{4132CDD8-4A41-4F26-8073-2DCDD8981313}"/>
              </a:ext>
            </a:extLst>
          </p:cNvPr>
          <p:cNvSpPr/>
          <p:nvPr/>
        </p:nvSpPr>
        <p:spPr>
          <a:xfrm>
            <a:off x="0" y="-3772"/>
            <a:ext cx="11138658" cy="2462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E39A3461-2B69-40BD-B52C-7A161AF24335}"/>
              </a:ext>
            </a:extLst>
          </p:cNvPr>
          <p:cNvGrpSpPr/>
          <p:nvPr/>
        </p:nvGrpSpPr>
        <p:grpSpPr>
          <a:xfrm>
            <a:off x="11331036" y="194198"/>
            <a:ext cx="585373" cy="696764"/>
            <a:chOff x="11331036" y="143743"/>
            <a:chExt cx="647699" cy="770950"/>
          </a:xfrm>
        </p:grpSpPr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5F72112A-0F41-4F4A-9314-C56D5349D262}"/>
                </a:ext>
              </a:extLst>
            </p:cNvPr>
            <p:cNvSpPr/>
            <p:nvPr/>
          </p:nvSpPr>
          <p:spPr>
            <a:xfrm>
              <a:off x="11331036" y="620324"/>
              <a:ext cx="647699" cy="294369"/>
            </a:xfrm>
            <a:custGeom>
              <a:avLst/>
              <a:gdLst>
                <a:gd name="connsiteX0" fmla="*/ 322886 w 647699"/>
                <a:gd name="connsiteY0" fmla="*/ 110957 h 294369"/>
                <a:gd name="connsiteX1" fmla="*/ 509957 w 647699"/>
                <a:gd name="connsiteY1" fmla="*/ 81810 h 294369"/>
                <a:gd name="connsiteX2" fmla="*/ 592349 w 647699"/>
                <a:gd name="connsiteY2" fmla="*/ 43805 h 294369"/>
                <a:gd name="connsiteX3" fmla="*/ 635211 w 647699"/>
                <a:gd name="connsiteY3" fmla="*/ 51044 h 294369"/>
                <a:gd name="connsiteX4" fmla="*/ 638259 w 647699"/>
                <a:gd name="connsiteY4" fmla="*/ 90192 h 294369"/>
                <a:gd name="connsiteX5" fmla="*/ 446521 w 647699"/>
                <a:gd name="connsiteY5" fmla="*/ 209540 h 294369"/>
                <a:gd name="connsiteX6" fmla="*/ 326315 w 647699"/>
                <a:gd name="connsiteY6" fmla="*/ 223352 h 294369"/>
                <a:gd name="connsiteX7" fmla="*/ 232018 w 647699"/>
                <a:gd name="connsiteY7" fmla="*/ 225733 h 294369"/>
                <a:gd name="connsiteX8" fmla="*/ 183250 w 647699"/>
                <a:gd name="connsiteY8" fmla="*/ 243545 h 294369"/>
                <a:gd name="connsiteX9" fmla="*/ 127338 w 647699"/>
                <a:gd name="connsiteY9" fmla="*/ 288788 h 294369"/>
                <a:gd name="connsiteX10" fmla="*/ 108764 w 647699"/>
                <a:gd name="connsiteY10" fmla="*/ 289836 h 294369"/>
                <a:gd name="connsiteX11" fmla="*/ 4275 w 647699"/>
                <a:gd name="connsiteY11" fmla="*/ 188585 h 294369"/>
                <a:gd name="connsiteX12" fmla="*/ 3227 w 647699"/>
                <a:gd name="connsiteY12" fmla="*/ 171726 h 294369"/>
                <a:gd name="connsiteX13" fmla="*/ 94953 w 647699"/>
                <a:gd name="connsiteY13" fmla="*/ 57140 h 294369"/>
                <a:gd name="connsiteX14" fmla="*/ 173439 w 647699"/>
                <a:gd name="connsiteY14" fmla="*/ 30280 h 294369"/>
                <a:gd name="connsiteX15" fmla="*/ 401658 w 647699"/>
                <a:gd name="connsiteY15" fmla="*/ 2562 h 294369"/>
                <a:gd name="connsiteX16" fmla="*/ 444711 w 647699"/>
                <a:gd name="connsiteY16" fmla="*/ 13230 h 294369"/>
                <a:gd name="connsiteX17" fmla="*/ 432995 w 647699"/>
                <a:gd name="connsiteY17" fmla="*/ 64665 h 294369"/>
                <a:gd name="connsiteX18" fmla="*/ 388514 w 647699"/>
                <a:gd name="connsiteY18" fmla="*/ 91907 h 294369"/>
                <a:gd name="connsiteX19" fmla="*/ 322791 w 647699"/>
                <a:gd name="connsiteY19" fmla="*/ 110957 h 29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47699" h="294369">
                  <a:moveTo>
                    <a:pt x="322886" y="110957"/>
                  </a:moveTo>
                  <a:cubicBezTo>
                    <a:pt x="391752" y="125911"/>
                    <a:pt x="452903" y="118577"/>
                    <a:pt x="509957" y="81810"/>
                  </a:cubicBezTo>
                  <a:cubicBezTo>
                    <a:pt x="535389" y="65427"/>
                    <a:pt x="561964" y="50187"/>
                    <a:pt x="592349" y="43805"/>
                  </a:cubicBezTo>
                  <a:cubicBezTo>
                    <a:pt x="607589" y="40567"/>
                    <a:pt x="622162" y="41996"/>
                    <a:pt x="635211" y="51044"/>
                  </a:cubicBezTo>
                  <a:cubicBezTo>
                    <a:pt x="650451" y="61712"/>
                    <a:pt x="652070" y="77810"/>
                    <a:pt x="638259" y="90192"/>
                  </a:cubicBezTo>
                  <a:cubicBezTo>
                    <a:pt x="581300" y="141056"/>
                    <a:pt x="518435" y="182585"/>
                    <a:pt x="446521" y="209540"/>
                  </a:cubicBezTo>
                  <a:cubicBezTo>
                    <a:pt x="407564" y="224114"/>
                    <a:pt x="366511" y="220304"/>
                    <a:pt x="326315" y="223352"/>
                  </a:cubicBezTo>
                  <a:cubicBezTo>
                    <a:pt x="294978" y="225733"/>
                    <a:pt x="263450" y="225447"/>
                    <a:pt x="232018" y="225733"/>
                  </a:cubicBezTo>
                  <a:cubicBezTo>
                    <a:pt x="213444" y="225923"/>
                    <a:pt x="198014" y="233829"/>
                    <a:pt x="183250" y="243545"/>
                  </a:cubicBezTo>
                  <a:cubicBezTo>
                    <a:pt x="163152" y="256784"/>
                    <a:pt x="144769" y="272215"/>
                    <a:pt x="127338" y="288788"/>
                  </a:cubicBezTo>
                  <a:cubicBezTo>
                    <a:pt x="120671" y="295075"/>
                    <a:pt x="115908" y="296885"/>
                    <a:pt x="108764" y="289836"/>
                  </a:cubicBezTo>
                  <a:cubicBezTo>
                    <a:pt x="74093" y="255927"/>
                    <a:pt x="39232" y="222209"/>
                    <a:pt x="4275" y="188585"/>
                  </a:cubicBezTo>
                  <a:cubicBezTo>
                    <a:pt x="-1630" y="182870"/>
                    <a:pt x="-868" y="177822"/>
                    <a:pt x="3227" y="171726"/>
                  </a:cubicBezTo>
                  <a:cubicBezTo>
                    <a:pt x="30374" y="130769"/>
                    <a:pt x="58949" y="90954"/>
                    <a:pt x="94953" y="57140"/>
                  </a:cubicBezTo>
                  <a:cubicBezTo>
                    <a:pt x="117051" y="36376"/>
                    <a:pt x="145245" y="31232"/>
                    <a:pt x="173439" y="30280"/>
                  </a:cubicBezTo>
                  <a:cubicBezTo>
                    <a:pt x="250401" y="27708"/>
                    <a:pt x="326030" y="15611"/>
                    <a:pt x="401658" y="2562"/>
                  </a:cubicBezTo>
                  <a:cubicBezTo>
                    <a:pt x="417089" y="-105"/>
                    <a:pt x="434329" y="-4677"/>
                    <a:pt x="444711" y="13230"/>
                  </a:cubicBezTo>
                  <a:cubicBezTo>
                    <a:pt x="452426" y="26470"/>
                    <a:pt x="446807" y="50473"/>
                    <a:pt x="432995" y="64665"/>
                  </a:cubicBezTo>
                  <a:cubicBezTo>
                    <a:pt x="420613" y="77524"/>
                    <a:pt x="405944" y="86954"/>
                    <a:pt x="388514" y="91907"/>
                  </a:cubicBezTo>
                  <a:cubicBezTo>
                    <a:pt x="367749" y="97812"/>
                    <a:pt x="346985" y="103908"/>
                    <a:pt x="322791" y="11095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  <p:sp>
          <p:nvSpPr>
            <p:cNvPr id="17" name="Forma libre: forma 16">
              <a:extLst>
                <a:ext uri="{FF2B5EF4-FFF2-40B4-BE49-F238E27FC236}">
                  <a16:creationId xmlns:a16="http://schemas.microsoft.com/office/drawing/2014/main" id="{D7001CC5-8E19-4D10-86D1-58A3AC8E6AF7}"/>
                </a:ext>
              </a:extLst>
            </p:cNvPr>
            <p:cNvSpPr/>
            <p:nvPr/>
          </p:nvSpPr>
          <p:spPr>
            <a:xfrm>
              <a:off x="11490156" y="143743"/>
              <a:ext cx="327871" cy="443317"/>
            </a:xfrm>
            <a:custGeom>
              <a:avLst/>
              <a:gdLst>
                <a:gd name="connsiteX0" fmla="*/ 127 w 327871"/>
                <a:gd name="connsiteY0" fmla="*/ 307883 h 443317"/>
                <a:gd name="connsiteX1" fmla="*/ 92615 w 327871"/>
                <a:gd name="connsiteY1" fmla="*/ 127480 h 443317"/>
                <a:gd name="connsiteX2" fmla="*/ 107855 w 327871"/>
                <a:gd name="connsiteY2" fmla="*/ 118812 h 443317"/>
                <a:gd name="connsiteX3" fmla="*/ 112332 w 327871"/>
                <a:gd name="connsiteY3" fmla="*/ 92714 h 443317"/>
                <a:gd name="connsiteX4" fmla="*/ 77851 w 327871"/>
                <a:gd name="connsiteY4" fmla="*/ 54899 h 443317"/>
                <a:gd name="connsiteX5" fmla="*/ 70422 w 327871"/>
                <a:gd name="connsiteY5" fmla="*/ 44517 h 443317"/>
                <a:gd name="connsiteX6" fmla="*/ 64992 w 327871"/>
                <a:gd name="connsiteY6" fmla="*/ 10132 h 443317"/>
                <a:gd name="connsiteX7" fmla="*/ 98425 w 327871"/>
                <a:gd name="connsiteY7" fmla="*/ 1083 h 443317"/>
                <a:gd name="connsiteX8" fmla="*/ 131763 w 327871"/>
                <a:gd name="connsiteY8" fmla="*/ 13561 h 443317"/>
                <a:gd name="connsiteX9" fmla="*/ 137097 w 327871"/>
                <a:gd name="connsiteY9" fmla="*/ 15847 h 443317"/>
                <a:gd name="connsiteX10" fmla="*/ 177864 w 327871"/>
                <a:gd name="connsiteY10" fmla="*/ 17371 h 443317"/>
                <a:gd name="connsiteX11" fmla="*/ 238633 w 327871"/>
                <a:gd name="connsiteY11" fmla="*/ 16037 h 443317"/>
                <a:gd name="connsiteX12" fmla="*/ 276543 w 327871"/>
                <a:gd name="connsiteY12" fmla="*/ 25943 h 443317"/>
                <a:gd name="connsiteX13" fmla="*/ 272923 w 327871"/>
                <a:gd name="connsiteY13" fmla="*/ 61662 h 443317"/>
                <a:gd name="connsiteX14" fmla="*/ 224917 w 327871"/>
                <a:gd name="connsiteY14" fmla="*/ 110430 h 443317"/>
                <a:gd name="connsiteX15" fmla="*/ 225774 w 327871"/>
                <a:gd name="connsiteY15" fmla="*/ 122527 h 443317"/>
                <a:gd name="connsiteX16" fmla="*/ 322644 w 327871"/>
                <a:gd name="connsiteY16" fmla="*/ 356556 h 443317"/>
                <a:gd name="connsiteX17" fmla="*/ 255207 w 327871"/>
                <a:gd name="connsiteY17" fmla="*/ 430565 h 443317"/>
                <a:gd name="connsiteX18" fmla="*/ 70517 w 327871"/>
                <a:gd name="connsiteY18" fmla="*/ 430280 h 443317"/>
                <a:gd name="connsiteX19" fmla="*/ 127 w 327871"/>
                <a:gd name="connsiteY19" fmla="*/ 328648 h 443317"/>
                <a:gd name="connsiteX20" fmla="*/ 127 w 327871"/>
                <a:gd name="connsiteY20" fmla="*/ 307883 h 443317"/>
                <a:gd name="connsiteX21" fmla="*/ 111284 w 327871"/>
                <a:gd name="connsiteY21" fmla="*/ 320361 h 443317"/>
                <a:gd name="connsiteX22" fmla="*/ 127381 w 327871"/>
                <a:gd name="connsiteY22" fmla="*/ 338078 h 443317"/>
                <a:gd name="connsiteX23" fmla="*/ 150908 w 327871"/>
                <a:gd name="connsiteY23" fmla="*/ 357032 h 443317"/>
                <a:gd name="connsiteX24" fmla="*/ 164433 w 327871"/>
                <a:gd name="connsiteY24" fmla="*/ 371320 h 443317"/>
                <a:gd name="connsiteX25" fmla="*/ 175958 w 327871"/>
                <a:gd name="connsiteY25" fmla="*/ 356937 h 443317"/>
                <a:gd name="connsiteX26" fmla="*/ 190532 w 327871"/>
                <a:gd name="connsiteY26" fmla="*/ 335696 h 443317"/>
                <a:gd name="connsiteX27" fmla="*/ 214535 w 327871"/>
                <a:gd name="connsiteY27" fmla="*/ 299692 h 443317"/>
                <a:gd name="connsiteX28" fmla="*/ 185674 w 327871"/>
                <a:gd name="connsiteY28" fmla="*/ 267783 h 443317"/>
                <a:gd name="connsiteX29" fmla="*/ 153003 w 327871"/>
                <a:gd name="connsiteY29" fmla="*/ 260449 h 443317"/>
                <a:gd name="connsiteX30" fmla="*/ 144240 w 327871"/>
                <a:gd name="connsiteY30" fmla="*/ 252448 h 443317"/>
                <a:gd name="connsiteX31" fmla="*/ 151765 w 327871"/>
                <a:gd name="connsiteY31" fmla="*/ 243209 h 443317"/>
                <a:gd name="connsiteX32" fmla="*/ 185388 w 327871"/>
                <a:gd name="connsiteY32" fmla="*/ 248828 h 443317"/>
                <a:gd name="connsiteX33" fmla="*/ 203009 w 327871"/>
                <a:gd name="connsiteY33" fmla="*/ 254829 h 443317"/>
                <a:gd name="connsiteX34" fmla="*/ 208820 w 327871"/>
                <a:gd name="connsiteY34" fmla="*/ 225397 h 443317"/>
                <a:gd name="connsiteX35" fmla="*/ 192056 w 327871"/>
                <a:gd name="connsiteY35" fmla="*/ 215681 h 443317"/>
                <a:gd name="connsiteX36" fmla="*/ 176625 w 327871"/>
                <a:gd name="connsiteY36" fmla="*/ 204442 h 443317"/>
                <a:gd name="connsiteX37" fmla="*/ 163481 w 327871"/>
                <a:gd name="connsiteY37" fmla="*/ 185868 h 443317"/>
                <a:gd name="connsiteX38" fmla="*/ 150527 w 327871"/>
                <a:gd name="connsiteY38" fmla="*/ 204632 h 443317"/>
                <a:gd name="connsiteX39" fmla="*/ 140240 w 327871"/>
                <a:gd name="connsiteY39" fmla="*/ 220063 h 443317"/>
                <a:gd name="connsiteX40" fmla="*/ 117570 w 327871"/>
                <a:gd name="connsiteY40" fmla="*/ 254734 h 443317"/>
                <a:gd name="connsiteX41" fmla="*/ 146431 w 327871"/>
                <a:gd name="connsiteY41" fmla="*/ 285023 h 443317"/>
                <a:gd name="connsiteX42" fmla="*/ 179197 w 327871"/>
                <a:gd name="connsiteY42" fmla="*/ 292262 h 443317"/>
                <a:gd name="connsiteX43" fmla="*/ 187960 w 327871"/>
                <a:gd name="connsiteY43" fmla="*/ 300359 h 443317"/>
                <a:gd name="connsiteX44" fmla="*/ 182721 w 327871"/>
                <a:gd name="connsiteY44" fmla="*/ 311122 h 443317"/>
                <a:gd name="connsiteX45" fmla="*/ 138716 w 327871"/>
                <a:gd name="connsiteY45" fmla="*/ 306169 h 443317"/>
                <a:gd name="connsiteX46" fmla="*/ 121761 w 327871"/>
                <a:gd name="connsiteY46" fmla="*/ 295120 h 443317"/>
                <a:gd name="connsiteX47" fmla="*/ 111284 w 327871"/>
                <a:gd name="connsiteY47" fmla="*/ 320647 h 44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27871" h="443317">
                  <a:moveTo>
                    <a:pt x="127" y="307883"/>
                  </a:moveTo>
                  <a:cubicBezTo>
                    <a:pt x="2508" y="233207"/>
                    <a:pt x="30702" y="171676"/>
                    <a:pt x="92615" y="127480"/>
                  </a:cubicBezTo>
                  <a:cubicBezTo>
                    <a:pt x="97377" y="124051"/>
                    <a:pt x="102616" y="121289"/>
                    <a:pt x="107855" y="118812"/>
                  </a:cubicBezTo>
                  <a:cubicBezTo>
                    <a:pt x="126333" y="110049"/>
                    <a:pt x="126714" y="108525"/>
                    <a:pt x="112332" y="92714"/>
                  </a:cubicBezTo>
                  <a:cubicBezTo>
                    <a:pt x="100902" y="80045"/>
                    <a:pt x="89281" y="67568"/>
                    <a:pt x="77851" y="54899"/>
                  </a:cubicBezTo>
                  <a:cubicBezTo>
                    <a:pt x="74994" y="51756"/>
                    <a:pt x="72422" y="48232"/>
                    <a:pt x="70422" y="44517"/>
                  </a:cubicBezTo>
                  <a:cubicBezTo>
                    <a:pt x="64516" y="33754"/>
                    <a:pt x="57182" y="22229"/>
                    <a:pt x="64992" y="10132"/>
                  </a:cubicBezTo>
                  <a:cubicBezTo>
                    <a:pt x="72803" y="-1870"/>
                    <a:pt x="86328" y="-631"/>
                    <a:pt x="98425" y="1083"/>
                  </a:cubicBezTo>
                  <a:cubicBezTo>
                    <a:pt x="110236" y="2798"/>
                    <a:pt x="123285" y="2226"/>
                    <a:pt x="131763" y="13561"/>
                  </a:cubicBezTo>
                  <a:cubicBezTo>
                    <a:pt x="132810" y="14990"/>
                    <a:pt x="136430" y="16418"/>
                    <a:pt x="137097" y="15847"/>
                  </a:cubicBezTo>
                  <a:cubicBezTo>
                    <a:pt x="151194" y="3750"/>
                    <a:pt x="164243" y="17276"/>
                    <a:pt x="177864" y="17371"/>
                  </a:cubicBezTo>
                  <a:cubicBezTo>
                    <a:pt x="198152" y="17561"/>
                    <a:pt x="218059" y="22610"/>
                    <a:pt x="238633" y="16037"/>
                  </a:cubicBezTo>
                  <a:cubicBezTo>
                    <a:pt x="251682" y="11846"/>
                    <a:pt x="267208" y="12894"/>
                    <a:pt x="276543" y="25943"/>
                  </a:cubicBezTo>
                  <a:cubicBezTo>
                    <a:pt x="285210" y="38040"/>
                    <a:pt x="280638" y="50804"/>
                    <a:pt x="272923" y="61662"/>
                  </a:cubicBezTo>
                  <a:cubicBezTo>
                    <a:pt x="259588" y="80426"/>
                    <a:pt x="243777" y="97095"/>
                    <a:pt x="224917" y="110430"/>
                  </a:cubicBezTo>
                  <a:cubicBezTo>
                    <a:pt x="217487" y="115669"/>
                    <a:pt x="218345" y="118431"/>
                    <a:pt x="225774" y="122527"/>
                  </a:cubicBezTo>
                  <a:cubicBezTo>
                    <a:pt x="299593" y="162818"/>
                    <a:pt x="343599" y="266735"/>
                    <a:pt x="322644" y="356556"/>
                  </a:cubicBezTo>
                  <a:cubicBezTo>
                    <a:pt x="313881" y="394085"/>
                    <a:pt x="292354" y="420469"/>
                    <a:pt x="255207" y="430565"/>
                  </a:cubicBezTo>
                  <a:cubicBezTo>
                    <a:pt x="193866" y="447329"/>
                    <a:pt x="131667" y="447901"/>
                    <a:pt x="70517" y="430280"/>
                  </a:cubicBezTo>
                  <a:cubicBezTo>
                    <a:pt x="25940" y="417421"/>
                    <a:pt x="2413" y="381035"/>
                    <a:pt x="127" y="328648"/>
                  </a:cubicBezTo>
                  <a:cubicBezTo>
                    <a:pt x="-159" y="321695"/>
                    <a:pt x="127" y="314741"/>
                    <a:pt x="127" y="307883"/>
                  </a:cubicBezTo>
                  <a:close/>
                  <a:moveTo>
                    <a:pt x="111284" y="320361"/>
                  </a:moveTo>
                  <a:cubicBezTo>
                    <a:pt x="111951" y="327029"/>
                    <a:pt x="112617" y="340268"/>
                    <a:pt x="127381" y="338078"/>
                  </a:cubicBezTo>
                  <a:cubicBezTo>
                    <a:pt x="144145" y="335601"/>
                    <a:pt x="151479" y="339221"/>
                    <a:pt x="150908" y="357032"/>
                  </a:cubicBezTo>
                  <a:cubicBezTo>
                    <a:pt x="150717" y="364652"/>
                    <a:pt x="154527" y="372082"/>
                    <a:pt x="164433" y="371320"/>
                  </a:cubicBezTo>
                  <a:cubicBezTo>
                    <a:pt x="172910" y="370653"/>
                    <a:pt x="176530" y="364748"/>
                    <a:pt x="175958" y="356937"/>
                  </a:cubicBezTo>
                  <a:cubicBezTo>
                    <a:pt x="175197" y="345698"/>
                    <a:pt x="179769" y="339792"/>
                    <a:pt x="190532" y="335696"/>
                  </a:cubicBezTo>
                  <a:cubicBezTo>
                    <a:pt x="206439" y="329600"/>
                    <a:pt x="215392" y="314551"/>
                    <a:pt x="214535" y="299692"/>
                  </a:cubicBezTo>
                  <a:cubicBezTo>
                    <a:pt x="213678" y="284357"/>
                    <a:pt x="203772" y="272927"/>
                    <a:pt x="185674" y="267783"/>
                  </a:cubicBezTo>
                  <a:cubicBezTo>
                    <a:pt x="175006" y="264735"/>
                    <a:pt x="163862" y="263116"/>
                    <a:pt x="153003" y="260449"/>
                  </a:cubicBezTo>
                  <a:cubicBezTo>
                    <a:pt x="148908" y="259401"/>
                    <a:pt x="144526" y="257591"/>
                    <a:pt x="144240" y="252448"/>
                  </a:cubicBezTo>
                  <a:cubicBezTo>
                    <a:pt x="143955" y="247495"/>
                    <a:pt x="147669" y="244637"/>
                    <a:pt x="151765" y="243209"/>
                  </a:cubicBezTo>
                  <a:cubicBezTo>
                    <a:pt x="163957" y="238827"/>
                    <a:pt x="175958" y="237589"/>
                    <a:pt x="185388" y="248828"/>
                  </a:cubicBezTo>
                  <a:cubicBezTo>
                    <a:pt x="190341" y="254639"/>
                    <a:pt x="196247" y="259782"/>
                    <a:pt x="203009" y="254829"/>
                  </a:cubicBezTo>
                  <a:cubicBezTo>
                    <a:pt x="213011" y="247495"/>
                    <a:pt x="210630" y="235684"/>
                    <a:pt x="208820" y="225397"/>
                  </a:cubicBezTo>
                  <a:cubicBezTo>
                    <a:pt x="207296" y="216634"/>
                    <a:pt x="201009" y="213205"/>
                    <a:pt x="192056" y="215681"/>
                  </a:cubicBezTo>
                  <a:cubicBezTo>
                    <a:pt x="182245" y="218348"/>
                    <a:pt x="176435" y="215681"/>
                    <a:pt x="176625" y="204442"/>
                  </a:cubicBezTo>
                  <a:cubicBezTo>
                    <a:pt x="176816" y="195107"/>
                    <a:pt x="173673" y="185963"/>
                    <a:pt x="163481" y="185868"/>
                  </a:cubicBezTo>
                  <a:cubicBezTo>
                    <a:pt x="152813" y="185773"/>
                    <a:pt x="150527" y="195774"/>
                    <a:pt x="150527" y="204632"/>
                  </a:cubicBezTo>
                  <a:cubicBezTo>
                    <a:pt x="150527" y="212633"/>
                    <a:pt x="148050" y="216729"/>
                    <a:pt x="140240" y="220063"/>
                  </a:cubicBezTo>
                  <a:cubicBezTo>
                    <a:pt x="125667" y="226349"/>
                    <a:pt x="115475" y="237208"/>
                    <a:pt x="117570" y="254734"/>
                  </a:cubicBezTo>
                  <a:cubicBezTo>
                    <a:pt x="119666" y="271593"/>
                    <a:pt x="130620" y="281023"/>
                    <a:pt x="146431" y="285023"/>
                  </a:cubicBezTo>
                  <a:cubicBezTo>
                    <a:pt x="157290" y="287786"/>
                    <a:pt x="168243" y="289691"/>
                    <a:pt x="179197" y="292262"/>
                  </a:cubicBezTo>
                  <a:cubicBezTo>
                    <a:pt x="183483" y="293310"/>
                    <a:pt x="187198" y="295501"/>
                    <a:pt x="187960" y="300359"/>
                  </a:cubicBezTo>
                  <a:cubicBezTo>
                    <a:pt x="188817" y="305216"/>
                    <a:pt x="186436" y="308455"/>
                    <a:pt x="182721" y="311122"/>
                  </a:cubicBezTo>
                  <a:cubicBezTo>
                    <a:pt x="171101" y="319599"/>
                    <a:pt x="147479" y="317218"/>
                    <a:pt x="138716" y="306169"/>
                  </a:cubicBezTo>
                  <a:cubicBezTo>
                    <a:pt x="134144" y="300359"/>
                    <a:pt x="130905" y="291786"/>
                    <a:pt x="121761" y="295120"/>
                  </a:cubicBezTo>
                  <a:cubicBezTo>
                    <a:pt x="112427" y="298454"/>
                    <a:pt x="110998" y="307407"/>
                    <a:pt x="111284" y="32064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06583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0</TotalTime>
  <Words>2969</Words>
  <Application>Microsoft Office PowerPoint</Application>
  <PresentationFormat>Widescreen</PresentationFormat>
  <Paragraphs>306</Paragraphs>
  <Slides>37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52" baseType="lpstr">
      <vt:lpstr>Arial</vt:lpstr>
      <vt:lpstr>Arial (Títulos)</vt:lpstr>
      <vt:lpstr>Calibri</vt:lpstr>
      <vt:lpstr>DM Sans</vt:lpstr>
      <vt:lpstr>FontAwesome</vt:lpstr>
      <vt:lpstr>Lato</vt:lpstr>
      <vt:lpstr>Lato Black</vt:lpstr>
      <vt:lpstr>Montserrat</vt:lpstr>
      <vt:lpstr>Montserrat Light</vt:lpstr>
      <vt:lpstr>Open Sans Light</vt:lpstr>
      <vt:lpstr>Roboto Medium</vt:lpstr>
      <vt:lpstr>Segoe UI</vt:lpstr>
      <vt:lpstr>Segoe UI Light</vt:lpstr>
      <vt:lpstr>Source Sans Pro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2023-08-22T14:29:54Z</dcterms:created>
  <dcterms:modified xsi:type="dcterms:W3CDTF">2023-08-22T14:30:13Z</dcterms:modified>
  <cp:category/>
</cp:coreProperties>
</file>