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1.xml" ContentType="application/vnd.openxmlformats-officedocument.drawingml.chart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53" r:id="rId3"/>
  </p:sldMasterIdLst>
  <p:notesMasterIdLst>
    <p:notesMasterId r:id="rId47"/>
  </p:notesMasterIdLst>
  <p:sldIdLst>
    <p:sldId id="256" r:id="rId4"/>
    <p:sldId id="261" r:id="rId5"/>
    <p:sldId id="264" r:id="rId6"/>
    <p:sldId id="262" r:id="rId7"/>
    <p:sldId id="265" r:id="rId8"/>
    <p:sldId id="273" r:id="rId9"/>
    <p:sldId id="299" r:id="rId10"/>
    <p:sldId id="285" r:id="rId11"/>
    <p:sldId id="302" r:id="rId12"/>
    <p:sldId id="286" r:id="rId13"/>
    <p:sldId id="301" r:id="rId14"/>
    <p:sldId id="291" r:id="rId15"/>
    <p:sldId id="274" r:id="rId16"/>
    <p:sldId id="287" r:id="rId17"/>
    <p:sldId id="283" r:id="rId18"/>
    <p:sldId id="278" r:id="rId19"/>
    <p:sldId id="288" r:id="rId20"/>
    <p:sldId id="289" r:id="rId21"/>
    <p:sldId id="282" r:id="rId22"/>
    <p:sldId id="269" r:id="rId23"/>
    <p:sldId id="290" r:id="rId24"/>
    <p:sldId id="303" r:id="rId25"/>
    <p:sldId id="297" r:id="rId26"/>
    <p:sldId id="300" r:id="rId27"/>
    <p:sldId id="270" r:id="rId28"/>
    <p:sldId id="298" r:id="rId29"/>
    <p:sldId id="271" r:id="rId30"/>
    <p:sldId id="317" r:id="rId31"/>
    <p:sldId id="318" r:id="rId32"/>
    <p:sldId id="323" r:id="rId33"/>
    <p:sldId id="325" r:id="rId34"/>
    <p:sldId id="326" r:id="rId35"/>
    <p:sldId id="292" r:id="rId36"/>
    <p:sldId id="293" r:id="rId37"/>
    <p:sldId id="327" r:id="rId38"/>
    <p:sldId id="328" r:id="rId39"/>
    <p:sldId id="294" r:id="rId40"/>
    <p:sldId id="295" r:id="rId41"/>
    <p:sldId id="296" r:id="rId42"/>
    <p:sldId id="329" r:id="rId43"/>
    <p:sldId id="1744" r:id="rId44"/>
    <p:sldId id="1745" r:id="rId45"/>
    <p:sldId id="306" r:id="rId46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A201DB8-8C9B-45DB-8521-026EAE682C29}">
          <p14:sldIdLst>
            <p14:sldId id="256"/>
            <p14:sldId id="261"/>
            <p14:sldId id="264"/>
            <p14:sldId id="262"/>
            <p14:sldId id="265"/>
            <p14:sldId id="273"/>
            <p14:sldId id="299"/>
            <p14:sldId id="285"/>
            <p14:sldId id="302"/>
            <p14:sldId id="286"/>
            <p14:sldId id="301"/>
            <p14:sldId id="291"/>
            <p14:sldId id="274"/>
            <p14:sldId id="287"/>
            <p14:sldId id="283"/>
            <p14:sldId id="278"/>
            <p14:sldId id="288"/>
            <p14:sldId id="289"/>
            <p14:sldId id="282"/>
            <p14:sldId id="269"/>
            <p14:sldId id="290"/>
            <p14:sldId id="303"/>
            <p14:sldId id="297"/>
            <p14:sldId id="300"/>
            <p14:sldId id="270"/>
            <p14:sldId id="298"/>
            <p14:sldId id="271"/>
            <p14:sldId id="317"/>
            <p14:sldId id="318"/>
            <p14:sldId id="323"/>
            <p14:sldId id="325"/>
            <p14:sldId id="326"/>
            <p14:sldId id="292"/>
            <p14:sldId id="293"/>
            <p14:sldId id="327"/>
            <p14:sldId id="328"/>
            <p14:sldId id="294"/>
            <p14:sldId id="295"/>
            <p14:sldId id="296"/>
            <p14:sldId id="329"/>
            <p14:sldId id="1744"/>
            <p14:sldId id="1745"/>
            <p14:sldId id="30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7DBD"/>
    <a:srgbClr val="85D8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91571" autoAdjust="0"/>
  </p:normalViewPr>
  <p:slideViewPr>
    <p:cSldViewPr>
      <p:cViewPr varScale="1">
        <p:scale>
          <a:sx n="87" d="100"/>
          <a:sy n="87" d="100"/>
        </p:scale>
        <p:origin x="882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916666666666665E-2"/>
          <c:y val="0"/>
          <c:w val="0.95416666666666672"/>
          <c:h val="0.99582939534113901"/>
        </c:manualLayout>
      </c:layout>
      <c:barChart>
        <c:barDir val="bar"/>
        <c:grouping val="percentStacked"/>
        <c:varyColors val="0"/>
        <c:ser>
          <c:idx val="0"/>
          <c:order val="0"/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E964-4198-A073-5382A12F6206}"/>
              </c:ext>
            </c:extLst>
          </c:dPt>
          <c:val>
            <c:numRef>
              <c:f>Sheet1!$B$2</c:f>
              <c:numCache>
                <c:formatCode>General</c:formatCode>
                <c:ptCount val="1"/>
                <c:pt idx="0">
                  <c:v>25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2-E964-4198-A073-5382A12F6206}"/>
            </c:ext>
          </c:extLst>
        </c:ser>
        <c:ser>
          <c:idx val="1"/>
          <c:order val="1"/>
          <c:spPr>
            <a:solidFill>
              <a:schemeClr val="accent2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964-4198-A073-5382A12F6206}"/>
              </c:ext>
            </c:extLst>
          </c:dPt>
          <c:val>
            <c:numRef>
              <c:f>Sheet1!$C$2</c:f>
              <c:numCache>
                <c:formatCode>General</c:formatCode>
                <c:ptCount val="1"/>
                <c:pt idx="0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E964-4198-A073-5382A12F6206}"/>
            </c:ext>
          </c:extLst>
        </c:ser>
        <c:ser>
          <c:idx val="2"/>
          <c:order val="2"/>
          <c:spPr>
            <a:solidFill>
              <a:schemeClr val="accent3">
                <a:lumMod val="75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964-4198-A073-5382A12F6206}"/>
              </c:ext>
            </c:extLst>
          </c:dPt>
          <c:val>
            <c:numRef>
              <c:f>Sheet1!$D$2</c:f>
              <c:numCache>
                <c:formatCode>General</c:formatCode>
                <c:ptCount val="1"/>
                <c:pt idx="0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Sheet1!$D$1</c15:sqref>
                        </c15:formulaRef>
                      </c:ext>
                    </c:extLst>
                    <c:strCache>
                      <c:ptCount val="1"/>
                      <c:pt idx="0">
                        <c:v>Series 3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6-E964-4198-A073-5382A12F6206}"/>
            </c:ext>
          </c:extLst>
        </c:ser>
        <c:ser>
          <c:idx val="3"/>
          <c:order val="3"/>
          <c:spPr>
            <a:solidFill>
              <a:schemeClr val="accent4">
                <a:lumMod val="50000"/>
              </a:schemeClr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E964-4198-A073-5382A12F6206}"/>
              </c:ext>
            </c:extLst>
          </c:dPt>
          <c:val>
            <c:numRef>
              <c:f>Sheet1!$E$2</c:f>
              <c:numCache>
                <c:formatCode>General</c:formatCode>
                <c:ptCount val="1"/>
                <c:pt idx="0">
                  <c:v>35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Sheet1!$E$1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</c15:sqref>
                        </c15:formulaRef>
                      </c:ext>
                    </c:extLst>
                    <c:strCache>
                      <c:ptCount val="1"/>
                      <c:pt idx="0">
                        <c:v>Category 1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8-E964-4198-A073-5382A12F62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1095038512"/>
        <c:axId val="1289978768"/>
      </c:barChart>
      <c:catAx>
        <c:axId val="10950385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289978768"/>
        <c:crosses val="autoZero"/>
        <c:auto val="1"/>
        <c:lblAlgn val="ctr"/>
        <c:lblOffset val="100"/>
        <c:noMultiLvlLbl val="0"/>
      </c:catAx>
      <c:valAx>
        <c:axId val="1289978768"/>
        <c:scaling>
          <c:orientation val="minMax"/>
        </c:scaling>
        <c:delete val="1"/>
        <c:axPos val="b"/>
        <c:numFmt formatCode="0%" sourceLinked="1"/>
        <c:majorTickMark val="out"/>
        <c:minorTickMark val="none"/>
        <c:tickLblPos val="nextTo"/>
        <c:crossAx val="1095038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9D24D16-00CC-4C2C-9FAE-1BACE0067833}" type="datetimeFigureOut">
              <a:rPr lang="es-ES" smtClean="0"/>
              <a:t>24/08/2023</a:t>
            </a:fld>
            <a:endParaRPr lang="es-ES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ES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EFBC625-6DDB-4284-B72D-4453FD350871}" type="slidenum">
              <a:rPr lang="es-ES" smtClean="0"/>
              <a:t>‹#›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635553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049075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283053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825229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5383236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321853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621402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628855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56526770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22298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6636316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19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899372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2833938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66678832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3908315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076879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5023838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32482591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004788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5627676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8301115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ko-KR" altLang="en-US" sz="1100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254326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bee43893fe_1_18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bee43893fe_1_18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lang="ko-KR" altLang="en-US" sz="1100" dirty="0">
              <a:solidFill>
                <a:srgbClr val="143A78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12607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3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4357888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dirty="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86476D3-4409-4859-9F3C-9276BE6813F2}" type="slidenum">
              <a:rPr lang="es-ES" smtClean="0"/>
              <a:t>30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24561406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31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02884164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32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488647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614044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9034775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9899047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506997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8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171437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EFBC625-6DDB-4284-B72D-4453FD350871}" type="slidenum">
              <a:rPr lang="es-ES" smtClean="0"/>
              <a:t>9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01530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3705210"/>
            <a:ext cx="9144000" cy="522725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36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>
                <a:ea typeface="맑은 고딕" pitchFamily="50" charset="-127"/>
              </a:rPr>
              <a:t>FREE PPT TEMPLATES</a:t>
            </a:r>
            <a:endParaRPr lang="en-US" altLang="ko-KR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4227934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4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INSTERT THE TITLE OF YOUR PRESENTATION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627365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Basic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49246" y="1275606"/>
            <a:ext cx="1648869" cy="16488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2720790" y="1275606"/>
            <a:ext cx="1648869" cy="16488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92334" y="1275606"/>
            <a:ext cx="1648869" cy="16488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863879" y="1275606"/>
            <a:ext cx="1648869" cy="1648869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502411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159670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4572000" y="0"/>
            <a:ext cx="4104456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1995686"/>
            <a:ext cx="9144000" cy="288032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631393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1167594"/>
            <a:ext cx="2880000" cy="280831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264000" y="0"/>
            <a:ext cx="2880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D5CD8337-40AE-4C0A-AF3D-74919DE7ADD4}"/>
              </a:ext>
            </a:extLst>
          </p:cNvPr>
          <p:cNvGrpSpPr/>
          <p:nvPr userDrawn="1"/>
        </p:nvGrpSpPr>
        <p:grpSpPr>
          <a:xfrm rot="10800000">
            <a:off x="-317465" y="4086663"/>
            <a:ext cx="1378143" cy="1121012"/>
            <a:chOff x="5941755" y="988881"/>
            <a:chExt cx="4111938" cy="3344742"/>
          </a:xfrm>
        </p:grpSpPr>
        <p:sp>
          <p:nvSpPr>
            <p:cNvPr id="5" name="Triángulo isósceles 4">
              <a:extLst>
                <a:ext uri="{FF2B5EF4-FFF2-40B4-BE49-F238E27FC236}">
                  <a16:creationId xmlns:a16="http://schemas.microsoft.com/office/drawing/2014/main" id="{0A52A8F7-91AB-48DF-A519-D1C65FD04A63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6" name="Triángulo isósceles 5">
              <a:extLst>
                <a:ext uri="{FF2B5EF4-FFF2-40B4-BE49-F238E27FC236}">
                  <a16:creationId xmlns:a16="http://schemas.microsoft.com/office/drawing/2014/main" id="{F0CB72C9-2C0F-41D3-98C7-1E7D78C3CD17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7" name="Grupo 6">
            <a:extLst>
              <a:ext uri="{FF2B5EF4-FFF2-40B4-BE49-F238E27FC236}">
                <a16:creationId xmlns:a16="http://schemas.microsoft.com/office/drawing/2014/main" id="{D38F09E3-96B6-401D-BC34-312BE9C02F49}"/>
              </a:ext>
            </a:extLst>
          </p:cNvPr>
          <p:cNvGrpSpPr/>
          <p:nvPr userDrawn="1"/>
        </p:nvGrpSpPr>
        <p:grpSpPr>
          <a:xfrm rot="10800000" flipH="1">
            <a:off x="8019987" y="4059389"/>
            <a:ext cx="1453429" cy="1182251"/>
            <a:chOff x="5941755" y="988881"/>
            <a:chExt cx="4111938" cy="3344742"/>
          </a:xfrm>
        </p:grpSpPr>
        <p:sp>
          <p:nvSpPr>
            <p:cNvPr id="8" name="Triángulo isósceles 7">
              <a:extLst>
                <a:ext uri="{FF2B5EF4-FFF2-40B4-BE49-F238E27FC236}">
                  <a16:creationId xmlns:a16="http://schemas.microsoft.com/office/drawing/2014/main" id="{E79A3470-B37E-4AE9-8B71-4434E8C0532D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" name="Triángulo isósceles 8">
              <a:extLst>
                <a:ext uri="{FF2B5EF4-FFF2-40B4-BE49-F238E27FC236}">
                  <a16:creationId xmlns:a16="http://schemas.microsoft.com/office/drawing/2014/main" id="{7FE65914-1D10-4B3D-B6E3-9F7A06E3EDDE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367479232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347864" y="131536"/>
            <a:ext cx="5796136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104000" y="1798321"/>
            <a:ext cx="5040000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824000" y="3465106"/>
            <a:ext cx="4320000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4581215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37417" y="1"/>
            <a:ext cx="1872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1968708" y="1"/>
            <a:ext cx="1872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0" y="1"/>
            <a:ext cx="1872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EFAB58F4-33B0-4C00-A4D2-C278ADCCD535}"/>
              </a:ext>
            </a:extLst>
          </p:cNvPr>
          <p:cNvGrpSpPr/>
          <p:nvPr userDrawn="1"/>
        </p:nvGrpSpPr>
        <p:grpSpPr>
          <a:xfrm rot="10800000">
            <a:off x="-317465" y="4086663"/>
            <a:ext cx="1378143" cy="1121012"/>
            <a:chOff x="5941755" y="988881"/>
            <a:chExt cx="4111938" cy="3344742"/>
          </a:xfrm>
        </p:grpSpPr>
        <p:sp>
          <p:nvSpPr>
            <p:cNvPr id="8" name="Triángulo isósceles 7">
              <a:extLst>
                <a:ext uri="{FF2B5EF4-FFF2-40B4-BE49-F238E27FC236}">
                  <a16:creationId xmlns:a16="http://schemas.microsoft.com/office/drawing/2014/main" id="{4960F65B-3CC5-4951-A702-9D99DA1AF7FA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9" name="Triángulo isósceles 8">
              <a:extLst>
                <a:ext uri="{FF2B5EF4-FFF2-40B4-BE49-F238E27FC236}">
                  <a16:creationId xmlns:a16="http://schemas.microsoft.com/office/drawing/2014/main" id="{6850316E-AFBF-494D-A555-7533A1420C8B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0" name="Grupo 9">
            <a:extLst>
              <a:ext uri="{FF2B5EF4-FFF2-40B4-BE49-F238E27FC236}">
                <a16:creationId xmlns:a16="http://schemas.microsoft.com/office/drawing/2014/main" id="{00220A52-C107-4293-BD34-CC92B0E35249}"/>
              </a:ext>
            </a:extLst>
          </p:cNvPr>
          <p:cNvGrpSpPr/>
          <p:nvPr userDrawn="1"/>
        </p:nvGrpSpPr>
        <p:grpSpPr>
          <a:xfrm rot="10800000" flipH="1">
            <a:off x="8019987" y="4059389"/>
            <a:ext cx="1453429" cy="1182251"/>
            <a:chOff x="5941755" y="988881"/>
            <a:chExt cx="4111938" cy="3344742"/>
          </a:xfrm>
        </p:grpSpPr>
        <p:sp>
          <p:nvSpPr>
            <p:cNvPr id="11" name="Triángulo isósceles 10">
              <a:extLst>
                <a:ext uri="{FF2B5EF4-FFF2-40B4-BE49-F238E27FC236}">
                  <a16:creationId xmlns:a16="http://schemas.microsoft.com/office/drawing/2014/main" id="{AEC9C936-2B9E-42A1-AFAA-19A16EDF7659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2" name="Triángulo isósceles 11">
              <a:extLst>
                <a:ext uri="{FF2B5EF4-FFF2-40B4-BE49-F238E27FC236}">
                  <a16:creationId xmlns:a16="http://schemas.microsoft.com/office/drawing/2014/main" id="{C7434341-FC30-443C-97D2-15B6A6D4735F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34165337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694140" y="2211700"/>
            <a:ext cx="1944216" cy="255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29910" y="2211700"/>
            <a:ext cx="1944216" cy="255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565681" y="2211700"/>
            <a:ext cx="1944216" cy="255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01452" y="447700"/>
            <a:ext cx="1944216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5A4BCCF0-0D90-461C-809C-C87AD9FBF189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accent6">
              <a:lumMod val="75000"/>
            </a:schemeClr>
          </a:solidFill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652601DB-7ED0-433E-AFF2-E20D823C8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7873C523-0A34-450E-8100-5513A979A6D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167506565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3795621" y="230919"/>
            <a:ext cx="3294112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613166" y="3399271"/>
            <a:ext cx="3293944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795621" y="1815095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621504" y="1814524"/>
            <a:ext cx="1468228" cy="151216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7178918" y="230919"/>
            <a:ext cx="1728192" cy="309634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5E8335FC-ED2E-472F-BB6A-74F41EA0D64A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rgbClr val="002060"/>
          </a:solidFill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DCD33571-BEB6-4E70-92EC-ABEC47AA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FCA5285D-D618-445D-954B-CADDEC7F53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F3FAC145-8F01-4B06-93C7-CDB152C42118}"/>
              </a:ext>
            </a:extLst>
          </p:cNvPr>
          <p:cNvGrpSpPr/>
          <p:nvPr userDrawn="1"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rgbClr val="002060"/>
          </a:solidFill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6D623B1-3C3C-418C-A68F-0E7916ED1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E272EC5A-75E1-4C78-8DD4-260FBFC5262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213758914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81632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IMAGES &amp; CONTENTS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757696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1511E67E-5BC4-450B-B757-DD4E61D3FD4F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accent6">
              <a:lumMod val="75000"/>
            </a:schemeClr>
          </a:solidFill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DFA6F98A-78B0-4DFB-B7BA-D741AA63C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9A1C7F9D-B4EA-4DEF-AD26-6F167E37A4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9" name="Grupo 8">
            <a:extLst>
              <a:ext uri="{FF2B5EF4-FFF2-40B4-BE49-F238E27FC236}">
                <a16:creationId xmlns:a16="http://schemas.microsoft.com/office/drawing/2014/main" id="{F2510B8C-8184-48D9-80A3-4425D5266633}"/>
              </a:ext>
            </a:extLst>
          </p:cNvPr>
          <p:cNvGrpSpPr/>
          <p:nvPr userDrawn="1"/>
        </p:nvGrpSpPr>
        <p:grpSpPr>
          <a:xfrm rot="10800000">
            <a:off x="-317465" y="4086663"/>
            <a:ext cx="1378143" cy="1121012"/>
            <a:chOff x="5941755" y="988881"/>
            <a:chExt cx="4111938" cy="3344742"/>
          </a:xfrm>
        </p:grpSpPr>
        <p:sp>
          <p:nvSpPr>
            <p:cNvPr id="12" name="Triángulo isósceles 11">
              <a:extLst>
                <a:ext uri="{FF2B5EF4-FFF2-40B4-BE49-F238E27FC236}">
                  <a16:creationId xmlns:a16="http://schemas.microsoft.com/office/drawing/2014/main" id="{7D78E614-D423-4F9C-A794-33416B9134CC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3" name="Triángulo isósceles 12">
              <a:extLst>
                <a:ext uri="{FF2B5EF4-FFF2-40B4-BE49-F238E27FC236}">
                  <a16:creationId xmlns:a16="http://schemas.microsoft.com/office/drawing/2014/main" id="{E27189F9-936B-4069-B943-655EA08A5D5A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4" name="Grupo 13">
            <a:extLst>
              <a:ext uri="{FF2B5EF4-FFF2-40B4-BE49-F238E27FC236}">
                <a16:creationId xmlns:a16="http://schemas.microsoft.com/office/drawing/2014/main" id="{FCE01223-669F-4004-B2BA-437EF0953559}"/>
              </a:ext>
            </a:extLst>
          </p:cNvPr>
          <p:cNvGrpSpPr/>
          <p:nvPr userDrawn="1"/>
        </p:nvGrpSpPr>
        <p:grpSpPr>
          <a:xfrm rot="10800000" flipH="1">
            <a:off x="8019987" y="4059389"/>
            <a:ext cx="1453429" cy="1182251"/>
            <a:chOff x="5941755" y="988881"/>
            <a:chExt cx="4111938" cy="3344742"/>
          </a:xfrm>
        </p:grpSpPr>
        <p:sp>
          <p:nvSpPr>
            <p:cNvPr id="15" name="Triángulo isósceles 14">
              <a:extLst>
                <a:ext uri="{FF2B5EF4-FFF2-40B4-BE49-F238E27FC236}">
                  <a16:creationId xmlns:a16="http://schemas.microsoft.com/office/drawing/2014/main" id="{7EC2FA01-EC9C-4940-BB52-686AD1DE030C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" name="Triángulo isósceles 15">
              <a:extLst>
                <a:ext uri="{FF2B5EF4-FFF2-40B4-BE49-F238E27FC236}">
                  <a16:creationId xmlns:a16="http://schemas.microsoft.com/office/drawing/2014/main" id="{AF572ADA-B445-4688-AB98-0980226EAC90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1956077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Basic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5" name="Rectangle 4"/>
          <p:cNvSpPr/>
          <p:nvPr userDrawn="1"/>
        </p:nvSpPr>
        <p:spPr>
          <a:xfrm>
            <a:off x="0" y="3507854"/>
            <a:ext cx="9144000" cy="163564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42432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699792" y="2181230"/>
            <a:ext cx="3744416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699644" y="2757294"/>
            <a:ext cx="3744416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4C3C38F9-1AF4-44A6-AA49-20C78171B8E9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3E2C15BB-1D3A-4D44-85F8-A92C833FB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697BD687-077A-4FD4-88D0-961F04F72D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9224771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grpSp>
        <p:nvGrpSpPr>
          <p:cNvPr id="5" name="Group 4"/>
          <p:cNvGrpSpPr/>
          <p:nvPr userDrawn="1"/>
        </p:nvGrpSpPr>
        <p:grpSpPr>
          <a:xfrm>
            <a:off x="354008" y="1131589"/>
            <a:ext cx="2849840" cy="364917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818220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86846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42799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5641735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lámpara de mesa en el escritorio dentro de la habitación">
            <a:extLst>
              <a:ext uri="{FF2B5EF4-FFF2-40B4-BE49-F238E27FC236}">
                <a16:creationId xmlns:a16="http://schemas.microsoft.com/office/drawing/2014/main" id="{ED2470D4-E69E-4561-961F-1FCF3239E31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572000" y="2253238"/>
            <a:ext cx="4572000" cy="47357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4572000" y="2726814"/>
            <a:ext cx="457200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2" name="Rectángulo 1">
            <a:extLst>
              <a:ext uri="{FF2B5EF4-FFF2-40B4-BE49-F238E27FC236}">
                <a16:creationId xmlns:a16="http://schemas.microsoft.com/office/drawing/2014/main" id="{A2785C73-70A0-4932-A36A-7023A4F4DB07}"/>
              </a:ext>
            </a:extLst>
          </p:cNvPr>
          <p:cNvSpPr/>
          <p:nvPr userDrawn="1"/>
        </p:nvSpPr>
        <p:spPr>
          <a:xfrm>
            <a:off x="395536" y="411510"/>
            <a:ext cx="8424936" cy="4320480"/>
          </a:xfrm>
          <a:prstGeom prst="rect">
            <a:avLst/>
          </a:prstGeom>
          <a:solidFill>
            <a:srgbClr val="85D8DE">
              <a:alpha val="2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382354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userDrawn="1">
  <p:cSld name="Title + 1 colum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2;p2"/>
          <p:cNvSpPr txBox="1">
            <a:spLocks noGrp="1"/>
          </p:cNvSpPr>
          <p:nvPr>
            <p:ph type="ctrTitle"/>
          </p:nvPr>
        </p:nvSpPr>
        <p:spPr>
          <a:xfrm>
            <a:off x="988068" y="98856"/>
            <a:ext cx="7169308" cy="649291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3600">
                <a:solidFill>
                  <a:srgbClr val="27348B"/>
                </a:solidFill>
              </a:defRPr>
            </a:lvl1pPr>
            <a:lvl2pPr lvl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 dirty="0"/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902545B2-FE50-4CF0-B613-E8F609BCA23B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accent6">
              <a:lumMod val="75000"/>
            </a:schemeClr>
          </a:solidFill>
        </p:grpSpPr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EBAF81AF-E076-4AFF-9ADB-AD4D3B70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BC933431-CF76-4B5C-8F7A-BF7DBC69850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8378763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6"/>
          <p:cNvSpPr txBox="1">
            <a:spLocks noGrp="1"/>
          </p:cNvSpPr>
          <p:nvPr>
            <p:ph type="title"/>
          </p:nvPr>
        </p:nvSpPr>
        <p:spPr>
          <a:xfrm>
            <a:off x="713225" y="372390"/>
            <a:ext cx="76992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52617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6" y="92610"/>
            <a:ext cx="8679898" cy="5431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50" b="0" baseline="0">
                <a:solidFill>
                  <a:srgbClr val="000000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08" y="848694"/>
            <a:ext cx="2670575" cy="4051921"/>
          </a:xfrm>
          <a:prstGeom prst="roundRect">
            <a:avLst>
              <a:gd name="adj" fmla="val 3968"/>
            </a:avLst>
          </a:prstGeom>
          <a:solidFill>
            <a:srgbClr val="85D8D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 dirty="0">
              <a:solidFill>
                <a:srgbClr val="5E4028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42358" y="972505"/>
            <a:ext cx="98156" cy="3199323"/>
          </a:xfrm>
          <a:prstGeom prst="roundRect">
            <a:avLst>
              <a:gd name="adj" fmla="val 50000"/>
            </a:avLst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47037" y="1366628"/>
            <a:ext cx="1674186" cy="1419105"/>
            <a:chOff x="1476865" y="1865995"/>
            <a:chExt cx="2232248" cy="133788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644E8BB-F13A-4AE0-889E-633DE4143787}"/>
                </a:ext>
              </a:extLst>
            </p:cNvPr>
            <p:cNvSpPr txBox="1"/>
            <p:nvPr userDrawn="1"/>
          </p:nvSpPr>
          <p:spPr>
            <a:xfrm>
              <a:off x="1476865" y="1865995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Resize without losing quality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2CE2B8B-ED32-491A-95B2-D28904BC432C}"/>
                </a:ext>
              </a:extLst>
            </p:cNvPr>
            <p:cNvSpPr txBox="1"/>
            <p:nvPr userDrawn="1"/>
          </p:nvSpPr>
          <p:spPr>
            <a:xfrm>
              <a:off x="1476865" y="2463966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Change Fill Color &amp;</a:t>
              </a:r>
            </a:p>
            <a:p>
              <a:pPr algn="r"/>
              <a:r>
                <a:rPr lang="en-US" altLang="ko-KR" sz="15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Line Color</a:t>
              </a:r>
              <a:endParaRPr lang="ko-KR" altLang="en-US" sz="15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209895" y="4375423"/>
            <a:ext cx="1674000" cy="3000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5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www.slidesppt.net</a:t>
            </a:r>
            <a:endParaRPr lang="ko-KR" altLang="en-US" sz="135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683251" y="3016435"/>
            <a:ext cx="2037972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GOOGLE </a:t>
            </a:r>
            <a:r>
              <a:rPr lang="en-US" altLang="ko-KR" sz="1800" b="1" baseline="0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SLIDES AND </a:t>
            </a:r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</a:t>
            </a:r>
          </a:p>
          <a:p>
            <a:pPr algn="r"/>
            <a:r>
              <a:rPr lang="en-US" altLang="ko-KR" sz="1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TEMPLATES  </a:t>
            </a:r>
          </a:p>
        </p:txBody>
      </p:sp>
      <p:grpSp>
        <p:nvGrpSpPr>
          <p:cNvPr id="7" name="Grupo 6"/>
          <p:cNvGrpSpPr/>
          <p:nvPr userDrawn="1"/>
        </p:nvGrpSpPr>
        <p:grpSpPr>
          <a:xfrm>
            <a:off x="425369" y="4052569"/>
            <a:ext cx="732341" cy="732341"/>
            <a:chOff x="732029" y="4897834"/>
            <a:chExt cx="1307592" cy="1307592"/>
          </a:xfrm>
        </p:grpSpPr>
        <p:sp>
          <p:nvSpPr>
            <p:cNvPr id="16" name="Lágrima 15"/>
            <p:cNvSpPr/>
            <p:nvPr userDrawn="1"/>
          </p:nvSpPr>
          <p:spPr>
            <a:xfrm rot="10800000">
              <a:off x="732029" y="4897834"/>
              <a:ext cx="1307592" cy="1307592"/>
            </a:xfrm>
            <a:prstGeom prst="teardrop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50"/>
            </a:p>
          </p:txBody>
        </p:sp>
        <p:grpSp>
          <p:nvGrpSpPr>
            <p:cNvPr id="17" name="Grupo 16"/>
            <p:cNvGrpSpPr/>
            <p:nvPr userDrawn="1"/>
          </p:nvGrpSpPr>
          <p:grpSpPr>
            <a:xfrm>
              <a:off x="958579" y="5110772"/>
              <a:ext cx="887548" cy="859140"/>
              <a:chOff x="5915025" y="2417763"/>
              <a:chExt cx="3471863" cy="3360738"/>
            </a:xfrm>
          </p:grpSpPr>
          <p:sp>
            <p:nvSpPr>
              <p:cNvPr id="19" name="Freeform 14"/>
              <p:cNvSpPr>
                <a:spLocks/>
              </p:cNvSpPr>
              <p:nvPr userDrawn="1"/>
            </p:nvSpPr>
            <p:spPr bwMode="auto">
              <a:xfrm>
                <a:off x="5915025" y="2417763"/>
                <a:ext cx="2009775" cy="3360738"/>
              </a:xfrm>
              <a:custGeom>
                <a:avLst/>
                <a:gdLst>
                  <a:gd name="T0" fmla="*/ 0 w 669"/>
                  <a:gd name="T1" fmla="*/ 112 h 1118"/>
                  <a:gd name="T2" fmla="*/ 0 w 669"/>
                  <a:gd name="T3" fmla="*/ 1005 h 1118"/>
                  <a:gd name="T4" fmla="*/ 669 w 669"/>
                  <a:gd name="T5" fmla="*/ 1118 h 1118"/>
                  <a:gd name="T6" fmla="*/ 669 w 669"/>
                  <a:gd name="T7" fmla="*/ 0 h 1118"/>
                  <a:gd name="T8" fmla="*/ 0 w 669"/>
                  <a:gd name="T9" fmla="*/ 11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9" h="1118">
                    <a:moveTo>
                      <a:pt x="0" y="112"/>
                    </a:moveTo>
                    <a:cubicBezTo>
                      <a:pt x="0" y="410"/>
                      <a:pt x="0" y="707"/>
                      <a:pt x="0" y="1005"/>
                    </a:cubicBezTo>
                    <a:cubicBezTo>
                      <a:pt x="223" y="1043"/>
                      <a:pt x="446" y="1080"/>
                      <a:pt x="669" y="1118"/>
                    </a:cubicBezTo>
                    <a:cubicBezTo>
                      <a:pt x="669" y="745"/>
                      <a:pt x="669" y="372"/>
                      <a:pt x="669" y="0"/>
                    </a:cubicBezTo>
                    <a:cubicBezTo>
                      <a:pt x="446" y="37"/>
                      <a:pt x="223" y="74"/>
                      <a:pt x="0" y="1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20" name="Freeform 15"/>
              <p:cNvSpPr>
                <a:spLocks/>
              </p:cNvSpPr>
              <p:nvPr userDrawn="1"/>
            </p:nvSpPr>
            <p:spPr bwMode="auto">
              <a:xfrm>
                <a:off x="8004175" y="3059113"/>
                <a:ext cx="1382713" cy="1671638"/>
              </a:xfrm>
              <a:custGeom>
                <a:avLst/>
                <a:gdLst>
                  <a:gd name="T0" fmla="*/ 0 w 460"/>
                  <a:gd name="T1" fmla="*/ 0 h 556"/>
                  <a:gd name="T2" fmla="*/ 0 w 460"/>
                  <a:gd name="T3" fmla="*/ 53 h 556"/>
                  <a:gd name="T4" fmla="*/ 406 w 460"/>
                  <a:gd name="T5" fmla="*/ 53 h 556"/>
                  <a:gd name="T6" fmla="*/ 406 w 460"/>
                  <a:gd name="T7" fmla="*/ 556 h 556"/>
                  <a:gd name="T8" fmla="*/ 460 w 460"/>
                  <a:gd name="T9" fmla="*/ 556 h 556"/>
                  <a:gd name="T10" fmla="*/ 460 w 460"/>
                  <a:gd name="T11" fmla="*/ 0 h 556"/>
                  <a:gd name="T12" fmla="*/ 0 w 460"/>
                  <a:gd name="T13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0" h="556">
                    <a:moveTo>
                      <a:pt x="0" y="0"/>
                    </a:moveTo>
                    <a:cubicBezTo>
                      <a:pt x="0" y="17"/>
                      <a:pt x="0" y="35"/>
                      <a:pt x="0" y="53"/>
                    </a:cubicBezTo>
                    <a:cubicBezTo>
                      <a:pt x="135" y="53"/>
                      <a:pt x="270" y="53"/>
                      <a:pt x="406" y="53"/>
                    </a:cubicBezTo>
                    <a:cubicBezTo>
                      <a:pt x="406" y="221"/>
                      <a:pt x="406" y="388"/>
                      <a:pt x="406" y="556"/>
                    </a:cubicBezTo>
                    <a:cubicBezTo>
                      <a:pt x="424" y="556"/>
                      <a:pt x="442" y="556"/>
                      <a:pt x="460" y="556"/>
                    </a:cubicBezTo>
                    <a:cubicBezTo>
                      <a:pt x="460" y="370"/>
                      <a:pt x="460" y="185"/>
                      <a:pt x="460" y="0"/>
                    </a:cubicBezTo>
                    <a:cubicBezTo>
                      <a:pt x="307" y="0"/>
                      <a:pt x="153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  <p:sp>
            <p:nvSpPr>
              <p:cNvPr id="21" name="Freeform 16"/>
              <p:cNvSpPr>
                <a:spLocks/>
              </p:cNvSpPr>
              <p:nvPr userDrawn="1"/>
            </p:nvSpPr>
            <p:spPr bwMode="auto">
              <a:xfrm>
                <a:off x="8004175" y="3298826"/>
                <a:ext cx="1135063" cy="1822450"/>
              </a:xfrm>
              <a:custGeom>
                <a:avLst/>
                <a:gdLst>
                  <a:gd name="T0" fmla="*/ 0 w 378"/>
                  <a:gd name="T1" fmla="*/ 0 h 606"/>
                  <a:gd name="T2" fmla="*/ 0 w 378"/>
                  <a:gd name="T3" fmla="*/ 70 h 606"/>
                  <a:gd name="T4" fmla="*/ 26 w 378"/>
                  <a:gd name="T5" fmla="*/ 67 h 606"/>
                  <a:gd name="T6" fmla="*/ 51 w 378"/>
                  <a:gd name="T7" fmla="*/ 65 h 606"/>
                  <a:gd name="T8" fmla="*/ 51 w 378"/>
                  <a:gd name="T9" fmla="*/ 208 h 606"/>
                  <a:gd name="T10" fmla="*/ 198 w 378"/>
                  <a:gd name="T11" fmla="*/ 208 h 606"/>
                  <a:gd name="T12" fmla="*/ 173 w 378"/>
                  <a:gd name="T13" fmla="*/ 289 h 606"/>
                  <a:gd name="T14" fmla="*/ 101 w 378"/>
                  <a:gd name="T15" fmla="*/ 340 h 606"/>
                  <a:gd name="T16" fmla="*/ 41 w 378"/>
                  <a:gd name="T17" fmla="*/ 347 h 606"/>
                  <a:gd name="T18" fmla="*/ 0 w 378"/>
                  <a:gd name="T19" fmla="*/ 342 h 606"/>
                  <a:gd name="T20" fmla="*/ 0 w 378"/>
                  <a:gd name="T21" fmla="*/ 395 h 606"/>
                  <a:gd name="T22" fmla="*/ 262 w 378"/>
                  <a:gd name="T23" fmla="*/ 395 h 606"/>
                  <a:gd name="T24" fmla="*/ 262 w 378"/>
                  <a:gd name="T25" fmla="*/ 445 h 606"/>
                  <a:gd name="T26" fmla="*/ 0 w 378"/>
                  <a:gd name="T27" fmla="*/ 445 h 606"/>
                  <a:gd name="T28" fmla="*/ 0 w 378"/>
                  <a:gd name="T29" fmla="*/ 492 h 606"/>
                  <a:gd name="T30" fmla="*/ 261 w 378"/>
                  <a:gd name="T31" fmla="*/ 492 h 606"/>
                  <a:gd name="T32" fmla="*/ 261 w 378"/>
                  <a:gd name="T33" fmla="*/ 545 h 606"/>
                  <a:gd name="T34" fmla="*/ 0 w 378"/>
                  <a:gd name="T35" fmla="*/ 545 h 606"/>
                  <a:gd name="T36" fmla="*/ 0 w 378"/>
                  <a:gd name="T37" fmla="*/ 606 h 606"/>
                  <a:gd name="T38" fmla="*/ 378 w 378"/>
                  <a:gd name="T39" fmla="*/ 606 h 606"/>
                  <a:gd name="T40" fmla="*/ 378 w 378"/>
                  <a:gd name="T41" fmla="*/ 0 h 606"/>
                  <a:gd name="T42" fmla="*/ 0 w 378"/>
                  <a:gd name="T43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8" h="606">
                    <a:moveTo>
                      <a:pt x="0" y="0"/>
                    </a:moveTo>
                    <a:cubicBezTo>
                      <a:pt x="0" y="23"/>
                      <a:pt x="0" y="47"/>
                      <a:pt x="0" y="70"/>
                    </a:cubicBezTo>
                    <a:cubicBezTo>
                      <a:pt x="4" y="69"/>
                      <a:pt x="16" y="68"/>
                      <a:pt x="26" y="67"/>
                    </a:cubicBezTo>
                    <a:cubicBezTo>
                      <a:pt x="37" y="66"/>
                      <a:pt x="47" y="65"/>
                      <a:pt x="51" y="65"/>
                    </a:cubicBezTo>
                    <a:cubicBezTo>
                      <a:pt x="51" y="113"/>
                      <a:pt x="51" y="160"/>
                      <a:pt x="51" y="208"/>
                    </a:cubicBezTo>
                    <a:cubicBezTo>
                      <a:pt x="100" y="208"/>
                      <a:pt x="149" y="208"/>
                      <a:pt x="198" y="208"/>
                    </a:cubicBezTo>
                    <a:cubicBezTo>
                      <a:pt x="198" y="221"/>
                      <a:pt x="197" y="255"/>
                      <a:pt x="173" y="289"/>
                    </a:cubicBezTo>
                    <a:cubicBezTo>
                      <a:pt x="170" y="293"/>
                      <a:pt x="146" y="326"/>
                      <a:pt x="101" y="340"/>
                    </a:cubicBezTo>
                    <a:cubicBezTo>
                      <a:pt x="78" y="347"/>
                      <a:pt x="57" y="347"/>
                      <a:pt x="41" y="347"/>
                    </a:cubicBezTo>
                    <a:cubicBezTo>
                      <a:pt x="24" y="346"/>
                      <a:pt x="10" y="344"/>
                      <a:pt x="0" y="342"/>
                    </a:cubicBezTo>
                    <a:cubicBezTo>
                      <a:pt x="0" y="360"/>
                      <a:pt x="0" y="377"/>
                      <a:pt x="0" y="395"/>
                    </a:cubicBezTo>
                    <a:cubicBezTo>
                      <a:pt x="87" y="395"/>
                      <a:pt x="175" y="395"/>
                      <a:pt x="262" y="395"/>
                    </a:cubicBezTo>
                    <a:cubicBezTo>
                      <a:pt x="262" y="412"/>
                      <a:pt x="262" y="428"/>
                      <a:pt x="262" y="445"/>
                    </a:cubicBezTo>
                    <a:cubicBezTo>
                      <a:pt x="175" y="445"/>
                      <a:pt x="87" y="445"/>
                      <a:pt x="0" y="445"/>
                    </a:cubicBezTo>
                    <a:cubicBezTo>
                      <a:pt x="0" y="461"/>
                      <a:pt x="0" y="476"/>
                      <a:pt x="0" y="492"/>
                    </a:cubicBezTo>
                    <a:cubicBezTo>
                      <a:pt x="87" y="492"/>
                      <a:pt x="174" y="492"/>
                      <a:pt x="261" y="492"/>
                    </a:cubicBezTo>
                    <a:cubicBezTo>
                      <a:pt x="261" y="509"/>
                      <a:pt x="261" y="527"/>
                      <a:pt x="261" y="545"/>
                    </a:cubicBezTo>
                    <a:cubicBezTo>
                      <a:pt x="174" y="545"/>
                      <a:pt x="87" y="545"/>
                      <a:pt x="0" y="545"/>
                    </a:cubicBezTo>
                    <a:cubicBezTo>
                      <a:pt x="0" y="565"/>
                      <a:pt x="0" y="586"/>
                      <a:pt x="0" y="606"/>
                    </a:cubicBezTo>
                    <a:cubicBezTo>
                      <a:pt x="126" y="606"/>
                      <a:pt x="252" y="606"/>
                      <a:pt x="378" y="606"/>
                    </a:cubicBezTo>
                    <a:cubicBezTo>
                      <a:pt x="378" y="404"/>
                      <a:pt x="378" y="202"/>
                      <a:pt x="378" y="0"/>
                    </a:cubicBezTo>
                    <a:cubicBezTo>
                      <a:pt x="252" y="0"/>
                      <a:pt x="126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050"/>
              </a:p>
            </p:txBody>
          </p:sp>
        </p:grpSp>
      </p:grpSp>
      <p:sp>
        <p:nvSpPr>
          <p:cNvPr id="25" name="Rounded Rectangle 3"/>
          <p:cNvSpPr/>
          <p:nvPr userDrawn="1"/>
        </p:nvSpPr>
        <p:spPr>
          <a:xfrm rot="5400000">
            <a:off x="1948930" y="3912558"/>
            <a:ext cx="76235" cy="1668469"/>
          </a:xfrm>
          <a:prstGeom prst="roundRect">
            <a:avLst>
              <a:gd name="adj" fmla="val 50000"/>
            </a:avLst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7EDC76E3-3725-C0E3-A193-518C5F245457}"/>
              </a:ext>
            </a:extLst>
          </p:cNvPr>
          <p:cNvGrpSpPr/>
          <p:nvPr userDrawn="1"/>
        </p:nvGrpSpPr>
        <p:grpSpPr>
          <a:xfrm>
            <a:off x="2141950" y="972505"/>
            <a:ext cx="679333" cy="682777"/>
            <a:chOff x="2844390" y="1337313"/>
            <a:chExt cx="905777" cy="910369"/>
          </a:xfrm>
          <a:solidFill>
            <a:schemeClr val="bg1">
              <a:alpha val="78000"/>
            </a:schemeClr>
          </a:solidFill>
        </p:grpSpPr>
        <p:sp>
          <p:nvSpPr>
            <p:cNvPr id="34" name="Rounded Rectangle 3"/>
            <p:cNvSpPr/>
            <p:nvPr userDrawn="1"/>
          </p:nvSpPr>
          <p:spPr>
            <a:xfrm rot="10800000">
              <a:off x="3620828" y="1341905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13">
                <a:solidFill>
                  <a:schemeClr val="bg1"/>
                </a:solidFill>
              </a:endParaRPr>
            </a:p>
          </p:txBody>
        </p:sp>
        <p:sp>
          <p:nvSpPr>
            <p:cNvPr id="35" name="Rounded Rectangle 3"/>
            <p:cNvSpPr/>
            <p:nvPr userDrawn="1"/>
          </p:nvSpPr>
          <p:spPr>
            <a:xfrm rot="5400000">
              <a:off x="3232609" y="949094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13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áfico 10">
            <a:extLst>
              <a:ext uri="{FF2B5EF4-FFF2-40B4-BE49-F238E27FC236}">
                <a16:creationId xmlns:a16="http://schemas.microsoft.com/office/drawing/2014/main" id="{82FAC501-FB66-3E3F-60D9-EA0A65847E86}"/>
              </a:ext>
            </a:extLst>
          </p:cNvPr>
          <p:cNvGrpSpPr/>
          <p:nvPr userDrawn="1"/>
        </p:nvGrpSpPr>
        <p:grpSpPr>
          <a:xfrm>
            <a:off x="470428" y="4093526"/>
            <a:ext cx="637025" cy="63702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7022B209-1E5D-0665-E040-D2BA4E84999B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85D8DE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 dirty="0"/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8B0D07CF-E8E0-010A-8592-7A5C1AEE458B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chemeClr val="bg1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/>
            </a:p>
          </p:txBody>
        </p:sp>
      </p:grpSp>
    </p:spTree>
    <p:extLst>
      <p:ext uri="{BB962C8B-B14F-4D97-AF65-F5344CB8AC3E}">
        <p14:creationId xmlns:p14="http://schemas.microsoft.com/office/powerpoint/2010/main" val="37576806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CA8991F0-D81C-4735-8BB7-6CD0E787BF90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</p:grpSpPr>
        <p:grpSp>
          <p:nvGrpSpPr>
            <p:cNvPr id="3" name="Grupo 2">
              <a:extLst>
                <a:ext uri="{FF2B5EF4-FFF2-40B4-BE49-F238E27FC236}">
                  <a16:creationId xmlns:a16="http://schemas.microsoft.com/office/drawing/2014/main" id="{677BA462-02F8-4ADF-A27D-9156BCBB05A8}"/>
                </a:ext>
              </a:extLst>
            </p:cNvPr>
            <p:cNvGrpSpPr/>
            <p:nvPr/>
          </p:nvGrpSpPr>
          <p:grpSpPr>
            <a:xfrm>
              <a:off x="8098971" y="123478"/>
              <a:ext cx="924831" cy="813509"/>
              <a:chOff x="7954963" y="80963"/>
              <a:chExt cx="1028700" cy="904875"/>
            </a:xfrm>
          </p:grpSpPr>
          <p:sp>
            <p:nvSpPr>
              <p:cNvPr id="5" name="Freeform 5">
                <a:extLst>
                  <a:ext uri="{FF2B5EF4-FFF2-40B4-BE49-F238E27FC236}">
                    <a16:creationId xmlns:a16="http://schemas.microsoft.com/office/drawing/2014/main" id="{B135A78C-1F2D-4D9F-8E11-80BF7CE032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0213" y="244475"/>
                <a:ext cx="739775" cy="741363"/>
              </a:xfrm>
              <a:custGeom>
                <a:avLst/>
                <a:gdLst>
                  <a:gd name="T0" fmla="*/ 170 w 355"/>
                  <a:gd name="T1" fmla="*/ 170 h 355"/>
                  <a:gd name="T2" fmla="*/ 200 w 355"/>
                  <a:gd name="T3" fmla="*/ 170 h 355"/>
                  <a:gd name="T4" fmla="*/ 200 w 355"/>
                  <a:gd name="T5" fmla="*/ 123 h 355"/>
                  <a:gd name="T6" fmla="*/ 194 w 355"/>
                  <a:gd name="T7" fmla="*/ 123 h 355"/>
                  <a:gd name="T8" fmla="*/ 150 w 355"/>
                  <a:gd name="T9" fmla="*/ 123 h 355"/>
                  <a:gd name="T10" fmla="*/ 140 w 355"/>
                  <a:gd name="T11" fmla="*/ 111 h 355"/>
                  <a:gd name="T12" fmla="*/ 148 w 355"/>
                  <a:gd name="T13" fmla="*/ 53 h 355"/>
                  <a:gd name="T14" fmla="*/ 154 w 355"/>
                  <a:gd name="T15" fmla="*/ 8 h 355"/>
                  <a:gd name="T16" fmla="*/ 164 w 355"/>
                  <a:gd name="T17" fmla="*/ 0 h 355"/>
                  <a:gd name="T18" fmla="*/ 315 w 355"/>
                  <a:gd name="T19" fmla="*/ 0 h 355"/>
                  <a:gd name="T20" fmla="*/ 324 w 355"/>
                  <a:gd name="T21" fmla="*/ 10 h 355"/>
                  <a:gd name="T22" fmla="*/ 309 w 355"/>
                  <a:gd name="T23" fmla="*/ 114 h 355"/>
                  <a:gd name="T24" fmla="*/ 298 w 355"/>
                  <a:gd name="T25" fmla="*/ 123 h 355"/>
                  <a:gd name="T26" fmla="*/ 253 w 355"/>
                  <a:gd name="T27" fmla="*/ 123 h 355"/>
                  <a:gd name="T28" fmla="*/ 247 w 355"/>
                  <a:gd name="T29" fmla="*/ 124 h 355"/>
                  <a:gd name="T30" fmla="*/ 247 w 355"/>
                  <a:gd name="T31" fmla="*/ 170 h 355"/>
                  <a:gd name="T32" fmla="*/ 274 w 355"/>
                  <a:gd name="T33" fmla="*/ 170 h 355"/>
                  <a:gd name="T34" fmla="*/ 340 w 355"/>
                  <a:gd name="T35" fmla="*/ 170 h 355"/>
                  <a:gd name="T36" fmla="*/ 348 w 355"/>
                  <a:gd name="T37" fmla="*/ 170 h 355"/>
                  <a:gd name="T38" fmla="*/ 355 w 355"/>
                  <a:gd name="T39" fmla="*/ 177 h 355"/>
                  <a:gd name="T40" fmla="*/ 347 w 355"/>
                  <a:gd name="T41" fmla="*/ 185 h 355"/>
                  <a:gd name="T42" fmla="*/ 324 w 355"/>
                  <a:gd name="T43" fmla="*/ 185 h 355"/>
                  <a:gd name="T44" fmla="*/ 324 w 355"/>
                  <a:gd name="T45" fmla="*/ 193 h 355"/>
                  <a:gd name="T46" fmla="*/ 324 w 355"/>
                  <a:gd name="T47" fmla="*/ 344 h 355"/>
                  <a:gd name="T48" fmla="*/ 324 w 355"/>
                  <a:gd name="T49" fmla="*/ 347 h 355"/>
                  <a:gd name="T50" fmla="*/ 316 w 355"/>
                  <a:gd name="T51" fmla="*/ 355 h 355"/>
                  <a:gd name="T52" fmla="*/ 309 w 355"/>
                  <a:gd name="T53" fmla="*/ 347 h 355"/>
                  <a:gd name="T54" fmla="*/ 309 w 355"/>
                  <a:gd name="T55" fmla="*/ 338 h 355"/>
                  <a:gd name="T56" fmla="*/ 309 w 355"/>
                  <a:gd name="T57" fmla="*/ 193 h 355"/>
                  <a:gd name="T58" fmla="*/ 309 w 355"/>
                  <a:gd name="T59" fmla="*/ 185 h 355"/>
                  <a:gd name="T60" fmla="*/ 301 w 355"/>
                  <a:gd name="T61" fmla="*/ 185 h 355"/>
                  <a:gd name="T62" fmla="*/ 120 w 355"/>
                  <a:gd name="T63" fmla="*/ 185 h 355"/>
                  <a:gd name="T64" fmla="*/ 94 w 355"/>
                  <a:gd name="T65" fmla="*/ 180 h 355"/>
                  <a:gd name="T66" fmla="*/ 77 w 355"/>
                  <a:gd name="T67" fmla="*/ 173 h 355"/>
                  <a:gd name="T68" fmla="*/ 77 w 355"/>
                  <a:gd name="T69" fmla="*/ 198 h 355"/>
                  <a:gd name="T70" fmla="*/ 82 w 355"/>
                  <a:gd name="T71" fmla="*/ 200 h 355"/>
                  <a:gd name="T72" fmla="*/ 120 w 355"/>
                  <a:gd name="T73" fmla="*/ 201 h 355"/>
                  <a:gd name="T74" fmla="*/ 160 w 355"/>
                  <a:gd name="T75" fmla="*/ 233 h 355"/>
                  <a:gd name="T76" fmla="*/ 184 w 355"/>
                  <a:gd name="T77" fmla="*/ 341 h 355"/>
                  <a:gd name="T78" fmla="*/ 173 w 355"/>
                  <a:gd name="T79" fmla="*/ 355 h 355"/>
                  <a:gd name="T80" fmla="*/ 135 w 355"/>
                  <a:gd name="T81" fmla="*/ 355 h 355"/>
                  <a:gd name="T82" fmla="*/ 123 w 355"/>
                  <a:gd name="T83" fmla="*/ 346 h 355"/>
                  <a:gd name="T84" fmla="*/ 97 w 355"/>
                  <a:gd name="T85" fmla="*/ 268 h 355"/>
                  <a:gd name="T86" fmla="*/ 89 w 355"/>
                  <a:gd name="T87" fmla="*/ 262 h 355"/>
                  <a:gd name="T88" fmla="*/ 40 w 355"/>
                  <a:gd name="T89" fmla="*/ 262 h 355"/>
                  <a:gd name="T90" fmla="*/ 0 w 355"/>
                  <a:gd name="T91" fmla="*/ 222 h 355"/>
                  <a:gd name="T92" fmla="*/ 0 w 355"/>
                  <a:gd name="T93" fmla="*/ 118 h 355"/>
                  <a:gd name="T94" fmla="*/ 26 w 355"/>
                  <a:gd name="T95" fmla="*/ 93 h 355"/>
                  <a:gd name="T96" fmla="*/ 67 w 355"/>
                  <a:gd name="T97" fmla="*/ 93 h 355"/>
                  <a:gd name="T98" fmla="*/ 77 w 355"/>
                  <a:gd name="T99" fmla="*/ 97 h 355"/>
                  <a:gd name="T100" fmla="*/ 109 w 355"/>
                  <a:gd name="T101" fmla="*/ 135 h 355"/>
                  <a:gd name="T102" fmla="*/ 116 w 355"/>
                  <a:gd name="T103" fmla="*/ 139 h 355"/>
                  <a:gd name="T104" fmla="*/ 144 w 355"/>
                  <a:gd name="T105" fmla="*/ 139 h 355"/>
                  <a:gd name="T106" fmla="*/ 170 w 355"/>
                  <a:gd name="T107" fmla="*/ 164 h 355"/>
                  <a:gd name="T108" fmla="*/ 170 w 355"/>
                  <a:gd name="T109" fmla="*/ 170 h 355"/>
                  <a:gd name="T110" fmla="*/ 231 w 355"/>
                  <a:gd name="T111" fmla="*/ 170 h 355"/>
                  <a:gd name="T112" fmla="*/ 231 w 355"/>
                  <a:gd name="T113" fmla="*/ 123 h 355"/>
                  <a:gd name="T114" fmla="*/ 219 w 355"/>
                  <a:gd name="T115" fmla="*/ 123 h 355"/>
                  <a:gd name="T116" fmla="*/ 216 w 355"/>
                  <a:gd name="T117" fmla="*/ 126 h 355"/>
                  <a:gd name="T118" fmla="*/ 216 w 355"/>
                  <a:gd name="T119" fmla="*/ 170 h 355"/>
                  <a:gd name="T120" fmla="*/ 231 w 355"/>
                  <a:gd name="T121" fmla="*/ 17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5" h="355">
                    <a:moveTo>
                      <a:pt x="170" y="170"/>
                    </a:moveTo>
                    <a:cubicBezTo>
                      <a:pt x="180" y="170"/>
                      <a:pt x="190" y="170"/>
                      <a:pt x="200" y="170"/>
                    </a:cubicBezTo>
                    <a:cubicBezTo>
                      <a:pt x="200" y="154"/>
                      <a:pt x="200" y="139"/>
                      <a:pt x="200" y="123"/>
                    </a:cubicBezTo>
                    <a:cubicBezTo>
                      <a:pt x="198" y="123"/>
                      <a:pt x="196" y="123"/>
                      <a:pt x="194" y="123"/>
                    </a:cubicBezTo>
                    <a:cubicBezTo>
                      <a:pt x="179" y="123"/>
                      <a:pt x="165" y="123"/>
                      <a:pt x="150" y="123"/>
                    </a:cubicBezTo>
                    <a:cubicBezTo>
                      <a:pt x="141" y="123"/>
                      <a:pt x="138" y="120"/>
                      <a:pt x="140" y="111"/>
                    </a:cubicBezTo>
                    <a:cubicBezTo>
                      <a:pt x="142" y="92"/>
                      <a:pt x="145" y="73"/>
                      <a:pt x="148" y="53"/>
                    </a:cubicBezTo>
                    <a:cubicBezTo>
                      <a:pt x="150" y="38"/>
                      <a:pt x="152" y="23"/>
                      <a:pt x="154" y="8"/>
                    </a:cubicBezTo>
                    <a:cubicBezTo>
                      <a:pt x="155" y="2"/>
                      <a:pt x="158" y="0"/>
                      <a:pt x="164" y="0"/>
                    </a:cubicBezTo>
                    <a:cubicBezTo>
                      <a:pt x="214" y="0"/>
                      <a:pt x="265" y="0"/>
                      <a:pt x="315" y="0"/>
                    </a:cubicBezTo>
                    <a:cubicBezTo>
                      <a:pt x="322" y="0"/>
                      <a:pt x="325" y="3"/>
                      <a:pt x="324" y="10"/>
                    </a:cubicBezTo>
                    <a:cubicBezTo>
                      <a:pt x="319" y="44"/>
                      <a:pt x="314" y="79"/>
                      <a:pt x="309" y="114"/>
                    </a:cubicBezTo>
                    <a:cubicBezTo>
                      <a:pt x="308" y="122"/>
                      <a:pt x="306" y="123"/>
                      <a:pt x="298" y="123"/>
                    </a:cubicBezTo>
                    <a:cubicBezTo>
                      <a:pt x="283" y="123"/>
                      <a:pt x="268" y="123"/>
                      <a:pt x="253" y="123"/>
                    </a:cubicBezTo>
                    <a:cubicBezTo>
                      <a:pt x="251" y="123"/>
                      <a:pt x="249" y="123"/>
                      <a:pt x="247" y="124"/>
                    </a:cubicBezTo>
                    <a:cubicBezTo>
                      <a:pt x="247" y="139"/>
                      <a:pt x="247" y="154"/>
                      <a:pt x="247" y="170"/>
                    </a:cubicBezTo>
                    <a:cubicBezTo>
                      <a:pt x="256" y="170"/>
                      <a:pt x="265" y="170"/>
                      <a:pt x="274" y="170"/>
                    </a:cubicBezTo>
                    <a:cubicBezTo>
                      <a:pt x="296" y="170"/>
                      <a:pt x="318" y="170"/>
                      <a:pt x="340" y="170"/>
                    </a:cubicBezTo>
                    <a:cubicBezTo>
                      <a:pt x="342" y="170"/>
                      <a:pt x="345" y="170"/>
                      <a:pt x="348" y="170"/>
                    </a:cubicBezTo>
                    <a:cubicBezTo>
                      <a:pt x="352" y="170"/>
                      <a:pt x="355" y="172"/>
                      <a:pt x="355" y="177"/>
                    </a:cubicBezTo>
                    <a:cubicBezTo>
                      <a:pt x="355" y="182"/>
                      <a:pt x="352" y="185"/>
                      <a:pt x="347" y="185"/>
                    </a:cubicBezTo>
                    <a:cubicBezTo>
                      <a:pt x="340" y="185"/>
                      <a:pt x="333" y="185"/>
                      <a:pt x="324" y="185"/>
                    </a:cubicBezTo>
                    <a:cubicBezTo>
                      <a:pt x="324" y="188"/>
                      <a:pt x="324" y="190"/>
                      <a:pt x="324" y="193"/>
                    </a:cubicBezTo>
                    <a:cubicBezTo>
                      <a:pt x="324" y="243"/>
                      <a:pt x="324" y="293"/>
                      <a:pt x="324" y="344"/>
                    </a:cubicBezTo>
                    <a:cubicBezTo>
                      <a:pt x="324" y="345"/>
                      <a:pt x="324" y="346"/>
                      <a:pt x="324" y="347"/>
                    </a:cubicBezTo>
                    <a:cubicBezTo>
                      <a:pt x="324" y="352"/>
                      <a:pt x="321" y="355"/>
                      <a:pt x="316" y="355"/>
                    </a:cubicBezTo>
                    <a:cubicBezTo>
                      <a:pt x="312" y="354"/>
                      <a:pt x="309" y="352"/>
                      <a:pt x="309" y="347"/>
                    </a:cubicBezTo>
                    <a:cubicBezTo>
                      <a:pt x="309" y="344"/>
                      <a:pt x="309" y="341"/>
                      <a:pt x="309" y="338"/>
                    </a:cubicBezTo>
                    <a:cubicBezTo>
                      <a:pt x="309" y="289"/>
                      <a:pt x="309" y="241"/>
                      <a:pt x="309" y="193"/>
                    </a:cubicBezTo>
                    <a:cubicBezTo>
                      <a:pt x="309" y="191"/>
                      <a:pt x="309" y="188"/>
                      <a:pt x="309" y="185"/>
                    </a:cubicBezTo>
                    <a:cubicBezTo>
                      <a:pt x="306" y="185"/>
                      <a:pt x="304" y="185"/>
                      <a:pt x="301" y="185"/>
                    </a:cubicBezTo>
                    <a:cubicBezTo>
                      <a:pt x="241" y="185"/>
                      <a:pt x="180" y="185"/>
                      <a:pt x="120" y="185"/>
                    </a:cubicBezTo>
                    <a:cubicBezTo>
                      <a:pt x="111" y="185"/>
                      <a:pt x="102" y="184"/>
                      <a:pt x="94" y="180"/>
                    </a:cubicBezTo>
                    <a:cubicBezTo>
                      <a:pt x="88" y="177"/>
                      <a:pt x="83" y="176"/>
                      <a:pt x="77" y="173"/>
                    </a:cubicBezTo>
                    <a:cubicBezTo>
                      <a:pt x="77" y="182"/>
                      <a:pt x="77" y="190"/>
                      <a:pt x="77" y="198"/>
                    </a:cubicBezTo>
                    <a:cubicBezTo>
                      <a:pt x="77" y="199"/>
                      <a:pt x="80" y="200"/>
                      <a:pt x="82" y="200"/>
                    </a:cubicBezTo>
                    <a:cubicBezTo>
                      <a:pt x="95" y="201"/>
                      <a:pt x="107" y="200"/>
                      <a:pt x="120" y="201"/>
                    </a:cubicBezTo>
                    <a:cubicBezTo>
                      <a:pt x="141" y="201"/>
                      <a:pt x="155" y="212"/>
                      <a:pt x="160" y="233"/>
                    </a:cubicBezTo>
                    <a:cubicBezTo>
                      <a:pt x="168" y="269"/>
                      <a:pt x="176" y="305"/>
                      <a:pt x="184" y="341"/>
                    </a:cubicBezTo>
                    <a:cubicBezTo>
                      <a:pt x="186" y="352"/>
                      <a:pt x="184" y="355"/>
                      <a:pt x="173" y="355"/>
                    </a:cubicBezTo>
                    <a:cubicBezTo>
                      <a:pt x="160" y="355"/>
                      <a:pt x="148" y="355"/>
                      <a:pt x="135" y="355"/>
                    </a:cubicBezTo>
                    <a:cubicBezTo>
                      <a:pt x="127" y="355"/>
                      <a:pt x="125" y="354"/>
                      <a:pt x="123" y="346"/>
                    </a:cubicBezTo>
                    <a:cubicBezTo>
                      <a:pt x="114" y="320"/>
                      <a:pt x="105" y="294"/>
                      <a:pt x="97" y="268"/>
                    </a:cubicBezTo>
                    <a:cubicBezTo>
                      <a:pt x="95" y="264"/>
                      <a:pt x="94" y="262"/>
                      <a:pt x="89" y="262"/>
                    </a:cubicBezTo>
                    <a:cubicBezTo>
                      <a:pt x="73" y="262"/>
                      <a:pt x="57" y="262"/>
                      <a:pt x="40" y="262"/>
                    </a:cubicBezTo>
                    <a:cubicBezTo>
                      <a:pt x="16" y="262"/>
                      <a:pt x="0" y="246"/>
                      <a:pt x="0" y="222"/>
                    </a:cubicBezTo>
                    <a:cubicBezTo>
                      <a:pt x="0" y="187"/>
                      <a:pt x="0" y="153"/>
                      <a:pt x="0" y="118"/>
                    </a:cubicBezTo>
                    <a:cubicBezTo>
                      <a:pt x="0" y="101"/>
                      <a:pt x="9" y="93"/>
                      <a:pt x="26" y="93"/>
                    </a:cubicBezTo>
                    <a:cubicBezTo>
                      <a:pt x="40" y="93"/>
                      <a:pt x="53" y="92"/>
                      <a:pt x="67" y="93"/>
                    </a:cubicBezTo>
                    <a:cubicBezTo>
                      <a:pt x="70" y="93"/>
                      <a:pt x="75" y="95"/>
                      <a:pt x="77" y="97"/>
                    </a:cubicBezTo>
                    <a:cubicBezTo>
                      <a:pt x="88" y="110"/>
                      <a:pt x="98" y="123"/>
                      <a:pt x="109" y="135"/>
                    </a:cubicBezTo>
                    <a:cubicBezTo>
                      <a:pt x="110" y="137"/>
                      <a:pt x="114" y="139"/>
                      <a:pt x="116" y="139"/>
                    </a:cubicBezTo>
                    <a:cubicBezTo>
                      <a:pt x="126" y="139"/>
                      <a:pt x="135" y="139"/>
                      <a:pt x="144" y="139"/>
                    </a:cubicBezTo>
                    <a:cubicBezTo>
                      <a:pt x="160" y="139"/>
                      <a:pt x="169" y="148"/>
                      <a:pt x="170" y="164"/>
                    </a:cubicBezTo>
                    <a:cubicBezTo>
                      <a:pt x="170" y="165"/>
                      <a:pt x="170" y="167"/>
                      <a:pt x="170" y="170"/>
                    </a:cubicBezTo>
                    <a:close/>
                    <a:moveTo>
                      <a:pt x="231" y="170"/>
                    </a:moveTo>
                    <a:cubicBezTo>
                      <a:pt x="231" y="154"/>
                      <a:pt x="231" y="139"/>
                      <a:pt x="231" y="123"/>
                    </a:cubicBezTo>
                    <a:cubicBezTo>
                      <a:pt x="227" y="123"/>
                      <a:pt x="223" y="123"/>
                      <a:pt x="219" y="123"/>
                    </a:cubicBezTo>
                    <a:cubicBezTo>
                      <a:pt x="218" y="123"/>
                      <a:pt x="216" y="125"/>
                      <a:pt x="216" y="126"/>
                    </a:cubicBezTo>
                    <a:cubicBezTo>
                      <a:pt x="216" y="141"/>
                      <a:pt x="216" y="155"/>
                      <a:pt x="216" y="170"/>
                    </a:cubicBezTo>
                    <a:cubicBezTo>
                      <a:pt x="221" y="170"/>
                      <a:pt x="226" y="170"/>
                      <a:pt x="231" y="17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22A0C10D-797D-4378-937C-E71984EFA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80963"/>
                <a:ext cx="1028700" cy="904875"/>
              </a:xfrm>
              <a:custGeom>
                <a:avLst/>
                <a:gdLst>
                  <a:gd name="T0" fmla="*/ 479 w 494"/>
                  <a:gd name="T1" fmla="*/ 217 h 433"/>
                  <a:gd name="T2" fmla="*/ 429 w 494"/>
                  <a:gd name="T3" fmla="*/ 217 h 433"/>
                  <a:gd name="T4" fmla="*/ 424 w 494"/>
                  <a:gd name="T5" fmla="*/ 216 h 433"/>
                  <a:gd name="T6" fmla="*/ 417 w 494"/>
                  <a:gd name="T7" fmla="*/ 209 h 433"/>
                  <a:gd name="T8" fmla="*/ 424 w 494"/>
                  <a:gd name="T9" fmla="*/ 202 h 433"/>
                  <a:gd name="T10" fmla="*/ 459 w 494"/>
                  <a:gd name="T11" fmla="*/ 202 h 433"/>
                  <a:gd name="T12" fmla="*/ 478 w 494"/>
                  <a:gd name="T13" fmla="*/ 202 h 433"/>
                  <a:gd name="T14" fmla="*/ 478 w 494"/>
                  <a:gd name="T15" fmla="*/ 155 h 433"/>
                  <a:gd name="T16" fmla="*/ 472 w 494"/>
                  <a:gd name="T17" fmla="*/ 155 h 433"/>
                  <a:gd name="T18" fmla="*/ 427 w 494"/>
                  <a:gd name="T19" fmla="*/ 155 h 433"/>
                  <a:gd name="T20" fmla="*/ 417 w 494"/>
                  <a:gd name="T21" fmla="*/ 147 h 433"/>
                  <a:gd name="T22" fmla="*/ 427 w 494"/>
                  <a:gd name="T23" fmla="*/ 140 h 433"/>
                  <a:gd name="T24" fmla="*/ 471 w 494"/>
                  <a:gd name="T25" fmla="*/ 140 h 433"/>
                  <a:gd name="T26" fmla="*/ 478 w 494"/>
                  <a:gd name="T27" fmla="*/ 140 h 433"/>
                  <a:gd name="T28" fmla="*/ 478 w 494"/>
                  <a:gd name="T29" fmla="*/ 93 h 433"/>
                  <a:gd name="T30" fmla="*/ 467 w 494"/>
                  <a:gd name="T31" fmla="*/ 93 h 433"/>
                  <a:gd name="T32" fmla="*/ 427 w 494"/>
                  <a:gd name="T33" fmla="*/ 93 h 433"/>
                  <a:gd name="T34" fmla="*/ 417 w 494"/>
                  <a:gd name="T35" fmla="*/ 86 h 433"/>
                  <a:gd name="T36" fmla="*/ 427 w 494"/>
                  <a:gd name="T37" fmla="*/ 78 h 433"/>
                  <a:gd name="T38" fmla="*/ 471 w 494"/>
                  <a:gd name="T39" fmla="*/ 78 h 433"/>
                  <a:gd name="T40" fmla="*/ 478 w 494"/>
                  <a:gd name="T41" fmla="*/ 78 h 433"/>
                  <a:gd name="T42" fmla="*/ 478 w 494"/>
                  <a:gd name="T43" fmla="*/ 16 h 433"/>
                  <a:gd name="T44" fmla="*/ 471 w 494"/>
                  <a:gd name="T45" fmla="*/ 16 h 433"/>
                  <a:gd name="T46" fmla="*/ 12 w 494"/>
                  <a:gd name="T47" fmla="*/ 16 h 433"/>
                  <a:gd name="T48" fmla="*/ 0 w 494"/>
                  <a:gd name="T49" fmla="*/ 8 h 433"/>
                  <a:gd name="T50" fmla="*/ 13 w 494"/>
                  <a:gd name="T51" fmla="*/ 0 h 433"/>
                  <a:gd name="T52" fmla="*/ 481 w 494"/>
                  <a:gd name="T53" fmla="*/ 0 h 433"/>
                  <a:gd name="T54" fmla="*/ 494 w 494"/>
                  <a:gd name="T55" fmla="*/ 13 h 433"/>
                  <a:gd name="T56" fmla="*/ 494 w 494"/>
                  <a:gd name="T57" fmla="*/ 421 h 433"/>
                  <a:gd name="T58" fmla="*/ 494 w 494"/>
                  <a:gd name="T59" fmla="*/ 426 h 433"/>
                  <a:gd name="T60" fmla="*/ 486 w 494"/>
                  <a:gd name="T61" fmla="*/ 433 h 433"/>
                  <a:gd name="T62" fmla="*/ 479 w 494"/>
                  <a:gd name="T63" fmla="*/ 426 h 433"/>
                  <a:gd name="T64" fmla="*/ 479 w 494"/>
                  <a:gd name="T65" fmla="*/ 420 h 433"/>
                  <a:gd name="T66" fmla="*/ 479 w 494"/>
                  <a:gd name="T67" fmla="*/ 224 h 433"/>
                  <a:gd name="T68" fmla="*/ 479 w 494"/>
                  <a:gd name="T69" fmla="*/ 217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4" h="433">
                    <a:moveTo>
                      <a:pt x="479" y="217"/>
                    </a:moveTo>
                    <a:cubicBezTo>
                      <a:pt x="462" y="217"/>
                      <a:pt x="445" y="217"/>
                      <a:pt x="429" y="217"/>
                    </a:cubicBezTo>
                    <a:cubicBezTo>
                      <a:pt x="427" y="217"/>
                      <a:pt x="426" y="217"/>
                      <a:pt x="424" y="216"/>
                    </a:cubicBezTo>
                    <a:cubicBezTo>
                      <a:pt x="420" y="216"/>
                      <a:pt x="417" y="213"/>
                      <a:pt x="417" y="209"/>
                    </a:cubicBezTo>
                    <a:cubicBezTo>
                      <a:pt x="417" y="204"/>
                      <a:pt x="420" y="202"/>
                      <a:pt x="424" y="202"/>
                    </a:cubicBezTo>
                    <a:cubicBezTo>
                      <a:pt x="436" y="201"/>
                      <a:pt x="447" y="202"/>
                      <a:pt x="459" y="202"/>
                    </a:cubicBezTo>
                    <a:cubicBezTo>
                      <a:pt x="465" y="202"/>
                      <a:pt x="472" y="202"/>
                      <a:pt x="478" y="202"/>
                    </a:cubicBezTo>
                    <a:cubicBezTo>
                      <a:pt x="478" y="186"/>
                      <a:pt x="478" y="171"/>
                      <a:pt x="478" y="155"/>
                    </a:cubicBezTo>
                    <a:cubicBezTo>
                      <a:pt x="476" y="155"/>
                      <a:pt x="474" y="155"/>
                      <a:pt x="472" y="155"/>
                    </a:cubicBezTo>
                    <a:cubicBezTo>
                      <a:pt x="457" y="155"/>
                      <a:pt x="442" y="155"/>
                      <a:pt x="427" y="155"/>
                    </a:cubicBezTo>
                    <a:cubicBezTo>
                      <a:pt x="420" y="155"/>
                      <a:pt x="417" y="152"/>
                      <a:pt x="417" y="147"/>
                    </a:cubicBezTo>
                    <a:cubicBezTo>
                      <a:pt x="417" y="142"/>
                      <a:pt x="420" y="140"/>
                      <a:pt x="427" y="140"/>
                    </a:cubicBezTo>
                    <a:cubicBezTo>
                      <a:pt x="442" y="139"/>
                      <a:pt x="456" y="140"/>
                      <a:pt x="471" y="140"/>
                    </a:cubicBezTo>
                    <a:cubicBezTo>
                      <a:pt x="473" y="140"/>
                      <a:pt x="476" y="140"/>
                      <a:pt x="478" y="140"/>
                    </a:cubicBezTo>
                    <a:cubicBezTo>
                      <a:pt x="478" y="124"/>
                      <a:pt x="478" y="109"/>
                      <a:pt x="478" y="93"/>
                    </a:cubicBezTo>
                    <a:cubicBezTo>
                      <a:pt x="474" y="93"/>
                      <a:pt x="470" y="93"/>
                      <a:pt x="467" y="93"/>
                    </a:cubicBezTo>
                    <a:cubicBezTo>
                      <a:pt x="453" y="93"/>
                      <a:pt x="440" y="93"/>
                      <a:pt x="427" y="93"/>
                    </a:cubicBezTo>
                    <a:cubicBezTo>
                      <a:pt x="420" y="93"/>
                      <a:pt x="417" y="90"/>
                      <a:pt x="417" y="86"/>
                    </a:cubicBezTo>
                    <a:cubicBezTo>
                      <a:pt x="417" y="80"/>
                      <a:pt x="420" y="78"/>
                      <a:pt x="427" y="78"/>
                    </a:cubicBezTo>
                    <a:cubicBezTo>
                      <a:pt x="442" y="78"/>
                      <a:pt x="457" y="78"/>
                      <a:pt x="471" y="78"/>
                    </a:cubicBezTo>
                    <a:cubicBezTo>
                      <a:pt x="474" y="78"/>
                      <a:pt x="476" y="78"/>
                      <a:pt x="478" y="78"/>
                    </a:cubicBezTo>
                    <a:cubicBezTo>
                      <a:pt x="478" y="57"/>
                      <a:pt x="478" y="37"/>
                      <a:pt x="478" y="16"/>
                    </a:cubicBezTo>
                    <a:cubicBezTo>
                      <a:pt x="476" y="16"/>
                      <a:pt x="473" y="16"/>
                      <a:pt x="471" y="16"/>
                    </a:cubicBezTo>
                    <a:cubicBezTo>
                      <a:pt x="318" y="16"/>
                      <a:pt x="165" y="16"/>
                      <a:pt x="12" y="16"/>
                    </a:cubicBezTo>
                    <a:cubicBezTo>
                      <a:pt x="4" y="16"/>
                      <a:pt x="0" y="14"/>
                      <a:pt x="0" y="8"/>
                    </a:cubicBezTo>
                    <a:cubicBezTo>
                      <a:pt x="0" y="3"/>
                      <a:pt x="3" y="0"/>
                      <a:pt x="13" y="0"/>
                    </a:cubicBezTo>
                    <a:cubicBezTo>
                      <a:pt x="169" y="0"/>
                      <a:pt x="325" y="0"/>
                      <a:pt x="481" y="0"/>
                    </a:cubicBezTo>
                    <a:cubicBezTo>
                      <a:pt x="492" y="0"/>
                      <a:pt x="494" y="2"/>
                      <a:pt x="494" y="13"/>
                    </a:cubicBezTo>
                    <a:cubicBezTo>
                      <a:pt x="494" y="149"/>
                      <a:pt x="494" y="285"/>
                      <a:pt x="494" y="421"/>
                    </a:cubicBezTo>
                    <a:cubicBezTo>
                      <a:pt x="494" y="423"/>
                      <a:pt x="494" y="424"/>
                      <a:pt x="494" y="426"/>
                    </a:cubicBezTo>
                    <a:cubicBezTo>
                      <a:pt x="493" y="430"/>
                      <a:pt x="491" y="433"/>
                      <a:pt x="486" y="433"/>
                    </a:cubicBezTo>
                    <a:cubicBezTo>
                      <a:pt x="482" y="433"/>
                      <a:pt x="479" y="430"/>
                      <a:pt x="479" y="426"/>
                    </a:cubicBezTo>
                    <a:cubicBezTo>
                      <a:pt x="478" y="424"/>
                      <a:pt x="479" y="422"/>
                      <a:pt x="479" y="420"/>
                    </a:cubicBezTo>
                    <a:cubicBezTo>
                      <a:pt x="479" y="355"/>
                      <a:pt x="479" y="290"/>
                      <a:pt x="479" y="224"/>
                    </a:cubicBezTo>
                    <a:cubicBezTo>
                      <a:pt x="479" y="222"/>
                      <a:pt x="479" y="220"/>
                      <a:pt x="479" y="21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7" name="Freeform 7">
                <a:extLst>
                  <a:ext uri="{FF2B5EF4-FFF2-40B4-BE49-F238E27FC236}">
                    <a16:creationId xmlns:a16="http://schemas.microsoft.com/office/drawing/2014/main" id="{3C75B8D6-A9C5-4BED-B471-A2F15353E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0213" y="211138"/>
                <a:ext cx="192088" cy="193675"/>
              </a:xfrm>
              <a:custGeom>
                <a:avLst/>
                <a:gdLst>
                  <a:gd name="T0" fmla="*/ 46 w 92"/>
                  <a:gd name="T1" fmla="*/ 0 h 93"/>
                  <a:gd name="T2" fmla="*/ 92 w 92"/>
                  <a:gd name="T3" fmla="*/ 46 h 93"/>
                  <a:gd name="T4" fmla="*/ 46 w 92"/>
                  <a:gd name="T5" fmla="*/ 93 h 93"/>
                  <a:gd name="T6" fmla="*/ 0 w 92"/>
                  <a:gd name="T7" fmla="*/ 45 h 93"/>
                  <a:gd name="T8" fmla="*/ 46 w 9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3">
                    <a:moveTo>
                      <a:pt x="46" y="0"/>
                    </a:moveTo>
                    <a:cubicBezTo>
                      <a:pt x="72" y="1"/>
                      <a:pt x="92" y="21"/>
                      <a:pt x="92" y="46"/>
                    </a:cubicBezTo>
                    <a:cubicBezTo>
                      <a:pt x="92" y="72"/>
                      <a:pt x="72" y="93"/>
                      <a:pt x="46" y="93"/>
                    </a:cubicBezTo>
                    <a:cubicBezTo>
                      <a:pt x="20" y="93"/>
                      <a:pt x="0" y="72"/>
                      <a:pt x="0" y="45"/>
                    </a:cubicBezTo>
                    <a:cubicBezTo>
                      <a:pt x="0" y="20"/>
                      <a:pt x="21" y="0"/>
                      <a:pt x="46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661A9099-0614-495B-88C8-8DC5B1D7F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5125" y="531813"/>
                <a:ext cx="225425" cy="454025"/>
              </a:xfrm>
              <a:custGeom>
                <a:avLst/>
                <a:gdLst>
                  <a:gd name="T0" fmla="*/ 46 w 108"/>
                  <a:gd name="T1" fmla="*/ 202 h 217"/>
                  <a:gd name="T2" fmla="*/ 46 w 108"/>
                  <a:gd name="T3" fmla="*/ 155 h 217"/>
                  <a:gd name="T4" fmla="*/ 23 w 108"/>
                  <a:gd name="T5" fmla="*/ 155 h 217"/>
                  <a:gd name="T6" fmla="*/ 0 w 108"/>
                  <a:gd name="T7" fmla="*/ 131 h 217"/>
                  <a:gd name="T8" fmla="*/ 0 w 108"/>
                  <a:gd name="T9" fmla="*/ 10 h 217"/>
                  <a:gd name="T10" fmla="*/ 9 w 108"/>
                  <a:gd name="T11" fmla="*/ 1 h 217"/>
                  <a:gd name="T12" fmla="*/ 15 w 108"/>
                  <a:gd name="T13" fmla="*/ 11 h 217"/>
                  <a:gd name="T14" fmla="*/ 15 w 108"/>
                  <a:gd name="T15" fmla="*/ 119 h 217"/>
                  <a:gd name="T16" fmla="*/ 15 w 108"/>
                  <a:gd name="T17" fmla="*/ 130 h 217"/>
                  <a:gd name="T18" fmla="*/ 25 w 108"/>
                  <a:gd name="T19" fmla="*/ 140 h 217"/>
                  <a:gd name="T20" fmla="*/ 97 w 108"/>
                  <a:gd name="T21" fmla="*/ 140 h 217"/>
                  <a:gd name="T22" fmla="*/ 103 w 108"/>
                  <a:gd name="T23" fmla="*/ 140 h 217"/>
                  <a:gd name="T24" fmla="*/ 108 w 108"/>
                  <a:gd name="T25" fmla="*/ 149 h 217"/>
                  <a:gd name="T26" fmla="*/ 100 w 108"/>
                  <a:gd name="T27" fmla="*/ 155 h 217"/>
                  <a:gd name="T28" fmla="*/ 69 w 108"/>
                  <a:gd name="T29" fmla="*/ 155 h 217"/>
                  <a:gd name="T30" fmla="*/ 62 w 108"/>
                  <a:gd name="T31" fmla="*/ 155 h 217"/>
                  <a:gd name="T32" fmla="*/ 62 w 108"/>
                  <a:gd name="T33" fmla="*/ 202 h 217"/>
                  <a:gd name="T34" fmla="*/ 74 w 108"/>
                  <a:gd name="T35" fmla="*/ 202 h 217"/>
                  <a:gd name="T36" fmla="*/ 84 w 108"/>
                  <a:gd name="T37" fmla="*/ 202 h 217"/>
                  <a:gd name="T38" fmla="*/ 92 w 108"/>
                  <a:gd name="T39" fmla="*/ 210 h 217"/>
                  <a:gd name="T40" fmla="*/ 84 w 108"/>
                  <a:gd name="T41" fmla="*/ 217 h 217"/>
                  <a:gd name="T42" fmla="*/ 71 w 108"/>
                  <a:gd name="T43" fmla="*/ 217 h 217"/>
                  <a:gd name="T44" fmla="*/ 29 w 108"/>
                  <a:gd name="T45" fmla="*/ 217 h 217"/>
                  <a:gd name="T46" fmla="*/ 22 w 108"/>
                  <a:gd name="T47" fmla="*/ 217 h 217"/>
                  <a:gd name="T48" fmla="*/ 16 w 108"/>
                  <a:gd name="T49" fmla="*/ 209 h 217"/>
                  <a:gd name="T50" fmla="*/ 23 w 108"/>
                  <a:gd name="T51" fmla="*/ 202 h 217"/>
                  <a:gd name="T52" fmla="*/ 46 w 108"/>
                  <a:gd name="T53" fmla="*/ 20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217">
                    <a:moveTo>
                      <a:pt x="46" y="202"/>
                    </a:moveTo>
                    <a:cubicBezTo>
                      <a:pt x="46" y="186"/>
                      <a:pt x="46" y="171"/>
                      <a:pt x="46" y="155"/>
                    </a:cubicBezTo>
                    <a:cubicBezTo>
                      <a:pt x="38" y="155"/>
                      <a:pt x="31" y="155"/>
                      <a:pt x="23" y="155"/>
                    </a:cubicBezTo>
                    <a:cubicBezTo>
                      <a:pt x="10" y="155"/>
                      <a:pt x="0" y="145"/>
                      <a:pt x="0" y="131"/>
                    </a:cubicBezTo>
                    <a:cubicBezTo>
                      <a:pt x="0" y="91"/>
                      <a:pt x="0" y="51"/>
                      <a:pt x="0" y="10"/>
                    </a:cubicBezTo>
                    <a:cubicBezTo>
                      <a:pt x="0" y="4"/>
                      <a:pt x="4" y="0"/>
                      <a:pt x="9" y="1"/>
                    </a:cubicBezTo>
                    <a:cubicBezTo>
                      <a:pt x="14" y="2"/>
                      <a:pt x="15" y="6"/>
                      <a:pt x="15" y="11"/>
                    </a:cubicBezTo>
                    <a:cubicBezTo>
                      <a:pt x="15" y="47"/>
                      <a:pt x="15" y="83"/>
                      <a:pt x="15" y="119"/>
                    </a:cubicBezTo>
                    <a:cubicBezTo>
                      <a:pt x="15" y="123"/>
                      <a:pt x="15" y="126"/>
                      <a:pt x="15" y="130"/>
                    </a:cubicBezTo>
                    <a:cubicBezTo>
                      <a:pt x="15" y="137"/>
                      <a:pt x="18" y="140"/>
                      <a:pt x="25" y="140"/>
                    </a:cubicBezTo>
                    <a:cubicBezTo>
                      <a:pt x="49" y="140"/>
                      <a:pt x="73" y="140"/>
                      <a:pt x="97" y="140"/>
                    </a:cubicBezTo>
                    <a:cubicBezTo>
                      <a:pt x="99" y="140"/>
                      <a:pt x="101" y="140"/>
                      <a:pt x="103" y="140"/>
                    </a:cubicBezTo>
                    <a:cubicBezTo>
                      <a:pt x="107" y="142"/>
                      <a:pt x="108" y="145"/>
                      <a:pt x="108" y="149"/>
                    </a:cubicBezTo>
                    <a:cubicBezTo>
                      <a:pt x="107" y="153"/>
                      <a:pt x="104" y="155"/>
                      <a:pt x="100" y="155"/>
                    </a:cubicBezTo>
                    <a:cubicBezTo>
                      <a:pt x="90" y="155"/>
                      <a:pt x="79" y="155"/>
                      <a:pt x="69" y="155"/>
                    </a:cubicBezTo>
                    <a:cubicBezTo>
                      <a:pt x="67" y="155"/>
                      <a:pt x="65" y="155"/>
                      <a:pt x="62" y="155"/>
                    </a:cubicBezTo>
                    <a:cubicBezTo>
                      <a:pt x="62" y="171"/>
                      <a:pt x="62" y="186"/>
                      <a:pt x="62" y="202"/>
                    </a:cubicBezTo>
                    <a:cubicBezTo>
                      <a:pt x="66" y="202"/>
                      <a:pt x="70" y="202"/>
                      <a:pt x="74" y="202"/>
                    </a:cubicBezTo>
                    <a:cubicBezTo>
                      <a:pt x="78" y="202"/>
                      <a:pt x="81" y="201"/>
                      <a:pt x="84" y="202"/>
                    </a:cubicBezTo>
                    <a:cubicBezTo>
                      <a:pt x="90" y="202"/>
                      <a:pt x="93" y="205"/>
                      <a:pt x="92" y="210"/>
                    </a:cubicBezTo>
                    <a:cubicBezTo>
                      <a:pt x="92" y="214"/>
                      <a:pt x="89" y="217"/>
                      <a:pt x="84" y="217"/>
                    </a:cubicBezTo>
                    <a:cubicBezTo>
                      <a:pt x="80" y="217"/>
                      <a:pt x="76" y="217"/>
                      <a:pt x="71" y="217"/>
                    </a:cubicBezTo>
                    <a:cubicBezTo>
                      <a:pt x="57" y="217"/>
                      <a:pt x="43" y="217"/>
                      <a:pt x="29" y="217"/>
                    </a:cubicBezTo>
                    <a:cubicBezTo>
                      <a:pt x="27" y="217"/>
                      <a:pt x="25" y="217"/>
                      <a:pt x="22" y="217"/>
                    </a:cubicBezTo>
                    <a:cubicBezTo>
                      <a:pt x="18" y="216"/>
                      <a:pt x="16" y="214"/>
                      <a:pt x="16" y="209"/>
                    </a:cubicBezTo>
                    <a:cubicBezTo>
                      <a:pt x="16" y="205"/>
                      <a:pt x="18" y="202"/>
                      <a:pt x="23" y="202"/>
                    </a:cubicBezTo>
                    <a:cubicBezTo>
                      <a:pt x="30" y="202"/>
                      <a:pt x="38" y="202"/>
                      <a:pt x="46" y="20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B0CE7D85-2F5C-4AC5-8DB4-60EEC1CEC79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8757120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0" y="699542"/>
            <a:ext cx="9144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5" name="Grupo 4">
            <a:extLst>
              <a:ext uri="{FF2B5EF4-FFF2-40B4-BE49-F238E27FC236}">
                <a16:creationId xmlns:a16="http://schemas.microsoft.com/office/drawing/2014/main" id="{962B2B0C-174B-4C0F-A84A-AD173BA569DF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</p:grpSpPr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962C7FDE-B298-4FD4-A883-7399C6B536B0}"/>
                </a:ext>
              </a:extLst>
            </p:cNvPr>
            <p:cNvGrpSpPr/>
            <p:nvPr/>
          </p:nvGrpSpPr>
          <p:grpSpPr>
            <a:xfrm>
              <a:off x="8098971" y="123478"/>
              <a:ext cx="924831" cy="813509"/>
              <a:chOff x="7954963" y="80963"/>
              <a:chExt cx="1028700" cy="904875"/>
            </a:xfrm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C5D16C0C-1E15-4B08-B2F9-8F64F08AE0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0213" y="244475"/>
                <a:ext cx="739775" cy="741363"/>
              </a:xfrm>
              <a:custGeom>
                <a:avLst/>
                <a:gdLst>
                  <a:gd name="T0" fmla="*/ 170 w 355"/>
                  <a:gd name="T1" fmla="*/ 170 h 355"/>
                  <a:gd name="T2" fmla="*/ 200 w 355"/>
                  <a:gd name="T3" fmla="*/ 170 h 355"/>
                  <a:gd name="T4" fmla="*/ 200 w 355"/>
                  <a:gd name="T5" fmla="*/ 123 h 355"/>
                  <a:gd name="T6" fmla="*/ 194 w 355"/>
                  <a:gd name="T7" fmla="*/ 123 h 355"/>
                  <a:gd name="T8" fmla="*/ 150 w 355"/>
                  <a:gd name="T9" fmla="*/ 123 h 355"/>
                  <a:gd name="T10" fmla="*/ 140 w 355"/>
                  <a:gd name="T11" fmla="*/ 111 h 355"/>
                  <a:gd name="T12" fmla="*/ 148 w 355"/>
                  <a:gd name="T13" fmla="*/ 53 h 355"/>
                  <a:gd name="T14" fmla="*/ 154 w 355"/>
                  <a:gd name="T15" fmla="*/ 8 h 355"/>
                  <a:gd name="T16" fmla="*/ 164 w 355"/>
                  <a:gd name="T17" fmla="*/ 0 h 355"/>
                  <a:gd name="T18" fmla="*/ 315 w 355"/>
                  <a:gd name="T19" fmla="*/ 0 h 355"/>
                  <a:gd name="T20" fmla="*/ 324 w 355"/>
                  <a:gd name="T21" fmla="*/ 10 h 355"/>
                  <a:gd name="T22" fmla="*/ 309 w 355"/>
                  <a:gd name="T23" fmla="*/ 114 h 355"/>
                  <a:gd name="T24" fmla="*/ 298 w 355"/>
                  <a:gd name="T25" fmla="*/ 123 h 355"/>
                  <a:gd name="T26" fmla="*/ 253 w 355"/>
                  <a:gd name="T27" fmla="*/ 123 h 355"/>
                  <a:gd name="T28" fmla="*/ 247 w 355"/>
                  <a:gd name="T29" fmla="*/ 124 h 355"/>
                  <a:gd name="T30" fmla="*/ 247 w 355"/>
                  <a:gd name="T31" fmla="*/ 170 h 355"/>
                  <a:gd name="T32" fmla="*/ 274 w 355"/>
                  <a:gd name="T33" fmla="*/ 170 h 355"/>
                  <a:gd name="T34" fmla="*/ 340 w 355"/>
                  <a:gd name="T35" fmla="*/ 170 h 355"/>
                  <a:gd name="T36" fmla="*/ 348 w 355"/>
                  <a:gd name="T37" fmla="*/ 170 h 355"/>
                  <a:gd name="T38" fmla="*/ 355 w 355"/>
                  <a:gd name="T39" fmla="*/ 177 h 355"/>
                  <a:gd name="T40" fmla="*/ 347 w 355"/>
                  <a:gd name="T41" fmla="*/ 185 h 355"/>
                  <a:gd name="T42" fmla="*/ 324 w 355"/>
                  <a:gd name="T43" fmla="*/ 185 h 355"/>
                  <a:gd name="T44" fmla="*/ 324 w 355"/>
                  <a:gd name="T45" fmla="*/ 193 h 355"/>
                  <a:gd name="T46" fmla="*/ 324 w 355"/>
                  <a:gd name="T47" fmla="*/ 344 h 355"/>
                  <a:gd name="T48" fmla="*/ 324 w 355"/>
                  <a:gd name="T49" fmla="*/ 347 h 355"/>
                  <a:gd name="T50" fmla="*/ 316 w 355"/>
                  <a:gd name="T51" fmla="*/ 355 h 355"/>
                  <a:gd name="T52" fmla="*/ 309 w 355"/>
                  <a:gd name="T53" fmla="*/ 347 h 355"/>
                  <a:gd name="T54" fmla="*/ 309 w 355"/>
                  <a:gd name="T55" fmla="*/ 338 h 355"/>
                  <a:gd name="T56" fmla="*/ 309 w 355"/>
                  <a:gd name="T57" fmla="*/ 193 h 355"/>
                  <a:gd name="T58" fmla="*/ 309 w 355"/>
                  <a:gd name="T59" fmla="*/ 185 h 355"/>
                  <a:gd name="T60" fmla="*/ 301 w 355"/>
                  <a:gd name="T61" fmla="*/ 185 h 355"/>
                  <a:gd name="T62" fmla="*/ 120 w 355"/>
                  <a:gd name="T63" fmla="*/ 185 h 355"/>
                  <a:gd name="T64" fmla="*/ 94 w 355"/>
                  <a:gd name="T65" fmla="*/ 180 h 355"/>
                  <a:gd name="T66" fmla="*/ 77 w 355"/>
                  <a:gd name="T67" fmla="*/ 173 h 355"/>
                  <a:gd name="T68" fmla="*/ 77 w 355"/>
                  <a:gd name="T69" fmla="*/ 198 h 355"/>
                  <a:gd name="T70" fmla="*/ 82 w 355"/>
                  <a:gd name="T71" fmla="*/ 200 h 355"/>
                  <a:gd name="T72" fmla="*/ 120 w 355"/>
                  <a:gd name="T73" fmla="*/ 201 h 355"/>
                  <a:gd name="T74" fmla="*/ 160 w 355"/>
                  <a:gd name="T75" fmla="*/ 233 h 355"/>
                  <a:gd name="T76" fmla="*/ 184 w 355"/>
                  <a:gd name="T77" fmla="*/ 341 h 355"/>
                  <a:gd name="T78" fmla="*/ 173 w 355"/>
                  <a:gd name="T79" fmla="*/ 355 h 355"/>
                  <a:gd name="T80" fmla="*/ 135 w 355"/>
                  <a:gd name="T81" fmla="*/ 355 h 355"/>
                  <a:gd name="T82" fmla="*/ 123 w 355"/>
                  <a:gd name="T83" fmla="*/ 346 h 355"/>
                  <a:gd name="T84" fmla="*/ 97 w 355"/>
                  <a:gd name="T85" fmla="*/ 268 h 355"/>
                  <a:gd name="T86" fmla="*/ 89 w 355"/>
                  <a:gd name="T87" fmla="*/ 262 h 355"/>
                  <a:gd name="T88" fmla="*/ 40 w 355"/>
                  <a:gd name="T89" fmla="*/ 262 h 355"/>
                  <a:gd name="T90" fmla="*/ 0 w 355"/>
                  <a:gd name="T91" fmla="*/ 222 h 355"/>
                  <a:gd name="T92" fmla="*/ 0 w 355"/>
                  <a:gd name="T93" fmla="*/ 118 h 355"/>
                  <a:gd name="T94" fmla="*/ 26 w 355"/>
                  <a:gd name="T95" fmla="*/ 93 h 355"/>
                  <a:gd name="T96" fmla="*/ 67 w 355"/>
                  <a:gd name="T97" fmla="*/ 93 h 355"/>
                  <a:gd name="T98" fmla="*/ 77 w 355"/>
                  <a:gd name="T99" fmla="*/ 97 h 355"/>
                  <a:gd name="T100" fmla="*/ 109 w 355"/>
                  <a:gd name="T101" fmla="*/ 135 h 355"/>
                  <a:gd name="T102" fmla="*/ 116 w 355"/>
                  <a:gd name="T103" fmla="*/ 139 h 355"/>
                  <a:gd name="T104" fmla="*/ 144 w 355"/>
                  <a:gd name="T105" fmla="*/ 139 h 355"/>
                  <a:gd name="T106" fmla="*/ 170 w 355"/>
                  <a:gd name="T107" fmla="*/ 164 h 355"/>
                  <a:gd name="T108" fmla="*/ 170 w 355"/>
                  <a:gd name="T109" fmla="*/ 170 h 355"/>
                  <a:gd name="T110" fmla="*/ 231 w 355"/>
                  <a:gd name="T111" fmla="*/ 170 h 355"/>
                  <a:gd name="T112" fmla="*/ 231 w 355"/>
                  <a:gd name="T113" fmla="*/ 123 h 355"/>
                  <a:gd name="T114" fmla="*/ 219 w 355"/>
                  <a:gd name="T115" fmla="*/ 123 h 355"/>
                  <a:gd name="T116" fmla="*/ 216 w 355"/>
                  <a:gd name="T117" fmla="*/ 126 h 355"/>
                  <a:gd name="T118" fmla="*/ 216 w 355"/>
                  <a:gd name="T119" fmla="*/ 170 h 355"/>
                  <a:gd name="T120" fmla="*/ 231 w 355"/>
                  <a:gd name="T121" fmla="*/ 17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5" h="355">
                    <a:moveTo>
                      <a:pt x="170" y="170"/>
                    </a:moveTo>
                    <a:cubicBezTo>
                      <a:pt x="180" y="170"/>
                      <a:pt x="190" y="170"/>
                      <a:pt x="200" y="170"/>
                    </a:cubicBezTo>
                    <a:cubicBezTo>
                      <a:pt x="200" y="154"/>
                      <a:pt x="200" y="139"/>
                      <a:pt x="200" y="123"/>
                    </a:cubicBezTo>
                    <a:cubicBezTo>
                      <a:pt x="198" y="123"/>
                      <a:pt x="196" y="123"/>
                      <a:pt x="194" y="123"/>
                    </a:cubicBezTo>
                    <a:cubicBezTo>
                      <a:pt x="179" y="123"/>
                      <a:pt x="165" y="123"/>
                      <a:pt x="150" y="123"/>
                    </a:cubicBezTo>
                    <a:cubicBezTo>
                      <a:pt x="141" y="123"/>
                      <a:pt x="138" y="120"/>
                      <a:pt x="140" y="111"/>
                    </a:cubicBezTo>
                    <a:cubicBezTo>
                      <a:pt x="142" y="92"/>
                      <a:pt x="145" y="73"/>
                      <a:pt x="148" y="53"/>
                    </a:cubicBezTo>
                    <a:cubicBezTo>
                      <a:pt x="150" y="38"/>
                      <a:pt x="152" y="23"/>
                      <a:pt x="154" y="8"/>
                    </a:cubicBezTo>
                    <a:cubicBezTo>
                      <a:pt x="155" y="2"/>
                      <a:pt x="158" y="0"/>
                      <a:pt x="164" y="0"/>
                    </a:cubicBezTo>
                    <a:cubicBezTo>
                      <a:pt x="214" y="0"/>
                      <a:pt x="265" y="0"/>
                      <a:pt x="315" y="0"/>
                    </a:cubicBezTo>
                    <a:cubicBezTo>
                      <a:pt x="322" y="0"/>
                      <a:pt x="325" y="3"/>
                      <a:pt x="324" y="10"/>
                    </a:cubicBezTo>
                    <a:cubicBezTo>
                      <a:pt x="319" y="44"/>
                      <a:pt x="314" y="79"/>
                      <a:pt x="309" y="114"/>
                    </a:cubicBezTo>
                    <a:cubicBezTo>
                      <a:pt x="308" y="122"/>
                      <a:pt x="306" y="123"/>
                      <a:pt x="298" y="123"/>
                    </a:cubicBezTo>
                    <a:cubicBezTo>
                      <a:pt x="283" y="123"/>
                      <a:pt x="268" y="123"/>
                      <a:pt x="253" y="123"/>
                    </a:cubicBezTo>
                    <a:cubicBezTo>
                      <a:pt x="251" y="123"/>
                      <a:pt x="249" y="123"/>
                      <a:pt x="247" y="124"/>
                    </a:cubicBezTo>
                    <a:cubicBezTo>
                      <a:pt x="247" y="139"/>
                      <a:pt x="247" y="154"/>
                      <a:pt x="247" y="170"/>
                    </a:cubicBezTo>
                    <a:cubicBezTo>
                      <a:pt x="256" y="170"/>
                      <a:pt x="265" y="170"/>
                      <a:pt x="274" y="170"/>
                    </a:cubicBezTo>
                    <a:cubicBezTo>
                      <a:pt x="296" y="170"/>
                      <a:pt x="318" y="170"/>
                      <a:pt x="340" y="170"/>
                    </a:cubicBezTo>
                    <a:cubicBezTo>
                      <a:pt x="342" y="170"/>
                      <a:pt x="345" y="170"/>
                      <a:pt x="348" y="170"/>
                    </a:cubicBezTo>
                    <a:cubicBezTo>
                      <a:pt x="352" y="170"/>
                      <a:pt x="355" y="172"/>
                      <a:pt x="355" y="177"/>
                    </a:cubicBezTo>
                    <a:cubicBezTo>
                      <a:pt x="355" y="182"/>
                      <a:pt x="352" y="185"/>
                      <a:pt x="347" y="185"/>
                    </a:cubicBezTo>
                    <a:cubicBezTo>
                      <a:pt x="340" y="185"/>
                      <a:pt x="333" y="185"/>
                      <a:pt x="324" y="185"/>
                    </a:cubicBezTo>
                    <a:cubicBezTo>
                      <a:pt x="324" y="188"/>
                      <a:pt x="324" y="190"/>
                      <a:pt x="324" y="193"/>
                    </a:cubicBezTo>
                    <a:cubicBezTo>
                      <a:pt x="324" y="243"/>
                      <a:pt x="324" y="293"/>
                      <a:pt x="324" y="344"/>
                    </a:cubicBezTo>
                    <a:cubicBezTo>
                      <a:pt x="324" y="345"/>
                      <a:pt x="324" y="346"/>
                      <a:pt x="324" y="347"/>
                    </a:cubicBezTo>
                    <a:cubicBezTo>
                      <a:pt x="324" y="352"/>
                      <a:pt x="321" y="355"/>
                      <a:pt x="316" y="355"/>
                    </a:cubicBezTo>
                    <a:cubicBezTo>
                      <a:pt x="312" y="354"/>
                      <a:pt x="309" y="352"/>
                      <a:pt x="309" y="347"/>
                    </a:cubicBezTo>
                    <a:cubicBezTo>
                      <a:pt x="309" y="344"/>
                      <a:pt x="309" y="341"/>
                      <a:pt x="309" y="338"/>
                    </a:cubicBezTo>
                    <a:cubicBezTo>
                      <a:pt x="309" y="289"/>
                      <a:pt x="309" y="241"/>
                      <a:pt x="309" y="193"/>
                    </a:cubicBezTo>
                    <a:cubicBezTo>
                      <a:pt x="309" y="191"/>
                      <a:pt x="309" y="188"/>
                      <a:pt x="309" y="185"/>
                    </a:cubicBezTo>
                    <a:cubicBezTo>
                      <a:pt x="306" y="185"/>
                      <a:pt x="304" y="185"/>
                      <a:pt x="301" y="185"/>
                    </a:cubicBezTo>
                    <a:cubicBezTo>
                      <a:pt x="241" y="185"/>
                      <a:pt x="180" y="185"/>
                      <a:pt x="120" y="185"/>
                    </a:cubicBezTo>
                    <a:cubicBezTo>
                      <a:pt x="111" y="185"/>
                      <a:pt x="102" y="184"/>
                      <a:pt x="94" y="180"/>
                    </a:cubicBezTo>
                    <a:cubicBezTo>
                      <a:pt x="88" y="177"/>
                      <a:pt x="83" y="176"/>
                      <a:pt x="77" y="173"/>
                    </a:cubicBezTo>
                    <a:cubicBezTo>
                      <a:pt x="77" y="182"/>
                      <a:pt x="77" y="190"/>
                      <a:pt x="77" y="198"/>
                    </a:cubicBezTo>
                    <a:cubicBezTo>
                      <a:pt x="77" y="199"/>
                      <a:pt x="80" y="200"/>
                      <a:pt x="82" y="200"/>
                    </a:cubicBezTo>
                    <a:cubicBezTo>
                      <a:pt x="95" y="201"/>
                      <a:pt x="107" y="200"/>
                      <a:pt x="120" y="201"/>
                    </a:cubicBezTo>
                    <a:cubicBezTo>
                      <a:pt x="141" y="201"/>
                      <a:pt x="155" y="212"/>
                      <a:pt x="160" y="233"/>
                    </a:cubicBezTo>
                    <a:cubicBezTo>
                      <a:pt x="168" y="269"/>
                      <a:pt x="176" y="305"/>
                      <a:pt x="184" y="341"/>
                    </a:cubicBezTo>
                    <a:cubicBezTo>
                      <a:pt x="186" y="352"/>
                      <a:pt x="184" y="355"/>
                      <a:pt x="173" y="355"/>
                    </a:cubicBezTo>
                    <a:cubicBezTo>
                      <a:pt x="160" y="355"/>
                      <a:pt x="148" y="355"/>
                      <a:pt x="135" y="355"/>
                    </a:cubicBezTo>
                    <a:cubicBezTo>
                      <a:pt x="127" y="355"/>
                      <a:pt x="125" y="354"/>
                      <a:pt x="123" y="346"/>
                    </a:cubicBezTo>
                    <a:cubicBezTo>
                      <a:pt x="114" y="320"/>
                      <a:pt x="105" y="294"/>
                      <a:pt x="97" y="268"/>
                    </a:cubicBezTo>
                    <a:cubicBezTo>
                      <a:pt x="95" y="264"/>
                      <a:pt x="94" y="262"/>
                      <a:pt x="89" y="262"/>
                    </a:cubicBezTo>
                    <a:cubicBezTo>
                      <a:pt x="73" y="262"/>
                      <a:pt x="57" y="262"/>
                      <a:pt x="40" y="262"/>
                    </a:cubicBezTo>
                    <a:cubicBezTo>
                      <a:pt x="16" y="262"/>
                      <a:pt x="0" y="246"/>
                      <a:pt x="0" y="222"/>
                    </a:cubicBezTo>
                    <a:cubicBezTo>
                      <a:pt x="0" y="187"/>
                      <a:pt x="0" y="153"/>
                      <a:pt x="0" y="118"/>
                    </a:cubicBezTo>
                    <a:cubicBezTo>
                      <a:pt x="0" y="101"/>
                      <a:pt x="9" y="93"/>
                      <a:pt x="26" y="93"/>
                    </a:cubicBezTo>
                    <a:cubicBezTo>
                      <a:pt x="40" y="93"/>
                      <a:pt x="53" y="92"/>
                      <a:pt x="67" y="93"/>
                    </a:cubicBezTo>
                    <a:cubicBezTo>
                      <a:pt x="70" y="93"/>
                      <a:pt x="75" y="95"/>
                      <a:pt x="77" y="97"/>
                    </a:cubicBezTo>
                    <a:cubicBezTo>
                      <a:pt x="88" y="110"/>
                      <a:pt x="98" y="123"/>
                      <a:pt x="109" y="135"/>
                    </a:cubicBezTo>
                    <a:cubicBezTo>
                      <a:pt x="110" y="137"/>
                      <a:pt x="114" y="139"/>
                      <a:pt x="116" y="139"/>
                    </a:cubicBezTo>
                    <a:cubicBezTo>
                      <a:pt x="126" y="139"/>
                      <a:pt x="135" y="139"/>
                      <a:pt x="144" y="139"/>
                    </a:cubicBezTo>
                    <a:cubicBezTo>
                      <a:pt x="160" y="139"/>
                      <a:pt x="169" y="148"/>
                      <a:pt x="170" y="164"/>
                    </a:cubicBezTo>
                    <a:cubicBezTo>
                      <a:pt x="170" y="165"/>
                      <a:pt x="170" y="167"/>
                      <a:pt x="170" y="170"/>
                    </a:cubicBezTo>
                    <a:close/>
                    <a:moveTo>
                      <a:pt x="231" y="170"/>
                    </a:moveTo>
                    <a:cubicBezTo>
                      <a:pt x="231" y="154"/>
                      <a:pt x="231" y="139"/>
                      <a:pt x="231" y="123"/>
                    </a:cubicBezTo>
                    <a:cubicBezTo>
                      <a:pt x="227" y="123"/>
                      <a:pt x="223" y="123"/>
                      <a:pt x="219" y="123"/>
                    </a:cubicBezTo>
                    <a:cubicBezTo>
                      <a:pt x="218" y="123"/>
                      <a:pt x="216" y="125"/>
                      <a:pt x="216" y="126"/>
                    </a:cubicBezTo>
                    <a:cubicBezTo>
                      <a:pt x="216" y="141"/>
                      <a:pt x="216" y="155"/>
                      <a:pt x="216" y="170"/>
                    </a:cubicBezTo>
                    <a:cubicBezTo>
                      <a:pt x="221" y="170"/>
                      <a:pt x="226" y="170"/>
                      <a:pt x="231" y="17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2C0EA50B-98BD-461C-BCD2-B00C85F85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80963"/>
                <a:ext cx="1028700" cy="904875"/>
              </a:xfrm>
              <a:custGeom>
                <a:avLst/>
                <a:gdLst>
                  <a:gd name="T0" fmla="*/ 479 w 494"/>
                  <a:gd name="T1" fmla="*/ 217 h 433"/>
                  <a:gd name="T2" fmla="*/ 429 w 494"/>
                  <a:gd name="T3" fmla="*/ 217 h 433"/>
                  <a:gd name="T4" fmla="*/ 424 w 494"/>
                  <a:gd name="T5" fmla="*/ 216 h 433"/>
                  <a:gd name="T6" fmla="*/ 417 w 494"/>
                  <a:gd name="T7" fmla="*/ 209 h 433"/>
                  <a:gd name="T8" fmla="*/ 424 w 494"/>
                  <a:gd name="T9" fmla="*/ 202 h 433"/>
                  <a:gd name="T10" fmla="*/ 459 w 494"/>
                  <a:gd name="T11" fmla="*/ 202 h 433"/>
                  <a:gd name="T12" fmla="*/ 478 w 494"/>
                  <a:gd name="T13" fmla="*/ 202 h 433"/>
                  <a:gd name="T14" fmla="*/ 478 w 494"/>
                  <a:gd name="T15" fmla="*/ 155 h 433"/>
                  <a:gd name="T16" fmla="*/ 472 w 494"/>
                  <a:gd name="T17" fmla="*/ 155 h 433"/>
                  <a:gd name="T18" fmla="*/ 427 w 494"/>
                  <a:gd name="T19" fmla="*/ 155 h 433"/>
                  <a:gd name="T20" fmla="*/ 417 w 494"/>
                  <a:gd name="T21" fmla="*/ 147 h 433"/>
                  <a:gd name="T22" fmla="*/ 427 w 494"/>
                  <a:gd name="T23" fmla="*/ 140 h 433"/>
                  <a:gd name="T24" fmla="*/ 471 w 494"/>
                  <a:gd name="T25" fmla="*/ 140 h 433"/>
                  <a:gd name="T26" fmla="*/ 478 w 494"/>
                  <a:gd name="T27" fmla="*/ 140 h 433"/>
                  <a:gd name="T28" fmla="*/ 478 w 494"/>
                  <a:gd name="T29" fmla="*/ 93 h 433"/>
                  <a:gd name="T30" fmla="*/ 467 w 494"/>
                  <a:gd name="T31" fmla="*/ 93 h 433"/>
                  <a:gd name="T32" fmla="*/ 427 w 494"/>
                  <a:gd name="T33" fmla="*/ 93 h 433"/>
                  <a:gd name="T34" fmla="*/ 417 w 494"/>
                  <a:gd name="T35" fmla="*/ 86 h 433"/>
                  <a:gd name="T36" fmla="*/ 427 w 494"/>
                  <a:gd name="T37" fmla="*/ 78 h 433"/>
                  <a:gd name="T38" fmla="*/ 471 w 494"/>
                  <a:gd name="T39" fmla="*/ 78 h 433"/>
                  <a:gd name="T40" fmla="*/ 478 w 494"/>
                  <a:gd name="T41" fmla="*/ 78 h 433"/>
                  <a:gd name="T42" fmla="*/ 478 w 494"/>
                  <a:gd name="T43" fmla="*/ 16 h 433"/>
                  <a:gd name="T44" fmla="*/ 471 w 494"/>
                  <a:gd name="T45" fmla="*/ 16 h 433"/>
                  <a:gd name="T46" fmla="*/ 12 w 494"/>
                  <a:gd name="T47" fmla="*/ 16 h 433"/>
                  <a:gd name="T48" fmla="*/ 0 w 494"/>
                  <a:gd name="T49" fmla="*/ 8 h 433"/>
                  <a:gd name="T50" fmla="*/ 13 w 494"/>
                  <a:gd name="T51" fmla="*/ 0 h 433"/>
                  <a:gd name="T52" fmla="*/ 481 w 494"/>
                  <a:gd name="T53" fmla="*/ 0 h 433"/>
                  <a:gd name="T54" fmla="*/ 494 w 494"/>
                  <a:gd name="T55" fmla="*/ 13 h 433"/>
                  <a:gd name="T56" fmla="*/ 494 w 494"/>
                  <a:gd name="T57" fmla="*/ 421 h 433"/>
                  <a:gd name="T58" fmla="*/ 494 w 494"/>
                  <a:gd name="T59" fmla="*/ 426 h 433"/>
                  <a:gd name="T60" fmla="*/ 486 w 494"/>
                  <a:gd name="T61" fmla="*/ 433 h 433"/>
                  <a:gd name="T62" fmla="*/ 479 w 494"/>
                  <a:gd name="T63" fmla="*/ 426 h 433"/>
                  <a:gd name="T64" fmla="*/ 479 w 494"/>
                  <a:gd name="T65" fmla="*/ 420 h 433"/>
                  <a:gd name="T66" fmla="*/ 479 w 494"/>
                  <a:gd name="T67" fmla="*/ 224 h 433"/>
                  <a:gd name="T68" fmla="*/ 479 w 494"/>
                  <a:gd name="T69" fmla="*/ 217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4" h="433">
                    <a:moveTo>
                      <a:pt x="479" y="217"/>
                    </a:moveTo>
                    <a:cubicBezTo>
                      <a:pt x="462" y="217"/>
                      <a:pt x="445" y="217"/>
                      <a:pt x="429" y="217"/>
                    </a:cubicBezTo>
                    <a:cubicBezTo>
                      <a:pt x="427" y="217"/>
                      <a:pt x="426" y="217"/>
                      <a:pt x="424" y="216"/>
                    </a:cubicBezTo>
                    <a:cubicBezTo>
                      <a:pt x="420" y="216"/>
                      <a:pt x="417" y="213"/>
                      <a:pt x="417" y="209"/>
                    </a:cubicBezTo>
                    <a:cubicBezTo>
                      <a:pt x="417" y="204"/>
                      <a:pt x="420" y="202"/>
                      <a:pt x="424" y="202"/>
                    </a:cubicBezTo>
                    <a:cubicBezTo>
                      <a:pt x="436" y="201"/>
                      <a:pt x="447" y="202"/>
                      <a:pt x="459" y="202"/>
                    </a:cubicBezTo>
                    <a:cubicBezTo>
                      <a:pt x="465" y="202"/>
                      <a:pt x="472" y="202"/>
                      <a:pt x="478" y="202"/>
                    </a:cubicBezTo>
                    <a:cubicBezTo>
                      <a:pt x="478" y="186"/>
                      <a:pt x="478" y="171"/>
                      <a:pt x="478" y="155"/>
                    </a:cubicBezTo>
                    <a:cubicBezTo>
                      <a:pt x="476" y="155"/>
                      <a:pt x="474" y="155"/>
                      <a:pt x="472" y="155"/>
                    </a:cubicBezTo>
                    <a:cubicBezTo>
                      <a:pt x="457" y="155"/>
                      <a:pt x="442" y="155"/>
                      <a:pt x="427" y="155"/>
                    </a:cubicBezTo>
                    <a:cubicBezTo>
                      <a:pt x="420" y="155"/>
                      <a:pt x="417" y="152"/>
                      <a:pt x="417" y="147"/>
                    </a:cubicBezTo>
                    <a:cubicBezTo>
                      <a:pt x="417" y="142"/>
                      <a:pt x="420" y="140"/>
                      <a:pt x="427" y="140"/>
                    </a:cubicBezTo>
                    <a:cubicBezTo>
                      <a:pt x="442" y="139"/>
                      <a:pt x="456" y="140"/>
                      <a:pt x="471" y="140"/>
                    </a:cubicBezTo>
                    <a:cubicBezTo>
                      <a:pt x="473" y="140"/>
                      <a:pt x="476" y="140"/>
                      <a:pt x="478" y="140"/>
                    </a:cubicBezTo>
                    <a:cubicBezTo>
                      <a:pt x="478" y="124"/>
                      <a:pt x="478" y="109"/>
                      <a:pt x="478" y="93"/>
                    </a:cubicBezTo>
                    <a:cubicBezTo>
                      <a:pt x="474" y="93"/>
                      <a:pt x="470" y="93"/>
                      <a:pt x="467" y="93"/>
                    </a:cubicBezTo>
                    <a:cubicBezTo>
                      <a:pt x="453" y="93"/>
                      <a:pt x="440" y="93"/>
                      <a:pt x="427" y="93"/>
                    </a:cubicBezTo>
                    <a:cubicBezTo>
                      <a:pt x="420" y="93"/>
                      <a:pt x="417" y="90"/>
                      <a:pt x="417" y="86"/>
                    </a:cubicBezTo>
                    <a:cubicBezTo>
                      <a:pt x="417" y="80"/>
                      <a:pt x="420" y="78"/>
                      <a:pt x="427" y="78"/>
                    </a:cubicBezTo>
                    <a:cubicBezTo>
                      <a:pt x="442" y="78"/>
                      <a:pt x="457" y="78"/>
                      <a:pt x="471" y="78"/>
                    </a:cubicBezTo>
                    <a:cubicBezTo>
                      <a:pt x="474" y="78"/>
                      <a:pt x="476" y="78"/>
                      <a:pt x="478" y="78"/>
                    </a:cubicBezTo>
                    <a:cubicBezTo>
                      <a:pt x="478" y="57"/>
                      <a:pt x="478" y="37"/>
                      <a:pt x="478" y="16"/>
                    </a:cubicBezTo>
                    <a:cubicBezTo>
                      <a:pt x="476" y="16"/>
                      <a:pt x="473" y="16"/>
                      <a:pt x="471" y="16"/>
                    </a:cubicBezTo>
                    <a:cubicBezTo>
                      <a:pt x="318" y="16"/>
                      <a:pt x="165" y="16"/>
                      <a:pt x="12" y="16"/>
                    </a:cubicBezTo>
                    <a:cubicBezTo>
                      <a:pt x="4" y="16"/>
                      <a:pt x="0" y="14"/>
                      <a:pt x="0" y="8"/>
                    </a:cubicBezTo>
                    <a:cubicBezTo>
                      <a:pt x="0" y="3"/>
                      <a:pt x="3" y="0"/>
                      <a:pt x="13" y="0"/>
                    </a:cubicBezTo>
                    <a:cubicBezTo>
                      <a:pt x="169" y="0"/>
                      <a:pt x="325" y="0"/>
                      <a:pt x="481" y="0"/>
                    </a:cubicBezTo>
                    <a:cubicBezTo>
                      <a:pt x="492" y="0"/>
                      <a:pt x="494" y="2"/>
                      <a:pt x="494" y="13"/>
                    </a:cubicBezTo>
                    <a:cubicBezTo>
                      <a:pt x="494" y="149"/>
                      <a:pt x="494" y="285"/>
                      <a:pt x="494" y="421"/>
                    </a:cubicBezTo>
                    <a:cubicBezTo>
                      <a:pt x="494" y="423"/>
                      <a:pt x="494" y="424"/>
                      <a:pt x="494" y="426"/>
                    </a:cubicBezTo>
                    <a:cubicBezTo>
                      <a:pt x="493" y="430"/>
                      <a:pt x="491" y="433"/>
                      <a:pt x="486" y="433"/>
                    </a:cubicBezTo>
                    <a:cubicBezTo>
                      <a:pt x="482" y="433"/>
                      <a:pt x="479" y="430"/>
                      <a:pt x="479" y="426"/>
                    </a:cubicBezTo>
                    <a:cubicBezTo>
                      <a:pt x="478" y="424"/>
                      <a:pt x="479" y="422"/>
                      <a:pt x="479" y="420"/>
                    </a:cubicBezTo>
                    <a:cubicBezTo>
                      <a:pt x="479" y="355"/>
                      <a:pt x="479" y="290"/>
                      <a:pt x="479" y="224"/>
                    </a:cubicBezTo>
                    <a:cubicBezTo>
                      <a:pt x="479" y="222"/>
                      <a:pt x="479" y="220"/>
                      <a:pt x="479" y="21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7">
                <a:extLst>
                  <a:ext uri="{FF2B5EF4-FFF2-40B4-BE49-F238E27FC236}">
                    <a16:creationId xmlns:a16="http://schemas.microsoft.com/office/drawing/2014/main" id="{B732B635-B4A2-4E44-AED1-030D708A9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0213" y="211138"/>
                <a:ext cx="192088" cy="193675"/>
              </a:xfrm>
              <a:custGeom>
                <a:avLst/>
                <a:gdLst>
                  <a:gd name="T0" fmla="*/ 46 w 92"/>
                  <a:gd name="T1" fmla="*/ 0 h 93"/>
                  <a:gd name="T2" fmla="*/ 92 w 92"/>
                  <a:gd name="T3" fmla="*/ 46 h 93"/>
                  <a:gd name="T4" fmla="*/ 46 w 92"/>
                  <a:gd name="T5" fmla="*/ 93 h 93"/>
                  <a:gd name="T6" fmla="*/ 0 w 92"/>
                  <a:gd name="T7" fmla="*/ 45 h 93"/>
                  <a:gd name="T8" fmla="*/ 46 w 9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3">
                    <a:moveTo>
                      <a:pt x="46" y="0"/>
                    </a:moveTo>
                    <a:cubicBezTo>
                      <a:pt x="72" y="1"/>
                      <a:pt x="92" y="21"/>
                      <a:pt x="92" y="46"/>
                    </a:cubicBezTo>
                    <a:cubicBezTo>
                      <a:pt x="92" y="72"/>
                      <a:pt x="72" y="93"/>
                      <a:pt x="46" y="93"/>
                    </a:cubicBezTo>
                    <a:cubicBezTo>
                      <a:pt x="20" y="93"/>
                      <a:pt x="0" y="72"/>
                      <a:pt x="0" y="45"/>
                    </a:cubicBezTo>
                    <a:cubicBezTo>
                      <a:pt x="0" y="20"/>
                      <a:pt x="21" y="0"/>
                      <a:pt x="46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3" name="Freeform 8">
                <a:extLst>
                  <a:ext uri="{FF2B5EF4-FFF2-40B4-BE49-F238E27FC236}">
                    <a16:creationId xmlns:a16="http://schemas.microsoft.com/office/drawing/2014/main" id="{71653F8E-F341-4727-83ED-7017BEB5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5125" y="531813"/>
                <a:ext cx="225425" cy="454025"/>
              </a:xfrm>
              <a:custGeom>
                <a:avLst/>
                <a:gdLst>
                  <a:gd name="T0" fmla="*/ 46 w 108"/>
                  <a:gd name="T1" fmla="*/ 202 h 217"/>
                  <a:gd name="T2" fmla="*/ 46 w 108"/>
                  <a:gd name="T3" fmla="*/ 155 h 217"/>
                  <a:gd name="T4" fmla="*/ 23 w 108"/>
                  <a:gd name="T5" fmla="*/ 155 h 217"/>
                  <a:gd name="T6" fmla="*/ 0 w 108"/>
                  <a:gd name="T7" fmla="*/ 131 h 217"/>
                  <a:gd name="T8" fmla="*/ 0 w 108"/>
                  <a:gd name="T9" fmla="*/ 10 h 217"/>
                  <a:gd name="T10" fmla="*/ 9 w 108"/>
                  <a:gd name="T11" fmla="*/ 1 h 217"/>
                  <a:gd name="T12" fmla="*/ 15 w 108"/>
                  <a:gd name="T13" fmla="*/ 11 h 217"/>
                  <a:gd name="T14" fmla="*/ 15 w 108"/>
                  <a:gd name="T15" fmla="*/ 119 h 217"/>
                  <a:gd name="T16" fmla="*/ 15 w 108"/>
                  <a:gd name="T17" fmla="*/ 130 h 217"/>
                  <a:gd name="T18" fmla="*/ 25 w 108"/>
                  <a:gd name="T19" fmla="*/ 140 h 217"/>
                  <a:gd name="T20" fmla="*/ 97 w 108"/>
                  <a:gd name="T21" fmla="*/ 140 h 217"/>
                  <a:gd name="T22" fmla="*/ 103 w 108"/>
                  <a:gd name="T23" fmla="*/ 140 h 217"/>
                  <a:gd name="T24" fmla="*/ 108 w 108"/>
                  <a:gd name="T25" fmla="*/ 149 h 217"/>
                  <a:gd name="T26" fmla="*/ 100 w 108"/>
                  <a:gd name="T27" fmla="*/ 155 h 217"/>
                  <a:gd name="T28" fmla="*/ 69 w 108"/>
                  <a:gd name="T29" fmla="*/ 155 h 217"/>
                  <a:gd name="T30" fmla="*/ 62 w 108"/>
                  <a:gd name="T31" fmla="*/ 155 h 217"/>
                  <a:gd name="T32" fmla="*/ 62 w 108"/>
                  <a:gd name="T33" fmla="*/ 202 h 217"/>
                  <a:gd name="T34" fmla="*/ 74 w 108"/>
                  <a:gd name="T35" fmla="*/ 202 h 217"/>
                  <a:gd name="T36" fmla="*/ 84 w 108"/>
                  <a:gd name="T37" fmla="*/ 202 h 217"/>
                  <a:gd name="T38" fmla="*/ 92 w 108"/>
                  <a:gd name="T39" fmla="*/ 210 h 217"/>
                  <a:gd name="T40" fmla="*/ 84 w 108"/>
                  <a:gd name="T41" fmla="*/ 217 h 217"/>
                  <a:gd name="T42" fmla="*/ 71 w 108"/>
                  <a:gd name="T43" fmla="*/ 217 h 217"/>
                  <a:gd name="T44" fmla="*/ 29 w 108"/>
                  <a:gd name="T45" fmla="*/ 217 h 217"/>
                  <a:gd name="T46" fmla="*/ 22 w 108"/>
                  <a:gd name="T47" fmla="*/ 217 h 217"/>
                  <a:gd name="T48" fmla="*/ 16 w 108"/>
                  <a:gd name="T49" fmla="*/ 209 h 217"/>
                  <a:gd name="T50" fmla="*/ 23 w 108"/>
                  <a:gd name="T51" fmla="*/ 202 h 217"/>
                  <a:gd name="T52" fmla="*/ 46 w 108"/>
                  <a:gd name="T53" fmla="*/ 20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217">
                    <a:moveTo>
                      <a:pt x="46" y="202"/>
                    </a:moveTo>
                    <a:cubicBezTo>
                      <a:pt x="46" y="186"/>
                      <a:pt x="46" y="171"/>
                      <a:pt x="46" y="155"/>
                    </a:cubicBezTo>
                    <a:cubicBezTo>
                      <a:pt x="38" y="155"/>
                      <a:pt x="31" y="155"/>
                      <a:pt x="23" y="155"/>
                    </a:cubicBezTo>
                    <a:cubicBezTo>
                      <a:pt x="10" y="155"/>
                      <a:pt x="0" y="145"/>
                      <a:pt x="0" y="131"/>
                    </a:cubicBezTo>
                    <a:cubicBezTo>
                      <a:pt x="0" y="91"/>
                      <a:pt x="0" y="51"/>
                      <a:pt x="0" y="10"/>
                    </a:cubicBezTo>
                    <a:cubicBezTo>
                      <a:pt x="0" y="4"/>
                      <a:pt x="4" y="0"/>
                      <a:pt x="9" y="1"/>
                    </a:cubicBezTo>
                    <a:cubicBezTo>
                      <a:pt x="14" y="2"/>
                      <a:pt x="15" y="6"/>
                      <a:pt x="15" y="11"/>
                    </a:cubicBezTo>
                    <a:cubicBezTo>
                      <a:pt x="15" y="47"/>
                      <a:pt x="15" y="83"/>
                      <a:pt x="15" y="119"/>
                    </a:cubicBezTo>
                    <a:cubicBezTo>
                      <a:pt x="15" y="123"/>
                      <a:pt x="15" y="126"/>
                      <a:pt x="15" y="130"/>
                    </a:cubicBezTo>
                    <a:cubicBezTo>
                      <a:pt x="15" y="137"/>
                      <a:pt x="18" y="140"/>
                      <a:pt x="25" y="140"/>
                    </a:cubicBezTo>
                    <a:cubicBezTo>
                      <a:pt x="49" y="140"/>
                      <a:pt x="73" y="140"/>
                      <a:pt x="97" y="140"/>
                    </a:cubicBezTo>
                    <a:cubicBezTo>
                      <a:pt x="99" y="140"/>
                      <a:pt x="101" y="140"/>
                      <a:pt x="103" y="140"/>
                    </a:cubicBezTo>
                    <a:cubicBezTo>
                      <a:pt x="107" y="142"/>
                      <a:pt x="108" y="145"/>
                      <a:pt x="108" y="149"/>
                    </a:cubicBezTo>
                    <a:cubicBezTo>
                      <a:pt x="107" y="153"/>
                      <a:pt x="104" y="155"/>
                      <a:pt x="100" y="155"/>
                    </a:cubicBezTo>
                    <a:cubicBezTo>
                      <a:pt x="90" y="155"/>
                      <a:pt x="79" y="155"/>
                      <a:pt x="69" y="155"/>
                    </a:cubicBezTo>
                    <a:cubicBezTo>
                      <a:pt x="67" y="155"/>
                      <a:pt x="65" y="155"/>
                      <a:pt x="62" y="155"/>
                    </a:cubicBezTo>
                    <a:cubicBezTo>
                      <a:pt x="62" y="171"/>
                      <a:pt x="62" y="186"/>
                      <a:pt x="62" y="202"/>
                    </a:cubicBezTo>
                    <a:cubicBezTo>
                      <a:pt x="66" y="202"/>
                      <a:pt x="70" y="202"/>
                      <a:pt x="74" y="202"/>
                    </a:cubicBezTo>
                    <a:cubicBezTo>
                      <a:pt x="78" y="202"/>
                      <a:pt x="81" y="201"/>
                      <a:pt x="84" y="202"/>
                    </a:cubicBezTo>
                    <a:cubicBezTo>
                      <a:pt x="90" y="202"/>
                      <a:pt x="93" y="205"/>
                      <a:pt x="92" y="210"/>
                    </a:cubicBezTo>
                    <a:cubicBezTo>
                      <a:pt x="92" y="214"/>
                      <a:pt x="89" y="217"/>
                      <a:pt x="84" y="217"/>
                    </a:cubicBezTo>
                    <a:cubicBezTo>
                      <a:pt x="80" y="217"/>
                      <a:pt x="76" y="217"/>
                      <a:pt x="71" y="217"/>
                    </a:cubicBezTo>
                    <a:cubicBezTo>
                      <a:pt x="57" y="217"/>
                      <a:pt x="43" y="217"/>
                      <a:pt x="29" y="217"/>
                    </a:cubicBezTo>
                    <a:cubicBezTo>
                      <a:pt x="27" y="217"/>
                      <a:pt x="25" y="217"/>
                      <a:pt x="22" y="217"/>
                    </a:cubicBezTo>
                    <a:cubicBezTo>
                      <a:pt x="18" y="216"/>
                      <a:pt x="16" y="214"/>
                      <a:pt x="16" y="209"/>
                    </a:cubicBezTo>
                    <a:cubicBezTo>
                      <a:pt x="16" y="205"/>
                      <a:pt x="18" y="202"/>
                      <a:pt x="23" y="202"/>
                    </a:cubicBezTo>
                    <a:cubicBezTo>
                      <a:pt x="30" y="202"/>
                      <a:pt x="38" y="202"/>
                      <a:pt x="46" y="20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A400E7A9-C588-4239-8633-B2E97EC610A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4" name="Grupo 13">
            <a:extLst>
              <a:ext uri="{FF2B5EF4-FFF2-40B4-BE49-F238E27FC236}">
                <a16:creationId xmlns:a16="http://schemas.microsoft.com/office/drawing/2014/main" id="{25FAF0D1-0597-4C6A-A80B-ECB17E964DA0}"/>
              </a:ext>
            </a:extLst>
          </p:cNvPr>
          <p:cNvGrpSpPr/>
          <p:nvPr userDrawn="1"/>
        </p:nvGrpSpPr>
        <p:grpSpPr>
          <a:xfrm rot="10800000">
            <a:off x="-317465" y="4086663"/>
            <a:ext cx="1378143" cy="1121012"/>
            <a:chOff x="5941755" y="988881"/>
            <a:chExt cx="4111938" cy="3344742"/>
          </a:xfrm>
        </p:grpSpPr>
        <p:sp>
          <p:nvSpPr>
            <p:cNvPr id="15" name="Triángulo isósceles 14">
              <a:extLst>
                <a:ext uri="{FF2B5EF4-FFF2-40B4-BE49-F238E27FC236}">
                  <a16:creationId xmlns:a16="http://schemas.microsoft.com/office/drawing/2014/main" id="{F9B67F96-52B1-4498-8D73-8BD55F648C1C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6" name="Triángulo isósceles 15">
              <a:extLst>
                <a:ext uri="{FF2B5EF4-FFF2-40B4-BE49-F238E27FC236}">
                  <a16:creationId xmlns:a16="http://schemas.microsoft.com/office/drawing/2014/main" id="{C8CDFD26-BDC4-4AA6-8E1C-8FBD91372A2F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grpSp>
        <p:nvGrpSpPr>
          <p:cNvPr id="17" name="Grupo 16">
            <a:extLst>
              <a:ext uri="{FF2B5EF4-FFF2-40B4-BE49-F238E27FC236}">
                <a16:creationId xmlns:a16="http://schemas.microsoft.com/office/drawing/2014/main" id="{F01FD52B-D5E7-4482-9F38-1D74299669EA}"/>
              </a:ext>
            </a:extLst>
          </p:cNvPr>
          <p:cNvGrpSpPr/>
          <p:nvPr userDrawn="1"/>
        </p:nvGrpSpPr>
        <p:grpSpPr>
          <a:xfrm rot="10800000" flipH="1">
            <a:off x="8019987" y="4059389"/>
            <a:ext cx="1453429" cy="1182251"/>
            <a:chOff x="5941755" y="988881"/>
            <a:chExt cx="4111938" cy="3344742"/>
          </a:xfrm>
        </p:grpSpPr>
        <p:sp>
          <p:nvSpPr>
            <p:cNvPr id="18" name="Triángulo isósceles 17">
              <a:extLst>
                <a:ext uri="{FF2B5EF4-FFF2-40B4-BE49-F238E27FC236}">
                  <a16:creationId xmlns:a16="http://schemas.microsoft.com/office/drawing/2014/main" id="{0AC75B70-9ADC-4802-88F0-BDAE39BD66E3}"/>
                </a:ext>
              </a:extLst>
            </p:cNvPr>
            <p:cNvSpPr/>
            <p:nvPr/>
          </p:nvSpPr>
          <p:spPr>
            <a:xfrm rot="1817107">
              <a:off x="6851184" y="988881"/>
              <a:ext cx="3202509" cy="2760784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9" name="Triángulo isósceles 18">
              <a:extLst>
                <a:ext uri="{FF2B5EF4-FFF2-40B4-BE49-F238E27FC236}">
                  <a16:creationId xmlns:a16="http://schemas.microsoft.com/office/drawing/2014/main" id="{8885352E-F7FE-4EF9-B1AA-5C249F8BD888}"/>
                </a:ext>
              </a:extLst>
            </p:cNvPr>
            <p:cNvSpPr/>
            <p:nvPr/>
          </p:nvSpPr>
          <p:spPr>
            <a:xfrm rot="18900000">
              <a:off x="5941755" y="2465105"/>
              <a:ext cx="2167481" cy="1868518"/>
            </a:xfrm>
            <a:prstGeom prst="triangle">
              <a:avLst/>
            </a:prstGeom>
            <a:solidFill>
              <a:srgbClr val="85D8DE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31290448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95536" y="195486"/>
            <a:ext cx="8424936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95536" y="771550"/>
            <a:ext cx="8424936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2F0934E1-45CD-4CCE-9ECF-247C94E7B145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</p:grpSpPr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7F00083E-A77C-4AA1-9B85-CF55965C765E}"/>
                </a:ext>
              </a:extLst>
            </p:cNvPr>
            <p:cNvGrpSpPr/>
            <p:nvPr/>
          </p:nvGrpSpPr>
          <p:grpSpPr>
            <a:xfrm>
              <a:off x="8098971" y="123478"/>
              <a:ext cx="924831" cy="813509"/>
              <a:chOff x="7954963" y="80963"/>
              <a:chExt cx="1028700" cy="904875"/>
            </a:xfrm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A1A6287B-DCCB-4B9A-920D-C76EC17DC5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0213" y="244475"/>
                <a:ext cx="739775" cy="741363"/>
              </a:xfrm>
              <a:custGeom>
                <a:avLst/>
                <a:gdLst>
                  <a:gd name="T0" fmla="*/ 170 w 355"/>
                  <a:gd name="T1" fmla="*/ 170 h 355"/>
                  <a:gd name="T2" fmla="*/ 200 w 355"/>
                  <a:gd name="T3" fmla="*/ 170 h 355"/>
                  <a:gd name="T4" fmla="*/ 200 w 355"/>
                  <a:gd name="T5" fmla="*/ 123 h 355"/>
                  <a:gd name="T6" fmla="*/ 194 w 355"/>
                  <a:gd name="T7" fmla="*/ 123 h 355"/>
                  <a:gd name="T8" fmla="*/ 150 w 355"/>
                  <a:gd name="T9" fmla="*/ 123 h 355"/>
                  <a:gd name="T10" fmla="*/ 140 w 355"/>
                  <a:gd name="T11" fmla="*/ 111 h 355"/>
                  <a:gd name="T12" fmla="*/ 148 w 355"/>
                  <a:gd name="T13" fmla="*/ 53 h 355"/>
                  <a:gd name="T14" fmla="*/ 154 w 355"/>
                  <a:gd name="T15" fmla="*/ 8 h 355"/>
                  <a:gd name="T16" fmla="*/ 164 w 355"/>
                  <a:gd name="T17" fmla="*/ 0 h 355"/>
                  <a:gd name="T18" fmla="*/ 315 w 355"/>
                  <a:gd name="T19" fmla="*/ 0 h 355"/>
                  <a:gd name="T20" fmla="*/ 324 w 355"/>
                  <a:gd name="T21" fmla="*/ 10 h 355"/>
                  <a:gd name="T22" fmla="*/ 309 w 355"/>
                  <a:gd name="T23" fmla="*/ 114 h 355"/>
                  <a:gd name="T24" fmla="*/ 298 w 355"/>
                  <a:gd name="T25" fmla="*/ 123 h 355"/>
                  <a:gd name="T26" fmla="*/ 253 w 355"/>
                  <a:gd name="T27" fmla="*/ 123 h 355"/>
                  <a:gd name="T28" fmla="*/ 247 w 355"/>
                  <a:gd name="T29" fmla="*/ 124 h 355"/>
                  <a:gd name="T30" fmla="*/ 247 w 355"/>
                  <a:gd name="T31" fmla="*/ 170 h 355"/>
                  <a:gd name="T32" fmla="*/ 274 w 355"/>
                  <a:gd name="T33" fmla="*/ 170 h 355"/>
                  <a:gd name="T34" fmla="*/ 340 w 355"/>
                  <a:gd name="T35" fmla="*/ 170 h 355"/>
                  <a:gd name="T36" fmla="*/ 348 w 355"/>
                  <a:gd name="T37" fmla="*/ 170 h 355"/>
                  <a:gd name="T38" fmla="*/ 355 w 355"/>
                  <a:gd name="T39" fmla="*/ 177 h 355"/>
                  <a:gd name="T40" fmla="*/ 347 w 355"/>
                  <a:gd name="T41" fmla="*/ 185 h 355"/>
                  <a:gd name="T42" fmla="*/ 324 w 355"/>
                  <a:gd name="T43" fmla="*/ 185 h 355"/>
                  <a:gd name="T44" fmla="*/ 324 w 355"/>
                  <a:gd name="T45" fmla="*/ 193 h 355"/>
                  <a:gd name="T46" fmla="*/ 324 w 355"/>
                  <a:gd name="T47" fmla="*/ 344 h 355"/>
                  <a:gd name="T48" fmla="*/ 324 w 355"/>
                  <a:gd name="T49" fmla="*/ 347 h 355"/>
                  <a:gd name="T50" fmla="*/ 316 w 355"/>
                  <a:gd name="T51" fmla="*/ 355 h 355"/>
                  <a:gd name="T52" fmla="*/ 309 w 355"/>
                  <a:gd name="T53" fmla="*/ 347 h 355"/>
                  <a:gd name="T54" fmla="*/ 309 w 355"/>
                  <a:gd name="T55" fmla="*/ 338 h 355"/>
                  <a:gd name="T56" fmla="*/ 309 w 355"/>
                  <a:gd name="T57" fmla="*/ 193 h 355"/>
                  <a:gd name="T58" fmla="*/ 309 w 355"/>
                  <a:gd name="T59" fmla="*/ 185 h 355"/>
                  <a:gd name="T60" fmla="*/ 301 w 355"/>
                  <a:gd name="T61" fmla="*/ 185 h 355"/>
                  <a:gd name="T62" fmla="*/ 120 w 355"/>
                  <a:gd name="T63" fmla="*/ 185 h 355"/>
                  <a:gd name="T64" fmla="*/ 94 w 355"/>
                  <a:gd name="T65" fmla="*/ 180 h 355"/>
                  <a:gd name="T66" fmla="*/ 77 w 355"/>
                  <a:gd name="T67" fmla="*/ 173 h 355"/>
                  <a:gd name="T68" fmla="*/ 77 w 355"/>
                  <a:gd name="T69" fmla="*/ 198 h 355"/>
                  <a:gd name="T70" fmla="*/ 82 w 355"/>
                  <a:gd name="T71" fmla="*/ 200 h 355"/>
                  <a:gd name="T72" fmla="*/ 120 w 355"/>
                  <a:gd name="T73" fmla="*/ 201 h 355"/>
                  <a:gd name="T74" fmla="*/ 160 w 355"/>
                  <a:gd name="T75" fmla="*/ 233 h 355"/>
                  <a:gd name="T76" fmla="*/ 184 w 355"/>
                  <a:gd name="T77" fmla="*/ 341 h 355"/>
                  <a:gd name="T78" fmla="*/ 173 w 355"/>
                  <a:gd name="T79" fmla="*/ 355 h 355"/>
                  <a:gd name="T80" fmla="*/ 135 w 355"/>
                  <a:gd name="T81" fmla="*/ 355 h 355"/>
                  <a:gd name="T82" fmla="*/ 123 w 355"/>
                  <a:gd name="T83" fmla="*/ 346 h 355"/>
                  <a:gd name="T84" fmla="*/ 97 w 355"/>
                  <a:gd name="T85" fmla="*/ 268 h 355"/>
                  <a:gd name="T86" fmla="*/ 89 w 355"/>
                  <a:gd name="T87" fmla="*/ 262 h 355"/>
                  <a:gd name="T88" fmla="*/ 40 w 355"/>
                  <a:gd name="T89" fmla="*/ 262 h 355"/>
                  <a:gd name="T90" fmla="*/ 0 w 355"/>
                  <a:gd name="T91" fmla="*/ 222 h 355"/>
                  <a:gd name="T92" fmla="*/ 0 w 355"/>
                  <a:gd name="T93" fmla="*/ 118 h 355"/>
                  <a:gd name="T94" fmla="*/ 26 w 355"/>
                  <a:gd name="T95" fmla="*/ 93 h 355"/>
                  <a:gd name="T96" fmla="*/ 67 w 355"/>
                  <a:gd name="T97" fmla="*/ 93 h 355"/>
                  <a:gd name="T98" fmla="*/ 77 w 355"/>
                  <a:gd name="T99" fmla="*/ 97 h 355"/>
                  <a:gd name="T100" fmla="*/ 109 w 355"/>
                  <a:gd name="T101" fmla="*/ 135 h 355"/>
                  <a:gd name="T102" fmla="*/ 116 w 355"/>
                  <a:gd name="T103" fmla="*/ 139 h 355"/>
                  <a:gd name="T104" fmla="*/ 144 w 355"/>
                  <a:gd name="T105" fmla="*/ 139 h 355"/>
                  <a:gd name="T106" fmla="*/ 170 w 355"/>
                  <a:gd name="T107" fmla="*/ 164 h 355"/>
                  <a:gd name="T108" fmla="*/ 170 w 355"/>
                  <a:gd name="T109" fmla="*/ 170 h 355"/>
                  <a:gd name="T110" fmla="*/ 231 w 355"/>
                  <a:gd name="T111" fmla="*/ 170 h 355"/>
                  <a:gd name="T112" fmla="*/ 231 w 355"/>
                  <a:gd name="T113" fmla="*/ 123 h 355"/>
                  <a:gd name="T114" fmla="*/ 219 w 355"/>
                  <a:gd name="T115" fmla="*/ 123 h 355"/>
                  <a:gd name="T116" fmla="*/ 216 w 355"/>
                  <a:gd name="T117" fmla="*/ 126 h 355"/>
                  <a:gd name="T118" fmla="*/ 216 w 355"/>
                  <a:gd name="T119" fmla="*/ 170 h 355"/>
                  <a:gd name="T120" fmla="*/ 231 w 355"/>
                  <a:gd name="T121" fmla="*/ 17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5" h="355">
                    <a:moveTo>
                      <a:pt x="170" y="170"/>
                    </a:moveTo>
                    <a:cubicBezTo>
                      <a:pt x="180" y="170"/>
                      <a:pt x="190" y="170"/>
                      <a:pt x="200" y="170"/>
                    </a:cubicBezTo>
                    <a:cubicBezTo>
                      <a:pt x="200" y="154"/>
                      <a:pt x="200" y="139"/>
                      <a:pt x="200" y="123"/>
                    </a:cubicBezTo>
                    <a:cubicBezTo>
                      <a:pt x="198" y="123"/>
                      <a:pt x="196" y="123"/>
                      <a:pt x="194" y="123"/>
                    </a:cubicBezTo>
                    <a:cubicBezTo>
                      <a:pt x="179" y="123"/>
                      <a:pt x="165" y="123"/>
                      <a:pt x="150" y="123"/>
                    </a:cubicBezTo>
                    <a:cubicBezTo>
                      <a:pt x="141" y="123"/>
                      <a:pt x="138" y="120"/>
                      <a:pt x="140" y="111"/>
                    </a:cubicBezTo>
                    <a:cubicBezTo>
                      <a:pt x="142" y="92"/>
                      <a:pt x="145" y="73"/>
                      <a:pt x="148" y="53"/>
                    </a:cubicBezTo>
                    <a:cubicBezTo>
                      <a:pt x="150" y="38"/>
                      <a:pt x="152" y="23"/>
                      <a:pt x="154" y="8"/>
                    </a:cubicBezTo>
                    <a:cubicBezTo>
                      <a:pt x="155" y="2"/>
                      <a:pt x="158" y="0"/>
                      <a:pt x="164" y="0"/>
                    </a:cubicBezTo>
                    <a:cubicBezTo>
                      <a:pt x="214" y="0"/>
                      <a:pt x="265" y="0"/>
                      <a:pt x="315" y="0"/>
                    </a:cubicBezTo>
                    <a:cubicBezTo>
                      <a:pt x="322" y="0"/>
                      <a:pt x="325" y="3"/>
                      <a:pt x="324" y="10"/>
                    </a:cubicBezTo>
                    <a:cubicBezTo>
                      <a:pt x="319" y="44"/>
                      <a:pt x="314" y="79"/>
                      <a:pt x="309" y="114"/>
                    </a:cubicBezTo>
                    <a:cubicBezTo>
                      <a:pt x="308" y="122"/>
                      <a:pt x="306" y="123"/>
                      <a:pt x="298" y="123"/>
                    </a:cubicBezTo>
                    <a:cubicBezTo>
                      <a:pt x="283" y="123"/>
                      <a:pt x="268" y="123"/>
                      <a:pt x="253" y="123"/>
                    </a:cubicBezTo>
                    <a:cubicBezTo>
                      <a:pt x="251" y="123"/>
                      <a:pt x="249" y="123"/>
                      <a:pt x="247" y="124"/>
                    </a:cubicBezTo>
                    <a:cubicBezTo>
                      <a:pt x="247" y="139"/>
                      <a:pt x="247" y="154"/>
                      <a:pt x="247" y="170"/>
                    </a:cubicBezTo>
                    <a:cubicBezTo>
                      <a:pt x="256" y="170"/>
                      <a:pt x="265" y="170"/>
                      <a:pt x="274" y="170"/>
                    </a:cubicBezTo>
                    <a:cubicBezTo>
                      <a:pt x="296" y="170"/>
                      <a:pt x="318" y="170"/>
                      <a:pt x="340" y="170"/>
                    </a:cubicBezTo>
                    <a:cubicBezTo>
                      <a:pt x="342" y="170"/>
                      <a:pt x="345" y="170"/>
                      <a:pt x="348" y="170"/>
                    </a:cubicBezTo>
                    <a:cubicBezTo>
                      <a:pt x="352" y="170"/>
                      <a:pt x="355" y="172"/>
                      <a:pt x="355" y="177"/>
                    </a:cubicBezTo>
                    <a:cubicBezTo>
                      <a:pt x="355" y="182"/>
                      <a:pt x="352" y="185"/>
                      <a:pt x="347" y="185"/>
                    </a:cubicBezTo>
                    <a:cubicBezTo>
                      <a:pt x="340" y="185"/>
                      <a:pt x="333" y="185"/>
                      <a:pt x="324" y="185"/>
                    </a:cubicBezTo>
                    <a:cubicBezTo>
                      <a:pt x="324" y="188"/>
                      <a:pt x="324" y="190"/>
                      <a:pt x="324" y="193"/>
                    </a:cubicBezTo>
                    <a:cubicBezTo>
                      <a:pt x="324" y="243"/>
                      <a:pt x="324" y="293"/>
                      <a:pt x="324" y="344"/>
                    </a:cubicBezTo>
                    <a:cubicBezTo>
                      <a:pt x="324" y="345"/>
                      <a:pt x="324" y="346"/>
                      <a:pt x="324" y="347"/>
                    </a:cubicBezTo>
                    <a:cubicBezTo>
                      <a:pt x="324" y="352"/>
                      <a:pt x="321" y="355"/>
                      <a:pt x="316" y="355"/>
                    </a:cubicBezTo>
                    <a:cubicBezTo>
                      <a:pt x="312" y="354"/>
                      <a:pt x="309" y="352"/>
                      <a:pt x="309" y="347"/>
                    </a:cubicBezTo>
                    <a:cubicBezTo>
                      <a:pt x="309" y="344"/>
                      <a:pt x="309" y="341"/>
                      <a:pt x="309" y="338"/>
                    </a:cubicBezTo>
                    <a:cubicBezTo>
                      <a:pt x="309" y="289"/>
                      <a:pt x="309" y="241"/>
                      <a:pt x="309" y="193"/>
                    </a:cubicBezTo>
                    <a:cubicBezTo>
                      <a:pt x="309" y="191"/>
                      <a:pt x="309" y="188"/>
                      <a:pt x="309" y="185"/>
                    </a:cubicBezTo>
                    <a:cubicBezTo>
                      <a:pt x="306" y="185"/>
                      <a:pt x="304" y="185"/>
                      <a:pt x="301" y="185"/>
                    </a:cubicBezTo>
                    <a:cubicBezTo>
                      <a:pt x="241" y="185"/>
                      <a:pt x="180" y="185"/>
                      <a:pt x="120" y="185"/>
                    </a:cubicBezTo>
                    <a:cubicBezTo>
                      <a:pt x="111" y="185"/>
                      <a:pt x="102" y="184"/>
                      <a:pt x="94" y="180"/>
                    </a:cubicBezTo>
                    <a:cubicBezTo>
                      <a:pt x="88" y="177"/>
                      <a:pt x="83" y="176"/>
                      <a:pt x="77" y="173"/>
                    </a:cubicBezTo>
                    <a:cubicBezTo>
                      <a:pt x="77" y="182"/>
                      <a:pt x="77" y="190"/>
                      <a:pt x="77" y="198"/>
                    </a:cubicBezTo>
                    <a:cubicBezTo>
                      <a:pt x="77" y="199"/>
                      <a:pt x="80" y="200"/>
                      <a:pt x="82" y="200"/>
                    </a:cubicBezTo>
                    <a:cubicBezTo>
                      <a:pt x="95" y="201"/>
                      <a:pt x="107" y="200"/>
                      <a:pt x="120" y="201"/>
                    </a:cubicBezTo>
                    <a:cubicBezTo>
                      <a:pt x="141" y="201"/>
                      <a:pt x="155" y="212"/>
                      <a:pt x="160" y="233"/>
                    </a:cubicBezTo>
                    <a:cubicBezTo>
                      <a:pt x="168" y="269"/>
                      <a:pt x="176" y="305"/>
                      <a:pt x="184" y="341"/>
                    </a:cubicBezTo>
                    <a:cubicBezTo>
                      <a:pt x="186" y="352"/>
                      <a:pt x="184" y="355"/>
                      <a:pt x="173" y="355"/>
                    </a:cubicBezTo>
                    <a:cubicBezTo>
                      <a:pt x="160" y="355"/>
                      <a:pt x="148" y="355"/>
                      <a:pt x="135" y="355"/>
                    </a:cubicBezTo>
                    <a:cubicBezTo>
                      <a:pt x="127" y="355"/>
                      <a:pt x="125" y="354"/>
                      <a:pt x="123" y="346"/>
                    </a:cubicBezTo>
                    <a:cubicBezTo>
                      <a:pt x="114" y="320"/>
                      <a:pt x="105" y="294"/>
                      <a:pt x="97" y="268"/>
                    </a:cubicBezTo>
                    <a:cubicBezTo>
                      <a:pt x="95" y="264"/>
                      <a:pt x="94" y="262"/>
                      <a:pt x="89" y="262"/>
                    </a:cubicBezTo>
                    <a:cubicBezTo>
                      <a:pt x="73" y="262"/>
                      <a:pt x="57" y="262"/>
                      <a:pt x="40" y="262"/>
                    </a:cubicBezTo>
                    <a:cubicBezTo>
                      <a:pt x="16" y="262"/>
                      <a:pt x="0" y="246"/>
                      <a:pt x="0" y="222"/>
                    </a:cubicBezTo>
                    <a:cubicBezTo>
                      <a:pt x="0" y="187"/>
                      <a:pt x="0" y="153"/>
                      <a:pt x="0" y="118"/>
                    </a:cubicBezTo>
                    <a:cubicBezTo>
                      <a:pt x="0" y="101"/>
                      <a:pt x="9" y="93"/>
                      <a:pt x="26" y="93"/>
                    </a:cubicBezTo>
                    <a:cubicBezTo>
                      <a:pt x="40" y="93"/>
                      <a:pt x="53" y="92"/>
                      <a:pt x="67" y="93"/>
                    </a:cubicBezTo>
                    <a:cubicBezTo>
                      <a:pt x="70" y="93"/>
                      <a:pt x="75" y="95"/>
                      <a:pt x="77" y="97"/>
                    </a:cubicBezTo>
                    <a:cubicBezTo>
                      <a:pt x="88" y="110"/>
                      <a:pt x="98" y="123"/>
                      <a:pt x="109" y="135"/>
                    </a:cubicBezTo>
                    <a:cubicBezTo>
                      <a:pt x="110" y="137"/>
                      <a:pt x="114" y="139"/>
                      <a:pt x="116" y="139"/>
                    </a:cubicBezTo>
                    <a:cubicBezTo>
                      <a:pt x="126" y="139"/>
                      <a:pt x="135" y="139"/>
                      <a:pt x="144" y="139"/>
                    </a:cubicBezTo>
                    <a:cubicBezTo>
                      <a:pt x="160" y="139"/>
                      <a:pt x="169" y="148"/>
                      <a:pt x="170" y="164"/>
                    </a:cubicBezTo>
                    <a:cubicBezTo>
                      <a:pt x="170" y="165"/>
                      <a:pt x="170" y="167"/>
                      <a:pt x="170" y="170"/>
                    </a:cubicBezTo>
                    <a:close/>
                    <a:moveTo>
                      <a:pt x="231" y="170"/>
                    </a:moveTo>
                    <a:cubicBezTo>
                      <a:pt x="231" y="154"/>
                      <a:pt x="231" y="139"/>
                      <a:pt x="231" y="123"/>
                    </a:cubicBezTo>
                    <a:cubicBezTo>
                      <a:pt x="227" y="123"/>
                      <a:pt x="223" y="123"/>
                      <a:pt x="219" y="123"/>
                    </a:cubicBezTo>
                    <a:cubicBezTo>
                      <a:pt x="218" y="123"/>
                      <a:pt x="216" y="125"/>
                      <a:pt x="216" y="126"/>
                    </a:cubicBezTo>
                    <a:cubicBezTo>
                      <a:pt x="216" y="141"/>
                      <a:pt x="216" y="155"/>
                      <a:pt x="216" y="170"/>
                    </a:cubicBezTo>
                    <a:cubicBezTo>
                      <a:pt x="221" y="170"/>
                      <a:pt x="226" y="170"/>
                      <a:pt x="231" y="17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C3A822BA-DD52-4E13-B7B7-6884130E6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80963"/>
                <a:ext cx="1028700" cy="904875"/>
              </a:xfrm>
              <a:custGeom>
                <a:avLst/>
                <a:gdLst>
                  <a:gd name="T0" fmla="*/ 479 w 494"/>
                  <a:gd name="T1" fmla="*/ 217 h 433"/>
                  <a:gd name="T2" fmla="*/ 429 w 494"/>
                  <a:gd name="T3" fmla="*/ 217 h 433"/>
                  <a:gd name="T4" fmla="*/ 424 w 494"/>
                  <a:gd name="T5" fmla="*/ 216 h 433"/>
                  <a:gd name="T6" fmla="*/ 417 w 494"/>
                  <a:gd name="T7" fmla="*/ 209 h 433"/>
                  <a:gd name="T8" fmla="*/ 424 w 494"/>
                  <a:gd name="T9" fmla="*/ 202 h 433"/>
                  <a:gd name="T10" fmla="*/ 459 w 494"/>
                  <a:gd name="T11" fmla="*/ 202 h 433"/>
                  <a:gd name="T12" fmla="*/ 478 w 494"/>
                  <a:gd name="T13" fmla="*/ 202 h 433"/>
                  <a:gd name="T14" fmla="*/ 478 w 494"/>
                  <a:gd name="T15" fmla="*/ 155 h 433"/>
                  <a:gd name="T16" fmla="*/ 472 w 494"/>
                  <a:gd name="T17" fmla="*/ 155 h 433"/>
                  <a:gd name="T18" fmla="*/ 427 w 494"/>
                  <a:gd name="T19" fmla="*/ 155 h 433"/>
                  <a:gd name="T20" fmla="*/ 417 w 494"/>
                  <a:gd name="T21" fmla="*/ 147 h 433"/>
                  <a:gd name="T22" fmla="*/ 427 w 494"/>
                  <a:gd name="T23" fmla="*/ 140 h 433"/>
                  <a:gd name="T24" fmla="*/ 471 w 494"/>
                  <a:gd name="T25" fmla="*/ 140 h 433"/>
                  <a:gd name="T26" fmla="*/ 478 w 494"/>
                  <a:gd name="T27" fmla="*/ 140 h 433"/>
                  <a:gd name="T28" fmla="*/ 478 w 494"/>
                  <a:gd name="T29" fmla="*/ 93 h 433"/>
                  <a:gd name="T30" fmla="*/ 467 w 494"/>
                  <a:gd name="T31" fmla="*/ 93 h 433"/>
                  <a:gd name="T32" fmla="*/ 427 w 494"/>
                  <a:gd name="T33" fmla="*/ 93 h 433"/>
                  <a:gd name="T34" fmla="*/ 417 w 494"/>
                  <a:gd name="T35" fmla="*/ 86 h 433"/>
                  <a:gd name="T36" fmla="*/ 427 w 494"/>
                  <a:gd name="T37" fmla="*/ 78 h 433"/>
                  <a:gd name="T38" fmla="*/ 471 w 494"/>
                  <a:gd name="T39" fmla="*/ 78 h 433"/>
                  <a:gd name="T40" fmla="*/ 478 w 494"/>
                  <a:gd name="T41" fmla="*/ 78 h 433"/>
                  <a:gd name="T42" fmla="*/ 478 w 494"/>
                  <a:gd name="T43" fmla="*/ 16 h 433"/>
                  <a:gd name="T44" fmla="*/ 471 w 494"/>
                  <a:gd name="T45" fmla="*/ 16 h 433"/>
                  <a:gd name="T46" fmla="*/ 12 w 494"/>
                  <a:gd name="T47" fmla="*/ 16 h 433"/>
                  <a:gd name="T48" fmla="*/ 0 w 494"/>
                  <a:gd name="T49" fmla="*/ 8 h 433"/>
                  <a:gd name="T50" fmla="*/ 13 w 494"/>
                  <a:gd name="T51" fmla="*/ 0 h 433"/>
                  <a:gd name="T52" fmla="*/ 481 w 494"/>
                  <a:gd name="T53" fmla="*/ 0 h 433"/>
                  <a:gd name="T54" fmla="*/ 494 w 494"/>
                  <a:gd name="T55" fmla="*/ 13 h 433"/>
                  <a:gd name="T56" fmla="*/ 494 w 494"/>
                  <a:gd name="T57" fmla="*/ 421 h 433"/>
                  <a:gd name="T58" fmla="*/ 494 w 494"/>
                  <a:gd name="T59" fmla="*/ 426 h 433"/>
                  <a:gd name="T60" fmla="*/ 486 w 494"/>
                  <a:gd name="T61" fmla="*/ 433 h 433"/>
                  <a:gd name="T62" fmla="*/ 479 w 494"/>
                  <a:gd name="T63" fmla="*/ 426 h 433"/>
                  <a:gd name="T64" fmla="*/ 479 w 494"/>
                  <a:gd name="T65" fmla="*/ 420 h 433"/>
                  <a:gd name="T66" fmla="*/ 479 w 494"/>
                  <a:gd name="T67" fmla="*/ 224 h 433"/>
                  <a:gd name="T68" fmla="*/ 479 w 494"/>
                  <a:gd name="T69" fmla="*/ 217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4" h="433">
                    <a:moveTo>
                      <a:pt x="479" y="217"/>
                    </a:moveTo>
                    <a:cubicBezTo>
                      <a:pt x="462" y="217"/>
                      <a:pt x="445" y="217"/>
                      <a:pt x="429" y="217"/>
                    </a:cubicBezTo>
                    <a:cubicBezTo>
                      <a:pt x="427" y="217"/>
                      <a:pt x="426" y="217"/>
                      <a:pt x="424" y="216"/>
                    </a:cubicBezTo>
                    <a:cubicBezTo>
                      <a:pt x="420" y="216"/>
                      <a:pt x="417" y="213"/>
                      <a:pt x="417" y="209"/>
                    </a:cubicBezTo>
                    <a:cubicBezTo>
                      <a:pt x="417" y="204"/>
                      <a:pt x="420" y="202"/>
                      <a:pt x="424" y="202"/>
                    </a:cubicBezTo>
                    <a:cubicBezTo>
                      <a:pt x="436" y="201"/>
                      <a:pt x="447" y="202"/>
                      <a:pt x="459" y="202"/>
                    </a:cubicBezTo>
                    <a:cubicBezTo>
                      <a:pt x="465" y="202"/>
                      <a:pt x="472" y="202"/>
                      <a:pt x="478" y="202"/>
                    </a:cubicBezTo>
                    <a:cubicBezTo>
                      <a:pt x="478" y="186"/>
                      <a:pt x="478" y="171"/>
                      <a:pt x="478" y="155"/>
                    </a:cubicBezTo>
                    <a:cubicBezTo>
                      <a:pt x="476" y="155"/>
                      <a:pt x="474" y="155"/>
                      <a:pt x="472" y="155"/>
                    </a:cubicBezTo>
                    <a:cubicBezTo>
                      <a:pt x="457" y="155"/>
                      <a:pt x="442" y="155"/>
                      <a:pt x="427" y="155"/>
                    </a:cubicBezTo>
                    <a:cubicBezTo>
                      <a:pt x="420" y="155"/>
                      <a:pt x="417" y="152"/>
                      <a:pt x="417" y="147"/>
                    </a:cubicBezTo>
                    <a:cubicBezTo>
                      <a:pt x="417" y="142"/>
                      <a:pt x="420" y="140"/>
                      <a:pt x="427" y="140"/>
                    </a:cubicBezTo>
                    <a:cubicBezTo>
                      <a:pt x="442" y="139"/>
                      <a:pt x="456" y="140"/>
                      <a:pt x="471" y="140"/>
                    </a:cubicBezTo>
                    <a:cubicBezTo>
                      <a:pt x="473" y="140"/>
                      <a:pt x="476" y="140"/>
                      <a:pt x="478" y="140"/>
                    </a:cubicBezTo>
                    <a:cubicBezTo>
                      <a:pt x="478" y="124"/>
                      <a:pt x="478" y="109"/>
                      <a:pt x="478" y="93"/>
                    </a:cubicBezTo>
                    <a:cubicBezTo>
                      <a:pt x="474" y="93"/>
                      <a:pt x="470" y="93"/>
                      <a:pt x="467" y="93"/>
                    </a:cubicBezTo>
                    <a:cubicBezTo>
                      <a:pt x="453" y="93"/>
                      <a:pt x="440" y="93"/>
                      <a:pt x="427" y="93"/>
                    </a:cubicBezTo>
                    <a:cubicBezTo>
                      <a:pt x="420" y="93"/>
                      <a:pt x="417" y="90"/>
                      <a:pt x="417" y="86"/>
                    </a:cubicBezTo>
                    <a:cubicBezTo>
                      <a:pt x="417" y="80"/>
                      <a:pt x="420" y="78"/>
                      <a:pt x="427" y="78"/>
                    </a:cubicBezTo>
                    <a:cubicBezTo>
                      <a:pt x="442" y="78"/>
                      <a:pt x="457" y="78"/>
                      <a:pt x="471" y="78"/>
                    </a:cubicBezTo>
                    <a:cubicBezTo>
                      <a:pt x="474" y="78"/>
                      <a:pt x="476" y="78"/>
                      <a:pt x="478" y="78"/>
                    </a:cubicBezTo>
                    <a:cubicBezTo>
                      <a:pt x="478" y="57"/>
                      <a:pt x="478" y="37"/>
                      <a:pt x="478" y="16"/>
                    </a:cubicBezTo>
                    <a:cubicBezTo>
                      <a:pt x="476" y="16"/>
                      <a:pt x="473" y="16"/>
                      <a:pt x="471" y="16"/>
                    </a:cubicBezTo>
                    <a:cubicBezTo>
                      <a:pt x="318" y="16"/>
                      <a:pt x="165" y="16"/>
                      <a:pt x="12" y="16"/>
                    </a:cubicBezTo>
                    <a:cubicBezTo>
                      <a:pt x="4" y="16"/>
                      <a:pt x="0" y="14"/>
                      <a:pt x="0" y="8"/>
                    </a:cubicBezTo>
                    <a:cubicBezTo>
                      <a:pt x="0" y="3"/>
                      <a:pt x="3" y="0"/>
                      <a:pt x="13" y="0"/>
                    </a:cubicBezTo>
                    <a:cubicBezTo>
                      <a:pt x="169" y="0"/>
                      <a:pt x="325" y="0"/>
                      <a:pt x="481" y="0"/>
                    </a:cubicBezTo>
                    <a:cubicBezTo>
                      <a:pt x="492" y="0"/>
                      <a:pt x="494" y="2"/>
                      <a:pt x="494" y="13"/>
                    </a:cubicBezTo>
                    <a:cubicBezTo>
                      <a:pt x="494" y="149"/>
                      <a:pt x="494" y="285"/>
                      <a:pt x="494" y="421"/>
                    </a:cubicBezTo>
                    <a:cubicBezTo>
                      <a:pt x="494" y="423"/>
                      <a:pt x="494" y="424"/>
                      <a:pt x="494" y="426"/>
                    </a:cubicBezTo>
                    <a:cubicBezTo>
                      <a:pt x="493" y="430"/>
                      <a:pt x="491" y="433"/>
                      <a:pt x="486" y="433"/>
                    </a:cubicBezTo>
                    <a:cubicBezTo>
                      <a:pt x="482" y="433"/>
                      <a:pt x="479" y="430"/>
                      <a:pt x="479" y="426"/>
                    </a:cubicBezTo>
                    <a:cubicBezTo>
                      <a:pt x="478" y="424"/>
                      <a:pt x="479" y="422"/>
                      <a:pt x="479" y="420"/>
                    </a:cubicBezTo>
                    <a:cubicBezTo>
                      <a:pt x="479" y="355"/>
                      <a:pt x="479" y="290"/>
                      <a:pt x="479" y="224"/>
                    </a:cubicBezTo>
                    <a:cubicBezTo>
                      <a:pt x="479" y="222"/>
                      <a:pt x="479" y="220"/>
                      <a:pt x="479" y="21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8C624EE7-414D-4839-A2A1-A03C06233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0213" y="211138"/>
                <a:ext cx="192088" cy="193675"/>
              </a:xfrm>
              <a:custGeom>
                <a:avLst/>
                <a:gdLst>
                  <a:gd name="T0" fmla="*/ 46 w 92"/>
                  <a:gd name="T1" fmla="*/ 0 h 93"/>
                  <a:gd name="T2" fmla="*/ 92 w 92"/>
                  <a:gd name="T3" fmla="*/ 46 h 93"/>
                  <a:gd name="T4" fmla="*/ 46 w 92"/>
                  <a:gd name="T5" fmla="*/ 93 h 93"/>
                  <a:gd name="T6" fmla="*/ 0 w 92"/>
                  <a:gd name="T7" fmla="*/ 45 h 93"/>
                  <a:gd name="T8" fmla="*/ 46 w 9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3">
                    <a:moveTo>
                      <a:pt x="46" y="0"/>
                    </a:moveTo>
                    <a:cubicBezTo>
                      <a:pt x="72" y="1"/>
                      <a:pt x="92" y="21"/>
                      <a:pt x="92" y="46"/>
                    </a:cubicBezTo>
                    <a:cubicBezTo>
                      <a:pt x="92" y="72"/>
                      <a:pt x="72" y="93"/>
                      <a:pt x="46" y="93"/>
                    </a:cubicBezTo>
                    <a:cubicBezTo>
                      <a:pt x="20" y="93"/>
                      <a:pt x="0" y="72"/>
                      <a:pt x="0" y="45"/>
                    </a:cubicBezTo>
                    <a:cubicBezTo>
                      <a:pt x="0" y="20"/>
                      <a:pt x="21" y="0"/>
                      <a:pt x="46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946AE78E-4A65-49D0-B5FD-3448CC75B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5125" y="531813"/>
                <a:ext cx="225425" cy="454025"/>
              </a:xfrm>
              <a:custGeom>
                <a:avLst/>
                <a:gdLst>
                  <a:gd name="T0" fmla="*/ 46 w 108"/>
                  <a:gd name="T1" fmla="*/ 202 h 217"/>
                  <a:gd name="T2" fmla="*/ 46 w 108"/>
                  <a:gd name="T3" fmla="*/ 155 h 217"/>
                  <a:gd name="T4" fmla="*/ 23 w 108"/>
                  <a:gd name="T5" fmla="*/ 155 h 217"/>
                  <a:gd name="T6" fmla="*/ 0 w 108"/>
                  <a:gd name="T7" fmla="*/ 131 h 217"/>
                  <a:gd name="T8" fmla="*/ 0 w 108"/>
                  <a:gd name="T9" fmla="*/ 10 h 217"/>
                  <a:gd name="T10" fmla="*/ 9 w 108"/>
                  <a:gd name="T11" fmla="*/ 1 h 217"/>
                  <a:gd name="T12" fmla="*/ 15 w 108"/>
                  <a:gd name="T13" fmla="*/ 11 h 217"/>
                  <a:gd name="T14" fmla="*/ 15 w 108"/>
                  <a:gd name="T15" fmla="*/ 119 h 217"/>
                  <a:gd name="T16" fmla="*/ 15 w 108"/>
                  <a:gd name="T17" fmla="*/ 130 h 217"/>
                  <a:gd name="T18" fmla="*/ 25 w 108"/>
                  <a:gd name="T19" fmla="*/ 140 h 217"/>
                  <a:gd name="T20" fmla="*/ 97 w 108"/>
                  <a:gd name="T21" fmla="*/ 140 h 217"/>
                  <a:gd name="T22" fmla="*/ 103 w 108"/>
                  <a:gd name="T23" fmla="*/ 140 h 217"/>
                  <a:gd name="T24" fmla="*/ 108 w 108"/>
                  <a:gd name="T25" fmla="*/ 149 h 217"/>
                  <a:gd name="T26" fmla="*/ 100 w 108"/>
                  <a:gd name="T27" fmla="*/ 155 h 217"/>
                  <a:gd name="T28" fmla="*/ 69 w 108"/>
                  <a:gd name="T29" fmla="*/ 155 h 217"/>
                  <a:gd name="T30" fmla="*/ 62 w 108"/>
                  <a:gd name="T31" fmla="*/ 155 h 217"/>
                  <a:gd name="T32" fmla="*/ 62 w 108"/>
                  <a:gd name="T33" fmla="*/ 202 h 217"/>
                  <a:gd name="T34" fmla="*/ 74 w 108"/>
                  <a:gd name="T35" fmla="*/ 202 h 217"/>
                  <a:gd name="T36" fmla="*/ 84 w 108"/>
                  <a:gd name="T37" fmla="*/ 202 h 217"/>
                  <a:gd name="T38" fmla="*/ 92 w 108"/>
                  <a:gd name="T39" fmla="*/ 210 h 217"/>
                  <a:gd name="T40" fmla="*/ 84 w 108"/>
                  <a:gd name="T41" fmla="*/ 217 h 217"/>
                  <a:gd name="T42" fmla="*/ 71 w 108"/>
                  <a:gd name="T43" fmla="*/ 217 h 217"/>
                  <a:gd name="T44" fmla="*/ 29 w 108"/>
                  <a:gd name="T45" fmla="*/ 217 h 217"/>
                  <a:gd name="T46" fmla="*/ 22 w 108"/>
                  <a:gd name="T47" fmla="*/ 217 h 217"/>
                  <a:gd name="T48" fmla="*/ 16 w 108"/>
                  <a:gd name="T49" fmla="*/ 209 h 217"/>
                  <a:gd name="T50" fmla="*/ 23 w 108"/>
                  <a:gd name="T51" fmla="*/ 202 h 217"/>
                  <a:gd name="T52" fmla="*/ 46 w 108"/>
                  <a:gd name="T53" fmla="*/ 20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217">
                    <a:moveTo>
                      <a:pt x="46" y="202"/>
                    </a:moveTo>
                    <a:cubicBezTo>
                      <a:pt x="46" y="186"/>
                      <a:pt x="46" y="171"/>
                      <a:pt x="46" y="155"/>
                    </a:cubicBezTo>
                    <a:cubicBezTo>
                      <a:pt x="38" y="155"/>
                      <a:pt x="31" y="155"/>
                      <a:pt x="23" y="155"/>
                    </a:cubicBezTo>
                    <a:cubicBezTo>
                      <a:pt x="10" y="155"/>
                      <a:pt x="0" y="145"/>
                      <a:pt x="0" y="131"/>
                    </a:cubicBezTo>
                    <a:cubicBezTo>
                      <a:pt x="0" y="91"/>
                      <a:pt x="0" y="51"/>
                      <a:pt x="0" y="10"/>
                    </a:cubicBezTo>
                    <a:cubicBezTo>
                      <a:pt x="0" y="4"/>
                      <a:pt x="4" y="0"/>
                      <a:pt x="9" y="1"/>
                    </a:cubicBezTo>
                    <a:cubicBezTo>
                      <a:pt x="14" y="2"/>
                      <a:pt x="15" y="6"/>
                      <a:pt x="15" y="11"/>
                    </a:cubicBezTo>
                    <a:cubicBezTo>
                      <a:pt x="15" y="47"/>
                      <a:pt x="15" y="83"/>
                      <a:pt x="15" y="119"/>
                    </a:cubicBezTo>
                    <a:cubicBezTo>
                      <a:pt x="15" y="123"/>
                      <a:pt x="15" y="126"/>
                      <a:pt x="15" y="130"/>
                    </a:cubicBezTo>
                    <a:cubicBezTo>
                      <a:pt x="15" y="137"/>
                      <a:pt x="18" y="140"/>
                      <a:pt x="25" y="140"/>
                    </a:cubicBezTo>
                    <a:cubicBezTo>
                      <a:pt x="49" y="140"/>
                      <a:pt x="73" y="140"/>
                      <a:pt x="97" y="140"/>
                    </a:cubicBezTo>
                    <a:cubicBezTo>
                      <a:pt x="99" y="140"/>
                      <a:pt x="101" y="140"/>
                      <a:pt x="103" y="140"/>
                    </a:cubicBezTo>
                    <a:cubicBezTo>
                      <a:pt x="107" y="142"/>
                      <a:pt x="108" y="145"/>
                      <a:pt x="108" y="149"/>
                    </a:cubicBezTo>
                    <a:cubicBezTo>
                      <a:pt x="107" y="153"/>
                      <a:pt x="104" y="155"/>
                      <a:pt x="100" y="155"/>
                    </a:cubicBezTo>
                    <a:cubicBezTo>
                      <a:pt x="90" y="155"/>
                      <a:pt x="79" y="155"/>
                      <a:pt x="69" y="155"/>
                    </a:cubicBezTo>
                    <a:cubicBezTo>
                      <a:pt x="67" y="155"/>
                      <a:pt x="65" y="155"/>
                      <a:pt x="62" y="155"/>
                    </a:cubicBezTo>
                    <a:cubicBezTo>
                      <a:pt x="62" y="171"/>
                      <a:pt x="62" y="186"/>
                      <a:pt x="62" y="202"/>
                    </a:cubicBezTo>
                    <a:cubicBezTo>
                      <a:pt x="66" y="202"/>
                      <a:pt x="70" y="202"/>
                      <a:pt x="74" y="202"/>
                    </a:cubicBezTo>
                    <a:cubicBezTo>
                      <a:pt x="78" y="202"/>
                      <a:pt x="81" y="201"/>
                      <a:pt x="84" y="202"/>
                    </a:cubicBezTo>
                    <a:cubicBezTo>
                      <a:pt x="90" y="202"/>
                      <a:pt x="93" y="205"/>
                      <a:pt x="92" y="210"/>
                    </a:cubicBezTo>
                    <a:cubicBezTo>
                      <a:pt x="92" y="214"/>
                      <a:pt x="89" y="217"/>
                      <a:pt x="84" y="217"/>
                    </a:cubicBezTo>
                    <a:cubicBezTo>
                      <a:pt x="80" y="217"/>
                      <a:pt x="76" y="217"/>
                      <a:pt x="71" y="217"/>
                    </a:cubicBezTo>
                    <a:cubicBezTo>
                      <a:pt x="57" y="217"/>
                      <a:pt x="43" y="217"/>
                      <a:pt x="29" y="217"/>
                    </a:cubicBezTo>
                    <a:cubicBezTo>
                      <a:pt x="27" y="217"/>
                      <a:pt x="25" y="217"/>
                      <a:pt x="22" y="217"/>
                    </a:cubicBezTo>
                    <a:cubicBezTo>
                      <a:pt x="18" y="216"/>
                      <a:pt x="16" y="214"/>
                      <a:pt x="16" y="209"/>
                    </a:cubicBezTo>
                    <a:cubicBezTo>
                      <a:pt x="16" y="205"/>
                      <a:pt x="18" y="202"/>
                      <a:pt x="23" y="202"/>
                    </a:cubicBezTo>
                    <a:cubicBezTo>
                      <a:pt x="30" y="202"/>
                      <a:pt x="38" y="202"/>
                      <a:pt x="46" y="20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8A119244-0363-49A1-B5A5-1213A7F1FC7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14577139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79512" y="339502"/>
            <a:ext cx="4248472" cy="57606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179512" y="915566"/>
            <a:ext cx="4248472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9EBF52A6-C40E-41B5-88C4-07196D4F6D67}"/>
              </a:ext>
            </a:extLst>
          </p:cNvPr>
          <p:cNvGrpSpPr/>
          <p:nvPr userDrawn="1"/>
        </p:nvGrpSpPr>
        <p:grpSpPr>
          <a:xfrm>
            <a:off x="120198" y="123478"/>
            <a:ext cx="8903604" cy="844193"/>
            <a:chOff x="120198" y="123478"/>
            <a:chExt cx="8903604" cy="844193"/>
          </a:xfrm>
        </p:grpSpPr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A8BB6E31-99E4-472C-BD38-A4BC9DEE5BCC}"/>
                </a:ext>
              </a:extLst>
            </p:cNvPr>
            <p:cNvGrpSpPr/>
            <p:nvPr/>
          </p:nvGrpSpPr>
          <p:grpSpPr>
            <a:xfrm>
              <a:off x="8098971" y="123478"/>
              <a:ext cx="924831" cy="813509"/>
              <a:chOff x="7954963" y="80963"/>
              <a:chExt cx="1028700" cy="904875"/>
            </a:xfrm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F86CB136-2E73-40D4-9BAB-7FC620D3A2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50213" y="244475"/>
                <a:ext cx="739775" cy="741363"/>
              </a:xfrm>
              <a:custGeom>
                <a:avLst/>
                <a:gdLst>
                  <a:gd name="T0" fmla="*/ 170 w 355"/>
                  <a:gd name="T1" fmla="*/ 170 h 355"/>
                  <a:gd name="T2" fmla="*/ 200 w 355"/>
                  <a:gd name="T3" fmla="*/ 170 h 355"/>
                  <a:gd name="T4" fmla="*/ 200 w 355"/>
                  <a:gd name="T5" fmla="*/ 123 h 355"/>
                  <a:gd name="T6" fmla="*/ 194 w 355"/>
                  <a:gd name="T7" fmla="*/ 123 h 355"/>
                  <a:gd name="T8" fmla="*/ 150 w 355"/>
                  <a:gd name="T9" fmla="*/ 123 h 355"/>
                  <a:gd name="T10" fmla="*/ 140 w 355"/>
                  <a:gd name="T11" fmla="*/ 111 h 355"/>
                  <a:gd name="T12" fmla="*/ 148 w 355"/>
                  <a:gd name="T13" fmla="*/ 53 h 355"/>
                  <a:gd name="T14" fmla="*/ 154 w 355"/>
                  <a:gd name="T15" fmla="*/ 8 h 355"/>
                  <a:gd name="T16" fmla="*/ 164 w 355"/>
                  <a:gd name="T17" fmla="*/ 0 h 355"/>
                  <a:gd name="T18" fmla="*/ 315 w 355"/>
                  <a:gd name="T19" fmla="*/ 0 h 355"/>
                  <a:gd name="T20" fmla="*/ 324 w 355"/>
                  <a:gd name="T21" fmla="*/ 10 h 355"/>
                  <a:gd name="T22" fmla="*/ 309 w 355"/>
                  <a:gd name="T23" fmla="*/ 114 h 355"/>
                  <a:gd name="T24" fmla="*/ 298 w 355"/>
                  <a:gd name="T25" fmla="*/ 123 h 355"/>
                  <a:gd name="T26" fmla="*/ 253 w 355"/>
                  <a:gd name="T27" fmla="*/ 123 h 355"/>
                  <a:gd name="T28" fmla="*/ 247 w 355"/>
                  <a:gd name="T29" fmla="*/ 124 h 355"/>
                  <a:gd name="T30" fmla="*/ 247 w 355"/>
                  <a:gd name="T31" fmla="*/ 170 h 355"/>
                  <a:gd name="T32" fmla="*/ 274 w 355"/>
                  <a:gd name="T33" fmla="*/ 170 h 355"/>
                  <a:gd name="T34" fmla="*/ 340 w 355"/>
                  <a:gd name="T35" fmla="*/ 170 h 355"/>
                  <a:gd name="T36" fmla="*/ 348 w 355"/>
                  <a:gd name="T37" fmla="*/ 170 h 355"/>
                  <a:gd name="T38" fmla="*/ 355 w 355"/>
                  <a:gd name="T39" fmla="*/ 177 h 355"/>
                  <a:gd name="T40" fmla="*/ 347 w 355"/>
                  <a:gd name="T41" fmla="*/ 185 h 355"/>
                  <a:gd name="T42" fmla="*/ 324 w 355"/>
                  <a:gd name="T43" fmla="*/ 185 h 355"/>
                  <a:gd name="T44" fmla="*/ 324 w 355"/>
                  <a:gd name="T45" fmla="*/ 193 h 355"/>
                  <a:gd name="T46" fmla="*/ 324 w 355"/>
                  <a:gd name="T47" fmla="*/ 344 h 355"/>
                  <a:gd name="T48" fmla="*/ 324 w 355"/>
                  <a:gd name="T49" fmla="*/ 347 h 355"/>
                  <a:gd name="T50" fmla="*/ 316 w 355"/>
                  <a:gd name="T51" fmla="*/ 355 h 355"/>
                  <a:gd name="T52" fmla="*/ 309 w 355"/>
                  <a:gd name="T53" fmla="*/ 347 h 355"/>
                  <a:gd name="T54" fmla="*/ 309 w 355"/>
                  <a:gd name="T55" fmla="*/ 338 h 355"/>
                  <a:gd name="T56" fmla="*/ 309 w 355"/>
                  <a:gd name="T57" fmla="*/ 193 h 355"/>
                  <a:gd name="T58" fmla="*/ 309 w 355"/>
                  <a:gd name="T59" fmla="*/ 185 h 355"/>
                  <a:gd name="T60" fmla="*/ 301 w 355"/>
                  <a:gd name="T61" fmla="*/ 185 h 355"/>
                  <a:gd name="T62" fmla="*/ 120 w 355"/>
                  <a:gd name="T63" fmla="*/ 185 h 355"/>
                  <a:gd name="T64" fmla="*/ 94 w 355"/>
                  <a:gd name="T65" fmla="*/ 180 h 355"/>
                  <a:gd name="T66" fmla="*/ 77 w 355"/>
                  <a:gd name="T67" fmla="*/ 173 h 355"/>
                  <a:gd name="T68" fmla="*/ 77 w 355"/>
                  <a:gd name="T69" fmla="*/ 198 h 355"/>
                  <a:gd name="T70" fmla="*/ 82 w 355"/>
                  <a:gd name="T71" fmla="*/ 200 h 355"/>
                  <a:gd name="T72" fmla="*/ 120 w 355"/>
                  <a:gd name="T73" fmla="*/ 201 h 355"/>
                  <a:gd name="T74" fmla="*/ 160 w 355"/>
                  <a:gd name="T75" fmla="*/ 233 h 355"/>
                  <a:gd name="T76" fmla="*/ 184 w 355"/>
                  <a:gd name="T77" fmla="*/ 341 h 355"/>
                  <a:gd name="T78" fmla="*/ 173 w 355"/>
                  <a:gd name="T79" fmla="*/ 355 h 355"/>
                  <a:gd name="T80" fmla="*/ 135 w 355"/>
                  <a:gd name="T81" fmla="*/ 355 h 355"/>
                  <a:gd name="T82" fmla="*/ 123 w 355"/>
                  <a:gd name="T83" fmla="*/ 346 h 355"/>
                  <a:gd name="T84" fmla="*/ 97 w 355"/>
                  <a:gd name="T85" fmla="*/ 268 h 355"/>
                  <a:gd name="T86" fmla="*/ 89 w 355"/>
                  <a:gd name="T87" fmla="*/ 262 h 355"/>
                  <a:gd name="T88" fmla="*/ 40 w 355"/>
                  <a:gd name="T89" fmla="*/ 262 h 355"/>
                  <a:gd name="T90" fmla="*/ 0 w 355"/>
                  <a:gd name="T91" fmla="*/ 222 h 355"/>
                  <a:gd name="T92" fmla="*/ 0 w 355"/>
                  <a:gd name="T93" fmla="*/ 118 h 355"/>
                  <a:gd name="T94" fmla="*/ 26 w 355"/>
                  <a:gd name="T95" fmla="*/ 93 h 355"/>
                  <a:gd name="T96" fmla="*/ 67 w 355"/>
                  <a:gd name="T97" fmla="*/ 93 h 355"/>
                  <a:gd name="T98" fmla="*/ 77 w 355"/>
                  <a:gd name="T99" fmla="*/ 97 h 355"/>
                  <a:gd name="T100" fmla="*/ 109 w 355"/>
                  <a:gd name="T101" fmla="*/ 135 h 355"/>
                  <a:gd name="T102" fmla="*/ 116 w 355"/>
                  <a:gd name="T103" fmla="*/ 139 h 355"/>
                  <a:gd name="T104" fmla="*/ 144 w 355"/>
                  <a:gd name="T105" fmla="*/ 139 h 355"/>
                  <a:gd name="T106" fmla="*/ 170 w 355"/>
                  <a:gd name="T107" fmla="*/ 164 h 355"/>
                  <a:gd name="T108" fmla="*/ 170 w 355"/>
                  <a:gd name="T109" fmla="*/ 170 h 355"/>
                  <a:gd name="T110" fmla="*/ 231 w 355"/>
                  <a:gd name="T111" fmla="*/ 170 h 355"/>
                  <a:gd name="T112" fmla="*/ 231 w 355"/>
                  <a:gd name="T113" fmla="*/ 123 h 355"/>
                  <a:gd name="T114" fmla="*/ 219 w 355"/>
                  <a:gd name="T115" fmla="*/ 123 h 355"/>
                  <a:gd name="T116" fmla="*/ 216 w 355"/>
                  <a:gd name="T117" fmla="*/ 126 h 355"/>
                  <a:gd name="T118" fmla="*/ 216 w 355"/>
                  <a:gd name="T119" fmla="*/ 170 h 355"/>
                  <a:gd name="T120" fmla="*/ 231 w 355"/>
                  <a:gd name="T121" fmla="*/ 17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5" h="355">
                    <a:moveTo>
                      <a:pt x="170" y="170"/>
                    </a:moveTo>
                    <a:cubicBezTo>
                      <a:pt x="180" y="170"/>
                      <a:pt x="190" y="170"/>
                      <a:pt x="200" y="170"/>
                    </a:cubicBezTo>
                    <a:cubicBezTo>
                      <a:pt x="200" y="154"/>
                      <a:pt x="200" y="139"/>
                      <a:pt x="200" y="123"/>
                    </a:cubicBezTo>
                    <a:cubicBezTo>
                      <a:pt x="198" y="123"/>
                      <a:pt x="196" y="123"/>
                      <a:pt x="194" y="123"/>
                    </a:cubicBezTo>
                    <a:cubicBezTo>
                      <a:pt x="179" y="123"/>
                      <a:pt x="165" y="123"/>
                      <a:pt x="150" y="123"/>
                    </a:cubicBezTo>
                    <a:cubicBezTo>
                      <a:pt x="141" y="123"/>
                      <a:pt x="138" y="120"/>
                      <a:pt x="140" y="111"/>
                    </a:cubicBezTo>
                    <a:cubicBezTo>
                      <a:pt x="142" y="92"/>
                      <a:pt x="145" y="73"/>
                      <a:pt x="148" y="53"/>
                    </a:cubicBezTo>
                    <a:cubicBezTo>
                      <a:pt x="150" y="38"/>
                      <a:pt x="152" y="23"/>
                      <a:pt x="154" y="8"/>
                    </a:cubicBezTo>
                    <a:cubicBezTo>
                      <a:pt x="155" y="2"/>
                      <a:pt x="158" y="0"/>
                      <a:pt x="164" y="0"/>
                    </a:cubicBezTo>
                    <a:cubicBezTo>
                      <a:pt x="214" y="0"/>
                      <a:pt x="265" y="0"/>
                      <a:pt x="315" y="0"/>
                    </a:cubicBezTo>
                    <a:cubicBezTo>
                      <a:pt x="322" y="0"/>
                      <a:pt x="325" y="3"/>
                      <a:pt x="324" y="10"/>
                    </a:cubicBezTo>
                    <a:cubicBezTo>
                      <a:pt x="319" y="44"/>
                      <a:pt x="314" y="79"/>
                      <a:pt x="309" y="114"/>
                    </a:cubicBezTo>
                    <a:cubicBezTo>
                      <a:pt x="308" y="122"/>
                      <a:pt x="306" y="123"/>
                      <a:pt x="298" y="123"/>
                    </a:cubicBezTo>
                    <a:cubicBezTo>
                      <a:pt x="283" y="123"/>
                      <a:pt x="268" y="123"/>
                      <a:pt x="253" y="123"/>
                    </a:cubicBezTo>
                    <a:cubicBezTo>
                      <a:pt x="251" y="123"/>
                      <a:pt x="249" y="123"/>
                      <a:pt x="247" y="124"/>
                    </a:cubicBezTo>
                    <a:cubicBezTo>
                      <a:pt x="247" y="139"/>
                      <a:pt x="247" y="154"/>
                      <a:pt x="247" y="170"/>
                    </a:cubicBezTo>
                    <a:cubicBezTo>
                      <a:pt x="256" y="170"/>
                      <a:pt x="265" y="170"/>
                      <a:pt x="274" y="170"/>
                    </a:cubicBezTo>
                    <a:cubicBezTo>
                      <a:pt x="296" y="170"/>
                      <a:pt x="318" y="170"/>
                      <a:pt x="340" y="170"/>
                    </a:cubicBezTo>
                    <a:cubicBezTo>
                      <a:pt x="342" y="170"/>
                      <a:pt x="345" y="170"/>
                      <a:pt x="348" y="170"/>
                    </a:cubicBezTo>
                    <a:cubicBezTo>
                      <a:pt x="352" y="170"/>
                      <a:pt x="355" y="172"/>
                      <a:pt x="355" y="177"/>
                    </a:cubicBezTo>
                    <a:cubicBezTo>
                      <a:pt x="355" y="182"/>
                      <a:pt x="352" y="185"/>
                      <a:pt x="347" y="185"/>
                    </a:cubicBezTo>
                    <a:cubicBezTo>
                      <a:pt x="340" y="185"/>
                      <a:pt x="333" y="185"/>
                      <a:pt x="324" y="185"/>
                    </a:cubicBezTo>
                    <a:cubicBezTo>
                      <a:pt x="324" y="188"/>
                      <a:pt x="324" y="190"/>
                      <a:pt x="324" y="193"/>
                    </a:cubicBezTo>
                    <a:cubicBezTo>
                      <a:pt x="324" y="243"/>
                      <a:pt x="324" y="293"/>
                      <a:pt x="324" y="344"/>
                    </a:cubicBezTo>
                    <a:cubicBezTo>
                      <a:pt x="324" y="345"/>
                      <a:pt x="324" y="346"/>
                      <a:pt x="324" y="347"/>
                    </a:cubicBezTo>
                    <a:cubicBezTo>
                      <a:pt x="324" y="352"/>
                      <a:pt x="321" y="355"/>
                      <a:pt x="316" y="355"/>
                    </a:cubicBezTo>
                    <a:cubicBezTo>
                      <a:pt x="312" y="354"/>
                      <a:pt x="309" y="352"/>
                      <a:pt x="309" y="347"/>
                    </a:cubicBezTo>
                    <a:cubicBezTo>
                      <a:pt x="309" y="344"/>
                      <a:pt x="309" y="341"/>
                      <a:pt x="309" y="338"/>
                    </a:cubicBezTo>
                    <a:cubicBezTo>
                      <a:pt x="309" y="289"/>
                      <a:pt x="309" y="241"/>
                      <a:pt x="309" y="193"/>
                    </a:cubicBezTo>
                    <a:cubicBezTo>
                      <a:pt x="309" y="191"/>
                      <a:pt x="309" y="188"/>
                      <a:pt x="309" y="185"/>
                    </a:cubicBezTo>
                    <a:cubicBezTo>
                      <a:pt x="306" y="185"/>
                      <a:pt x="304" y="185"/>
                      <a:pt x="301" y="185"/>
                    </a:cubicBezTo>
                    <a:cubicBezTo>
                      <a:pt x="241" y="185"/>
                      <a:pt x="180" y="185"/>
                      <a:pt x="120" y="185"/>
                    </a:cubicBezTo>
                    <a:cubicBezTo>
                      <a:pt x="111" y="185"/>
                      <a:pt x="102" y="184"/>
                      <a:pt x="94" y="180"/>
                    </a:cubicBezTo>
                    <a:cubicBezTo>
                      <a:pt x="88" y="177"/>
                      <a:pt x="83" y="176"/>
                      <a:pt x="77" y="173"/>
                    </a:cubicBezTo>
                    <a:cubicBezTo>
                      <a:pt x="77" y="182"/>
                      <a:pt x="77" y="190"/>
                      <a:pt x="77" y="198"/>
                    </a:cubicBezTo>
                    <a:cubicBezTo>
                      <a:pt x="77" y="199"/>
                      <a:pt x="80" y="200"/>
                      <a:pt x="82" y="200"/>
                    </a:cubicBezTo>
                    <a:cubicBezTo>
                      <a:pt x="95" y="201"/>
                      <a:pt x="107" y="200"/>
                      <a:pt x="120" y="201"/>
                    </a:cubicBezTo>
                    <a:cubicBezTo>
                      <a:pt x="141" y="201"/>
                      <a:pt x="155" y="212"/>
                      <a:pt x="160" y="233"/>
                    </a:cubicBezTo>
                    <a:cubicBezTo>
                      <a:pt x="168" y="269"/>
                      <a:pt x="176" y="305"/>
                      <a:pt x="184" y="341"/>
                    </a:cubicBezTo>
                    <a:cubicBezTo>
                      <a:pt x="186" y="352"/>
                      <a:pt x="184" y="355"/>
                      <a:pt x="173" y="355"/>
                    </a:cubicBezTo>
                    <a:cubicBezTo>
                      <a:pt x="160" y="355"/>
                      <a:pt x="148" y="355"/>
                      <a:pt x="135" y="355"/>
                    </a:cubicBezTo>
                    <a:cubicBezTo>
                      <a:pt x="127" y="355"/>
                      <a:pt x="125" y="354"/>
                      <a:pt x="123" y="346"/>
                    </a:cubicBezTo>
                    <a:cubicBezTo>
                      <a:pt x="114" y="320"/>
                      <a:pt x="105" y="294"/>
                      <a:pt x="97" y="268"/>
                    </a:cubicBezTo>
                    <a:cubicBezTo>
                      <a:pt x="95" y="264"/>
                      <a:pt x="94" y="262"/>
                      <a:pt x="89" y="262"/>
                    </a:cubicBezTo>
                    <a:cubicBezTo>
                      <a:pt x="73" y="262"/>
                      <a:pt x="57" y="262"/>
                      <a:pt x="40" y="262"/>
                    </a:cubicBezTo>
                    <a:cubicBezTo>
                      <a:pt x="16" y="262"/>
                      <a:pt x="0" y="246"/>
                      <a:pt x="0" y="222"/>
                    </a:cubicBezTo>
                    <a:cubicBezTo>
                      <a:pt x="0" y="187"/>
                      <a:pt x="0" y="153"/>
                      <a:pt x="0" y="118"/>
                    </a:cubicBezTo>
                    <a:cubicBezTo>
                      <a:pt x="0" y="101"/>
                      <a:pt x="9" y="93"/>
                      <a:pt x="26" y="93"/>
                    </a:cubicBezTo>
                    <a:cubicBezTo>
                      <a:pt x="40" y="93"/>
                      <a:pt x="53" y="92"/>
                      <a:pt x="67" y="93"/>
                    </a:cubicBezTo>
                    <a:cubicBezTo>
                      <a:pt x="70" y="93"/>
                      <a:pt x="75" y="95"/>
                      <a:pt x="77" y="97"/>
                    </a:cubicBezTo>
                    <a:cubicBezTo>
                      <a:pt x="88" y="110"/>
                      <a:pt x="98" y="123"/>
                      <a:pt x="109" y="135"/>
                    </a:cubicBezTo>
                    <a:cubicBezTo>
                      <a:pt x="110" y="137"/>
                      <a:pt x="114" y="139"/>
                      <a:pt x="116" y="139"/>
                    </a:cubicBezTo>
                    <a:cubicBezTo>
                      <a:pt x="126" y="139"/>
                      <a:pt x="135" y="139"/>
                      <a:pt x="144" y="139"/>
                    </a:cubicBezTo>
                    <a:cubicBezTo>
                      <a:pt x="160" y="139"/>
                      <a:pt x="169" y="148"/>
                      <a:pt x="170" y="164"/>
                    </a:cubicBezTo>
                    <a:cubicBezTo>
                      <a:pt x="170" y="165"/>
                      <a:pt x="170" y="167"/>
                      <a:pt x="170" y="170"/>
                    </a:cubicBezTo>
                    <a:close/>
                    <a:moveTo>
                      <a:pt x="231" y="170"/>
                    </a:moveTo>
                    <a:cubicBezTo>
                      <a:pt x="231" y="154"/>
                      <a:pt x="231" y="139"/>
                      <a:pt x="231" y="123"/>
                    </a:cubicBezTo>
                    <a:cubicBezTo>
                      <a:pt x="227" y="123"/>
                      <a:pt x="223" y="123"/>
                      <a:pt x="219" y="123"/>
                    </a:cubicBezTo>
                    <a:cubicBezTo>
                      <a:pt x="218" y="123"/>
                      <a:pt x="216" y="125"/>
                      <a:pt x="216" y="126"/>
                    </a:cubicBezTo>
                    <a:cubicBezTo>
                      <a:pt x="216" y="141"/>
                      <a:pt x="216" y="155"/>
                      <a:pt x="216" y="170"/>
                    </a:cubicBezTo>
                    <a:cubicBezTo>
                      <a:pt x="221" y="170"/>
                      <a:pt x="226" y="170"/>
                      <a:pt x="231" y="17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3559E471-F711-41F0-9DCC-0535066F3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4963" y="80963"/>
                <a:ext cx="1028700" cy="904875"/>
              </a:xfrm>
              <a:custGeom>
                <a:avLst/>
                <a:gdLst>
                  <a:gd name="T0" fmla="*/ 479 w 494"/>
                  <a:gd name="T1" fmla="*/ 217 h 433"/>
                  <a:gd name="T2" fmla="*/ 429 w 494"/>
                  <a:gd name="T3" fmla="*/ 217 h 433"/>
                  <a:gd name="T4" fmla="*/ 424 w 494"/>
                  <a:gd name="T5" fmla="*/ 216 h 433"/>
                  <a:gd name="T6" fmla="*/ 417 w 494"/>
                  <a:gd name="T7" fmla="*/ 209 h 433"/>
                  <a:gd name="T8" fmla="*/ 424 w 494"/>
                  <a:gd name="T9" fmla="*/ 202 h 433"/>
                  <a:gd name="T10" fmla="*/ 459 w 494"/>
                  <a:gd name="T11" fmla="*/ 202 h 433"/>
                  <a:gd name="T12" fmla="*/ 478 w 494"/>
                  <a:gd name="T13" fmla="*/ 202 h 433"/>
                  <a:gd name="T14" fmla="*/ 478 w 494"/>
                  <a:gd name="T15" fmla="*/ 155 h 433"/>
                  <a:gd name="T16" fmla="*/ 472 w 494"/>
                  <a:gd name="T17" fmla="*/ 155 h 433"/>
                  <a:gd name="T18" fmla="*/ 427 w 494"/>
                  <a:gd name="T19" fmla="*/ 155 h 433"/>
                  <a:gd name="T20" fmla="*/ 417 w 494"/>
                  <a:gd name="T21" fmla="*/ 147 h 433"/>
                  <a:gd name="T22" fmla="*/ 427 w 494"/>
                  <a:gd name="T23" fmla="*/ 140 h 433"/>
                  <a:gd name="T24" fmla="*/ 471 w 494"/>
                  <a:gd name="T25" fmla="*/ 140 h 433"/>
                  <a:gd name="T26" fmla="*/ 478 w 494"/>
                  <a:gd name="T27" fmla="*/ 140 h 433"/>
                  <a:gd name="T28" fmla="*/ 478 w 494"/>
                  <a:gd name="T29" fmla="*/ 93 h 433"/>
                  <a:gd name="T30" fmla="*/ 467 w 494"/>
                  <a:gd name="T31" fmla="*/ 93 h 433"/>
                  <a:gd name="T32" fmla="*/ 427 w 494"/>
                  <a:gd name="T33" fmla="*/ 93 h 433"/>
                  <a:gd name="T34" fmla="*/ 417 w 494"/>
                  <a:gd name="T35" fmla="*/ 86 h 433"/>
                  <a:gd name="T36" fmla="*/ 427 w 494"/>
                  <a:gd name="T37" fmla="*/ 78 h 433"/>
                  <a:gd name="T38" fmla="*/ 471 w 494"/>
                  <a:gd name="T39" fmla="*/ 78 h 433"/>
                  <a:gd name="T40" fmla="*/ 478 w 494"/>
                  <a:gd name="T41" fmla="*/ 78 h 433"/>
                  <a:gd name="T42" fmla="*/ 478 w 494"/>
                  <a:gd name="T43" fmla="*/ 16 h 433"/>
                  <a:gd name="T44" fmla="*/ 471 w 494"/>
                  <a:gd name="T45" fmla="*/ 16 h 433"/>
                  <a:gd name="T46" fmla="*/ 12 w 494"/>
                  <a:gd name="T47" fmla="*/ 16 h 433"/>
                  <a:gd name="T48" fmla="*/ 0 w 494"/>
                  <a:gd name="T49" fmla="*/ 8 h 433"/>
                  <a:gd name="T50" fmla="*/ 13 w 494"/>
                  <a:gd name="T51" fmla="*/ 0 h 433"/>
                  <a:gd name="T52" fmla="*/ 481 w 494"/>
                  <a:gd name="T53" fmla="*/ 0 h 433"/>
                  <a:gd name="T54" fmla="*/ 494 w 494"/>
                  <a:gd name="T55" fmla="*/ 13 h 433"/>
                  <a:gd name="T56" fmla="*/ 494 w 494"/>
                  <a:gd name="T57" fmla="*/ 421 h 433"/>
                  <a:gd name="T58" fmla="*/ 494 w 494"/>
                  <a:gd name="T59" fmla="*/ 426 h 433"/>
                  <a:gd name="T60" fmla="*/ 486 w 494"/>
                  <a:gd name="T61" fmla="*/ 433 h 433"/>
                  <a:gd name="T62" fmla="*/ 479 w 494"/>
                  <a:gd name="T63" fmla="*/ 426 h 433"/>
                  <a:gd name="T64" fmla="*/ 479 w 494"/>
                  <a:gd name="T65" fmla="*/ 420 h 433"/>
                  <a:gd name="T66" fmla="*/ 479 w 494"/>
                  <a:gd name="T67" fmla="*/ 224 h 433"/>
                  <a:gd name="T68" fmla="*/ 479 w 494"/>
                  <a:gd name="T69" fmla="*/ 217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4" h="433">
                    <a:moveTo>
                      <a:pt x="479" y="217"/>
                    </a:moveTo>
                    <a:cubicBezTo>
                      <a:pt x="462" y="217"/>
                      <a:pt x="445" y="217"/>
                      <a:pt x="429" y="217"/>
                    </a:cubicBezTo>
                    <a:cubicBezTo>
                      <a:pt x="427" y="217"/>
                      <a:pt x="426" y="217"/>
                      <a:pt x="424" y="216"/>
                    </a:cubicBezTo>
                    <a:cubicBezTo>
                      <a:pt x="420" y="216"/>
                      <a:pt x="417" y="213"/>
                      <a:pt x="417" y="209"/>
                    </a:cubicBezTo>
                    <a:cubicBezTo>
                      <a:pt x="417" y="204"/>
                      <a:pt x="420" y="202"/>
                      <a:pt x="424" y="202"/>
                    </a:cubicBezTo>
                    <a:cubicBezTo>
                      <a:pt x="436" y="201"/>
                      <a:pt x="447" y="202"/>
                      <a:pt x="459" y="202"/>
                    </a:cubicBezTo>
                    <a:cubicBezTo>
                      <a:pt x="465" y="202"/>
                      <a:pt x="472" y="202"/>
                      <a:pt x="478" y="202"/>
                    </a:cubicBezTo>
                    <a:cubicBezTo>
                      <a:pt x="478" y="186"/>
                      <a:pt x="478" y="171"/>
                      <a:pt x="478" y="155"/>
                    </a:cubicBezTo>
                    <a:cubicBezTo>
                      <a:pt x="476" y="155"/>
                      <a:pt x="474" y="155"/>
                      <a:pt x="472" y="155"/>
                    </a:cubicBezTo>
                    <a:cubicBezTo>
                      <a:pt x="457" y="155"/>
                      <a:pt x="442" y="155"/>
                      <a:pt x="427" y="155"/>
                    </a:cubicBezTo>
                    <a:cubicBezTo>
                      <a:pt x="420" y="155"/>
                      <a:pt x="417" y="152"/>
                      <a:pt x="417" y="147"/>
                    </a:cubicBezTo>
                    <a:cubicBezTo>
                      <a:pt x="417" y="142"/>
                      <a:pt x="420" y="140"/>
                      <a:pt x="427" y="140"/>
                    </a:cubicBezTo>
                    <a:cubicBezTo>
                      <a:pt x="442" y="139"/>
                      <a:pt x="456" y="140"/>
                      <a:pt x="471" y="140"/>
                    </a:cubicBezTo>
                    <a:cubicBezTo>
                      <a:pt x="473" y="140"/>
                      <a:pt x="476" y="140"/>
                      <a:pt x="478" y="140"/>
                    </a:cubicBezTo>
                    <a:cubicBezTo>
                      <a:pt x="478" y="124"/>
                      <a:pt x="478" y="109"/>
                      <a:pt x="478" y="93"/>
                    </a:cubicBezTo>
                    <a:cubicBezTo>
                      <a:pt x="474" y="93"/>
                      <a:pt x="470" y="93"/>
                      <a:pt x="467" y="93"/>
                    </a:cubicBezTo>
                    <a:cubicBezTo>
                      <a:pt x="453" y="93"/>
                      <a:pt x="440" y="93"/>
                      <a:pt x="427" y="93"/>
                    </a:cubicBezTo>
                    <a:cubicBezTo>
                      <a:pt x="420" y="93"/>
                      <a:pt x="417" y="90"/>
                      <a:pt x="417" y="86"/>
                    </a:cubicBezTo>
                    <a:cubicBezTo>
                      <a:pt x="417" y="80"/>
                      <a:pt x="420" y="78"/>
                      <a:pt x="427" y="78"/>
                    </a:cubicBezTo>
                    <a:cubicBezTo>
                      <a:pt x="442" y="78"/>
                      <a:pt x="457" y="78"/>
                      <a:pt x="471" y="78"/>
                    </a:cubicBezTo>
                    <a:cubicBezTo>
                      <a:pt x="474" y="78"/>
                      <a:pt x="476" y="78"/>
                      <a:pt x="478" y="78"/>
                    </a:cubicBezTo>
                    <a:cubicBezTo>
                      <a:pt x="478" y="57"/>
                      <a:pt x="478" y="37"/>
                      <a:pt x="478" y="16"/>
                    </a:cubicBezTo>
                    <a:cubicBezTo>
                      <a:pt x="476" y="16"/>
                      <a:pt x="473" y="16"/>
                      <a:pt x="471" y="16"/>
                    </a:cubicBezTo>
                    <a:cubicBezTo>
                      <a:pt x="318" y="16"/>
                      <a:pt x="165" y="16"/>
                      <a:pt x="12" y="16"/>
                    </a:cubicBezTo>
                    <a:cubicBezTo>
                      <a:pt x="4" y="16"/>
                      <a:pt x="0" y="14"/>
                      <a:pt x="0" y="8"/>
                    </a:cubicBezTo>
                    <a:cubicBezTo>
                      <a:pt x="0" y="3"/>
                      <a:pt x="3" y="0"/>
                      <a:pt x="13" y="0"/>
                    </a:cubicBezTo>
                    <a:cubicBezTo>
                      <a:pt x="169" y="0"/>
                      <a:pt x="325" y="0"/>
                      <a:pt x="481" y="0"/>
                    </a:cubicBezTo>
                    <a:cubicBezTo>
                      <a:pt x="492" y="0"/>
                      <a:pt x="494" y="2"/>
                      <a:pt x="494" y="13"/>
                    </a:cubicBezTo>
                    <a:cubicBezTo>
                      <a:pt x="494" y="149"/>
                      <a:pt x="494" y="285"/>
                      <a:pt x="494" y="421"/>
                    </a:cubicBezTo>
                    <a:cubicBezTo>
                      <a:pt x="494" y="423"/>
                      <a:pt x="494" y="424"/>
                      <a:pt x="494" y="426"/>
                    </a:cubicBezTo>
                    <a:cubicBezTo>
                      <a:pt x="493" y="430"/>
                      <a:pt x="491" y="433"/>
                      <a:pt x="486" y="433"/>
                    </a:cubicBezTo>
                    <a:cubicBezTo>
                      <a:pt x="482" y="433"/>
                      <a:pt x="479" y="430"/>
                      <a:pt x="479" y="426"/>
                    </a:cubicBezTo>
                    <a:cubicBezTo>
                      <a:pt x="478" y="424"/>
                      <a:pt x="479" y="422"/>
                      <a:pt x="479" y="420"/>
                    </a:cubicBezTo>
                    <a:cubicBezTo>
                      <a:pt x="479" y="355"/>
                      <a:pt x="479" y="290"/>
                      <a:pt x="479" y="224"/>
                    </a:cubicBezTo>
                    <a:cubicBezTo>
                      <a:pt x="479" y="222"/>
                      <a:pt x="479" y="220"/>
                      <a:pt x="479" y="217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AD2A8A59-8E2B-4A4F-803B-46A98CA31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0213" y="211138"/>
                <a:ext cx="192088" cy="193675"/>
              </a:xfrm>
              <a:custGeom>
                <a:avLst/>
                <a:gdLst>
                  <a:gd name="T0" fmla="*/ 46 w 92"/>
                  <a:gd name="T1" fmla="*/ 0 h 93"/>
                  <a:gd name="T2" fmla="*/ 92 w 92"/>
                  <a:gd name="T3" fmla="*/ 46 h 93"/>
                  <a:gd name="T4" fmla="*/ 46 w 92"/>
                  <a:gd name="T5" fmla="*/ 93 h 93"/>
                  <a:gd name="T6" fmla="*/ 0 w 92"/>
                  <a:gd name="T7" fmla="*/ 45 h 93"/>
                  <a:gd name="T8" fmla="*/ 46 w 92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3">
                    <a:moveTo>
                      <a:pt x="46" y="0"/>
                    </a:moveTo>
                    <a:cubicBezTo>
                      <a:pt x="72" y="1"/>
                      <a:pt x="92" y="21"/>
                      <a:pt x="92" y="46"/>
                    </a:cubicBezTo>
                    <a:cubicBezTo>
                      <a:pt x="92" y="72"/>
                      <a:pt x="72" y="93"/>
                      <a:pt x="46" y="93"/>
                    </a:cubicBezTo>
                    <a:cubicBezTo>
                      <a:pt x="20" y="93"/>
                      <a:pt x="0" y="72"/>
                      <a:pt x="0" y="45"/>
                    </a:cubicBezTo>
                    <a:cubicBezTo>
                      <a:pt x="0" y="20"/>
                      <a:pt x="21" y="0"/>
                      <a:pt x="46" y="0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AD74BECC-8D5D-40F2-BA3D-466363C6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5125" y="531813"/>
                <a:ext cx="225425" cy="454025"/>
              </a:xfrm>
              <a:custGeom>
                <a:avLst/>
                <a:gdLst>
                  <a:gd name="T0" fmla="*/ 46 w 108"/>
                  <a:gd name="T1" fmla="*/ 202 h 217"/>
                  <a:gd name="T2" fmla="*/ 46 w 108"/>
                  <a:gd name="T3" fmla="*/ 155 h 217"/>
                  <a:gd name="T4" fmla="*/ 23 w 108"/>
                  <a:gd name="T5" fmla="*/ 155 h 217"/>
                  <a:gd name="T6" fmla="*/ 0 w 108"/>
                  <a:gd name="T7" fmla="*/ 131 h 217"/>
                  <a:gd name="T8" fmla="*/ 0 w 108"/>
                  <a:gd name="T9" fmla="*/ 10 h 217"/>
                  <a:gd name="T10" fmla="*/ 9 w 108"/>
                  <a:gd name="T11" fmla="*/ 1 h 217"/>
                  <a:gd name="T12" fmla="*/ 15 w 108"/>
                  <a:gd name="T13" fmla="*/ 11 h 217"/>
                  <a:gd name="T14" fmla="*/ 15 w 108"/>
                  <a:gd name="T15" fmla="*/ 119 h 217"/>
                  <a:gd name="T16" fmla="*/ 15 w 108"/>
                  <a:gd name="T17" fmla="*/ 130 h 217"/>
                  <a:gd name="T18" fmla="*/ 25 w 108"/>
                  <a:gd name="T19" fmla="*/ 140 h 217"/>
                  <a:gd name="T20" fmla="*/ 97 w 108"/>
                  <a:gd name="T21" fmla="*/ 140 h 217"/>
                  <a:gd name="T22" fmla="*/ 103 w 108"/>
                  <a:gd name="T23" fmla="*/ 140 h 217"/>
                  <a:gd name="T24" fmla="*/ 108 w 108"/>
                  <a:gd name="T25" fmla="*/ 149 h 217"/>
                  <a:gd name="T26" fmla="*/ 100 w 108"/>
                  <a:gd name="T27" fmla="*/ 155 h 217"/>
                  <a:gd name="T28" fmla="*/ 69 w 108"/>
                  <a:gd name="T29" fmla="*/ 155 h 217"/>
                  <a:gd name="T30" fmla="*/ 62 w 108"/>
                  <a:gd name="T31" fmla="*/ 155 h 217"/>
                  <a:gd name="T32" fmla="*/ 62 w 108"/>
                  <a:gd name="T33" fmla="*/ 202 h 217"/>
                  <a:gd name="T34" fmla="*/ 74 w 108"/>
                  <a:gd name="T35" fmla="*/ 202 h 217"/>
                  <a:gd name="T36" fmla="*/ 84 w 108"/>
                  <a:gd name="T37" fmla="*/ 202 h 217"/>
                  <a:gd name="T38" fmla="*/ 92 w 108"/>
                  <a:gd name="T39" fmla="*/ 210 h 217"/>
                  <a:gd name="T40" fmla="*/ 84 w 108"/>
                  <a:gd name="T41" fmla="*/ 217 h 217"/>
                  <a:gd name="T42" fmla="*/ 71 w 108"/>
                  <a:gd name="T43" fmla="*/ 217 h 217"/>
                  <a:gd name="T44" fmla="*/ 29 w 108"/>
                  <a:gd name="T45" fmla="*/ 217 h 217"/>
                  <a:gd name="T46" fmla="*/ 22 w 108"/>
                  <a:gd name="T47" fmla="*/ 217 h 217"/>
                  <a:gd name="T48" fmla="*/ 16 w 108"/>
                  <a:gd name="T49" fmla="*/ 209 h 217"/>
                  <a:gd name="T50" fmla="*/ 23 w 108"/>
                  <a:gd name="T51" fmla="*/ 202 h 217"/>
                  <a:gd name="T52" fmla="*/ 46 w 108"/>
                  <a:gd name="T53" fmla="*/ 20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217">
                    <a:moveTo>
                      <a:pt x="46" y="202"/>
                    </a:moveTo>
                    <a:cubicBezTo>
                      <a:pt x="46" y="186"/>
                      <a:pt x="46" y="171"/>
                      <a:pt x="46" y="155"/>
                    </a:cubicBezTo>
                    <a:cubicBezTo>
                      <a:pt x="38" y="155"/>
                      <a:pt x="31" y="155"/>
                      <a:pt x="23" y="155"/>
                    </a:cubicBezTo>
                    <a:cubicBezTo>
                      <a:pt x="10" y="155"/>
                      <a:pt x="0" y="145"/>
                      <a:pt x="0" y="131"/>
                    </a:cubicBezTo>
                    <a:cubicBezTo>
                      <a:pt x="0" y="91"/>
                      <a:pt x="0" y="51"/>
                      <a:pt x="0" y="10"/>
                    </a:cubicBezTo>
                    <a:cubicBezTo>
                      <a:pt x="0" y="4"/>
                      <a:pt x="4" y="0"/>
                      <a:pt x="9" y="1"/>
                    </a:cubicBezTo>
                    <a:cubicBezTo>
                      <a:pt x="14" y="2"/>
                      <a:pt x="15" y="6"/>
                      <a:pt x="15" y="11"/>
                    </a:cubicBezTo>
                    <a:cubicBezTo>
                      <a:pt x="15" y="47"/>
                      <a:pt x="15" y="83"/>
                      <a:pt x="15" y="119"/>
                    </a:cubicBezTo>
                    <a:cubicBezTo>
                      <a:pt x="15" y="123"/>
                      <a:pt x="15" y="126"/>
                      <a:pt x="15" y="130"/>
                    </a:cubicBezTo>
                    <a:cubicBezTo>
                      <a:pt x="15" y="137"/>
                      <a:pt x="18" y="140"/>
                      <a:pt x="25" y="140"/>
                    </a:cubicBezTo>
                    <a:cubicBezTo>
                      <a:pt x="49" y="140"/>
                      <a:pt x="73" y="140"/>
                      <a:pt x="97" y="140"/>
                    </a:cubicBezTo>
                    <a:cubicBezTo>
                      <a:pt x="99" y="140"/>
                      <a:pt x="101" y="140"/>
                      <a:pt x="103" y="140"/>
                    </a:cubicBezTo>
                    <a:cubicBezTo>
                      <a:pt x="107" y="142"/>
                      <a:pt x="108" y="145"/>
                      <a:pt x="108" y="149"/>
                    </a:cubicBezTo>
                    <a:cubicBezTo>
                      <a:pt x="107" y="153"/>
                      <a:pt x="104" y="155"/>
                      <a:pt x="100" y="155"/>
                    </a:cubicBezTo>
                    <a:cubicBezTo>
                      <a:pt x="90" y="155"/>
                      <a:pt x="79" y="155"/>
                      <a:pt x="69" y="155"/>
                    </a:cubicBezTo>
                    <a:cubicBezTo>
                      <a:pt x="67" y="155"/>
                      <a:pt x="65" y="155"/>
                      <a:pt x="62" y="155"/>
                    </a:cubicBezTo>
                    <a:cubicBezTo>
                      <a:pt x="62" y="171"/>
                      <a:pt x="62" y="186"/>
                      <a:pt x="62" y="202"/>
                    </a:cubicBezTo>
                    <a:cubicBezTo>
                      <a:pt x="66" y="202"/>
                      <a:pt x="70" y="202"/>
                      <a:pt x="74" y="202"/>
                    </a:cubicBezTo>
                    <a:cubicBezTo>
                      <a:pt x="78" y="202"/>
                      <a:pt x="81" y="201"/>
                      <a:pt x="84" y="202"/>
                    </a:cubicBezTo>
                    <a:cubicBezTo>
                      <a:pt x="90" y="202"/>
                      <a:pt x="93" y="205"/>
                      <a:pt x="92" y="210"/>
                    </a:cubicBezTo>
                    <a:cubicBezTo>
                      <a:pt x="92" y="214"/>
                      <a:pt x="89" y="217"/>
                      <a:pt x="84" y="217"/>
                    </a:cubicBezTo>
                    <a:cubicBezTo>
                      <a:pt x="80" y="217"/>
                      <a:pt x="76" y="217"/>
                      <a:pt x="71" y="217"/>
                    </a:cubicBezTo>
                    <a:cubicBezTo>
                      <a:pt x="57" y="217"/>
                      <a:pt x="43" y="217"/>
                      <a:pt x="29" y="217"/>
                    </a:cubicBezTo>
                    <a:cubicBezTo>
                      <a:pt x="27" y="217"/>
                      <a:pt x="25" y="217"/>
                      <a:pt x="22" y="217"/>
                    </a:cubicBezTo>
                    <a:cubicBezTo>
                      <a:pt x="18" y="216"/>
                      <a:pt x="16" y="214"/>
                      <a:pt x="16" y="209"/>
                    </a:cubicBezTo>
                    <a:cubicBezTo>
                      <a:pt x="16" y="205"/>
                      <a:pt x="18" y="202"/>
                      <a:pt x="23" y="202"/>
                    </a:cubicBezTo>
                    <a:cubicBezTo>
                      <a:pt x="30" y="202"/>
                      <a:pt x="38" y="202"/>
                      <a:pt x="46" y="202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s-ES"/>
              </a:p>
            </p:txBody>
          </p:sp>
        </p:grp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802773CE-9D82-4F2A-9003-E045ADA2D64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/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549571F2-EC65-483C-84EC-B98BF4A55CC9}"/>
              </a:ext>
            </a:extLst>
          </p:cNvPr>
          <p:cNvGrpSpPr/>
          <p:nvPr userDrawn="1"/>
        </p:nvGrpSpPr>
        <p:grpSpPr>
          <a:xfrm>
            <a:off x="-612576" y="2607700"/>
            <a:ext cx="2550732" cy="2210684"/>
            <a:chOff x="-904278" y="-196935"/>
            <a:chExt cx="3809474" cy="3301618"/>
          </a:xfrm>
          <a:solidFill>
            <a:srgbClr val="00B0F0">
              <a:alpha val="18000"/>
            </a:srgbClr>
          </a:solidFill>
        </p:grpSpPr>
        <p:sp>
          <p:nvSpPr>
            <p:cNvPr id="14" name="Triángulo isósceles 13">
              <a:extLst>
                <a:ext uri="{FF2B5EF4-FFF2-40B4-BE49-F238E27FC236}">
                  <a16:creationId xmlns:a16="http://schemas.microsoft.com/office/drawing/2014/main" id="{8DC5C463-B7D4-44E9-BCF8-D4A0E36F9923}"/>
                </a:ext>
              </a:extLst>
            </p:cNvPr>
            <p:cNvSpPr/>
            <p:nvPr/>
          </p:nvSpPr>
          <p:spPr>
            <a:xfrm rot="19800000">
              <a:off x="-904278" y="-196935"/>
              <a:ext cx="3202509" cy="27607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  <p:sp>
          <p:nvSpPr>
            <p:cNvPr id="15" name="Triángulo isósceles 14">
              <a:extLst>
                <a:ext uri="{FF2B5EF4-FFF2-40B4-BE49-F238E27FC236}">
                  <a16:creationId xmlns:a16="http://schemas.microsoft.com/office/drawing/2014/main" id="{435B20DF-0A14-48E2-A687-5EFC8ADE0B6F}"/>
                </a:ext>
              </a:extLst>
            </p:cNvPr>
            <p:cNvSpPr/>
            <p:nvPr/>
          </p:nvSpPr>
          <p:spPr>
            <a:xfrm rot="3600000">
              <a:off x="887196" y="1086684"/>
              <a:ext cx="2167481" cy="186851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</p:spTree>
    <p:extLst>
      <p:ext uri="{BB962C8B-B14F-4D97-AF65-F5344CB8AC3E}">
        <p14:creationId xmlns:p14="http://schemas.microsoft.com/office/powerpoint/2010/main" val="39277358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15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66830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73" r:id="rId3"/>
    <p:sldLayoutId id="2147483674" r:id="rId4"/>
    <p:sldLayoutId id="2147483675" r:id="rId5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75555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2" r:id="rId2"/>
    <p:sldLayoutId id="2147483661" r:id="rId3"/>
    <p:sldLayoutId id="2147483660" r:id="rId4"/>
    <p:sldLayoutId id="2147483662" r:id="rId5"/>
    <p:sldLayoutId id="2147483655" r:id="rId6"/>
    <p:sldLayoutId id="2147483663" r:id="rId7"/>
    <p:sldLayoutId id="2147483667" r:id="rId8"/>
    <p:sldLayoutId id="2147483664" r:id="rId9"/>
    <p:sldLayoutId id="2147483668" r:id="rId10"/>
    <p:sldLayoutId id="2147483669" r:id="rId11"/>
    <p:sldLayoutId id="2147483665" r:id="rId12"/>
    <p:sldLayoutId id="2147483670" r:id="rId13"/>
    <p:sldLayoutId id="2147483672" r:id="rId14"/>
    <p:sldLayoutId id="2147483656" r:id="rId15"/>
    <p:sldLayoutId id="2147483676" r:id="rId16"/>
    <p:sldLayoutId id="2147483677" r:id="rId17"/>
    <p:sldLayoutId id="2147483678" r:id="rId18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547107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4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2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grupo de personas que tienen una reunión">
            <a:extLst>
              <a:ext uri="{FF2B5EF4-FFF2-40B4-BE49-F238E27FC236}">
                <a16:creationId xmlns:a16="http://schemas.microsoft.com/office/drawing/2014/main" id="{4E86141E-151B-4964-A25F-4C2991FBB2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4564"/>
                    </a14:imgEffect>
                    <a14:imgEffect>
                      <a14:saturation sat="12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-296" y="-1"/>
            <a:ext cx="9144296" cy="5143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51F1B9B1-1C77-49D2-B9C6-A1729FE3F95B}"/>
              </a:ext>
            </a:extLst>
          </p:cNvPr>
          <p:cNvSpPr/>
          <p:nvPr/>
        </p:nvSpPr>
        <p:spPr>
          <a:xfrm>
            <a:off x="4611093" y="27781"/>
            <a:ext cx="4604610" cy="5143501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5313277" y="1940310"/>
            <a:ext cx="3200242" cy="522725"/>
          </a:xfrm>
          <a:solidFill>
            <a:schemeClr val="bg1"/>
          </a:solidFill>
        </p:spPr>
        <p:txBody>
          <a:bodyPr/>
          <a:lstStyle/>
          <a:p>
            <a:pPr lvl="0" rtl="1"/>
            <a:r>
              <a:rPr lang="fa-IR" altLang="ko-KR" sz="2800" dirty="0">
                <a:solidFill>
                  <a:srgbClr val="0070C0"/>
                </a:solidFill>
                <a:ea typeface="맑은 고딕" pitchFamily="50" charset="-127"/>
                <a:cs typeface="B Nazanin" panose="00000700000000000000" pitchFamily="2" charset="-78"/>
              </a:rPr>
              <a:t>تم: حسابرسی</a:t>
            </a:r>
            <a:endParaRPr lang="en-US" altLang="ko-KR" sz="2800" dirty="0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4932039" y="4536860"/>
            <a:ext cx="3776306" cy="662204"/>
          </a:xfrm>
        </p:spPr>
        <p:txBody>
          <a:bodyPr/>
          <a:lstStyle/>
          <a:p>
            <a:pPr rtl="1">
              <a:spcBef>
                <a:spcPts val="0"/>
              </a:spcBef>
              <a:defRPr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عنوان ارائه خود را در اینجا درج کنید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D7363178-CE25-4B44-B75B-99A59469C5D6}"/>
              </a:ext>
            </a:extLst>
          </p:cNvPr>
          <p:cNvSpPr txBox="1">
            <a:spLocks/>
          </p:cNvSpPr>
          <p:nvPr/>
        </p:nvSpPr>
        <p:spPr>
          <a:xfrm>
            <a:off x="4613333" y="890739"/>
            <a:ext cx="4396525" cy="735827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1" hangingPunct="1">
              <a:lnSpc>
                <a:spcPct val="100000"/>
              </a:lnSpc>
              <a:spcBef>
                <a:spcPct val="20000"/>
              </a:spcBef>
              <a:buFont typeface="Arial" pitchFamily="34" charset="0"/>
              <a:buNone/>
              <a:defRPr sz="36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1"/>
                </a:solidFill>
                <a:ea typeface="맑은 고딕" pitchFamily="50" charset="-127"/>
                <a:cs typeface="B Nazanin" panose="00000700000000000000" pitchFamily="2" charset="-78"/>
              </a:rPr>
              <a:t>قالب پاورپوینت حسابداری</a:t>
            </a:r>
            <a:endParaRPr lang="en-US" altLang="ko-KR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24FC5BD0-D992-4AA3-944D-A637A3A60EC0}"/>
              </a:ext>
            </a:extLst>
          </p:cNvPr>
          <p:cNvGrpSpPr/>
          <p:nvPr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chemeClr val="bg1"/>
          </a:solidFill>
        </p:grpSpPr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F001A943-CD46-4E64-9ED2-DBAE08DF6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73FF0A2C-6AEC-44E0-B328-3CCAA3E65D5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2" name="Triángulo isósceles 21">
            <a:extLst>
              <a:ext uri="{FF2B5EF4-FFF2-40B4-BE49-F238E27FC236}">
                <a16:creationId xmlns:a16="http://schemas.microsoft.com/office/drawing/2014/main" id="{7AC5B90C-382D-4133-8909-9462DF150D04}"/>
              </a:ext>
            </a:extLst>
          </p:cNvPr>
          <p:cNvSpPr/>
          <p:nvPr/>
        </p:nvSpPr>
        <p:spPr>
          <a:xfrm rot="19800000">
            <a:off x="-904278" y="-196935"/>
            <a:ext cx="3202509" cy="2760784"/>
          </a:xfrm>
          <a:prstGeom prst="triangle">
            <a:avLst/>
          </a:prstGeom>
          <a:solidFill>
            <a:srgbClr val="85D8DE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4" name="Triángulo isósceles 23">
            <a:extLst>
              <a:ext uri="{FF2B5EF4-FFF2-40B4-BE49-F238E27FC236}">
                <a16:creationId xmlns:a16="http://schemas.microsoft.com/office/drawing/2014/main" id="{25736E04-E8D3-4AE6-9C25-6D947044B79A}"/>
              </a:ext>
            </a:extLst>
          </p:cNvPr>
          <p:cNvSpPr/>
          <p:nvPr/>
        </p:nvSpPr>
        <p:spPr>
          <a:xfrm rot="18900000">
            <a:off x="5621507" y="2321053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Triángulo isósceles 24">
            <a:extLst>
              <a:ext uri="{FF2B5EF4-FFF2-40B4-BE49-F238E27FC236}">
                <a16:creationId xmlns:a16="http://schemas.microsoft.com/office/drawing/2014/main" id="{0DA4CFEC-574E-4E20-A4B6-81E9A0AF7F38}"/>
              </a:ext>
            </a:extLst>
          </p:cNvPr>
          <p:cNvSpPr/>
          <p:nvPr/>
        </p:nvSpPr>
        <p:spPr>
          <a:xfrm rot="3600000">
            <a:off x="841153" y="1098951"/>
            <a:ext cx="2167481" cy="1868518"/>
          </a:xfrm>
          <a:prstGeom prst="triangle">
            <a:avLst/>
          </a:prstGeom>
          <a:solidFill>
            <a:srgbClr val="85D8DE">
              <a:alpha val="1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E0040C44-B991-4E78-A7A7-17B49D5B246E}"/>
              </a:ext>
            </a:extLst>
          </p:cNvPr>
          <p:cNvSpPr>
            <a:spLocks noEditPoints="1"/>
          </p:cNvSpPr>
          <p:nvPr/>
        </p:nvSpPr>
        <p:spPr bwMode="auto">
          <a:xfrm>
            <a:off x="6057841" y="3001736"/>
            <a:ext cx="1635564" cy="1341316"/>
          </a:xfrm>
          <a:custGeom>
            <a:avLst/>
            <a:gdLst>
              <a:gd name="T0" fmla="*/ 742 w 1080"/>
              <a:gd name="T1" fmla="*/ 519 h 884"/>
              <a:gd name="T2" fmla="*/ 658 w 1080"/>
              <a:gd name="T3" fmla="*/ 614 h 884"/>
              <a:gd name="T4" fmla="*/ 586 w 1080"/>
              <a:gd name="T5" fmla="*/ 614 h 884"/>
              <a:gd name="T6" fmla="*/ 645 w 1080"/>
              <a:gd name="T7" fmla="*/ 759 h 884"/>
              <a:gd name="T8" fmla="*/ 741 w 1080"/>
              <a:gd name="T9" fmla="*/ 843 h 884"/>
              <a:gd name="T10" fmla="*/ 676 w 1080"/>
              <a:gd name="T11" fmla="*/ 849 h 884"/>
              <a:gd name="T12" fmla="*/ 629 w 1080"/>
              <a:gd name="T13" fmla="*/ 822 h 884"/>
              <a:gd name="T14" fmla="*/ 447 w 1080"/>
              <a:gd name="T15" fmla="*/ 829 h 884"/>
              <a:gd name="T16" fmla="*/ 394 w 1080"/>
              <a:gd name="T17" fmla="*/ 879 h 884"/>
              <a:gd name="T18" fmla="*/ 417 w 1080"/>
              <a:gd name="T19" fmla="*/ 771 h 884"/>
              <a:gd name="T20" fmla="*/ 520 w 1080"/>
              <a:gd name="T21" fmla="*/ 758 h 884"/>
              <a:gd name="T22" fmla="*/ 510 w 1080"/>
              <a:gd name="T23" fmla="*/ 614 h 884"/>
              <a:gd name="T24" fmla="*/ 366 w 1080"/>
              <a:gd name="T25" fmla="*/ 524 h 884"/>
              <a:gd name="T26" fmla="*/ 63 w 1080"/>
              <a:gd name="T27" fmla="*/ 519 h 884"/>
              <a:gd name="T28" fmla="*/ 63 w 1080"/>
              <a:gd name="T29" fmla="*/ 841 h 884"/>
              <a:gd name="T30" fmla="*/ 0 w 1080"/>
              <a:gd name="T31" fmla="*/ 849 h 884"/>
              <a:gd name="T32" fmla="*/ 29 w 1080"/>
              <a:gd name="T33" fmla="*/ 338 h 884"/>
              <a:gd name="T34" fmla="*/ 129 w 1080"/>
              <a:gd name="T35" fmla="*/ 105 h 884"/>
              <a:gd name="T36" fmla="*/ 241 w 1080"/>
              <a:gd name="T37" fmla="*/ 4 h 884"/>
              <a:gd name="T38" fmla="*/ 333 w 1080"/>
              <a:gd name="T39" fmla="*/ 172 h 884"/>
              <a:gd name="T40" fmla="*/ 167 w 1080"/>
              <a:gd name="T41" fmla="*/ 204 h 884"/>
              <a:gd name="T42" fmla="*/ 107 w 1080"/>
              <a:gd name="T43" fmla="*/ 334 h 884"/>
              <a:gd name="T44" fmla="*/ 366 w 1080"/>
              <a:gd name="T45" fmla="*/ 338 h 884"/>
              <a:gd name="T46" fmla="*/ 366 w 1080"/>
              <a:gd name="T47" fmla="*/ 141 h 884"/>
              <a:gd name="T48" fmla="*/ 500 w 1080"/>
              <a:gd name="T49" fmla="*/ 3 h 884"/>
              <a:gd name="T50" fmla="*/ 741 w 1080"/>
              <a:gd name="T51" fmla="*/ 140 h 884"/>
              <a:gd name="T52" fmla="*/ 741 w 1080"/>
              <a:gd name="T53" fmla="*/ 338 h 884"/>
              <a:gd name="T54" fmla="*/ 857 w 1080"/>
              <a:gd name="T55" fmla="*/ 276 h 884"/>
              <a:gd name="T56" fmla="*/ 882 w 1080"/>
              <a:gd name="T57" fmla="*/ 193 h 884"/>
              <a:gd name="T58" fmla="*/ 1042 w 1080"/>
              <a:gd name="T59" fmla="*/ 229 h 884"/>
              <a:gd name="T60" fmla="*/ 1026 w 1080"/>
              <a:gd name="T61" fmla="*/ 338 h 884"/>
              <a:gd name="T62" fmla="*/ 1080 w 1080"/>
              <a:gd name="T63" fmla="*/ 375 h 884"/>
              <a:gd name="T64" fmla="*/ 1048 w 1080"/>
              <a:gd name="T65" fmla="*/ 879 h 884"/>
              <a:gd name="T66" fmla="*/ 1015 w 1080"/>
              <a:gd name="T67" fmla="*/ 531 h 884"/>
              <a:gd name="T68" fmla="*/ 431 w 1080"/>
              <a:gd name="T69" fmla="*/ 338 h 884"/>
              <a:gd name="T70" fmla="*/ 676 w 1080"/>
              <a:gd name="T71" fmla="*/ 329 h 884"/>
              <a:gd name="T72" fmla="*/ 603 w 1080"/>
              <a:gd name="T73" fmla="*/ 68 h 884"/>
              <a:gd name="T74" fmla="*/ 431 w 1080"/>
              <a:gd name="T75" fmla="*/ 141 h 884"/>
              <a:gd name="T76" fmla="*/ 431 w 1080"/>
              <a:gd name="T77" fmla="*/ 338 h 884"/>
              <a:gd name="T78" fmla="*/ 63 w 1080"/>
              <a:gd name="T79" fmla="*/ 444 h 884"/>
              <a:gd name="T80" fmla="*/ 1005 w 1080"/>
              <a:gd name="T81" fmla="*/ 453 h 884"/>
              <a:gd name="T82" fmla="*/ 1014 w 1080"/>
              <a:gd name="T83" fmla="*/ 403 h 884"/>
              <a:gd name="T84" fmla="*/ 553 w 1080"/>
              <a:gd name="T85" fmla="*/ 518 h 884"/>
              <a:gd name="T86" fmla="*/ 431 w 1080"/>
              <a:gd name="T87" fmla="*/ 533 h 884"/>
              <a:gd name="T88" fmla="*/ 658 w 1080"/>
              <a:gd name="T89" fmla="*/ 550 h 884"/>
              <a:gd name="T90" fmla="*/ 658 w 1080"/>
              <a:gd name="T91" fmla="*/ 518 h 884"/>
              <a:gd name="T92" fmla="*/ 268 w 1080"/>
              <a:gd name="T93" fmla="*/ 138 h 884"/>
              <a:gd name="T94" fmla="*/ 235 w 1080"/>
              <a:gd name="T95" fmla="*/ 68 h 884"/>
              <a:gd name="T96" fmla="*/ 198 w 1080"/>
              <a:gd name="T97" fmla="*/ 138 h 884"/>
              <a:gd name="T98" fmla="*/ 920 w 1080"/>
              <a:gd name="T99" fmla="*/ 258 h 884"/>
              <a:gd name="T100" fmla="*/ 937 w 1080"/>
              <a:gd name="T101" fmla="*/ 338 h 884"/>
              <a:gd name="T102" fmla="*/ 961 w 1080"/>
              <a:gd name="T103" fmla="*/ 333 h 884"/>
              <a:gd name="T104" fmla="*/ 972 w 1080"/>
              <a:gd name="T105" fmla="*/ 258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80" h="884">
                <a:moveTo>
                  <a:pt x="1015" y="519"/>
                </a:moveTo>
                <a:cubicBezTo>
                  <a:pt x="923" y="519"/>
                  <a:pt x="832" y="519"/>
                  <a:pt x="742" y="519"/>
                </a:cubicBezTo>
                <a:cubicBezTo>
                  <a:pt x="740" y="533"/>
                  <a:pt x="740" y="547"/>
                  <a:pt x="736" y="560"/>
                </a:cubicBezTo>
                <a:cubicBezTo>
                  <a:pt x="725" y="594"/>
                  <a:pt x="696" y="614"/>
                  <a:pt x="658" y="614"/>
                </a:cubicBezTo>
                <a:cubicBezTo>
                  <a:pt x="637" y="615"/>
                  <a:pt x="617" y="614"/>
                  <a:pt x="596" y="614"/>
                </a:cubicBezTo>
                <a:cubicBezTo>
                  <a:pt x="593" y="614"/>
                  <a:pt x="590" y="614"/>
                  <a:pt x="586" y="614"/>
                </a:cubicBezTo>
                <a:cubicBezTo>
                  <a:pt x="586" y="662"/>
                  <a:pt x="586" y="710"/>
                  <a:pt x="586" y="758"/>
                </a:cubicBezTo>
                <a:cubicBezTo>
                  <a:pt x="606" y="758"/>
                  <a:pt x="625" y="757"/>
                  <a:pt x="645" y="759"/>
                </a:cubicBezTo>
                <a:cubicBezTo>
                  <a:pt x="674" y="761"/>
                  <a:pt x="699" y="771"/>
                  <a:pt x="719" y="793"/>
                </a:cubicBezTo>
                <a:cubicBezTo>
                  <a:pt x="732" y="807"/>
                  <a:pt x="740" y="824"/>
                  <a:pt x="741" y="843"/>
                </a:cubicBezTo>
                <a:cubicBezTo>
                  <a:pt x="742" y="861"/>
                  <a:pt x="729" y="877"/>
                  <a:pt x="712" y="879"/>
                </a:cubicBezTo>
                <a:cubicBezTo>
                  <a:pt x="693" y="880"/>
                  <a:pt x="678" y="868"/>
                  <a:pt x="676" y="849"/>
                </a:cubicBezTo>
                <a:cubicBezTo>
                  <a:pt x="675" y="837"/>
                  <a:pt x="664" y="827"/>
                  <a:pt x="647" y="824"/>
                </a:cubicBezTo>
                <a:cubicBezTo>
                  <a:pt x="641" y="823"/>
                  <a:pt x="635" y="822"/>
                  <a:pt x="629" y="822"/>
                </a:cubicBezTo>
                <a:cubicBezTo>
                  <a:pt x="579" y="822"/>
                  <a:pt x="528" y="822"/>
                  <a:pt x="477" y="823"/>
                </a:cubicBezTo>
                <a:cubicBezTo>
                  <a:pt x="467" y="823"/>
                  <a:pt x="457" y="825"/>
                  <a:pt x="447" y="829"/>
                </a:cubicBezTo>
                <a:cubicBezTo>
                  <a:pt x="438" y="832"/>
                  <a:pt x="432" y="839"/>
                  <a:pt x="430" y="851"/>
                </a:cubicBezTo>
                <a:cubicBezTo>
                  <a:pt x="428" y="869"/>
                  <a:pt x="412" y="880"/>
                  <a:pt x="394" y="879"/>
                </a:cubicBezTo>
                <a:cubicBezTo>
                  <a:pt x="378" y="877"/>
                  <a:pt x="365" y="862"/>
                  <a:pt x="366" y="844"/>
                </a:cubicBezTo>
                <a:cubicBezTo>
                  <a:pt x="368" y="809"/>
                  <a:pt x="388" y="786"/>
                  <a:pt x="417" y="771"/>
                </a:cubicBezTo>
                <a:cubicBezTo>
                  <a:pt x="436" y="761"/>
                  <a:pt x="457" y="758"/>
                  <a:pt x="478" y="758"/>
                </a:cubicBezTo>
                <a:cubicBezTo>
                  <a:pt x="492" y="758"/>
                  <a:pt x="506" y="758"/>
                  <a:pt x="520" y="758"/>
                </a:cubicBezTo>
                <a:cubicBezTo>
                  <a:pt x="520" y="710"/>
                  <a:pt x="520" y="663"/>
                  <a:pt x="520" y="615"/>
                </a:cubicBezTo>
                <a:cubicBezTo>
                  <a:pt x="517" y="615"/>
                  <a:pt x="514" y="615"/>
                  <a:pt x="510" y="614"/>
                </a:cubicBezTo>
                <a:cubicBezTo>
                  <a:pt x="486" y="614"/>
                  <a:pt x="462" y="616"/>
                  <a:pt x="438" y="613"/>
                </a:cubicBezTo>
                <a:cubicBezTo>
                  <a:pt x="392" y="609"/>
                  <a:pt x="361" y="570"/>
                  <a:pt x="366" y="524"/>
                </a:cubicBezTo>
                <a:cubicBezTo>
                  <a:pt x="366" y="523"/>
                  <a:pt x="367" y="521"/>
                  <a:pt x="367" y="519"/>
                </a:cubicBezTo>
                <a:cubicBezTo>
                  <a:pt x="266" y="519"/>
                  <a:pt x="165" y="519"/>
                  <a:pt x="63" y="519"/>
                </a:cubicBezTo>
                <a:cubicBezTo>
                  <a:pt x="63" y="523"/>
                  <a:pt x="63" y="527"/>
                  <a:pt x="63" y="530"/>
                </a:cubicBezTo>
                <a:cubicBezTo>
                  <a:pt x="63" y="634"/>
                  <a:pt x="63" y="738"/>
                  <a:pt x="63" y="841"/>
                </a:cubicBezTo>
                <a:cubicBezTo>
                  <a:pt x="63" y="860"/>
                  <a:pt x="55" y="872"/>
                  <a:pt x="41" y="877"/>
                </a:cubicBezTo>
                <a:cubicBezTo>
                  <a:pt x="22" y="884"/>
                  <a:pt x="0" y="868"/>
                  <a:pt x="0" y="849"/>
                </a:cubicBezTo>
                <a:cubicBezTo>
                  <a:pt x="1" y="689"/>
                  <a:pt x="0" y="529"/>
                  <a:pt x="0" y="369"/>
                </a:cubicBezTo>
                <a:cubicBezTo>
                  <a:pt x="0" y="351"/>
                  <a:pt x="10" y="340"/>
                  <a:pt x="29" y="338"/>
                </a:cubicBezTo>
                <a:cubicBezTo>
                  <a:pt x="32" y="338"/>
                  <a:pt x="36" y="335"/>
                  <a:pt x="37" y="332"/>
                </a:cubicBezTo>
                <a:cubicBezTo>
                  <a:pt x="68" y="256"/>
                  <a:pt x="99" y="181"/>
                  <a:pt x="129" y="105"/>
                </a:cubicBezTo>
                <a:cubicBezTo>
                  <a:pt x="132" y="97"/>
                  <a:pt x="134" y="88"/>
                  <a:pt x="136" y="79"/>
                </a:cubicBezTo>
                <a:cubicBezTo>
                  <a:pt x="147" y="32"/>
                  <a:pt x="192" y="0"/>
                  <a:pt x="241" y="4"/>
                </a:cubicBezTo>
                <a:cubicBezTo>
                  <a:pt x="288" y="7"/>
                  <a:pt x="328" y="45"/>
                  <a:pt x="332" y="92"/>
                </a:cubicBezTo>
                <a:cubicBezTo>
                  <a:pt x="334" y="119"/>
                  <a:pt x="333" y="146"/>
                  <a:pt x="333" y="172"/>
                </a:cubicBezTo>
                <a:cubicBezTo>
                  <a:pt x="332" y="191"/>
                  <a:pt x="318" y="204"/>
                  <a:pt x="298" y="204"/>
                </a:cubicBezTo>
                <a:cubicBezTo>
                  <a:pt x="254" y="204"/>
                  <a:pt x="210" y="204"/>
                  <a:pt x="167" y="204"/>
                </a:cubicBezTo>
                <a:cubicBezTo>
                  <a:pt x="162" y="204"/>
                  <a:pt x="159" y="204"/>
                  <a:pt x="157" y="209"/>
                </a:cubicBezTo>
                <a:cubicBezTo>
                  <a:pt x="140" y="250"/>
                  <a:pt x="123" y="292"/>
                  <a:pt x="107" y="334"/>
                </a:cubicBezTo>
                <a:cubicBezTo>
                  <a:pt x="106" y="335"/>
                  <a:pt x="106" y="336"/>
                  <a:pt x="106" y="338"/>
                </a:cubicBezTo>
                <a:cubicBezTo>
                  <a:pt x="193" y="338"/>
                  <a:pt x="279" y="338"/>
                  <a:pt x="366" y="338"/>
                </a:cubicBezTo>
                <a:cubicBezTo>
                  <a:pt x="366" y="334"/>
                  <a:pt x="366" y="331"/>
                  <a:pt x="366" y="327"/>
                </a:cubicBezTo>
                <a:cubicBezTo>
                  <a:pt x="366" y="265"/>
                  <a:pt x="366" y="203"/>
                  <a:pt x="366" y="141"/>
                </a:cubicBezTo>
                <a:cubicBezTo>
                  <a:pt x="366" y="69"/>
                  <a:pt x="412" y="15"/>
                  <a:pt x="483" y="4"/>
                </a:cubicBezTo>
                <a:cubicBezTo>
                  <a:pt x="489" y="3"/>
                  <a:pt x="494" y="3"/>
                  <a:pt x="500" y="3"/>
                </a:cubicBezTo>
                <a:cubicBezTo>
                  <a:pt x="535" y="3"/>
                  <a:pt x="569" y="3"/>
                  <a:pt x="603" y="3"/>
                </a:cubicBezTo>
                <a:cubicBezTo>
                  <a:pt x="682" y="3"/>
                  <a:pt x="740" y="61"/>
                  <a:pt x="741" y="140"/>
                </a:cubicBezTo>
                <a:cubicBezTo>
                  <a:pt x="741" y="202"/>
                  <a:pt x="741" y="265"/>
                  <a:pt x="741" y="327"/>
                </a:cubicBezTo>
                <a:cubicBezTo>
                  <a:pt x="741" y="331"/>
                  <a:pt x="741" y="334"/>
                  <a:pt x="741" y="338"/>
                </a:cubicBezTo>
                <a:cubicBezTo>
                  <a:pt x="783" y="338"/>
                  <a:pt x="824" y="338"/>
                  <a:pt x="866" y="338"/>
                </a:cubicBezTo>
                <a:cubicBezTo>
                  <a:pt x="863" y="317"/>
                  <a:pt x="860" y="296"/>
                  <a:pt x="857" y="276"/>
                </a:cubicBezTo>
                <a:cubicBezTo>
                  <a:pt x="854" y="261"/>
                  <a:pt x="852" y="245"/>
                  <a:pt x="850" y="230"/>
                </a:cubicBezTo>
                <a:cubicBezTo>
                  <a:pt x="847" y="210"/>
                  <a:pt x="861" y="193"/>
                  <a:pt x="882" y="193"/>
                </a:cubicBezTo>
                <a:cubicBezTo>
                  <a:pt x="924" y="193"/>
                  <a:pt x="967" y="193"/>
                  <a:pt x="1010" y="193"/>
                </a:cubicBezTo>
                <a:cubicBezTo>
                  <a:pt x="1030" y="193"/>
                  <a:pt x="1044" y="208"/>
                  <a:pt x="1042" y="229"/>
                </a:cubicBezTo>
                <a:cubicBezTo>
                  <a:pt x="1039" y="257"/>
                  <a:pt x="1034" y="285"/>
                  <a:pt x="1030" y="314"/>
                </a:cubicBezTo>
                <a:cubicBezTo>
                  <a:pt x="1029" y="321"/>
                  <a:pt x="1028" y="329"/>
                  <a:pt x="1026" y="338"/>
                </a:cubicBezTo>
                <a:cubicBezTo>
                  <a:pt x="1033" y="338"/>
                  <a:pt x="1038" y="338"/>
                  <a:pt x="1043" y="338"/>
                </a:cubicBezTo>
                <a:cubicBezTo>
                  <a:pt x="1067" y="338"/>
                  <a:pt x="1080" y="351"/>
                  <a:pt x="1080" y="375"/>
                </a:cubicBezTo>
                <a:cubicBezTo>
                  <a:pt x="1080" y="530"/>
                  <a:pt x="1080" y="685"/>
                  <a:pt x="1080" y="841"/>
                </a:cubicBezTo>
                <a:cubicBezTo>
                  <a:pt x="1080" y="864"/>
                  <a:pt x="1068" y="879"/>
                  <a:pt x="1048" y="879"/>
                </a:cubicBezTo>
                <a:cubicBezTo>
                  <a:pt x="1027" y="879"/>
                  <a:pt x="1015" y="864"/>
                  <a:pt x="1015" y="840"/>
                </a:cubicBezTo>
                <a:cubicBezTo>
                  <a:pt x="1015" y="737"/>
                  <a:pt x="1015" y="634"/>
                  <a:pt x="1015" y="531"/>
                </a:cubicBezTo>
                <a:cubicBezTo>
                  <a:pt x="1015" y="527"/>
                  <a:pt x="1015" y="524"/>
                  <a:pt x="1015" y="519"/>
                </a:cubicBezTo>
                <a:close/>
                <a:moveTo>
                  <a:pt x="431" y="338"/>
                </a:moveTo>
                <a:cubicBezTo>
                  <a:pt x="513" y="338"/>
                  <a:pt x="594" y="338"/>
                  <a:pt x="676" y="338"/>
                </a:cubicBezTo>
                <a:cubicBezTo>
                  <a:pt x="676" y="334"/>
                  <a:pt x="676" y="332"/>
                  <a:pt x="676" y="329"/>
                </a:cubicBezTo>
                <a:cubicBezTo>
                  <a:pt x="676" y="266"/>
                  <a:pt x="676" y="204"/>
                  <a:pt x="676" y="141"/>
                </a:cubicBezTo>
                <a:cubicBezTo>
                  <a:pt x="676" y="97"/>
                  <a:pt x="647" y="68"/>
                  <a:pt x="603" y="68"/>
                </a:cubicBezTo>
                <a:cubicBezTo>
                  <a:pt x="570" y="68"/>
                  <a:pt x="537" y="69"/>
                  <a:pt x="504" y="68"/>
                </a:cubicBezTo>
                <a:cubicBezTo>
                  <a:pt x="460" y="67"/>
                  <a:pt x="430" y="102"/>
                  <a:pt x="431" y="141"/>
                </a:cubicBezTo>
                <a:cubicBezTo>
                  <a:pt x="432" y="204"/>
                  <a:pt x="431" y="266"/>
                  <a:pt x="431" y="329"/>
                </a:cubicBezTo>
                <a:cubicBezTo>
                  <a:pt x="431" y="331"/>
                  <a:pt x="431" y="334"/>
                  <a:pt x="431" y="338"/>
                </a:cubicBezTo>
                <a:close/>
                <a:moveTo>
                  <a:pt x="63" y="403"/>
                </a:moveTo>
                <a:cubicBezTo>
                  <a:pt x="63" y="417"/>
                  <a:pt x="63" y="431"/>
                  <a:pt x="63" y="444"/>
                </a:cubicBezTo>
                <a:cubicBezTo>
                  <a:pt x="62" y="452"/>
                  <a:pt x="65" y="453"/>
                  <a:pt x="72" y="453"/>
                </a:cubicBezTo>
                <a:cubicBezTo>
                  <a:pt x="383" y="453"/>
                  <a:pt x="694" y="453"/>
                  <a:pt x="1005" y="453"/>
                </a:cubicBezTo>
                <a:cubicBezTo>
                  <a:pt x="1008" y="453"/>
                  <a:pt x="1011" y="453"/>
                  <a:pt x="1014" y="453"/>
                </a:cubicBezTo>
                <a:cubicBezTo>
                  <a:pt x="1014" y="436"/>
                  <a:pt x="1014" y="420"/>
                  <a:pt x="1014" y="403"/>
                </a:cubicBezTo>
                <a:cubicBezTo>
                  <a:pt x="697" y="403"/>
                  <a:pt x="381" y="403"/>
                  <a:pt x="63" y="403"/>
                </a:cubicBezTo>
                <a:close/>
                <a:moveTo>
                  <a:pt x="553" y="518"/>
                </a:moveTo>
                <a:cubicBezTo>
                  <a:pt x="518" y="518"/>
                  <a:pt x="483" y="518"/>
                  <a:pt x="448" y="518"/>
                </a:cubicBezTo>
                <a:cubicBezTo>
                  <a:pt x="437" y="518"/>
                  <a:pt x="431" y="523"/>
                  <a:pt x="431" y="533"/>
                </a:cubicBezTo>
                <a:cubicBezTo>
                  <a:pt x="431" y="544"/>
                  <a:pt x="437" y="550"/>
                  <a:pt x="449" y="550"/>
                </a:cubicBezTo>
                <a:cubicBezTo>
                  <a:pt x="518" y="550"/>
                  <a:pt x="588" y="550"/>
                  <a:pt x="658" y="550"/>
                </a:cubicBezTo>
                <a:cubicBezTo>
                  <a:pt x="669" y="550"/>
                  <a:pt x="676" y="543"/>
                  <a:pt x="676" y="534"/>
                </a:cubicBezTo>
                <a:cubicBezTo>
                  <a:pt x="676" y="524"/>
                  <a:pt x="669" y="518"/>
                  <a:pt x="658" y="518"/>
                </a:cubicBezTo>
                <a:cubicBezTo>
                  <a:pt x="623" y="518"/>
                  <a:pt x="588" y="518"/>
                  <a:pt x="553" y="518"/>
                </a:cubicBezTo>
                <a:close/>
                <a:moveTo>
                  <a:pt x="268" y="138"/>
                </a:moveTo>
                <a:cubicBezTo>
                  <a:pt x="268" y="125"/>
                  <a:pt x="269" y="113"/>
                  <a:pt x="268" y="100"/>
                </a:cubicBezTo>
                <a:cubicBezTo>
                  <a:pt x="267" y="83"/>
                  <a:pt x="252" y="69"/>
                  <a:pt x="235" y="68"/>
                </a:cubicBezTo>
                <a:cubicBezTo>
                  <a:pt x="217" y="67"/>
                  <a:pt x="201" y="78"/>
                  <a:pt x="199" y="96"/>
                </a:cubicBezTo>
                <a:cubicBezTo>
                  <a:pt x="197" y="110"/>
                  <a:pt x="198" y="124"/>
                  <a:pt x="198" y="138"/>
                </a:cubicBezTo>
                <a:cubicBezTo>
                  <a:pt x="221" y="138"/>
                  <a:pt x="244" y="138"/>
                  <a:pt x="268" y="138"/>
                </a:cubicBezTo>
                <a:close/>
                <a:moveTo>
                  <a:pt x="920" y="258"/>
                </a:moveTo>
                <a:cubicBezTo>
                  <a:pt x="923" y="284"/>
                  <a:pt x="927" y="309"/>
                  <a:pt x="931" y="333"/>
                </a:cubicBezTo>
                <a:cubicBezTo>
                  <a:pt x="931" y="335"/>
                  <a:pt x="935" y="338"/>
                  <a:pt x="937" y="338"/>
                </a:cubicBezTo>
                <a:cubicBezTo>
                  <a:pt x="945" y="338"/>
                  <a:pt x="953" y="336"/>
                  <a:pt x="961" y="335"/>
                </a:cubicBezTo>
                <a:cubicBezTo>
                  <a:pt x="961" y="335"/>
                  <a:pt x="961" y="333"/>
                  <a:pt x="961" y="333"/>
                </a:cubicBezTo>
                <a:cubicBezTo>
                  <a:pt x="964" y="314"/>
                  <a:pt x="967" y="296"/>
                  <a:pt x="970" y="278"/>
                </a:cubicBezTo>
                <a:cubicBezTo>
                  <a:pt x="971" y="271"/>
                  <a:pt x="971" y="265"/>
                  <a:pt x="972" y="258"/>
                </a:cubicBezTo>
                <a:cubicBezTo>
                  <a:pt x="954" y="258"/>
                  <a:pt x="938" y="258"/>
                  <a:pt x="920" y="258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solidFill>
                <a:srgbClr val="0070C0"/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upo 15">
            <a:extLst>
              <a:ext uri="{FF2B5EF4-FFF2-40B4-BE49-F238E27FC236}">
                <a16:creationId xmlns:a16="http://schemas.microsoft.com/office/drawing/2014/main" id="{474A172E-DE7B-4C4E-A7D0-B5CF1D16B622}"/>
              </a:ext>
            </a:extLst>
          </p:cNvPr>
          <p:cNvGrpSpPr/>
          <p:nvPr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bg1"/>
          </a:solidFill>
        </p:grpSpPr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48355C21-E8C1-4CAF-9C5F-C67FB3B13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6">
              <a:extLst>
                <a:ext uri="{FF2B5EF4-FFF2-40B4-BE49-F238E27FC236}">
                  <a16:creationId xmlns:a16="http://schemas.microsoft.com/office/drawing/2014/main" id="{A2B7909E-F6DA-4B81-AD9E-5CB92DCFA0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upo 34">
            <a:extLst>
              <a:ext uri="{FF2B5EF4-FFF2-40B4-BE49-F238E27FC236}">
                <a16:creationId xmlns:a16="http://schemas.microsoft.com/office/drawing/2014/main" id="{4282E936-ED98-1578-5D40-74639E1C0E55}"/>
              </a:ext>
            </a:extLst>
          </p:cNvPr>
          <p:cNvGrpSpPr/>
          <p:nvPr/>
        </p:nvGrpSpPr>
        <p:grpSpPr>
          <a:xfrm>
            <a:off x="2470448" y="2692938"/>
            <a:ext cx="2590152" cy="733400"/>
            <a:chOff x="2470448" y="2692938"/>
            <a:chExt cx="2590152" cy="733400"/>
          </a:xfrm>
        </p:grpSpPr>
        <p:sp>
          <p:nvSpPr>
            <p:cNvPr id="13" name="Oval 12"/>
            <p:cNvSpPr/>
            <p:nvPr/>
          </p:nvSpPr>
          <p:spPr>
            <a:xfrm>
              <a:off x="2470448" y="2692938"/>
              <a:ext cx="733400" cy="73340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3131840" y="2912851"/>
              <a:ext cx="1928760" cy="302769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2312680-9EF5-5914-D1B9-F9C1E2126F8E}"/>
              </a:ext>
            </a:extLst>
          </p:cNvPr>
          <p:cNvGrpSpPr/>
          <p:nvPr/>
        </p:nvGrpSpPr>
        <p:grpSpPr>
          <a:xfrm>
            <a:off x="2470448" y="1612818"/>
            <a:ext cx="2605608" cy="1207342"/>
            <a:chOff x="2470448" y="1612818"/>
            <a:chExt cx="2605608" cy="1207342"/>
          </a:xfrm>
        </p:grpSpPr>
        <p:grpSp>
          <p:nvGrpSpPr>
            <p:cNvPr id="4" name="Group 3"/>
            <p:cNvGrpSpPr/>
            <p:nvPr/>
          </p:nvGrpSpPr>
          <p:grpSpPr>
            <a:xfrm>
              <a:off x="3160116" y="1820181"/>
              <a:ext cx="1915940" cy="999979"/>
              <a:chOff x="3160116" y="1820181"/>
              <a:chExt cx="1915940" cy="999979"/>
            </a:xfrm>
            <a:solidFill>
              <a:schemeClr val="accent2"/>
            </a:solidFill>
          </p:grpSpPr>
          <p:sp>
            <p:nvSpPr>
              <p:cNvPr id="5" name="Rectangle 18"/>
              <p:cNvSpPr/>
              <p:nvPr/>
            </p:nvSpPr>
            <p:spPr>
              <a:xfrm>
                <a:off x="3923928" y="2509439"/>
                <a:ext cx="1152128" cy="310721"/>
              </a:xfrm>
              <a:custGeom>
                <a:avLst/>
                <a:gdLst>
                  <a:gd name="connsiteX0" fmla="*/ 0 w 1152128"/>
                  <a:gd name="connsiteY0" fmla="*/ 0 h 302769"/>
                  <a:gd name="connsiteX1" fmla="*/ 1152128 w 1152128"/>
                  <a:gd name="connsiteY1" fmla="*/ 0 h 302769"/>
                  <a:gd name="connsiteX2" fmla="*/ 1152128 w 1152128"/>
                  <a:gd name="connsiteY2" fmla="*/ 302769 h 302769"/>
                  <a:gd name="connsiteX3" fmla="*/ 0 w 1152128"/>
                  <a:gd name="connsiteY3" fmla="*/ 302769 h 302769"/>
                  <a:gd name="connsiteX4" fmla="*/ 0 w 1152128"/>
                  <a:gd name="connsiteY4" fmla="*/ 0 h 302769"/>
                  <a:gd name="connsiteX0" fmla="*/ 0 w 1152128"/>
                  <a:gd name="connsiteY0" fmla="*/ 0 h 310721"/>
                  <a:gd name="connsiteX1" fmla="*/ 1152128 w 1152128"/>
                  <a:gd name="connsiteY1" fmla="*/ 0 h 310721"/>
                  <a:gd name="connsiteX2" fmla="*/ 1152128 w 1152128"/>
                  <a:gd name="connsiteY2" fmla="*/ 302769 h 310721"/>
                  <a:gd name="connsiteX3" fmla="*/ 341907 w 1152128"/>
                  <a:gd name="connsiteY3" fmla="*/ 310721 h 310721"/>
                  <a:gd name="connsiteX4" fmla="*/ 0 w 1152128"/>
                  <a:gd name="connsiteY4" fmla="*/ 0 h 310721"/>
                  <a:gd name="connsiteX0" fmla="*/ 0 w 1152128"/>
                  <a:gd name="connsiteY0" fmla="*/ 0 h 310721"/>
                  <a:gd name="connsiteX1" fmla="*/ 1152128 w 1152128"/>
                  <a:gd name="connsiteY1" fmla="*/ 0 h 310721"/>
                  <a:gd name="connsiteX2" fmla="*/ 1152128 w 1152128"/>
                  <a:gd name="connsiteY2" fmla="*/ 302769 h 310721"/>
                  <a:gd name="connsiteX3" fmla="*/ 270345 w 1152128"/>
                  <a:gd name="connsiteY3" fmla="*/ 310721 h 310721"/>
                  <a:gd name="connsiteX4" fmla="*/ 0 w 1152128"/>
                  <a:gd name="connsiteY4" fmla="*/ 0 h 310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128" h="310721">
                    <a:moveTo>
                      <a:pt x="0" y="0"/>
                    </a:moveTo>
                    <a:lnTo>
                      <a:pt x="1152128" y="0"/>
                    </a:lnTo>
                    <a:lnTo>
                      <a:pt x="1152128" y="302769"/>
                    </a:lnTo>
                    <a:lnTo>
                      <a:pt x="270345" y="31072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6" name="Rectangle 26"/>
              <p:cNvSpPr/>
              <p:nvPr/>
            </p:nvSpPr>
            <p:spPr>
              <a:xfrm>
                <a:off x="3160116" y="1820181"/>
                <a:ext cx="1066212" cy="302769"/>
              </a:xfrm>
              <a:custGeom>
                <a:avLst/>
                <a:gdLst>
                  <a:gd name="connsiteX0" fmla="*/ 0 w 1066212"/>
                  <a:gd name="connsiteY0" fmla="*/ 0 h 302769"/>
                  <a:gd name="connsiteX1" fmla="*/ 1066212 w 1066212"/>
                  <a:gd name="connsiteY1" fmla="*/ 0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  <a:gd name="connsiteX0" fmla="*/ 0 w 1066212"/>
                  <a:gd name="connsiteY0" fmla="*/ 0 h 302769"/>
                  <a:gd name="connsiteX1" fmla="*/ 795868 w 1066212"/>
                  <a:gd name="connsiteY1" fmla="*/ 23854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  <a:gd name="connsiteX0" fmla="*/ 0 w 1066212"/>
                  <a:gd name="connsiteY0" fmla="*/ 0 h 302769"/>
                  <a:gd name="connsiteX1" fmla="*/ 795868 w 1066212"/>
                  <a:gd name="connsiteY1" fmla="*/ 0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212" h="302769">
                    <a:moveTo>
                      <a:pt x="0" y="0"/>
                    </a:moveTo>
                    <a:lnTo>
                      <a:pt x="795868" y="0"/>
                    </a:lnTo>
                    <a:lnTo>
                      <a:pt x="1066212" y="302769"/>
                    </a:lnTo>
                    <a:lnTo>
                      <a:pt x="0" y="3027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3923928" y="2122949"/>
                <a:ext cx="302400" cy="388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" name="Oval 11"/>
            <p:cNvSpPr/>
            <p:nvPr/>
          </p:nvSpPr>
          <p:spPr>
            <a:xfrm>
              <a:off x="2470448" y="1612818"/>
              <a:ext cx="733400" cy="733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upo 35">
            <a:extLst>
              <a:ext uri="{FF2B5EF4-FFF2-40B4-BE49-F238E27FC236}">
                <a16:creationId xmlns:a16="http://schemas.microsoft.com/office/drawing/2014/main" id="{528EB4BE-3E79-19EF-58AC-E1EA925C2CBB}"/>
              </a:ext>
            </a:extLst>
          </p:cNvPr>
          <p:cNvGrpSpPr/>
          <p:nvPr/>
        </p:nvGrpSpPr>
        <p:grpSpPr>
          <a:xfrm>
            <a:off x="2470448" y="3300029"/>
            <a:ext cx="2562650" cy="1206429"/>
            <a:chOff x="2470448" y="3300029"/>
            <a:chExt cx="2562650" cy="1206429"/>
          </a:xfrm>
        </p:grpSpPr>
        <p:grpSp>
          <p:nvGrpSpPr>
            <p:cNvPr id="8" name="Group 7"/>
            <p:cNvGrpSpPr/>
            <p:nvPr/>
          </p:nvGrpSpPr>
          <p:grpSpPr>
            <a:xfrm flipH="1">
              <a:off x="3117158" y="3300029"/>
              <a:ext cx="1915940" cy="999979"/>
              <a:chOff x="4313444" y="1103352"/>
              <a:chExt cx="1915940" cy="999979"/>
            </a:xfrm>
            <a:solidFill>
              <a:schemeClr val="accent4"/>
            </a:solidFill>
          </p:grpSpPr>
          <p:sp>
            <p:nvSpPr>
              <p:cNvPr id="9" name="Rectangle 18"/>
              <p:cNvSpPr/>
              <p:nvPr/>
            </p:nvSpPr>
            <p:spPr>
              <a:xfrm>
                <a:off x="5077256" y="1792610"/>
                <a:ext cx="1152128" cy="310721"/>
              </a:xfrm>
              <a:custGeom>
                <a:avLst/>
                <a:gdLst>
                  <a:gd name="connsiteX0" fmla="*/ 0 w 1152128"/>
                  <a:gd name="connsiteY0" fmla="*/ 0 h 302769"/>
                  <a:gd name="connsiteX1" fmla="*/ 1152128 w 1152128"/>
                  <a:gd name="connsiteY1" fmla="*/ 0 h 302769"/>
                  <a:gd name="connsiteX2" fmla="*/ 1152128 w 1152128"/>
                  <a:gd name="connsiteY2" fmla="*/ 302769 h 302769"/>
                  <a:gd name="connsiteX3" fmla="*/ 0 w 1152128"/>
                  <a:gd name="connsiteY3" fmla="*/ 302769 h 302769"/>
                  <a:gd name="connsiteX4" fmla="*/ 0 w 1152128"/>
                  <a:gd name="connsiteY4" fmla="*/ 0 h 302769"/>
                  <a:gd name="connsiteX0" fmla="*/ 0 w 1152128"/>
                  <a:gd name="connsiteY0" fmla="*/ 0 h 310721"/>
                  <a:gd name="connsiteX1" fmla="*/ 1152128 w 1152128"/>
                  <a:gd name="connsiteY1" fmla="*/ 0 h 310721"/>
                  <a:gd name="connsiteX2" fmla="*/ 1152128 w 1152128"/>
                  <a:gd name="connsiteY2" fmla="*/ 302769 h 310721"/>
                  <a:gd name="connsiteX3" fmla="*/ 341907 w 1152128"/>
                  <a:gd name="connsiteY3" fmla="*/ 310721 h 310721"/>
                  <a:gd name="connsiteX4" fmla="*/ 0 w 1152128"/>
                  <a:gd name="connsiteY4" fmla="*/ 0 h 310721"/>
                  <a:gd name="connsiteX0" fmla="*/ 0 w 1152128"/>
                  <a:gd name="connsiteY0" fmla="*/ 0 h 310721"/>
                  <a:gd name="connsiteX1" fmla="*/ 1152128 w 1152128"/>
                  <a:gd name="connsiteY1" fmla="*/ 0 h 310721"/>
                  <a:gd name="connsiteX2" fmla="*/ 1152128 w 1152128"/>
                  <a:gd name="connsiteY2" fmla="*/ 302769 h 310721"/>
                  <a:gd name="connsiteX3" fmla="*/ 270345 w 1152128"/>
                  <a:gd name="connsiteY3" fmla="*/ 310721 h 310721"/>
                  <a:gd name="connsiteX4" fmla="*/ 0 w 1152128"/>
                  <a:gd name="connsiteY4" fmla="*/ 0 h 310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2128" h="310721">
                    <a:moveTo>
                      <a:pt x="0" y="0"/>
                    </a:moveTo>
                    <a:lnTo>
                      <a:pt x="1152128" y="0"/>
                    </a:lnTo>
                    <a:lnTo>
                      <a:pt x="1152128" y="302769"/>
                    </a:lnTo>
                    <a:lnTo>
                      <a:pt x="270345" y="31072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Rectangle 26"/>
              <p:cNvSpPr/>
              <p:nvPr/>
            </p:nvSpPr>
            <p:spPr>
              <a:xfrm>
                <a:off x="4313444" y="1103352"/>
                <a:ext cx="1066212" cy="302769"/>
              </a:xfrm>
              <a:custGeom>
                <a:avLst/>
                <a:gdLst>
                  <a:gd name="connsiteX0" fmla="*/ 0 w 1066212"/>
                  <a:gd name="connsiteY0" fmla="*/ 0 h 302769"/>
                  <a:gd name="connsiteX1" fmla="*/ 1066212 w 1066212"/>
                  <a:gd name="connsiteY1" fmla="*/ 0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  <a:gd name="connsiteX0" fmla="*/ 0 w 1066212"/>
                  <a:gd name="connsiteY0" fmla="*/ 0 h 302769"/>
                  <a:gd name="connsiteX1" fmla="*/ 795868 w 1066212"/>
                  <a:gd name="connsiteY1" fmla="*/ 23854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  <a:gd name="connsiteX0" fmla="*/ 0 w 1066212"/>
                  <a:gd name="connsiteY0" fmla="*/ 0 h 302769"/>
                  <a:gd name="connsiteX1" fmla="*/ 795868 w 1066212"/>
                  <a:gd name="connsiteY1" fmla="*/ 0 h 302769"/>
                  <a:gd name="connsiteX2" fmla="*/ 1066212 w 1066212"/>
                  <a:gd name="connsiteY2" fmla="*/ 302769 h 302769"/>
                  <a:gd name="connsiteX3" fmla="*/ 0 w 1066212"/>
                  <a:gd name="connsiteY3" fmla="*/ 302769 h 302769"/>
                  <a:gd name="connsiteX4" fmla="*/ 0 w 1066212"/>
                  <a:gd name="connsiteY4" fmla="*/ 0 h 30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212" h="302769">
                    <a:moveTo>
                      <a:pt x="0" y="0"/>
                    </a:moveTo>
                    <a:lnTo>
                      <a:pt x="795868" y="0"/>
                    </a:lnTo>
                    <a:lnTo>
                      <a:pt x="1066212" y="302769"/>
                    </a:lnTo>
                    <a:lnTo>
                      <a:pt x="0" y="30276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>
              <a:xfrm>
                <a:off x="5077256" y="1406120"/>
                <a:ext cx="302400" cy="38896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4" name="Oval 13"/>
            <p:cNvSpPr/>
            <p:nvPr/>
          </p:nvSpPr>
          <p:spPr>
            <a:xfrm>
              <a:off x="2470448" y="3773058"/>
              <a:ext cx="733400" cy="733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30"/>
          <p:cNvSpPr>
            <a:spLocks noChangeAspect="1"/>
          </p:cNvSpPr>
          <p:nvPr/>
        </p:nvSpPr>
        <p:spPr>
          <a:xfrm>
            <a:off x="2697173" y="2911272"/>
            <a:ext cx="279951" cy="279133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Oval 7"/>
          <p:cNvSpPr>
            <a:spLocks noChangeAspect="1"/>
          </p:cNvSpPr>
          <p:nvPr/>
        </p:nvSpPr>
        <p:spPr>
          <a:xfrm>
            <a:off x="2676898" y="3979509"/>
            <a:ext cx="320500" cy="3204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ounded Rectangle 27"/>
          <p:cNvSpPr>
            <a:spLocks noChangeAspect="1"/>
          </p:cNvSpPr>
          <p:nvPr/>
        </p:nvSpPr>
        <p:spPr>
          <a:xfrm>
            <a:off x="2682376" y="1852681"/>
            <a:ext cx="309544" cy="237771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39264" y="1431216"/>
            <a:ext cx="1859808" cy="1080700"/>
            <a:chOff x="3017859" y="4310610"/>
            <a:chExt cx="1870812" cy="1080700"/>
          </a:xfrm>
        </p:grpSpPr>
        <p:sp>
          <p:nvSpPr>
            <p:cNvPr id="19" name="TextBox 18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39264" y="2510488"/>
            <a:ext cx="1859808" cy="1080700"/>
            <a:chOff x="3017859" y="4310610"/>
            <a:chExt cx="1870812" cy="1080700"/>
          </a:xfrm>
        </p:grpSpPr>
        <p:sp>
          <p:nvSpPr>
            <p:cNvPr id="22" name="TextBox 21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39264" y="3599408"/>
            <a:ext cx="1859808" cy="1080700"/>
            <a:chOff x="3017859" y="4310610"/>
            <a:chExt cx="1870812" cy="1080700"/>
          </a:xfrm>
        </p:grpSpPr>
        <p:sp>
          <p:nvSpPr>
            <p:cNvPr id="25" name="TextBox 24"/>
            <p:cNvSpPr txBox="1"/>
            <p:nvPr/>
          </p:nvSpPr>
          <p:spPr>
            <a:xfrm>
              <a:off x="3021856" y="4560313"/>
              <a:ext cx="186681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Pentagon 26"/>
          <p:cNvSpPr/>
          <p:nvPr/>
        </p:nvSpPr>
        <p:spPr>
          <a:xfrm>
            <a:off x="5796136" y="2509439"/>
            <a:ext cx="1122424" cy="1109594"/>
          </a:xfrm>
          <a:prstGeom prst="homePlate">
            <a:avLst>
              <a:gd name="adj" fmla="val 38355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4379131" y="1942427"/>
            <a:ext cx="2197331" cy="219733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Chevron 29"/>
          <p:cNvSpPr/>
          <p:nvPr/>
        </p:nvSpPr>
        <p:spPr>
          <a:xfrm>
            <a:off x="6549604" y="2505230"/>
            <a:ext cx="614684" cy="1113803"/>
          </a:xfrm>
          <a:prstGeom prst="chevron">
            <a:avLst>
              <a:gd name="adj" fmla="val 71435"/>
            </a:avLst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308304" y="2523885"/>
            <a:ext cx="1512168" cy="1173033"/>
            <a:chOff x="3017859" y="4310610"/>
            <a:chExt cx="1870812" cy="1173033"/>
          </a:xfrm>
        </p:grpSpPr>
        <p:sp>
          <p:nvSpPr>
            <p:cNvPr id="32" name="TextBox 31"/>
            <p:cNvSpPr txBox="1"/>
            <p:nvPr/>
          </p:nvSpPr>
          <p:spPr>
            <a:xfrm>
              <a:off x="3021856" y="4467980"/>
              <a:ext cx="1866815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017859" y="4310610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3" name="Grupo 52">
            <a:extLst>
              <a:ext uri="{FF2B5EF4-FFF2-40B4-BE49-F238E27FC236}">
                <a16:creationId xmlns:a16="http://schemas.microsoft.com/office/drawing/2014/main" id="{EB7BE58F-0BD7-459F-8C12-5DAC15AB6446}"/>
              </a:ext>
            </a:extLst>
          </p:cNvPr>
          <p:cNvGrpSpPr/>
          <p:nvPr/>
        </p:nvGrpSpPr>
        <p:grpSpPr>
          <a:xfrm>
            <a:off x="4772208" y="2364811"/>
            <a:ext cx="1463675" cy="1408113"/>
            <a:chOff x="4772208" y="2364811"/>
            <a:chExt cx="1463675" cy="1408113"/>
          </a:xfrm>
        </p:grpSpPr>
        <p:sp>
          <p:nvSpPr>
            <p:cNvPr id="50" name="Freeform 12">
              <a:extLst>
                <a:ext uri="{FF2B5EF4-FFF2-40B4-BE49-F238E27FC236}">
                  <a16:creationId xmlns:a16="http://schemas.microsoft.com/office/drawing/2014/main" id="{21A29DCD-AC2A-489A-BF6F-A6DC62443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683" y="2425136"/>
              <a:ext cx="1346200" cy="1347788"/>
            </a:xfrm>
            <a:custGeom>
              <a:avLst/>
              <a:gdLst>
                <a:gd name="T0" fmla="*/ 170 w 355"/>
                <a:gd name="T1" fmla="*/ 170 h 355"/>
                <a:gd name="T2" fmla="*/ 200 w 355"/>
                <a:gd name="T3" fmla="*/ 170 h 355"/>
                <a:gd name="T4" fmla="*/ 200 w 355"/>
                <a:gd name="T5" fmla="*/ 123 h 355"/>
                <a:gd name="T6" fmla="*/ 194 w 355"/>
                <a:gd name="T7" fmla="*/ 123 h 355"/>
                <a:gd name="T8" fmla="*/ 150 w 355"/>
                <a:gd name="T9" fmla="*/ 123 h 355"/>
                <a:gd name="T10" fmla="*/ 140 w 355"/>
                <a:gd name="T11" fmla="*/ 111 h 355"/>
                <a:gd name="T12" fmla="*/ 148 w 355"/>
                <a:gd name="T13" fmla="*/ 53 h 355"/>
                <a:gd name="T14" fmla="*/ 154 w 355"/>
                <a:gd name="T15" fmla="*/ 8 h 355"/>
                <a:gd name="T16" fmla="*/ 164 w 355"/>
                <a:gd name="T17" fmla="*/ 0 h 355"/>
                <a:gd name="T18" fmla="*/ 315 w 355"/>
                <a:gd name="T19" fmla="*/ 0 h 355"/>
                <a:gd name="T20" fmla="*/ 324 w 355"/>
                <a:gd name="T21" fmla="*/ 10 h 355"/>
                <a:gd name="T22" fmla="*/ 309 w 355"/>
                <a:gd name="T23" fmla="*/ 114 h 355"/>
                <a:gd name="T24" fmla="*/ 298 w 355"/>
                <a:gd name="T25" fmla="*/ 123 h 355"/>
                <a:gd name="T26" fmla="*/ 253 w 355"/>
                <a:gd name="T27" fmla="*/ 123 h 355"/>
                <a:gd name="T28" fmla="*/ 247 w 355"/>
                <a:gd name="T29" fmla="*/ 124 h 355"/>
                <a:gd name="T30" fmla="*/ 247 w 355"/>
                <a:gd name="T31" fmla="*/ 170 h 355"/>
                <a:gd name="T32" fmla="*/ 274 w 355"/>
                <a:gd name="T33" fmla="*/ 170 h 355"/>
                <a:gd name="T34" fmla="*/ 340 w 355"/>
                <a:gd name="T35" fmla="*/ 170 h 355"/>
                <a:gd name="T36" fmla="*/ 348 w 355"/>
                <a:gd name="T37" fmla="*/ 170 h 355"/>
                <a:gd name="T38" fmla="*/ 355 w 355"/>
                <a:gd name="T39" fmla="*/ 177 h 355"/>
                <a:gd name="T40" fmla="*/ 347 w 355"/>
                <a:gd name="T41" fmla="*/ 185 h 355"/>
                <a:gd name="T42" fmla="*/ 324 w 355"/>
                <a:gd name="T43" fmla="*/ 185 h 355"/>
                <a:gd name="T44" fmla="*/ 324 w 355"/>
                <a:gd name="T45" fmla="*/ 193 h 355"/>
                <a:gd name="T46" fmla="*/ 324 w 355"/>
                <a:gd name="T47" fmla="*/ 344 h 355"/>
                <a:gd name="T48" fmla="*/ 324 w 355"/>
                <a:gd name="T49" fmla="*/ 347 h 355"/>
                <a:gd name="T50" fmla="*/ 316 w 355"/>
                <a:gd name="T51" fmla="*/ 355 h 355"/>
                <a:gd name="T52" fmla="*/ 309 w 355"/>
                <a:gd name="T53" fmla="*/ 347 h 355"/>
                <a:gd name="T54" fmla="*/ 309 w 355"/>
                <a:gd name="T55" fmla="*/ 338 h 355"/>
                <a:gd name="T56" fmla="*/ 309 w 355"/>
                <a:gd name="T57" fmla="*/ 193 h 355"/>
                <a:gd name="T58" fmla="*/ 309 w 355"/>
                <a:gd name="T59" fmla="*/ 185 h 355"/>
                <a:gd name="T60" fmla="*/ 301 w 355"/>
                <a:gd name="T61" fmla="*/ 185 h 355"/>
                <a:gd name="T62" fmla="*/ 120 w 355"/>
                <a:gd name="T63" fmla="*/ 185 h 355"/>
                <a:gd name="T64" fmla="*/ 94 w 355"/>
                <a:gd name="T65" fmla="*/ 180 h 355"/>
                <a:gd name="T66" fmla="*/ 77 w 355"/>
                <a:gd name="T67" fmla="*/ 173 h 355"/>
                <a:gd name="T68" fmla="*/ 77 w 355"/>
                <a:gd name="T69" fmla="*/ 198 h 355"/>
                <a:gd name="T70" fmla="*/ 82 w 355"/>
                <a:gd name="T71" fmla="*/ 200 h 355"/>
                <a:gd name="T72" fmla="*/ 120 w 355"/>
                <a:gd name="T73" fmla="*/ 201 h 355"/>
                <a:gd name="T74" fmla="*/ 160 w 355"/>
                <a:gd name="T75" fmla="*/ 233 h 355"/>
                <a:gd name="T76" fmla="*/ 184 w 355"/>
                <a:gd name="T77" fmla="*/ 341 h 355"/>
                <a:gd name="T78" fmla="*/ 173 w 355"/>
                <a:gd name="T79" fmla="*/ 355 h 355"/>
                <a:gd name="T80" fmla="*/ 135 w 355"/>
                <a:gd name="T81" fmla="*/ 355 h 355"/>
                <a:gd name="T82" fmla="*/ 123 w 355"/>
                <a:gd name="T83" fmla="*/ 346 h 355"/>
                <a:gd name="T84" fmla="*/ 97 w 355"/>
                <a:gd name="T85" fmla="*/ 268 h 355"/>
                <a:gd name="T86" fmla="*/ 89 w 355"/>
                <a:gd name="T87" fmla="*/ 262 h 355"/>
                <a:gd name="T88" fmla="*/ 40 w 355"/>
                <a:gd name="T89" fmla="*/ 262 h 355"/>
                <a:gd name="T90" fmla="*/ 0 w 355"/>
                <a:gd name="T91" fmla="*/ 222 h 355"/>
                <a:gd name="T92" fmla="*/ 0 w 355"/>
                <a:gd name="T93" fmla="*/ 118 h 355"/>
                <a:gd name="T94" fmla="*/ 26 w 355"/>
                <a:gd name="T95" fmla="*/ 93 h 355"/>
                <a:gd name="T96" fmla="*/ 67 w 355"/>
                <a:gd name="T97" fmla="*/ 93 h 355"/>
                <a:gd name="T98" fmla="*/ 77 w 355"/>
                <a:gd name="T99" fmla="*/ 97 h 355"/>
                <a:gd name="T100" fmla="*/ 109 w 355"/>
                <a:gd name="T101" fmla="*/ 135 h 355"/>
                <a:gd name="T102" fmla="*/ 116 w 355"/>
                <a:gd name="T103" fmla="*/ 139 h 355"/>
                <a:gd name="T104" fmla="*/ 144 w 355"/>
                <a:gd name="T105" fmla="*/ 139 h 355"/>
                <a:gd name="T106" fmla="*/ 170 w 355"/>
                <a:gd name="T107" fmla="*/ 164 h 355"/>
                <a:gd name="T108" fmla="*/ 170 w 355"/>
                <a:gd name="T109" fmla="*/ 170 h 355"/>
                <a:gd name="T110" fmla="*/ 231 w 355"/>
                <a:gd name="T111" fmla="*/ 170 h 355"/>
                <a:gd name="T112" fmla="*/ 231 w 355"/>
                <a:gd name="T113" fmla="*/ 123 h 355"/>
                <a:gd name="T114" fmla="*/ 219 w 355"/>
                <a:gd name="T115" fmla="*/ 123 h 355"/>
                <a:gd name="T116" fmla="*/ 216 w 355"/>
                <a:gd name="T117" fmla="*/ 126 h 355"/>
                <a:gd name="T118" fmla="*/ 216 w 355"/>
                <a:gd name="T119" fmla="*/ 170 h 355"/>
                <a:gd name="T120" fmla="*/ 231 w 355"/>
                <a:gd name="T121" fmla="*/ 17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5" h="355">
                  <a:moveTo>
                    <a:pt x="170" y="170"/>
                  </a:moveTo>
                  <a:cubicBezTo>
                    <a:pt x="180" y="170"/>
                    <a:pt x="190" y="170"/>
                    <a:pt x="200" y="170"/>
                  </a:cubicBezTo>
                  <a:cubicBezTo>
                    <a:pt x="200" y="154"/>
                    <a:pt x="200" y="139"/>
                    <a:pt x="200" y="123"/>
                  </a:cubicBezTo>
                  <a:cubicBezTo>
                    <a:pt x="198" y="123"/>
                    <a:pt x="196" y="123"/>
                    <a:pt x="194" y="123"/>
                  </a:cubicBezTo>
                  <a:cubicBezTo>
                    <a:pt x="179" y="123"/>
                    <a:pt x="165" y="123"/>
                    <a:pt x="150" y="123"/>
                  </a:cubicBezTo>
                  <a:cubicBezTo>
                    <a:pt x="141" y="123"/>
                    <a:pt x="138" y="120"/>
                    <a:pt x="140" y="111"/>
                  </a:cubicBezTo>
                  <a:cubicBezTo>
                    <a:pt x="142" y="92"/>
                    <a:pt x="145" y="73"/>
                    <a:pt x="148" y="53"/>
                  </a:cubicBezTo>
                  <a:cubicBezTo>
                    <a:pt x="150" y="38"/>
                    <a:pt x="152" y="23"/>
                    <a:pt x="154" y="8"/>
                  </a:cubicBezTo>
                  <a:cubicBezTo>
                    <a:pt x="155" y="2"/>
                    <a:pt x="158" y="0"/>
                    <a:pt x="164" y="0"/>
                  </a:cubicBezTo>
                  <a:cubicBezTo>
                    <a:pt x="214" y="0"/>
                    <a:pt x="265" y="0"/>
                    <a:pt x="315" y="0"/>
                  </a:cubicBezTo>
                  <a:cubicBezTo>
                    <a:pt x="322" y="0"/>
                    <a:pt x="325" y="3"/>
                    <a:pt x="324" y="10"/>
                  </a:cubicBezTo>
                  <a:cubicBezTo>
                    <a:pt x="319" y="44"/>
                    <a:pt x="314" y="79"/>
                    <a:pt x="309" y="114"/>
                  </a:cubicBezTo>
                  <a:cubicBezTo>
                    <a:pt x="308" y="122"/>
                    <a:pt x="306" y="123"/>
                    <a:pt x="298" y="123"/>
                  </a:cubicBezTo>
                  <a:cubicBezTo>
                    <a:pt x="283" y="123"/>
                    <a:pt x="268" y="123"/>
                    <a:pt x="253" y="123"/>
                  </a:cubicBezTo>
                  <a:cubicBezTo>
                    <a:pt x="251" y="123"/>
                    <a:pt x="249" y="123"/>
                    <a:pt x="247" y="124"/>
                  </a:cubicBezTo>
                  <a:cubicBezTo>
                    <a:pt x="247" y="139"/>
                    <a:pt x="247" y="154"/>
                    <a:pt x="247" y="170"/>
                  </a:cubicBezTo>
                  <a:cubicBezTo>
                    <a:pt x="256" y="170"/>
                    <a:pt x="265" y="170"/>
                    <a:pt x="274" y="170"/>
                  </a:cubicBezTo>
                  <a:cubicBezTo>
                    <a:pt x="296" y="170"/>
                    <a:pt x="318" y="170"/>
                    <a:pt x="340" y="170"/>
                  </a:cubicBezTo>
                  <a:cubicBezTo>
                    <a:pt x="342" y="170"/>
                    <a:pt x="345" y="170"/>
                    <a:pt x="348" y="170"/>
                  </a:cubicBezTo>
                  <a:cubicBezTo>
                    <a:pt x="352" y="170"/>
                    <a:pt x="355" y="172"/>
                    <a:pt x="355" y="177"/>
                  </a:cubicBezTo>
                  <a:cubicBezTo>
                    <a:pt x="355" y="182"/>
                    <a:pt x="352" y="185"/>
                    <a:pt x="347" y="185"/>
                  </a:cubicBezTo>
                  <a:cubicBezTo>
                    <a:pt x="340" y="185"/>
                    <a:pt x="333" y="185"/>
                    <a:pt x="324" y="185"/>
                  </a:cubicBezTo>
                  <a:cubicBezTo>
                    <a:pt x="324" y="188"/>
                    <a:pt x="324" y="190"/>
                    <a:pt x="324" y="193"/>
                  </a:cubicBezTo>
                  <a:cubicBezTo>
                    <a:pt x="324" y="243"/>
                    <a:pt x="324" y="293"/>
                    <a:pt x="324" y="344"/>
                  </a:cubicBezTo>
                  <a:cubicBezTo>
                    <a:pt x="324" y="345"/>
                    <a:pt x="324" y="346"/>
                    <a:pt x="324" y="347"/>
                  </a:cubicBezTo>
                  <a:cubicBezTo>
                    <a:pt x="324" y="352"/>
                    <a:pt x="321" y="355"/>
                    <a:pt x="316" y="355"/>
                  </a:cubicBezTo>
                  <a:cubicBezTo>
                    <a:pt x="312" y="354"/>
                    <a:pt x="309" y="352"/>
                    <a:pt x="309" y="347"/>
                  </a:cubicBezTo>
                  <a:cubicBezTo>
                    <a:pt x="309" y="344"/>
                    <a:pt x="309" y="341"/>
                    <a:pt x="309" y="338"/>
                  </a:cubicBezTo>
                  <a:cubicBezTo>
                    <a:pt x="309" y="289"/>
                    <a:pt x="309" y="241"/>
                    <a:pt x="309" y="193"/>
                  </a:cubicBezTo>
                  <a:cubicBezTo>
                    <a:pt x="309" y="191"/>
                    <a:pt x="309" y="188"/>
                    <a:pt x="309" y="185"/>
                  </a:cubicBezTo>
                  <a:cubicBezTo>
                    <a:pt x="306" y="185"/>
                    <a:pt x="304" y="185"/>
                    <a:pt x="301" y="185"/>
                  </a:cubicBezTo>
                  <a:cubicBezTo>
                    <a:pt x="241" y="185"/>
                    <a:pt x="180" y="185"/>
                    <a:pt x="120" y="185"/>
                  </a:cubicBezTo>
                  <a:cubicBezTo>
                    <a:pt x="111" y="185"/>
                    <a:pt x="102" y="184"/>
                    <a:pt x="94" y="180"/>
                  </a:cubicBezTo>
                  <a:cubicBezTo>
                    <a:pt x="88" y="177"/>
                    <a:pt x="83" y="176"/>
                    <a:pt x="77" y="173"/>
                  </a:cubicBezTo>
                  <a:cubicBezTo>
                    <a:pt x="77" y="182"/>
                    <a:pt x="77" y="190"/>
                    <a:pt x="77" y="198"/>
                  </a:cubicBezTo>
                  <a:cubicBezTo>
                    <a:pt x="77" y="199"/>
                    <a:pt x="80" y="200"/>
                    <a:pt x="82" y="200"/>
                  </a:cubicBezTo>
                  <a:cubicBezTo>
                    <a:pt x="95" y="201"/>
                    <a:pt x="107" y="200"/>
                    <a:pt x="120" y="201"/>
                  </a:cubicBezTo>
                  <a:cubicBezTo>
                    <a:pt x="141" y="201"/>
                    <a:pt x="155" y="212"/>
                    <a:pt x="160" y="233"/>
                  </a:cubicBezTo>
                  <a:cubicBezTo>
                    <a:pt x="168" y="269"/>
                    <a:pt x="176" y="305"/>
                    <a:pt x="184" y="341"/>
                  </a:cubicBezTo>
                  <a:cubicBezTo>
                    <a:pt x="186" y="352"/>
                    <a:pt x="184" y="355"/>
                    <a:pt x="173" y="355"/>
                  </a:cubicBezTo>
                  <a:cubicBezTo>
                    <a:pt x="160" y="355"/>
                    <a:pt x="148" y="355"/>
                    <a:pt x="135" y="355"/>
                  </a:cubicBezTo>
                  <a:cubicBezTo>
                    <a:pt x="127" y="355"/>
                    <a:pt x="125" y="354"/>
                    <a:pt x="123" y="346"/>
                  </a:cubicBezTo>
                  <a:cubicBezTo>
                    <a:pt x="114" y="320"/>
                    <a:pt x="105" y="294"/>
                    <a:pt x="97" y="268"/>
                  </a:cubicBezTo>
                  <a:cubicBezTo>
                    <a:pt x="95" y="264"/>
                    <a:pt x="94" y="262"/>
                    <a:pt x="89" y="262"/>
                  </a:cubicBezTo>
                  <a:cubicBezTo>
                    <a:pt x="73" y="262"/>
                    <a:pt x="57" y="262"/>
                    <a:pt x="40" y="262"/>
                  </a:cubicBezTo>
                  <a:cubicBezTo>
                    <a:pt x="16" y="262"/>
                    <a:pt x="0" y="246"/>
                    <a:pt x="0" y="222"/>
                  </a:cubicBezTo>
                  <a:cubicBezTo>
                    <a:pt x="0" y="187"/>
                    <a:pt x="0" y="153"/>
                    <a:pt x="0" y="118"/>
                  </a:cubicBezTo>
                  <a:cubicBezTo>
                    <a:pt x="0" y="101"/>
                    <a:pt x="9" y="93"/>
                    <a:pt x="26" y="93"/>
                  </a:cubicBezTo>
                  <a:cubicBezTo>
                    <a:pt x="40" y="93"/>
                    <a:pt x="53" y="92"/>
                    <a:pt x="67" y="93"/>
                  </a:cubicBezTo>
                  <a:cubicBezTo>
                    <a:pt x="70" y="93"/>
                    <a:pt x="75" y="95"/>
                    <a:pt x="77" y="97"/>
                  </a:cubicBezTo>
                  <a:cubicBezTo>
                    <a:pt x="88" y="110"/>
                    <a:pt x="98" y="123"/>
                    <a:pt x="109" y="135"/>
                  </a:cubicBezTo>
                  <a:cubicBezTo>
                    <a:pt x="110" y="137"/>
                    <a:pt x="114" y="139"/>
                    <a:pt x="116" y="139"/>
                  </a:cubicBezTo>
                  <a:cubicBezTo>
                    <a:pt x="126" y="139"/>
                    <a:pt x="135" y="139"/>
                    <a:pt x="144" y="139"/>
                  </a:cubicBezTo>
                  <a:cubicBezTo>
                    <a:pt x="160" y="139"/>
                    <a:pt x="169" y="148"/>
                    <a:pt x="170" y="164"/>
                  </a:cubicBezTo>
                  <a:cubicBezTo>
                    <a:pt x="170" y="165"/>
                    <a:pt x="170" y="167"/>
                    <a:pt x="170" y="170"/>
                  </a:cubicBezTo>
                  <a:close/>
                  <a:moveTo>
                    <a:pt x="231" y="170"/>
                  </a:moveTo>
                  <a:cubicBezTo>
                    <a:pt x="231" y="154"/>
                    <a:pt x="231" y="139"/>
                    <a:pt x="231" y="123"/>
                  </a:cubicBezTo>
                  <a:cubicBezTo>
                    <a:pt x="227" y="123"/>
                    <a:pt x="223" y="123"/>
                    <a:pt x="219" y="123"/>
                  </a:cubicBezTo>
                  <a:cubicBezTo>
                    <a:pt x="218" y="123"/>
                    <a:pt x="216" y="125"/>
                    <a:pt x="216" y="126"/>
                  </a:cubicBezTo>
                  <a:cubicBezTo>
                    <a:pt x="216" y="141"/>
                    <a:pt x="216" y="155"/>
                    <a:pt x="216" y="170"/>
                  </a:cubicBezTo>
                  <a:cubicBezTo>
                    <a:pt x="221" y="170"/>
                    <a:pt x="226" y="170"/>
                    <a:pt x="231" y="17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AC43EC62-F6EC-41D5-9E5F-7562DBA5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683" y="2364811"/>
              <a:ext cx="349250" cy="352425"/>
            </a:xfrm>
            <a:custGeom>
              <a:avLst/>
              <a:gdLst>
                <a:gd name="T0" fmla="*/ 46 w 92"/>
                <a:gd name="T1" fmla="*/ 0 h 93"/>
                <a:gd name="T2" fmla="*/ 92 w 92"/>
                <a:gd name="T3" fmla="*/ 46 h 93"/>
                <a:gd name="T4" fmla="*/ 46 w 92"/>
                <a:gd name="T5" fmla="*/ 93 h 93"/>
                <a:gd name="T6" fmla="*/ 0 w 92"/>
                <a:gd name="T7" fmla="*/ 45 h 93"/>
                <a:gd name="T8" fmla="*/ 46 w 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46" y="0"/>
                  </a:moveTo>
                  <a:cubicBezTo>
                    <a:pt x="72" y="1"/>
                    <a:pt x="92" y="21"/>
                    <a:pt x="92" y="46"/>
                  </a:cubicBezTo>
                  <a:cubicBezTo>
                    <a:pt x="92" y="72"/>
                    <a:pt x="72" y="93"/>
                    <a:pt x="46" y="93"/>
                  </a:cubicBezTo>
                  <a:cubicBezTo>
                    <a:pt x="20" y="93"/>
                    <a:pt x="0" y="72"/>
                    <a:pt x="0" y="45"/>
                  </a:cubicBezTo>
                  <a:cubicBezTo>
                    <a:pt x="0" y="20"/>
                    <a:pt x="21" y="0"/>
                    <a:pt x="4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37699163-B2EC-4FE9-8E42-2CF3B6C4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208" y="2949011"/>
              <a:ext cx="409575" cy="823913"/>
            </a:xfrm>
            <a:custGeom>
              <a:avLst/>
              <a:gdLst>
                <a:gd name="T0" fmla="*/ 46 w 108"/>
                <a:gd name="T1" fmla="*/ 202 h 217"/>
                <a:gd name="T2" fmla="*/ 46 w 108"/>
                <a:gd name="T3" fmla="*/ 155 h 217"/>
                <a:gd name="T4" fmla="*/ 23 w 108"/>
                <a:gd name="T5" fmla="*/ 155 h 217"/>
                <a:gd name="T6" fmla="*/ 0 w 108"/>
                <a:gd name="T7" fmla="*/ 131 h 217"/>
                <a:gd name="T8" fmla="*/ 0 w 108"/>
                <a:gd name="T9" fmla="*/ 10 h 217"/>
                <a:gd name="T10" fmla="*/ 9 w 108"/>
                <a:gd name="T11" fmla="*/ 1 h 217"/>
                <a:gd name="T12" fmla="*/ 15 w 108"/>
                <a:gd name="T13" fmla="*/ 11 h 217"/>
                <a:gd name="T14" fmla="*/ 15 w 108"/>
                <a:gd name="T15" fmla="*/ 119 h 217"/>
                <a:gd name="T16" fmla="*/ 15 w 108"/>
                <a:gd name="T17" fmla="*/ 130 h 217"/>
                <a:gd name="T18" fmla="*/ 25 w 108"/>
                <a:gd name="T19" fmla="*/ 140 h 217"/>
                <a:gd name="T20" fmla="*/ 97 w 108"/>
                <a:gd name="T21" fmla="*/ 140 h 217"/>
                <a:gd name="T22" fmla="*/ 103 w 108"/>
                <a:gd name="T23" fmla="*/ 140 h 217"/>
                <a:gd name="T24" fmla="*/ 108 w 108"/>
                <a:gd name="T25" fmla="*/ 149 h 217"/>
                <a:gd name="T26" fmla="*/ 100 w 108"/>
                <a:gd name="T27" fmla="*/ 155 h 217"/>
                <a:gd name="T28" fmla="*/ 69 w 108"/>
                <a:gd name="T29" fmla="*/ 155 h 217"/>
                <a:gd name="T30" fmla="*/ 62 w 108"/>
                <a:gd name="T31" fmla="*/ 155 h 217"/>
                <a:gd name="T32" fmla="*/ 62 w 108"/>
                <a:gd name="T33" fmla="*/ 202 h 217"/>
                <a:gd name="T34" fmla="*/ 74 w 108"/>
                <a:gd name="T35" fmla="*/ 202 h 217"/>
                <a:gd name="T36" fmla="*/ 84 w 108"/>
                <a:gd name="T37" fmla="*/ 202 h 217"/>
                <a:gd name="T38" fmla="*/ 92 w 108"/>
                <a:gd name="T39" fmla="*/ 210 h 217"/>
                <a:gd name="T40" fmla="*/ 84 w 108"/>
                <a:gd name="T41" fmla="*/ 217 h 217"/>
                <a:gd name="T42" fmla="*/ 71 w 108"/>
                <a:gd name="T43" fmla="*/ 217 h 217"/>
                <a:gd name="T44" fmla="*/ 29 w 108"/>
                <a:gd name="T45" fmla="*/ 217 h 217"/>
                <a:gd name="T46" fmla="*/ 22 w 108"/>
                <a:gd name="T47" fmla="*/ 217 h 217"/>
                <a:gd name="T48" fmla="*/ 16 w 108"/>
                <a:gd name="T49" fmla="*/ 209 h 217"/>
                <a:gd name="T50" fmla="*/ 23 w 108"/>
                <a:gd name="T51" fmla="*/ 202 h 217"/>
                <a:gd name="T52" fmla="*/ 46 w 108"/>
                <a:gd name="T53" fmla="*/ 20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217">
                  <a:moveTo>
                    <a:pt x="46" y="202"/>
                  </a:moveTo>
                  <a:cubicBezTo>
                    <a:pt x="46" y="186"/>
                    <a:pt x="46" y="171"/>
                    <a:pt x="46" y="155"/>
                  </a:cubicBezTo>
                  <a:cubicBezTo>
                    <a:pt x="38" y="155"/>
                    <a:pt x="31" y="155"/>
                    <a:pt x="23" y="155"/>
                  </a:cubicBezTo>
                  <a:cubicBezTo>
                    <a:pt x="10" y="155"/>
                    <a:pt x="0" y="145"/>
                    <a:pt x="0" y="131"/>
                  </a:cubicBezTo>
                  <a:cubicBezTo>
                    <a:pt x="0" y="91"/>
                    <a:pt x="0" y="51"/>
                    <a:pt x="0" y="10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2"/>
                    <a:pt x="15" y="6"/>
                    <a:pt x="15" y="11"/>
                  </a:cubicBezTo>
                  <a:cubicBezTo>
                    <a:pt x="15" y="47"/>
                    <a:pt x="15" y="83"/>
                    <a:pt x="15" y="119"/>
                  </a:cubicBezTo>
                  <a:cubicBezTo>
                    <a:pt x="15" y="123"/>
                    <a:pt x="15" y="126"/>
                    <a:pt x="15" y="130"/>
                  </a:cubicBezTo>
                  <a:cubicBezTo>
                    <a:pt x="15" y="137"/>
                    <a:pt x="18" y="140"/>
                    <a:pt x="25" y="140"/>
                  </a:cubicBezTo>
                  <a:cubicBezTo>
                    <a:pt x="49" y="140"/>
                    <a:pt x="73" y="140"/>
                    <a:pt x="97" y="140"/>
                  </a:cubicBezTo>
                  <a:cubicBezTo>
                    <a:pt x="99" y="140"/>
                    <a:pt x="101" y="140"/>
                    <a:pt x="103" y="140"/>
                  </a:cubicBezTo>
                  <a:cubicBezTo>
                    <a:pt x="107" y="142"/>
                    <a:pt x="108" y="145"/>
                    <a:pt x="108" y="149"/>
                  </a:cubicBezTo>
                  <a:cubicBezTo>
                    <a:pt x="107" y="153"/>
                    <a:pt x="104" y="155"/>
                    <a:pt x="100" y="155"/>
                  </a:cubicBezTo>
                  <a:cubicBezTo>
                    <a:pt x="90" y="155"/>
                    <a:pt x="79" y="155"/>
                    <a:pt x="69" y="155"/>
                  </a:cubicBezTo>
                  <a:cubicBezTo>
                    <a:pt x="67" y="155"/>
                    <a:pt x="65" y="155"/>
                    <a:pt x="62" y="155"/>
                  </a:cubicBezTo>
                  <a:cubicBezTo>
                    <a:pt x="62" y="171"/>
                    <a:pt x="62" y="186"/>
                    <a:pt x="62" y="202"/>
                  </a:cubicBezTo>
                  <a:cubicBezTo>
                    <a:pt x="66" y="202"/>
                    <a:pt x="70" y="202"/>
                    <a:pt x="74" y="202"/>
                  </a:cubicBezTo>
                  <a:cubicBezTo>
                    <a:pt x="78" y="202"/>
                    <a:pt x="81" y="201"/>
                    <a:pt x="84" y="202"/>
                  </a:cubicBezTo>
                  <a:cubicBezTo>
                    <a:pt x="90" y="202"/>
                    <a:pt x="93" y="205"/>
                    <a:pt x="92" y="210"/>
                  </a:cubicBezTo>
                  <a:cubicBezTo>
                    <a:pt x="92" y="214"/>
                    <a:pt x="89" y="217"/>
                    <a:pt x="84" y="217"/>
                  </a:cubicBezTo>
                  <a:cubicBezTo>
                    <a:pt x="80" y="217"/>
                    <a:pt x="76" y="217"/>
                    <a:pt x="71" y="217"/>
                  </a:cubicBezTo>
                  <a:cubicBezTo>
                    <a:pt x="57" y="217"/>
                    <a:pt x="43" y="217"/>
                    <a:pt x="29" y="217"/>
                  </a:cubicBezTo>
                  <a:cubicBezTo>
                    <a:pt x="27" y="217"/>
                    <a:pt x="25" y="217"/>
                    <a:pt x="22" y="217"/>
                  </a:cubicBezTo>
                  <a:cubicBezTo>
                    <a:pt x="18" y="216"/>
                    <a:pt x="16" y="214"/>
                    <a:pt x="16" y="209"/>
                  </a:cubicBezTo>
                  <a:cubicBezTo>
                    <a:pt x="16" y="205"/>
                    <a:pt x="18" y="202"/>
                    <a:pt x="23" y="202"/>
                  </a:cubicBezTo>
                  <a:cubicBezTo>
                    <a:pt x="30" y="202"/>
                    <a:pt x="38" y="202"/>
                    <a:pt x="46" y="20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38192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2148994"/>
            <a:ext cx="34918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پاورپوینت ساده</a:t>
            </a:r>
            <a:endParaRPr lang="ko-KR" altLang="en-US" sz="32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67544" y="3814069"/>
            <a:ext cx="3456383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67544" y="3308379"/>
            <a:ext cx="3024337" cy="307777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algn="r" rtl="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kumimoji="0"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عنوان را درج کنیداز ارائه شما در اینجا</a:t>
            </a:r>
            <a:endParaRPr kumimoji="0" lang="en-US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E9E130B5-C21B-4B97-B50B-A80575991DCD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9" name="그림 개체 틀 8">
            <a:extLst>
              <a:ext uri="{FF2B5EF4-FFF2-40B4-BE49-F238E27FC236}">
                <a16:creationId xmlns:a16="http://schemas.microsoft.com/office/drawing/2014/main" id="{6753DBB4-9360-4380-8261-ADDC3B5E163F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AAA49750-F512-469C-9A11-6F2FAB4AA090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45612ED7-D730-423D-9B4F-36B498723B2A}"/>
              </a:ext>
            </a:extLst>
          </p:cNvPr>
          <p:cNvGrpSpPr/>
          <p:nvPr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accent6">
              <a:lumMod val="50000"/>
            </a:schemeClr>
          </a:solidFill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0D116208-2FDC-41C0-9F8B-1965531E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10F96607-4D52-4C2B-BBAF-CE1A967068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upo 12">
            <a:extLst>
              <a:ext uri="{FF2B5EF4-FFF2-40B4-BE49-F238E27FC236}">
                <a16:creationId xmlns:a16="http://schemas.microsoft.com/office/drawing/2014/main" id="{F6A51CFE-66C8-4515-AA9A-ACECDEF7CB22}"/>
              </a:ext>
            </a:extLst>
          </p:cNvPr>
          <p:cNvGrpSpPr/>
          <p:nvPr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chemeClr val="accent6">
              <a:lumMod val="50000"/>
            </a:schemeClr>
          </a:solidFill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5AE07F4-084C-4E1D-BBE4-403E0D947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F0A59C14-5987-4605-AD7E-4F9CBE1441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3">
            <a:extLst>
              <a:ext uri="{FF2B5EF4-FFF2-40B4-BE49-F238E27FC236}">
                <a16:creationId xmlns:a16="http://schemas.microsoft.com/office/drawing/2014/main" id="{92141D89-6560-47CF-9147-253646D04D65}"/>
              </a:ext>
            </a:extLst>
          </p:cNvPr>
          <p:cNvGrpSpPr/>
          <p:nvPr/>
        </p:nvGrpSpPr>
        <p:grpSpPr>
          <a:xfrm>
            <a:off x="788988" y="311150"/>
            <a:ext cx="771524" cy="1355725"/>
            <a:chOff x="788988" y="311150"/>
            <a:chExt cx="771524" cy="1355725"/>
          </a:xfrm>
        </p:grpSpPr>
        <p:sp>
          <p:nvSpPr>
            <p:cNvPr id="18" name="Freeform 5">
              <a:extLst>
                <a:ext uri="{FF2B5EF4-FFF2-40B4-BE49-F238E27FC236}">
                  <a16:creationId xmlns:a16="http://schemas.microsoft.com/office/drawing/2014/main" id="{190F1F47-4C70-4BFC-9DB5-C59A5AE99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138" y="990600"/>
              <a:ext cx="669925" cy="676275"/>
            </a:xfrm>
            <a:custGeom>
              <a:avLst/>
              <a:gdLst>
                <a:gd name="T0" fmla="*/ 75 w 151"/>
                <a:gd name="T1" fmla="*/ 1 h 154"/>
                <a:gd name="T2" fmla="*/ 135 w 151"/>
                <a:gd name="T3" fmla="*/ 1 h 154"/>
                <a:gd name="T4" fmla="*/ 151 w 151"/>
                <a:gd name="T5" fmla="*/ 16 h 154"/>
                <a:gd name="T6" fmla="*/ 151 w 151"/>
                <a:gd name="T7" fmla="*/ 126 h 154"/>
                <a:gd name="T8" fmla="*/ 123 w 151"/>
                <a:gd name="T9" fmla="*/ 154 h 154"/>
                <a:gd name="T10" fmla="*/ 28 w 151"/>
                <a:gd name="T11" fmla="*/ 154 h 154"/>
                <a:gd name="T12" fmla="*/ 0 w 151"/>
                <a:gd name="T13" fmla="*/ 126 h 154"/>
                <a:gd name="T14" fmla="*/ 0 w 151"/>
                <a:gd name="T15" fmla="*/ 17 h 154"/>
                <a:gd name="T16" fmla="*/ 17 w 151"/>
                <a:gd name="T17" fmla="*/ 1 h 154"/>
                <a:gd name="T18" fmla="*/ 75 w 151"/>
                <a:gd name="T19" fmla="*/ 1 h 154"/>
                <a:gd name="T20" fmla="*/ 76 w 151"/>
                <a:gd name="T21" fmla="*/ 86 h 154"/>
                <a:gd name="T22" fmla="*/ 120 w 151"/>
                <a:gd name="T23" fmla="*/ 86 h 154"/>
                <a:gd name="T24" fmla="*/ 131 w 151"/>
                <a:gd name="T25" fmla="*/ 77 h 154"/>
                <a:gd name="T26" fmla="*/ 120 w 151"/>
                <a:gd name="T27" fmla="*/ 68 h 154"/>
                <a:gd name="T28" fmla="*/ 32 w 151"/>
                <a:gd name="T29" fmla="*/ 68 h 154"/>
                <a:gd name="T30" fmla="*/ 20 w 151"/>
                <a:gd name="T31" fmla="*/ 77 h 154"/>
                <a:gd name="T32" fmla="*/ 32 w 151"/>
                <a:gd name="T33" fmla="*/ 86 h 154"/>
                <a:gd name="T34" fmla="*/ 76 w 151"/>
                <a:gd name="T35" fmla="*/ 86 h 154"/>
                <a:gd name="T36" fmla="*/ 76 w 151"/>
                <a:gd name="T37" fmla="*/ 44 h 154"/>
                <a:gd name="T38" fmla="*/ 118 w 151"/>
                <a:gd name="T39" fmla="*/ 44 h 154"/>
                <a:gd name="T40" fmla="*/ 132 w 151"/>
                <a:gd name="T41" fmla="*/ 34 h 154"/>
                <a:gd name="T42" fmla="*/ 119 w 151"/>
                <a:gd name="T43" fmla="*/ 25 h 154"/>
                <a:gd name="T44" fmla="*/ 33 w 151"/>
                <a:gd name="T45" fmla="*/ 25 h 154"/>
                <a:gd name="T46" fmla="*/ 20 w 151"/>
                <a:gd name="T47" fmla="*/ 34 h 154"/>
                <a:gd name="T48" fmla="*/ 32 w 151"/>
                <a:gd name="T49" fmla="*/ 44 h 154"/>
                <a:gd name="T50" fmla="*/ 76 w 151"/>
                <a:gd name="T51" fmla="*/ 4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154">
                  <a:moveTo>
                    <a:pt x="75" y="1"/>
                  </a:moveTo>
                  <a:cubicBezTo>
                    <a:pt x="95" y="1"/>
                    <a:pt x="115" y="0"/>
                    <a:pt x="135" y="1"/>
                  </a:cubicBezTo>
                  <a:cubicBezTo>
                    <a:pt x="148" y="1"/>
                    <a:pt x="151" y="4"/>
                    <a:pt x="151" y="16"/>
                  </a:cubicBezTo>
                  <a:cubicBezTo>
                    <a:pt x="151" y="53"/>
                    <a:pt x="151" y="90"/>
                    <a:pt x="151" y="126"/>
                  </a:cubicBezTo>
                  <a:cubicBezTo>
                    <a:pt x="151" y="145"/>
                    <a:pt x="142" y="153"/>
                    <a:pt x="123" y="154"/>
                  </a:cubicBezTo>
                  <a:cubicBezTo>
                    <a:pt x="91" y="154"/>
                    <a:pt x="60" y="154"/>
                    <a:pt x="28" y="154"/>
                  </a:cubicBezTo>
                  <a:cubicBezTo>
                    <a:pt x="10" y="153"/>
                    <a:pt x="0" y="144"/>
                    <a:pt x="0" y="126"/>
                  </a:cubicBezTo>
                  <a:cubicBezTo>
                    <a:pt x="0" y="90"/>
                    <a:pt x="0" y="53"/>
                    <a:pt x="0" y="17"/>
                  </a:cubicBezTo>
                  <a:cubicBezTo>
                    <a:pt x="0" y="4"/>
                    <a:pt x="4" y="1"/>
                    <a:pt x="17" y="1"/>
                  </a:cubicBezTo>
                  <a:cubicBezTo>
                    <a:pt x="37" y="0"/>
                    <a:pt x="56" y="1"/>
                    <a:pt x="75" y="1"/>
                  </a:cubicBezTo>
                  <a:close/>
                  <a:moveTo>
                    <a:pt x="76" y="86"/>
                  </a:moveTo>
                  <a:cubicBezTo>
                    <a:pt x="90" y="86"/>
                    <a:pt x="105" y="87"/>
                    <a:pt x="120" y="86"/>
                  </a:cubicBezTo>
                  <a:cubicBezTo>
                    <a:pt x="124" y="85"/>
                    <a:pt x="131" y="80"/>
                    <a:pt x="131" y="77"/>
                  </a:cubicBezTo>
                  <a:cubicBezTo>
                    <a:pt x="132" y="70"/>
                    <a:pt x="126" y="68"/>
                    <a:pt x="120" y="68"/>
                  </a:cubicBezTo>
                  <a:cubicBezTo>
                    <a:pt x="91" y="68"/>
                    <a:pt x="61" y="67"/>
                    <a:pt x="32" y="68"/>
                  </a:cubicBezTo>
                  <a:cubicBezTo>
                    <a:pt x="28" y="68"/>
                    <a:pt x="21" y="73"/>
                    <a:pt x="20" y="77"/>
                  </a:cubicBezTo>
                  <a:cubicBezTo>
                    <a:pt x="19" y="84"/>
                    <a:pt x="26" y="86"/>
                    <a:pt x="32" y="86"/>
                  </a:cubicBezTo>
                  <a:cubicBezTo>
                    <a:pt x="46" y="86"/>
                    <a:pt x="61" y="86"/>
                    <a:pt x="76" y="86"/>
                  </a:cubicBezTo>
                  <a:close/>
                  <a:moveTo>
                    <a:pt x="76" y="44"/>
                  </a:moveTo>
                  <a:cubicBezTo>
                    <a:pt x="90" y="44"/>
                    <a:pt x="104" y="43"/>
                    <a:pt x="118" y="44"/>
                  </a:cubicBezTo>
                  <a:cubicBezTo>
                    <a:pt x="125" y="44"/>
                    <a:pt x="132" y="43"/>
                    <a:pt x="132" y="34"/>
                  </a:cubicBezTo>
                  <a:cubicBezTo>
                    <a:pt x="131" y="26"/>
                    <a:pt x="125" y="25"/>
                    <a:pt x="119" y="25"/>
                  </a:cubicBezTo>
                  <a:cubicBezTo>
                    <a:pt x="90" y="25"/>
                    <a:pt x="61" y="25"/>
                    <a:pt x="33" y="25"/>
                  </a:cubicBezTo>
                  <a:cubicBezTo>
                    <a:pt x="26" y="25"/>
                    <a:pt x="20" y="26"/>
                    <a:pt x="20" y="34"/>
                  </a:cubicBezTo>
                  <a:cubicBezTo>
                    <a:pt x="20" y="42"/>
                    <a:pt x="26" y="44"/>
                    <a:pt x="32" y="44"/>
                  </a:cubicBezTo>
                  <a:cubicBezTo>
                    <a:pt x="47" y="44"/>
                    <a:pt x="61" y="44"/>
                    <a:pt x="7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00AFB0F8-915D-424B-969A-BBE91329E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900" y="671513"/>
              <a:ext cx="315912" cy="284163"/>
            </a:xfrm>
            <a:custGeom>
              <a:avLst/>
              <a:gdLst>
                <a:gd name="T0" fmla="*/ 0 w 71"/>
                <a:gd name="T1" fmla="*/ 61 h 65"/>
                <a:gd name="T2" fmla="*/ 25 w 71"/>
                <a:gd name="T3" fmla="*/ 0 h 65"/>
                <a:gd name="T4" fmla="*/ 71 w 71"/>
                <a:gd name="T5" fmla="*/ 19 h 65"/>
                <a:gd name="T6" fmla="*/ 54 w 71"/>
                <a:gd name="T7" fmla="*/ 62 h 65"/>
                <a:gd name="T8" fmla="*/ 37 w 71"/>
                <a:gd name="T9" fmla="*/ 62 h 65"/>
                <a:gd name="T10" fmla="*/ 53 w 71"/>
                <a:gd name="T11" fmla="*/ 20 h 65"/>
                <a:gd name="T12" fmla="*/ 37 w 71"/>
                <a:gd name="T13" fmla="*/ 13 h 65"/>
                <a:gd name="T14" fmla="*/ 22 w 71"/>
                <a:gd name="T15" fmla="*/ 50 h 65"/>
                <a:gd name="T16" fmla="*/ 0 w 71"/>
                <a:gd name="T17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5">
                  <a:moveTo>
                    <a:pt x="0" y="61"/>
                  </a:moveTo>
                  <a:cubicBezTo>
                    <a:pt x="9" y="41"/>
                    <a:pt x="17" y="21"/>
                    <a:pt x="25" y="0"/>
                  </a:cubicBezTo>
                  <a:cubicBezTo>
                    <a:pt x="40" y="7"/>
                    <a:pt x="55" y="13"/>
                    <a:pt x="71" y="19"/>
                  </a:cubicBezTo>
                  <a:cubicBezTo>
                    <a:pt x="65" y="34"/>
                    <a:pt x="59" y="48"/>
                    <a:pt x="54" y="62"/>
                  </a:cubicBezTo>
                  <a:cubicBezTo>
                    <a:pt x="48" y="62"/>
                    <a:pt x="43" y="62"/>
                    <a:pt x="37" y="62"/>
                  </a:cubicBezTo>
                  <a:cubicBezTo>
                    <a:pt x="42" y="48"/>
                    <a:pt x="47" y="35"/>
                    <a:pt x="53" y="20"/>
                  </a:cubicBezTo>
                  <a:cubicBezTo>
                    <a:pt x="48" y="18"/>
                    <a:pt x="43" y="16"/>
                    <a:pt x="37" y="13"/>
                  </a:cubicBezTo>
                  <a:cubicBezTo>
                    <a:pt x="31" y="26"/>
                    <a:pt x="26" y="38"/>
                    <a:pt x="22" y="50"/>
                  </a:cubicBezTo>
                  <a:cubicBezTo>
                    <a:pt x="19" y="61"/>
                    <a:pt x="13" y="65"/>
                    <a:pt x="0" y="6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7">
              <a:extLst>
                <a:ext uri="{FF2B5EF4-FFF2-40B4-BE49-F238E27FC236}">
                  <a16:creationId xmlns:a16="http://schemas.microsoft.com/office/drawing/2014/main" id="{FC9ACE27-344E-4B9D-8E90-DBBB90254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988" y="487363"/>
              <a:ext cx="288925" cy="336550"/>
            </a:xfrm>
            <a:custGeom>
              <a:avLst/>
              <a:gdLst>
                <a:gd name="T0" fmla="*/ 17 w 65"/>
                <a:gd name="T1" fmla="*/ 0 h 77"/>
                <a:gd name="T2" fmla="*/ 46 w 65"/>
                <a:gd name="T3" fmla="*/ 15 h 77"/>
                <a:gd name="T4" fmla="*/ 51 w 65"/>
                <a:gd name="T5" fmla="*/ 25 h 77"/>
                <a:gd name="T6" fmla="*/ 65 w 65"/>
                <a:gd name="T7" fmla="*/ 61 h 77"/>
                <a:gd name="T8" fmla="*/ 22 w 65"/>
                <a:gd name="T9" fmla="*/ 77 h 77"/>
                <a:gd name="T10" fmla="*/ 24 w 65"/>
                <a:gd name="T11" fmla="*/ 64 h 77"/>
                <a:gd name="T12" fmla="*/ 23 w 65"/>
                <a:gd name="T13" fmla="*/ 61 h 77"/>
                <a:gd name="T14" fmla="*/ 20 w 65"/>
                <a:gd name="T15" fmla="*/ 57 h 77"/>
                <a:gd name="T16" fmla="*/ 17 w 65"/>
                <a:gd name="T17" fmla="*/ 0 h 77"/>
                <a:gd name="T18" fmla="*/ 26 w 65"/>
                <a:gd name="T19" fmla="*/ 54 h 77"/>
                <a:gd name="T20" fmla="*/ 45 w 65"/>
                <a:gd name="T21" fmla="*/ 26 h 77"/>
                <a:gd name="T22" fmla="*/ 25 w 65"/>
                <a:gd name="T23" fmla="*/ 11 h 77"/>
                <a:gd name="T24" fmla="*/ 33 w 65"/>
                <a:gd name="T25" fmla="*/ 25 h 77"/>
                <a:gd name="T26" fmla="*/ 35 w 65"/>
                <a:gd name="T27" fmla="*/ 35 h 77"/>
                <a:gd name="T28" fmla="*/ 27 w 65"/>
                <a:gd name="T29" fmla="*/ 38 h 77"/>
                <a:gd name="T30" fmla="*/ 22 w 65"/>
                <a:gd name="T31" fmla="*/ 29 h 77"/>
                <a:gd name="T32" fmla="*/ 20 w 65"/>
                <a:gd name="T33" fmla="*/ 14 h 77"/>
                <a:gd name="T34" fmla="*/ 26 w 65"/>
                <a:gd name="T35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77">
                  <a:moveTo>
                    <a:pt x="17" y="0"/>
                  </a:moveTo>
                  <a:cubicBezTo>
                    <a:pt x="27" y="5"/>
                    <a:pt x="37" y="9"/>
                    <a:pt x="46" y="15"/>
                  </a:cubicBezTo>
                  <a:cubicBezTo>
                    <a:pt x="49" y="16"/>
                    <a:pt x="49" y="21"/>
                    <a:pt x="51" y="25"/>
                  </a:cubicBezTo>
                  <a:cubicBezTo>
                    <a:pt x="55" y="37"/>
                    <a:pt x="48" y="52"/>
                    <a:pt x="65" y="61"/>
                  </a:cubicBezTo>
                  <a:cubicBezTo>
                    <a:pt x="50" y="67"/>
                    <a:pt x="38" y="72"/>
                    <a:pt x="22" y="77"/>
                  </a:cubicBezTo>
                  <a:cubicBezTo>
                    <a:pt x="23" y="72"/>
                    <a:pt x="23" y="68"/>
                    <a:pt x="24" y="64"/>
                  </a:cubicBezTo>
                  <a:cubicBezTo>
                    <a:pt x="24" y="63"/>
                    <a:pt x="23" y="62"/>
                    <a:pt x="23" y="61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0" y="32"/>
                    <a:pt x="0" y="32"/>
                    <a:pt x="17" y="0"/>
                  </a:cubicBezTo>
                  <a:close/>
                  <a:moveTo>
                    <a:pt x="26" y="54"/>
                  </a:moveTo>
                  <a:cubicBezTo>
                    <a:pt x="46" y="48"/>
                    <a:pt x="46" y="48"/>
                    <a:pt x="45" y="26"/>
                  </a:cubicBezTo>
                  <a:cubicBezTo>
                    <a:pt x="44" y="13"/>
                    <a:pt x="32" y="16"/>
                    <a:pt x="25" y="11"/>
                  </a:cubicBezTo>
                  <a:cubicBezTo>
                    <a:pt x="27" y="17"/>
                    <a:pt x="30" y="20"/>
                    <a:pt x="33" y="25"/>
                  </a:cubicBezTo>
                  <a:cubicBezTo>
                    <a:pt x="35" y="28"/>
                    <a:pt x="36" y="32"/>
                    <a:pt x="35" y="35"/>
                  </a:cubicBezTo>
                  <a:cubicBezTo>
                    <a:pt x="34" y="36"/>
                    <a:pt x="28" y="39"/>
                    <a:pt x="27" y="38"/>
                  </a:cubicBezTo>
                  <a:cubicBezTo>
                    <a:pt x="24" y="36"/>
                    <a:pt x="23" y="32"/>
                    <a:pt x="22" y="29"/>
                  </a:cubicBezTo>
                  <a:cubicBezTo>
                    <a:pt x="21" y="24"/>
                    <a:pt x="21" y="20"/>
                    <a:pt x="20" y="14"/>
                  </a:cubicBezTo>
                  <a:cubicBezTo>
                    <a:pt x="2" y="32"/>
                    <a:pt x="18" y="42"/>
                    <a:pt x="26" y="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A33E9DBB-E173-47DA-BB68-6B51422CA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363" y="766763"/>
              <a:ext cx="306387" cy="180975"/>
            </a:xfrm>
            <a:custGeom>
              <a:avLst/>
              <a:gdLst>
                <a:gd name="T0" fmla="*/ 0 w 69"/>
                <a:gd name="T1" fmla="*/ 20 h 41"/>
                <a:gd name="T2" fmla="*/ 54 w 69"/>
                <a:gd name="T3" fmla="*/ 0 h 41"/>
                <a:gd name="T4" fmla="*/ 69 w 69"/>
                <a:gd name="T5" fmla="*/ 40 h 41"/>
                <a:gd name="T6" fmla="*/ 12 w 69"/>
                <a:gd name="T7" fmla="*/ 40 h 41"/>
                <a:gd name="T8" fmla="*/ 5 w 69"/>
                <a:gd name="T9" fmla="*/ 32 h 41"/>
                <a:gd name="T10" fmla="*/ 0 w 69"/>
                <a:gd name="T1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1">
                  <a:moveTo>
                    <a:pt x="0" y="20"/>
                  </a:moveTo>
                  <a:cubicBezTo>
                    <a:pt x="18" y="13"/>
                    <a:pt x="36" y="7"/>
                    <a:pt x="54" y="0"/>
                  </a:cubicBezTo>
                  <a:cubicBezTo>
                    <a:pt x="59" y="13"/>
                    <a:pt x="63" y="26"/>
                    <a:pt x="69" y="40"/>
                  </a:cubicBezTo>
                  <a:cubicBezTo>
                    <a:pt x="49" y="40"/>
                    <a:pt x="30" y="41"/>
                    <a:pt x="12" y="40"/>
                  </a:cubicBezTo>
                  <a:cubicBezTo>
                    <a:pt x="9" y="40"/>
                    <a:pt x="6" y="35"/>
                    <a:pt x="5" y="32"/>
                  </a:cubicBezTo>
                  <a:cubicBezTo>
                    <a:pt x="3" y="28"/>
                    <a:pt x="2" y="24"/>
                    <a:pt x="0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313ECAB0-944E-4A50-A3DF-377D0C944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300" y="311150"/>
              <a:ext cx="288925" cy="504825"/>
            </a:xfrm>
            <a:custGeom>
              <a:avLst/>
              <a:gdLst>
                <a:gd name="T0" fmla="*/ 15 w 65"/>
                <a:gd name="T1" fmla="*/ 25 h 115"/>
                <a:gd name="T2" fmla="*/ 8 w 65"/>
                <a:gd name="T3" fmla="*/ 35 h 115"/>
                <a:gd name="T4" fmla="*/ 17 w 65"/>
                <a:gd name="T5" fmla="*/ 51 h 115"/>
                <a:gd name="T6" fmla="*/ 7 w 65"/>
                <a:gd name="T7" fmla="*/ 73 h 115"/>
                <a:gd name="T8" fmla="*/ 18 w 65"/>
                <a:gd name="T9" fmla="*/ 76 h 115"/>
                <a:gd name="T10" fmla="*/ 19 w 65"/>
                <a:gd name="T11" fmla="*/ 78 h 115"/>
                <a:gd name="T12" fmla="*/ 7 w 65"/>
                <a:gd name="T13" fmla="*/ 80 h 115"/>
                <a:gd name="T14" fmla="*/ 7 w 65"/>
                <a:gd name="T15" fmla="*/ 99 h 115"/>
                <a:gd name="T16" fmla="*/ 18 w 65"/>
                <a:gd name="T17" fmla="*/ 101 h 115"/>
                <a:gd name="T18" fmla="*/ 18 w 65"/>
                <a:gd name="T19" fmla="*/ 103 h 115"/>
                <a:gd name="T20" fmla="*/ 8 w 65"/>
                <a:gd name="T21" fmla="*/ 105 h 115"/>
                <a:gd name="T22" fmla="*/ 6 w 65"/>
                <a:gd name="T23" fmla="*/ 115 h 115"/>
                <a:gd name="T24" fmla="*/ 5 w 65"/>
                <a:gd name="T25" fmla="*/ 115 h 115"/>
                <a:gd name="T26" fmla="*/ 1 w 65"/>
                <a:gd name="T27" fmla="*/ 98 h 115"/>
                <a:gd name="T28" fmla="*/ 0 w 65"/>
                <a:gd name="T29" fmla="*/ 12 h 115"/>
                <a:gd name="T30" fmla="*/ 12 w 65"/>
                <a:gd name="T31" fmla="*/ 1 h 115"/>
                <a:gd name="T32" fmla="*/ 48 w 65"/>
                <a:gd name="T33" fmla="*/ 1 h 115"/>
                <a:gd name="T34" fmla="*/ 62 w 65"/>
                <a:gd name="T35" fmla="*/ 1 h 115"/>
                <a:gd name="T36" fmla="*/ 62 w 65"/>
                <a:gd name="T37" fmla="*/ 59 h 115"/>
                <a:gd name="T38" fmla="*/ 57 w 65"/>
                <a:gd name="T39" fmla="*/ 59 h 115"/>
                <a:gd name="T40" fmla="*/ 57 w 65"/>
                <a:gd name="T41" fmla="*/ 17 h 115"/>
                <a:gd name="T42" fmla="*/ 46 w 65"/>
                <a:gd name="T43" fmla="*/ 7 h 115"/>
                <a:gd name="T44" fmla="*/ 20 w 65"/>
                <a:gd name="T45" fmla="*/ 7 h 115"/>
                <a:gd name="T46" fmla="*/ 8 w 65"/>
                <a:gd name="T47" fmla="*/ 12 h 115"/>
                <a:gd name="T48" fmla="*/ 15 w 65"/>
                <a:gd name="T4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115">
                  <a:moveTo>
                    <a:pt x="15" y="25"/>
                  </a:moveTo>
                  <a:cubicBezTo>
                    <a:pt x="12" y="29"/>
                    <a:pt x="8" y="32"/>
                    <a:pt x="8" y="35"/>
                  </a:cubicBezTo>
                  <a:cubicBezTo>
                    <a:pt x="7" y="42"/>
                    <a:pt x="3" y="51"/>
                    <a:pt x="17" y="51"/>
                  </a:cubicBezTo>
                  <a:cubicBezTo>
                    <a:pt x="1" y="54"/>
                    <a:pt x="9" y="65"/>
                    <a:pt x="7" y="73"/>
                  </a:cubicBezTo>
                  <a:cubicBezTo>
                    <a:pt x="11" y="74"/>
                    <a:pt x="15" y="75"/>
                    <a:pt x="18" y="76"/>
                  </a:cubicBezTo>
                  <a:cubicBezTo>
                    <a:pt x="18" y="76"/>
                    <a:pt x="18" y="77"/>
                    <a:pt x="19" y="78"/>
                  </a:cubicBezTo>
                  <a:cubicBezTo>
                    <a:pt x="15" y="79"/>
                    <a:pt x="12" y="79"/>
                    <a:pt x="7" y="80"/>
                  </a:cubicBezTo>
                  <a:cubicBezTo>
                    <a:pt x="7" y="86"/>
                    <a:pt x="7" y="92"/>
                    <a:pt x="7" y="99"/>
                  </a:cubicBezTo>
                  <a:cubicBezTo>
                    <a:pt x="11" y="100"/>
                    <a:pt x="14" y="100"/>
                    <a:pt x="18" y="101"/>
                  </a:cubicBezTo>
                  <a:cubicBezTo>
                    <a:pt x="18" y="101"/>
                    <a:pt x="18" y="102"/>
                    <a:pt x="18" y="103"/>
                  </a:cubicBezTo>
                  <a:cubicBezTo>
                    <a:pt x="15" y="103"/>
                    <a:pt x="11" y="104"/>
                    <a:pt x="8" y="105"/>
                  </a:cubicBezTo>
                  <a:cubicBezTo>
                    <a:pt x="7" y="108"/>
                    <a:pt x="7" y="112"/>
                    <a:pt x="6" y="115"/>
                  </a:cubicBezTo>
                  <a:cubicBezTo>
                    <a:pt x="6" y="115"/>
                    <a:pt x="5" y="115"/>
                    <a:pt x="5" y="115"/>
                  </a:cubicBezTo>
                  <a:cubicBezTo>
                    <a:pt x="3" y="110"/>
                    <a:pt x="1" y="104"/>
                    <a:pt x="1" y="98"/>
                  </a:cubicBezTo>
                  <a:cubicBezTo>
                    <a:pt x="0" y="69"/>
                    <a:pt x="0" y="40"/>
                    <a:pt x="0" y="12"/>
                  </a:cubicBezTo>
                  <a:cubicBezTo>
                    <a:pt x="0" y="3"/>
                    <a:pt x="2" y="0"/>
                    <a:pt x="12" y="1"/>
                  </a:cubicBezTo>
                  <a:cubicBezTo>
                    <a:pt x="24" y="2"/>
                    <a:pt x="36" y="1"/>
                    <a:pt x="48" y="1"/>
                  </a:cubicBezTo>
                  <a:cubicBezTo>
                    <a:pt x="53" y="0"/>
                    <a:pt x="57" y="1"/>
                    <a:pt x="62" y="1"/>
                  </a:cubicBezTo>
                  <a:cubicBezTo>
                    <a:pt x="63" y="21"/>
                    <a:pt x="65" y="40"/>
                    <a:pt x="62" y="59"/>
                  </a:cubicBezTo>
                  <a:cubicBezTo>
                    <a:pt x="60" y="59"/>
                    <a:pt x="58" y="59"/>
                    <a:pt x="57" y="59"/>
                  </a:cubicBezTo>
                  <a:cubicBezTo>
                    <a:pt x="57" y="45"/>
                    <a:pt x="56" y="31"/>
                    <a:pt x="57" y="17"/>
                  </a:cubicBezTo>
                  <a:cubicBezTo>
                    <a:pt x="58" y="8"/>
                    <a:pt x="55" y="6"/>
                    <a:pt x="46" y="7"/>
                  </a:cubicBezTo>
                  <a:cubicBezTo>
                    <a:pt x="38" y="8"/>
                    <a:pt x="29" y="6"/>
                    <a:pt x="20" y="7"/>
                  </a:cubicBezTo>
                  <a:cubicBezTo>
                    <a:pt x="15" y="7"/>
                    <a:pt x="9" y="9"/>
                    <a:pt x="8" y="12"/>
                  </a:cubicBezTo>
                  <a:cubicBezTo>
                    <a:pt x="6" y="18"/>
                    <a:pt x="5" y="26"/>
                    <a:pt x="15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91276E04-766E-49B1-8D81-89A19DCD9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5725" y="473075"/>
              <a:ext cx="204787" cy="250825"/>
            </a:xfrm>
            <a:custGeom>
              <a:avLst/>
              <a:gdLst>
                <a:gd name="T0" fmla="*/ 0 w 46"/>
                <a:gd name="T1" fmla="*/ 38 h 57"/>
                <a:gd name="T2" fmla="*/ 41 w 46"/>
                <a:gd name="T3" fmla="*/ 0 h 57"/>
                <a:gd name="T4" fmla="*/ 46 w 46"/>
                <a:gd name="T5" fmla="*/ 57 h 57"/>
                <a:gd name="T6" fmla="*/ 0 w 46"/>
                <a:gd name="T7" fmla="*/ 38 h 57"/>
                <a:gd name="T8" fmla="*/ 39 w 46"/>
                <a:gd name="T9" fmla="*/ 48 h 57"/>
                <a:gd name="T10" fmla="*/ 41 w 46"/>
                <a:gd name="T11" fmla="*/ 46 h 57"/>
                <a:gd name="T12" fmla="*/ 31 w 46"/>
                <a:gd name="T13" fmla="*/ 21 h 57"/>
                <a:gd name="T14" fmla="*/ 9 w 46"/>
                <a:gd name="T15" fmla="*/ 36 h 57"/>
                <a:gd name="T16" fmla="*/ 39 w 46"/>
                <a:gd name="T17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7">
                  <a:moveTo>
                    <a:pt x="0" y="38"/>
                  </a:moveTo>
                  <a:cubicBezTo>
                    <a:pt x="14" y="25"/>
                    <a:pt x="27" y="14"/>
                    <a:pt x="41" y="0"/>
                  </a:cubicBezTo>
                  <a:cubicBezTo>
                    <a:pt x="43" y="20"/>
                    <a:pt x="44" y="37"/>
                    <a:pt x="46" y="57"/>
                  </a:cubicBezTo>
                  <a:cubicBezTo>
                    <a:pt x="30" y="50"/>
                    <a:pt x="16" y="45"/>
                    <a:pt x="0" y="38"/>
                  </a:cubicBezTo>
                  <a:close/>
                  <a:moveTo>
                    <a:pt x="39" y="48"/>
                  </a:moveTo>
                  <a:cubicBezTo>
                    <a:pt x="40" y="47"/>
                    <a:pt x="40" y="46"/>
                    <a:pt x="41" y="46"/>
                  </a:cubicBezTo>
                  <a:cubicBezTo>
                    <a:pt x="37" y="38"/>
                    <a:pt x="46" y="24"/>
                    <a:pt x="31" y="21"/>
                  </a:cubicBezTo>
                  <a:cubicBezTo>
                    <a:pt x="20" y="19"/>
                    <a:pt x="16" y="29"/>
                    <a:pt x="9" y="36"/>
                  </a:cubicBezTo>
                  <a:cubicBezTo>
                    <a:pt x="20" y="40"/>
                    <a:pt x="29" y="44"/>
                    <a:pt x="39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81527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Grupo 28">
            <a:extLst>
              <a:ext uri="{FF2B5EF4-FFF2-40B4-BE49-F238E27FC236}">
                <a16:creationId xmlns:a16="http://schemas.microsoft.com/office/drawing/2014/main" id="{DF582253-67C7-49AD-A4F5-277A9E475D14}"/>
              </a:ext>
            </a:extLst>
          </p:cNvPr>
          <p:cNvGrpSpPr/>
          <p:nvPr/>
        </p:nvGrpSpPr>
        <p:grpSpPr>
          <a:xfrm>
            <a:off x="3216275" y="1520625"/>
            <a:ext cx="2797563" cy="2805167"/>
            <a:chOff x="3987800" y="1987550"/>
            <a:chExt cx="1168400" cy="1171576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14D60904-7D49-465F-8733-6D92534D04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7800" y="2420938"/>
              <a:ext cx="1168400" cy="738188"/>
            </a:xfrm>
            <a:custGeom>
              <a:avLst/>
              <a:gdLst>
                <a:gd name="T0" fmla="*/ 42 w 308"/>
                <a:gd name="T1" fmla="*/ 145 h 194"/>
                <a:gd name="T2" fmla="*/ 39 w 308"/>
                <a:gd name="T3" fmla="*/ 143 h 194"/>
                <a:gd name="T4" fmla="*/ 0 w 308"/>
                <a:gd name="T5" fmla="*/ 101 h 194"/>
                <a:gd name="T6" fmla="*/ 0 w 308"/>
                <a:gd name="T7" fmla="*/ 32 h 194"/>
                <a:gd name="T8" fmla="*/ 31 w 308"/>
                <a:gd name="T9" fmla="*/ 0 h 194"/>
                <a:gd name="T10" fmla="*/ 274 w 308"/>
                <a:gd name="T11" fmla="*/ 0 h 194"/>
                <a:gd name="T12" fmla="*/ 308 w 308"/>
                <a:gd name="T13" fmla="*/ 34 h 194"/>
                <a:gd name="T14" fmla="*/ 308 w 308"/>
                <a:gd name="T15" fmla="*/ 107 h 194"/>
                <a:gd name="T16" fmla="*/ 272 w 308"/>
                <a:gd name="T17" fmla="*/ 143 h 194"/>
                <a:gd name="T18" fmla="*/ 266 w 308"/>
                <a:gd name="T19" fmla="*/ 144 h 194"/>
                <a:gd name="T20" fmla="*/ 279 w 308"/>
                <a:gd name="T21" fmla="*/ 175 h 194"/>
                <a:gd name="T22" fmla="*/ 268 w 308"/>
                <a:gd name="T23" fmla="*/ 194 h 194"/>
                <a:gd name="T24" fmla="*/ 39 w 308"/>
                <a:gd name="T25" fmla="*/ 194 h 194"/>
                <a:gd name="T26" fmla="*/ 28 w 308"/>
                <a:gd name="T27" fmla="*/ 176 h 194"/>
                <a:gd name="T28" fmla="*/ 42 w 308"/>
                <a:gd name="T29" fmla="*/ 145 h 194"/>
                <a:gd name="T30" fmla="*/ 257 w 308"/>
                <a:gd name="T31" fmla="*/ 174 h 194"/>
                <a:gd name="T32" fmla="*/ 225 w 308"/>
                <a:gd name="T33" fmla="*/ 100 h 194"/>
                <a:gd name="T34" fmla="*/ 216 w 308"/>
                <a:gd name="T35" fmla="*/ 96 h 194"/>
                <a:gd name="T36" fmla="*/ 92 w 308"/>
                <a:gd name="T37" fmla="*/ 96 h 194"/>
                <a:gd name="T38" fmla="*/ 80 w 308"/>
                <a:gd name="T39" fmla="*/ 103 h 194"/>
                <a:gd name="T40" fmla="*/ 61 w 308"/>
                <a:gd name="T41" fmla="*/ 150 h 194"/>
                <a:gd name="T42" fmla="*/ 51 w 308"/>
                <a:gd name="T43" fmla="*/ 174 h 194"/>
                <a:gd name="T44" fmla="*/ 257 w 308"/>
                <a:gd name="T45" fmla="*/ 174 h 194"/>
                <a:gd name="T46" fmla="*/ 279 w 308"/>
                <a:gd name="T47" fmla="*/ 125 h 194"/>
                <a:gd name="T48" fmla="*/ 280 w 308"/>
                <a:gd name="T49" fmla="*/ 75 h 194"/>
                <a:gd name="T50" fmla="*/ 268 w 308"/>
                <a:gd name="T51" fmla="*/ 64 h 194"/>
                <a:gd name="T52" fmla="*/ 40 w 308"/>
                <a:gd name="T53" fmla="*/ 64 h 194"/>
                <a:gd name="T54" fmla="*/ 29 w 308"/>
                <a:gd name="T55" fmla="*/ 64 h 194"/>
                <a:gd name="T56" fmla="*/ 29 w 308"/>
                <a:gd name="T57" fmla="*/ 125 h 194"/>
                <a:gd name="T58" fmla="*/ 56 w 308"/>
                <a:gd name="T59" fmla="*/ 110 h 194"/>
                <a:gd name="T60" fmla="*/ 65 w 308"/>
                <a:gd name="T61" fmla="*/ 89 h 194"/>
                <a:gd name="T62" fmla="*/ 85 w 308"/>
                <a:gd name="T63" fmla="*/ 76 h 194"/>
                <a:gd name="T64" fmla="*/ 221 w 308"/>
                <a:gd name="T65" fmla="*/ 76 h 194"/>
                <a:gd name="T66" fmla="*/ 243 w 308"/>
                <a:gd name="T67" fmla="*/ 90 h 194"/>
                <a:gd name="T68" fmla="*/ 251 w 308"/>
                <a:gd name="T69" fmla="*/ 110 h 194"/>
                <a:gd name="T70" fmla="*/ 279 w 308"/>
                <a:gd name="T71" fmla="*/ 125 h 194"/>
                <a:gd name="T72" fmla="*/ 71 w 308"/>
                <a:gd name="T73" fmla="*/ 15 h 194"/>
                <a:gd name="T74" fmla="*/ 58 w 308"/>
                <a:gd name="T75" fmla="*/ 29 h 194"/>
                <a:gd name="T76" fmla="*/ 71 w 308"/>
                <a:gd name="T77" fmla="*/ 41 h 194"/>
                <a:gd name="T78" fmla="*/ 84 w 308"/>
                <a:gd name="T79" fmla="*/ 29 h 194"/>
                <a:gd name="T80" fmla="*/ 71 w 308"/>
                <a:gd name="T81" fmla="*/ 15 h 194"/>
                <a:gd name="T82" fmla="*/ 40 w 308"/>
                <a:gd name="T83" fmla="*/ 41 h 194"/>
                <a:gd name="T84" fmla="*/ 48 w 308"/>
                <a:gd name="T85" fmla="*/ 29 h 194"/>
                <a:gd name="T86" fmla="*/ 36 w 308"/>
                <a:gd name="T87" fmla="*/ 15 h 194"/>
                <a:gd name="T88" fmla="*/ 23 w 308"/>
                <a:gd name="T89" fmla="*/ 28 h 194"/>
                <a:gd name="T90" fmla="*/ 40 w 308"/>
                <a:gd name="T91" fmla="*/ 4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8" h="194">
                  <a:moveTo>
                    <a:pt x="42" y="145"/>
                  </a:moveTo>
                  <a:cubicBezTo>
                    <a:pt x="40" y="144"/>
                    <a:pt x="39" y="143"/>
                    <a:pt x="39" y="143"/>
                  </a:cubicBezTo>
                  <a:cubicBezTo>
                    <a:pt x="5" y="140"/>
                    <a:pt x="0" y="134"/>
                    <a:pt x="0" y="101"/>
                  </a:cubicBezTo>
                  <a:cubicBezTo>
                    <a:pt x="0" y="78"/>
                    <a:pt x="0" y="55"/>
                    <a:pt x="0" y="32"/>
                  </a:cubicBezTo>
                  <a:cubicBezTo>
                    <a:pt x="0" y="11"/>
                    <a:pt x="10" y="0"/>
                    <a:pt x="31" y="0"/>
                  </a:cubicBezTo>
                  <a:cubicBezTo>
                    <a:pt x="112" y="0"/>
                    <a:pt x="193" y="0"/>
                    <a:pt x="274" y="0"/>
                  </a:cubicBezTo>
                  <a:cubicBezTo>
                    <a:pt x="298" y="0"/>
                    <a:pt x="308" y="10"/>
                    <a:pt x="308" y="34"/>
                  </a:cubicBezTo>
                  <a:cubicBezTo>
                    <a:pt x="308" y="58"/>
                    <a:pt x="308" y="83"/>
                    <a:pt x="308" y="107"/>
                  </a:cubicBezTo>
                  <a:cubicBezTo>
                    <a:pt x="308" y="133"/>
                    <a:pt x="299" y="142"/>
                    <a:pt x="272" y="143"/>
                  </a:cubicBezTo>
                  <a:cubicBezTo>
                    <a:pt x="271" y="143"/>
                    <a:pt x="269" y="144"/>
                    <a:pt x="266" y="144"/>
                  </a:cubicBezTo>
                  <a:cubicBezTo>
                    <a:pt x="271" y="155"/>
                    <a:pt x="275" y="165"/>
                    <a:pt x="279" y="175"/>
                  </a:cubicBezTo>
                  <a:cubicBezTo>
                    <a:pt x="285" y="188"/>
                    <a:pt x="282" y="194"/>
                    <a:pt x="268" y="194"/>
                  </a:cubicBezTo>
                  <a:cubicBezTo>
                    <a:pt x="191" y="194"/>
                    <a:pt x="115" y="194"/>
                    <a:pt x="39" y="194"/>
                  </a:cubicBezTo>
                  <a:cubicBezTo>
                    <a:pt x="27" y="194"/>
                    <a:pt x="23" y="188"/>
                    <a:pt x="28" y="176"/>
                  </a:cubicBezTo>
                  <a:cubicBezTo>
                    <a:pt x="32" y="166"/>
                    <a:pt x="37" y="155"/>
                    <a:pt x="42" y="145"/>
                  </a:cubicBezTo>
                  <a:close/>
                  <a:moveTo>
                    <a:pt x="257" y="174"/>
                  </a:moveTo>
                  <a:cubicBezTo>
                    <a:pt x="246" y="148"/>
                    <a:pt x="236" y="124"/>
                    <a:pt x="225" y="100"/>
                  </a:cubicBezTo>
                  <a:cubicBezTo>
                    <a:pt x="224" y="98"/>
                    <a:pt x="219" y="96"/>
                    <a:pt x="216" y="96"/>
                  </a:cubicBezTo>
                  <a:cubicBezTo>
                    <a:pt x="175" y="96"/>
                    <a:pt x="133" y="96"/>
                    <a:pt x="92" y="96"/>
                  </a:cubicBezTo>
                  <a:cubicBezTo>
                    <a:pt x="86" y="96"/>
                    <a:pt x="83" y="98"/>
                    <a:pt x="80" y="103"/>
                  </a:cubicBezTo>
                  <a:cubicBezTo>
                    <a:pt x="74" y="119"/>
                    <a:pt x="67" y="134"/>
                    <a:pt x="61" y="150"/>
                  </a:cubicBezTo>
                  <a:cubicBezTo>
                    <a:pt x="57" y="157"/>
                    <a:pt x="54" y="165"/>
                    <a:pt x="51" y="174"/>
                  </a:cubicBezTo>
                  <a:cubicBezTo>
                    <a:pt x="120" y="174"/>
                    <a:pt x="187" y="174"/>
                    <a:pt x="257" y="174"/>
                  </a:cubicBezTo>
                  <a:close/>
                  <a:moveTo>
                    <a:pt x="279" y="125"/>
                  </a:moveTo>
                  <a:cubicBezTo>
                    <a:pt x="279" y="108"/>
                    <a:pt x="279" y="92"/>
                    <a:pt x="280" y="75"/>
                  </a:cubicBezTo>
                  <a:cubicBezTo>
                    <a:pt x="280" y="66"/>
                    <a:pt x="277" y="64"/>
                    <a:pt x="268" y="64"/>
                  </a:cubicBezTo>
                  <a:cubicBezTo>
                    <a:pt x="192" y="64"/>
                    <a:pt x="116" y="64"/>
                    <a:pt x="40" y="64"/>
                  </a:cubicBezTo>
                  <a:cubicBezTo>
                    <a:pt x="37" y="64"/>
                    <a:pt x="33" y="64"/>
                    <a:pt x="29" y="64"/>
                  </a:cubicBezTo>
                  <a:cubicBezTo>
                    <a:pt x="29" y="85"/>
                    <a:pt x="29" y="105"/>
                    <a:pt x="29" y="125"/>
                  </a:cubicBezTo>
                  <a:cubicBezTo>
                    <a:pt x="49" y="127"/>
                    <a:pt x="49" y="127"/>
                    <a:pt x="56" y="110"/>
                  </a:cubicBezTo>
                  <a:cubicBezTo>
                    <a:pt x="59" y="103"/>
                    <a:pt x="63" y="96"/>
                    <a:pt x="65" y="89"/>
                  </a:cubicBezTo>
                  <a:cubicBezTo>
                    <a:pt x="69" y="79"/>
                    <a:pt x="74" y="76"/>
                    <a:pt x="85" y="76"/>
                  </a:cubicBezTo>
                  <a:cubicBezTo>
                    <a:pt x="130" y="77"/>
                    <a:pt x="176" y="77"/>
                    <a:pt x="221" y="76"/>
                  </a:cubicBezTo>
                  <a:cubicBezTo>
                    <a:pt x="232" y="76"/>
                    <a:pt x="239" y="78"/>
                    <a:pt x="243" y="90"/>
                  </a:cubicBezTo>
                  <a:cubicBezTo>
                    <a:pt x="245" y="97"/>
                    <a:pt x="248" y="104"/>
                    <a:pt x="251" y="110"/>
                  </a:cubicBezTo>
                  <a:cubicBezTo>
                    <a:pt x="259" y="127"/>
                    <a:pt x="259" y="127"/>
                    <a:pt x="279" y="125"/>
                  </a:cubicBezTo>
                  <a:close/>
                  <a:moveTo>
                    <a:pt x="71" y="15"/>
                  </a:moveTo>
                  <a:cubicBezTo>
                    <a:pt x="63" y="16"/>
                    <a:pt x="58" y="20"/>
                    <a:pt x="58" y="29"/>
                  </a:cubicBezTo>
                  <a:cubicBezTo>
                    <a:pt x="59" y="36"/>
                    <a:pt x="63" y="41"/>
                    <a:pt x="71" y="41"/>
                  </a:cubicBezTo>
                  <a:cubicBezTo>
                    <a:pt x="80" y="41"/>
                    <a:pt x="84" y="36"/>
                    <a:pt x="84" y="29"/>
                  </a:cubicBezTo>
                  <a:cubicBezTo>
                    <a:pt x="85" y="21"/>
                    <a:pt x="80" y="16"/>
                    <a:pt x="71" y="15"/>
                  </a:cubicBezTo>
                  <a:close/>
                  <a:moveTo>
                    <a:pt x="40" y="41"/>
                  </a:moveTo>
                  <a:cubicBezTo>
                    <a:pt x="42" y="38"/>
                    <a:pt x="48" y="34"/>
                    <a:pt x="48" y="29"/>
                  </a:cubicBezTo>
                  <a:cubicBezTo>
                    <a:pt x="50" y="21"/>
                    <a:pt x="44" y="15"/>
                    <a:pt x="36" y="15"/>
                  </a:cubicBezTo>
                  <a:cubicBezTo>
                    <a:pt x="28" y="15"/>
                    <a:pt x="23" y="20"/>
                    <a:pt x="23" y="28"/>
                  </a:cubicBezTo>
                  <a:cubicBezTo>
                    <a:pt x="22" y="36"/>
                    <a:pt x="27" y="40"/>
                    <a:pt x="40" y="41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6">
              <a:extLst>
                <a:ext uri="{FF2B5EF4-FFF2-40B4-BE49-F238E27FC236}">
                  <a16:creationId xmlns:a16="http://schemas.microsoft.com/office/drawing/2014/main" id="{46DC5B0C-19C1-47DE-AD82-620D4EE2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38" y="1987550"/>
              <a:ext cx="793750" cy="381000"/>
            </a:xfrm>
            <a:custGeom>
              <a:avLst/>
              <a:gdLst>
                <a:gd name="T0" fmla="*/ 209 w 209"/>
                <a:gd name="T1" fmla="*/ 100 h 100"/>
                <a:gd name="T2" fmla="*/ 1 w 209"/>
                <a:gd name="T3" fmla="*/ 100 h 100"/>
                <a:gd name="T4" fmla="*/ 1 w 209"/>
                <a:gd name="T5" fmla="*/ 23 h 100"/>
                <a:gd name="T6" fmla="*/ 27 w 209"/>
                <a:gd name="T7" fmla="*/ 0 h 100"/>
                <a:gd name="T8" fmla="*/ 183 w 209"/>
                <a:gd name="T9" fmla="*/ 0 h 100"/>
                <a:gd name="T10" fmla="*/ 209 w 209"/>
                <a:gd name="T11" fmla="*/ 24 h 100"/>
                <a:gd name="T12" fmla="*/ 209 w 209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0">
                  <a:moveTo>
                    <a:pt x="209" y="100"/>
                  </a:moveTo>
                  <a:cubicBezTo>
                    <a:pt x="139" y="100"/>
                    <a:pt x="70" y="100"/>
                    <a:pt x="1" y="100"/>
                  </a:cubicBezTo>
                  <a:cubicBezTo>
                    <a:pt x="1" y="74"/>
                    <a:pt x="0" y="49"/>
                    <a:pt x="1" y="23"/>
                  </a:cubicBezTo>
                  <a:cubicBezTo>
                    <a:pt x="2" y="10"/>
                    <a:pt x="14" y="0"/>
                    <a:pt x="27" y="0"/>
                  </a:cubicBezTo>
                  <a:cubicBezTo>
                    <a:pt x="79" y="0"/>
                    <a:pt x="131" y="0"/>
                    <a:pt x="183" y="0"/>
                  </a:cubicBezTo>
                  <a:cubicBezTo>
                    <a:pt x="197" y="0"/>
                    <a:pt x="208" y="11"/>
                    <a:pt x="209" y="24"/>
                  </a:cubicBezTo>
                  <a:cubicBezTo>
                    <a:pt x="209" y="49"/>
                    <a:pt x="209" y="74"/>
                    <a:pt x="209" y="10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7">
              <a:extLst>
                <a:ext uri="{FF2B5EF4-FFF2-40B4-BE49-F238E27FC236}">
                  <a16:creationId xmlns:a16="http://schemas.microsoft.com/office/drawing/2014/main" id="{1398846C-04FD-4E1F-943E-21232634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100" y="2995613"/>
              <a:ext cx="431800" cy="30163"/>
            </a:xfrm>
            <a:custGeom>
              <a:avLst/>
              <a:gdLst>
                <a:gd name="T0" fmla="*/ 57 w 114"/>
                <a:gd name="T1" fmla="*/ 0 h 8"/>
                <a:gd name="T2" fmla="*/ 106 w 114"/>
                <a:gd name="T3" fmla="*/ 0 h 8"/>
                <a:gd name="T4" fmla="*/ 114 w 114"/>
                <a:gd name="T5" fmla="*/ 4 h 8"/>
                <a:gd name="T6" fmla="*/ 106 w 114"/>
                <a:gd name="T7" fmla="*/ 8 h 8"/>
                <a:gd name="T8" fmla="*/ 7 w 114"/>
                <a:gd name="T9" fmla="*/ 8 h 8"/>
                <a:gd name="T10" fmla="*/ 0 w 114"/>
                <a:gd name="T11" fmla="*/ 3 h 8"/>
                <a:gd name="T12" fmla="*/ 7 w 114"/>
                <a:gd name="T13" fmla="*/ 0 h 8"/>
                <a:gd name="T14" fmla="*/ 57 w 1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8">
                  <a:moveTo>
                    <a:pt x="57" y="0"/>
                  </a:moveTo>
                  <a:cubicBezTo>
                    <a:pt x="73" y="0"/>
                    <a:pt x="90" y="0"/>
                    <a:pt x="106" y="0"/>
                  </a:cubicBezTo>
                  <a:cubicBezTo>
                    <a:pt x="109" y="0"/>
                    <a:pt x="111" y="2"/>
                    <a:pt x="114" y="4"/>
                  </a:cubicBezTo>
                  <a:cubicBezTo>
                    <a:pt x="111" y="5"/>
                    <a:pt x="109" y="8"/>
                    <a:pt x="106" y="8"/>
                  </a:cubicBezTo>
                  <a:cubicBezTo>
                    <a:pt x="73" y="8"/>
                    <a:pt x="40" y="8"/>
                    <a:pt x="7" y="8"/>
                  </a:cubicBezTo>
                  <a:cubicBezTo>
                    <a:pt x="5" y="8"/>
                    <a:pt x="2" y="5"/>
                    <a:pt x="0" y="3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24" y="0"/>
                    <a:pt x="40" y="0"/>
                    <a:pt x="57" y="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0D22E4E5-0E6C-409B-AB43-20A6B1BC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263" y="2916238"/>
              <a:ext cx="376238" cy="30163"/>
            </a:xfrm>
            <a:custGeom>
              <a:avLst/>
              <a:gdLst>
                <a:gd name="T0" fmla="*/ 99 w 99"/>
                <a:gd name="T1" fmla="*/ 5 h 8"/>
                <a:gd name="T2" fmla="*/ 89 w 99"/>
                <a:gd name="T3" fmla="*/ 8 h 8"/>
                <a:gd name="T4" fmla="*/ 9 w 99"/>
                <a:gd name="T5" fmla="*/ 8 h 8"/>
                <a:gd name="T6" fmla="*/ 0 w 99"/>
                <a:gd name="T7" fmla="*/ 4 h 8"/>
                <a:gd name="T8" fmla="*/ 8 w 99"/>
                <a:gd name="T9" fmla="*/ 0 h 8"/>
                <a:gd name="T10" fmla="*/ 90 w 99"/>
                <a:gd name="T11" fmla="*/ 0 h 8"/>
                <a:gd name="T12" fmla="*/ 98 w 99"/>
                <a:gd name="T13" fmla="*/ 2 h 8"/>
                <a:gd name="T14" fmla="*/ 99 w 99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8">
                  <a:moveTo>
                    <a:pt x="99" y="5"/>
                  </a:moveTo>
                  <a:cubicBezTo>
                    <a:pt x="95" y="6"/>
                    <a:pt x="92" y="8"/>
                    <a:pt x="89" y="8"/>
                  </a:cubicBezTo>
                  <a:cubicBezTo>
                    <a:pt x="62" y="8"/>
                    <a:pt x="36" y="8"/>
                    <a:pt x="9" y="8"/>
                  </a:cubicBezTo>
                  <a:cubicBezTo>
                    <a:pt x="6" y="8"/>
                    <a:pt x="3" y="5"/>
                    <a:pt x="0" y="4"/>
                  </a:cubicBezTo>
                  <a:cubicBezTo>
                    <a:pt x="3" y="3"/>
                    <a:pt x="6" y="0"/>
                    <a:pt x="8" y="0"/>
                  </a:cubicBezTo>
                  <a:cubicBezTo>
                    <a:pt x="35" y="0"/>
                    <a:pt x="63" y="0"/>
                    <a:pt x="90" y="0"/>
                  </a:cubicBezTo>
                  <a:cubicBezTo>
                    <a:pt x="93" y="0"/>
                    <a:pt x="96" y="1"/>
                    <a:pt x="98" y="2"/>
                  </a:cubicBezTo>
                  <a:cubicBezTo>
                    <a:pt x="98" y="3"/>
                    <a:pt x="99" y="4"/>
                    <a:pt x="99" y="5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5B68523E-0EE2-4613-A50F-EA5A65B60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600" y="2843213"/>
              <a:ext cx="307975" cy="30163"/>
            </a:xfrm>
            <a:custGeom>
              <a:avLst/>
              <a:gdLst>
                <a:gd name="T0" fmla="*/ 81 w 81"/>
                <a:gd name="T1" fmla="*/ 0 h 8"/>
                <a:gd name="T2" fmla="*/ 0 w 81"/>
                <a:gd name="T3" fmla="*/ 0 h 8"/>
                <a:gd name="T4" fmla="*/ 81 w 8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8">
                  <a:moveTo>
                    <a:pt x="81" y="0"/>
                  </a:moveTo>
                  <a:cubicBezTo>
                    <a:pt x="72" y="8"/>
                    <a:pt x="6" y="8"/>
                    <a:pt x="0" y="0"/>
                  </a:cubicBezTo>
                  <a:cubicBezTo>
                    <a:pt x="27" y="0"/>
                    <a:pt x="53" y="0"/>
                    <a:pt x="81" y="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نقشه جهان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575806" y="3540040"/>
            <a:ext cx="3079063" cy="231859"/>
          </a:xfrm>
          <a:custGeom>
            <a:avLst/>
            <a:gdLst>
              <a:gd name="connsiteX0" fmla="*/ 2735248 w 2735248"/>
              <a:gd name="connsiteY0" fmla="*/ 310101 h 310101"/>
              <a:gd name="connsiteX1" fmla="*/ 2472855 w 2735248"/>
              <a:gd name="connsiteY1" fmla="*/ 7951 h 310101"/>
              <a:gd name="connsiteX2" fmla="*/ 0 w 2735248"/>
              <a:gd name="connsiteY2" fmla="*/ 0 h 310101"/>
              <a:gd name="connsiteX0" fmla="*/ 3049802 w 3049802"/>
              <a:gd name="connsiteY0" fmla="*/ 0 h 334272"/>
              <a:gd name="connsiteX1" fmla="*/ 2472855 w 3049802"/>
              <a:gd name="connsiteY1" fmla="*/ 334272 h 334272"/>
              <a:gd name="connsiteX2" fmla="*/ 0 w 3049802"/>
              <a:gd name="connsiteY2" fmla="*/ 326321 h 334272"/>
              <a:gd name="connsiteX0" fmla="*/ 3079063 w 3079063"/>
              <a:gd name="connsiteY0" fmla="*/ 0 h 231859"/>
              <a:gd name="connsiteX1" fmla="*/ 2472855 w 3079063"/>
              <a:gd name="connsiteY1" fmla="*/ 231859 h 231859"/>
              <a:gd name="connsiteX2" fmla="*/ 0 w 3079063"/>
              <a:gd name="connsiteY2" fmla="*/ 223908 h 231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79063" h="231859">
                <a:moveTo>
                  <a:pt x="3079063" y="0"/>
                </a:moveTo>
                <a:lnTo>
                  <a:pt x="2472855" y="231859"/>
                </a:lnTo>
                <a:lnTo>
                  <a:pt x="0" y="223908"/>
                </a:lnTo>
              </a:path>
            </a:pathLst>
          </a:cu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475944" y="3427895"/>
            <a:ext cx="2483978" cy="1011016"/>
            <a:chOff x="3017859" y="4195628"/>
            <a:chExt cx="1870812" cy="1011016"/>
          </a:xfrm>
        </p:grpSpPr>
        <p:sp>
          <p:nvSpPr>
            <p:cNvPr id="11" name="TextBox 10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017859" y="4195628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" name="Freeform 12"/>
          <p:cNvSpPr/>
          <p:nvPr/>
        </p:nvSpPr>
        <p:spPr>
          <a:xfrm>
            <a:off x="684624" y="1680763"/>
            <a:ext cx="3254628" cy="514927"/>
          </a:xfrm>
          <a:custGeom>
            <a:avLst/>
            <a:gdLst>
              <a:gd name="connsiteX0" fmla="*/ 2735248 w 2735248"/>
              <a:gd name="connsiteY0" fmla="*/ 310101 h 310101"/>
              <a:gd name="connsiteX1" fmla="*/ 2472855 w 2735248"/>
              <a:gd name="connsiteY1" fmla="*/ 7951 h 310101"/>
              <a:gd name="connsiteX2" fmla="*/ 0 w 2735248"/>
              <a:gd name="connsiteY2" fmla="*/ 0 h 310101"/>
              <a:gd name="connsiteX0" fmla="*/ 3254628 w 3254628"/>
              <a:gd name="connsiteY0" fmla="*/ 514927 h 514927"/>
              <a:gd name="connsiteX1" fmla="*/ 2472855 w 3254628"/>
              <a:gd name="connsiteY1" fmla="*/ 7951 h 514927"/>
              <a:gd name="connsiteX2" fmla="*/ 0 w 3254628"/>
              <a:gd name="connsiteY2" fmla="*/ 0 h 5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54628" h="514927">
                <a:moveTo>
                  <a:pt x="3254628" y="514927"/>
                </a:moveTo>
                <a:lnTo>
                  <a:pt x="2472855" y="7951"/>
                </a:lnTo>
                <a:lnTo>
                  <a:pt x="0" y="0"/>
                </a:lnTo>
              </a:path>
            </a:pathLst>
          </a:cu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lg" len="lg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584762" y="1344710"/>
            <a:ext cx="2483978" cy="1011016"/>
            <a:chOff x="3017859" y="4195628"/>
            <a:chExt cx="1870812" cy="1011016"/>
          </a:xfrm>
        </p:grpSpPr>
        <p:sp>
          <p:nvSpPr>
            <p:cNvPr id="15" name="TextBox 14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17859" y="4195628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16"/>
          <p:cNvSpPr/>
          <p:nvPr/>
        </p:nvSpPr>
        <p:spPr>
          <a:xfrm flipH="1">
            <a:off x="5466501" y="1605201"/>
            <a:ext cx="3115639" cy="1165980"/>
          </a:xfrm>
          <a:custGeom>
            <a:avLst/>
            <a:gdLst>
              <a:gd name="connsiteX0" fmla="*/ 2735248 w 2735248"/>
              <a:gd name="connsiteY0" fmla="*/ 310101 h 310101"/>
              <a:gd name="connsiteX1" fmla="*/ 2472855 w 2735248"/>
              <a:gd name="connsiteY1" fmla="*/ 7951 h 310101"/>
              <a:gd name="connsiteX2" fmla="*/ 0 w 2735248"/>
              <a:gd name="connsiteY2" fmla="*/ 0 h 310101"/>
              <a:gd name="connsiteX0" fmla="*/ 3218052 w 3218052"/>
              <a:gd name="connsiteY0" fmla="*/ 807535 h 807535"/>
              <a:gd name="connsiteX1" fmla="*/ 2472855 w 3218052"/>
              <a:gd name="connsiteY1" fmla="*/ 7951 h 807535"/>
              <a:gd name="connsiteX2" fmla="*/ 0 w 3218052"/>
              <a:gd name="connsiteY2" fmla="*/ 0 h 807535"/>
              <a:gd name="connsiteX0" fmla="*/ 3115639 w 3115639"/>
              <a:gd name="connsiteY0" fmla="*/ 1165980 h 1165980"/>
              <a:gd name="connsiteX1" fmla="*/ 2472855 w 3115639"/>
              <a:gd name="connsiteY1" fmla="*/ 7951 h 1165980"/>
              <a:gd name="connsiteX2" fmla="*/ 0 w 3115639"/>
              <a:gd name="connsiteY2" fmla="*/ 0 h 1165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15639" h="1165980">
                <a:moveTo>
                  <a:pt x="3115639" y="1165980"/>
                </a:moveTo>
                <a:lnTo>
                  <a:pt x="2472855" y="7951"/>
                </a:lnTo>
                <a:lnTo>
                  <a:pt x="0" y="0"/>
                </a:lnTo>
              </a:path>
            </a:pathLst>
          </a:cu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6161373" y="1275606"/>
            <a:ext cx="2483978" cy="1011016"/>
            <a:chOff x="3017859" y="4195628"/>
            <a:chExt cx="1870812" cy="1011016"/>
          </a:xfrm>
        </p:grpSpPr>
        <p:sp>
          <p:nvSpPr>
            <p:cNvPr id="19" name="TextBox 18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017859" y="4195628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Freeform 20"/>
          <p:cNvSpPr/>
          <p:nvPr/>
        </p:nvSpPr>
        <p:spPr>
          <a:xfrm flipH="1">
            <a:off x="4785285" y="3421973"/>
            <a:ext cx="3861789" cy="302786"/>
          </a:xfrm>
          <a:custGeom>
            <a:avLst/>
            <a:gdLst>
              <a:gd name="connsiteX0" fmla="*/ 2735248 w 2735248"/>
              <a:gd name="connsiteY0" fmla="*/ 310101 h 310101"/>
              <a:gd name="connsiteX1" fmla="*/ 2472855 w 2735248"/>
              <a:gd name="connsiteY1" fmla="*/ 7951 h 310101"/>
              <a:gd name="connsiteX2" fmla="*/ 0 w 2735248"/>
              <a:gd name="connsiteY2" fmla="*/ 0 h 310101"/>
              <a:gd name="connsiteX0" fmla="*/ 4147082 w 4147082"/>
              <a:gd name="connsiteY0" fmla="*/ 302786 h 302786"/>
              <a:gd name="connsiteX1" fmla="*/ 2472855 w 4147082"/>
              <a:gd name="connsiteY1" fmla="*/ 7951 h 302786"/>
              <a:gd name="connsiteX2" fmla="*/ 0 w 4147082"/>
              <a:gd name="connsiteY2" fmla="*/ 0 h 302786"/>
              <a:gd name="connsiteX0" fmla="*/ 3861789 w 3861789"/>
              <a:gd name="connsiteY0" fmla="*/ 302786 h 302786"/>
              <a:gd name="connsiteX1" fmla="*/ 2472855 w 3861789"/>
              <a:gd name="connsiteY1" fmla="*/ 7951 h 302786"/>
              <a:gd name="connsiteX2" fmla="*/ 0 w 3861789"/>
              <a:gd name="connsiteY2" fmla="*/ 0 h 30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61789" h="302786">
                <a:moveTo>
                  <a:pt x="3861789" y="302786"/>
                </a:moveTo>
                <a:lnTo>
                  <a:pt x="2472855" y="7951"/>
                </a:lnTo>
                <a:lnTo>
                  <a:pt x="0" y="0"/>
                </a:lnTo>
              </a:path>
            </a:pathLst>
          </a:custGeom>
          <a:ln w="254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6226307" y="3092379"/>
            <a:ext cx="2483978" cy="1011016"/>
            <a:chOff x="3017859" y="4195628"/>
            <a:chExt cx="1870812" cy="1011016"/>
          </a:xfrm>
        </p:grpSpPr>
        <p:sp>
          <p:nvSpPr>
            <p:cNvPr id="23" name="TextBox 22"/>
            <p:cNvSpPr txBox="1"/>
            <p:nvPr/>
          </p:nvSpPr>
          <p:spPr>
            <a:xfrm>
              <a:off x="3021856" y="4560313"/>
              <a:ext cx="1866815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017859" y="4195628"/>
              <a:ext cx="187081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44291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 descr="personas sentadas en una silla cerca de una ventana de vidrio durante el día">
            <a:extLst>
              <a:ext uri="{FF2B5EF4-FFF2-40B4-BE49-F238E27FC236}">
                <a16:creationId xmlns:a16="http://schemas.microsoft.com/office/drawing/2014/main" id="{78A6ACA1-136D-4CF2-B230-68BFCBA6F39A}"/>
              </a:ext>
            </a:extLst>
          </p:cNvPr>
          <p:cNvPicPr>
            <a:picLocks noGrp="1" noChangeAspect="1" noChangeArrowheads="1"/>
          </p:cNvPicPr>
          <p:nvPr>
            <p:ph type="pic"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/>
          <p:cNvSpPr/>
          <p:nvPr/>
        </p:nvSpPr>
        <p:spPr>
          <a:xfrm>
            <a:off x="3095836" y="0"/>
            <a:ext cx="2952328" cy="51435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184190" y="893531"/>
            <a:ext cx="2783509" cy="58477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 rtl="1"/>
            <a:r>
              <a:rPr lang="fa-IR" altLang="ko-KR" sz="32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</a:t>
            </a:r>
            <a:endParaRPr lang="en-US" altLang="ko-KR" sz="32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305975" y="2272806"/>
            <a:ext cx="2539938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 Placeholder 17"/>
          <p:cNvSpPr txBox="1">
            <a:spLocks/>
          </p:cNvSpPr>
          <p:nvPr/>
        </p:nvSpPr>
        <p:spPr>
          <a:xfrm>
            <a:off x="3819860" y="4299942"/>
            <a:ext cx="1512168" cy="288032"/>
          </a:xfrm>
          <a:prstGeom prst="rect">
            <a:avLst/>
          </a:prstGeom>
          <a:solidFill>
            <a:schemeClr val="bg1"/>
          </a:solidFill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1400" b="1" dirty="0">
                <a:solidFill>
                  <a:schemeClr val="accent1"/>
                </a:solidFill>
                <a:cs typeface="B Nazanin" panose="00000700000000000000" pitchFamily="2" charset="-78"/>
              </a:rPr>
              <a:t>فهرست</a:t>
            </a:r>
            <a:endParaRPr lang="en-US" sz="1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4634664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768701" y="1705582"/>
            <a:ext cx="1580694" cy="2573783"/>
            <a:chOff x="3347864" y="1043588"/>
            <a:chExt cx="2127894" cy="3464768"/>
          </a:xfrm>
        </p:grpSpPr>
        <p:grpSp>
          <p:nvGrpSpPr>
            <p:cNvPr id="5" name="Group 4"/>
            <p:cNvGrpSpPr/>
            <p:nvPr/>
          </p:nvGrpSpPr>
          <p:grpSpPr>
            <a:xfrm>
              <a:off x="3347864" y="1043588"/>
              <a:ext cx="1807516" cy="1944216"/>
              <a:chOff x="3347864" y="1043588"/>
              <a:chExt cx="1807516" cy="1944216"/>
            </a:xfrm>
          </p:grpSpPr>
          <p:sp>
            <p:nvSpPr>
              <p:cNvPr id="9" name="Up Arrow 8"/>
              <p:cNvSpPr/>
              <p:nvPr/>
            </p:nvSpPr>
            <p:spPr>
              <a:xfrm>
                <a:off x="3347864" y="1043588"/>
                <a:ext cx="864096" cy="1152128"/>
              </a:xfrm>
              <a:prstGeom prst="upArrow">
                <a:avLst>
                  <a:gd name="adj1" fmla="val 50000"/>
                  <a:gd name="adj2" fmla="val 68625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0" name="Block Arc 9"/>
              <p:cNvSpPr/>
              <p:nvPr/>
            </p:nvSpPr>
            <p:spPr>
              <a:xfrm rot="10800000">
                <a:off x="3571204" y="1403628"/>
                <a:ext cx="1584176" cy="1584176"/>
              </a:xfrm>
              <a:prstGeom prst="blockArc">
                <a:avLst>
                  <a:gd name="adj1" fmla="val 16074307"/>
                  <a:gd name="adj2" fmla="val 209627"/>
                  <a:gd name="adj3" fmla="val 27266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 rot="10800000">
              <a:off x="3668242" y="2564140"/>
              <a:ext cx="1807516" cy="1944216"/>
              <a:chOff x="3347864" y="1043588"/>
              <a:chExt cx="1807516" cy="1944216"/>
            </a:xfrm>
          </p:grpSpPr>
          <p:sp>
            <p:nvSpPr>
              <p:cNvPr id="7" name="Up Arrow 6"/>
              <p:cNvSpPr/>
              <p:nvPr/>
            </p:nvSpPr>
            <p:spPr>
              <a:xfrm>
                <a:off x="3347864" y="1043588"/>
                <a:ext cx="864096" cy="1152128"/>
              </a:xfrm>
              <a:prstGeom prst="upArrow">
                <a:avLst>
                  <a:gd name="adj1" fmla="val 50000"/>
                  <a:gd name="adj2" fmla="val 68625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8" name="Block Arc 7"/>
              <p:cNvSpPr/>
              <p:nvPr/>
            </p:nvSpPr>
            <p:spPr>
              <a:xfrm rot="10800000">
                <a:off x="3571204" y="1403628"/>
                <a:ext cx="1584176" cy="1584176"/>
              </a:xfrm>
              <a:prstGeom prst="blockArc">
                <a:avLst>
                  <a:gd name="adj1" fmla="val 16074307"/>
                  <a:gd name="adj2" fmla="val 209627"/>
                  <a:gd name="adj3" fmla="val 27266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1" name="TextBox 10"/>
          <p:cNvSpPr txBox="1"/>
          <p:nvPr/>
        </p:nvSpPr>
        <p:spPr>
          <a:xfrm>
            <a:off x="3304872" y="1346905"/>
            <a:ext cx="15695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243677" y="4371950"/>
            <a:ext cx="15695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5868144" y="3057222"/>
            <a:ext cx="2821708" cy="1499394"/>
            <a:chOff x="5436096" y="2571750"/>
            <a:chExt cx="2821708" cy="1499394"/>
          </a:xfrm>
        </p:grpSpPr>
        <p:sp>
          <p:nvSpPr>
            <p:cNvPr id="14" name="TextBox 13"/>
            <p:cNvSpPr txBox="1"/>
            <p:nvPr/>
          </p:nvSpPr>
          <p:spPr>
            <a:xfrm>
              <a:off x="5436096" y="2571750"/>
              <a:ext cx="28217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تغییر رنگ آسان،</a:t>
              </a:r>
            </a:p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عکس و متن</a:t>
              </a:r>
              <a:endPara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436097" y="3240147"/>
              <a:ext cx="282170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Oval 15"/>
          <p:cNvSpPr/>
          <p:nvPr/>
        </p:nvSpPr>
        <p:spPr>
          <a:xfrm>
            <a:off x="5954087" y="1133125"/>
            <a:ext cx="1797026" cy="1797026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483165" y="1439238"/>
            <a:ext cx="2827910" cy="1490913"/>
            <a:chOff x="5436097" y="3240147"/>
            <a:chExt cx="2827910" cy="1490913"/>
          </a:xfrm>
        </p:grpSpPr>
        <p:sp>
          <p:nvSpPr>
            <p:cNvPr id="18" name="TextBox 17"/>
            <p:cNvSpPr txBox="1"/>
            <p:nvPr/>
          </p:nvSpPr>
          <p:spPr>
            <a:xfrm>
              <a:off x="5442300" y="4207840"/>
              <a:ext cx="2821707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تغییر رنگ آسان،</a:t>
              </a:r>
            </a:p>
            <a:p>
              <a:pPr algn="r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عکس و متن</a:t>
              </a:r>
              <a:endPara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436097" y="3240147"/>
              <a:ext cx="2821707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19"/>
          <p:cNvSpPr/>
          <p:nvPr/>
        </p:nvSpPr>
        <p:spPr>
          <a:xfrm>
            <a:off x="1607635" y="3080110"/>
            <a:ext cx="1523757" cy="152375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85D8DE"/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22A344D-4649-3453-2C16-F92A6F4A9B6D}"/>
              </a:ext>
            </a:extLst>
          </p:cNvPr>
          <p:cNvGrpSpPr/>
          <p:nvPr/>
        </p:nvGrpSpPr>
        <p:grpSpPr>
          <a:xfrm>
            <a:off x="1985963" y="3394075"/>
            <a:ext cx="820738" cy="1049338"/>
            <a:chOff x="1985963" y="3394075"/>
            <a:chExt cx="820738" cy="1049338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57EB9496-6EC7-40E5-BE1F-B5347A40A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651" y="3540125"/>
              <a:ext cx="744538" cy="581025"/>
            </a:xfrm>
            <a:custGeom>
              <a:avLst/>
              <a:gdLst>
                <a:gd name="T0" fmla="*/ 369 w 390"/>
                <a:gd name="T1" fmla="*/ 282 h 305"/>
                <a:gd name="T2" fmla="*/ 369 w 390"/>
                <a:gd name="T3" fmla="*/ 0 h 305"/>
                <a:gd name="T4" fmla="*/ 390 w 390"/>
                <a:gd name="T5" fmla="*/ 0 h 305"/>
                <a:gd name="T6" fmla="*/ 390 w 390"/>
                <a:gd name="T7" fmla="*/ 305 h 305"/>
                <a:gd name="T8" fmla="*/ 0 w 390"/>
                <a:gd name="T9" fmla="*/ 305 h 305"/>
                <a:gd name="T10" fmla="*/ 0 w 390"/>
                <a:gd name="T11" fmla="*/ 0 h 305"/>
                <a:gd name="T12" fmla="*/ 20 w 390"/>
                <a:gd name="T13" fmla="*/ 0 h 305"/>
                <a:gd name="T14" fmla="*/ 20 w 390"/>
                <a:gd name="T15" fmla="*/ 282 h 305"/>
                <a:gd name="T16" fmla="*/ 369 w 390"/>
                <a:gd name="T17" fmla="*/ 28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0" h="305">
                  <a:moveTo>
                    <a:pt x="369" y="282"/>
                  </a:moveTo>
                  <a:cubicBezTo>
                    <a:pt x="369" y="188"/>
                    <a:pt x="369" y="94"/>
                    <a:pt x="369" y="0"/>
                  </a:cubicBezTo>
                  <a:cubicBezTo>
                    <a:pt x="376" y="0"/>
                    <a:pt x="383" y="0"/>
                    <a:pt x="390" y="0"/>
                  </a:cubicBezTo>
                  <a:cubicBezTo>
                    <a:pt x="390" y="101"/>
                    <a:pt x="390" y="203"/>
                    <a:pt x="390" y="305"/>
                  </a:cubicBezTo>
                  <a:cubicBezTo>
                    <a:pt x="261" y="305"/>
                    <a:pt x="131" y="305"/>
                    <a:pt x="0" y="305"/>
                  </a:cubicBezTo>
                  <a:cubicBezTo>
                    <a:pt x="0" y="204"/>
                    <a:pt x="0" y="102"/>
                    <a:pt x="0" y="0"/>
                  </a:cubicBezTo>
                  <a:cubicBezTo>
                    <a:pt x="6" y="0"/>
                    <a:pt x="13" y="0"/>
                    <a:pt x="20" y="0"/>
                  </a:cubicBezTo>
                  <a:cubicBezTo>
                    <a:pt x="20" y="94"/>
                    <a:pt x="20" y="188"/>
                    <a:pt x="20" y="282"/>
                  </a:cubicBezTo>
                  <a:cubicBezTo>
                    <a:pt x="136" y="282"/>
                    <a:pt x="251" y="282"/>
                    <a:pt x="369" y="2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754D9E31-FB4F-476E-8601-3B05E14E3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5963" y="3448050"/>
              <a:ext cx="820738" cy="85725"/>
            </a:xfrm>
            <a:custGeom>
              <a:avLst/>
              <a:gdLst>
                <a:gd name="T0" fmla="*/ 215 w 430"/>
                <a:gd name="T1" fmla="*/ 42 h 45"/>
                <a:gd name="T2" fmla="*/ 23 w 430"/>
                <a:gd name="T3" fmla="*/ 42 h 45"/>
                <a:gd name="T4" fmla="*/ 1 w 430"/>
                <a:gd name="T5" fmla="*/ 30 h 45"/>
                <a:gd name="T6" fmla="*/ 22 w 430"/>
                <a:gd name="T7" fmla="*/ 1 h 45"/>
                <a:gd name="T8" fmla="*/ 31 w 430"/>
                <a:gd name="T9" fmla="*/ 1 h 45"/>
                <a:gd name="T10" fmla="*/ 398 w 430"/>
                <a:gd name="T11" fmla="*/ 1 h 45"/>
                <a:gd name="T12" fmla="*/ 430 w 430"/>
                <a:gd name="T13" fmla="*/ 27 h 45"/>
                <a:gd name="T14" fmla="*/ 415 w 430"/>
                <a:gd name="T15" fmla="*/ 42 h 45"/>
                <a:gd name="T16" fmla="*/ 337 w 430"/>
                <a:gd name="T17" fmla="*/ 42 h 45"/>
                <a:gd name="T18" fmla="*/ 215 w 430"/>
                <a:gd name="T19" fmla="*/ 42 h 45"/>
                <a:gd name="T20" fmla="*/ 215 w 430"/>
                <a:gd name="T21" fmla="*/ 42 h 45"/>
                <a:gd name="T22" fmla="*/ 381 w 430"/>
                <a:gd name="T23" fmla="*/ 7 h 45"/>
                <a:gd name="T24" fmla="*/ 416 w 430"/>
                <a:gd name="T25" fmla="*/ 39 h 45"/>
                <a:gd name="T26" fmla="*/ 381 w 430"/>
                <a:gd name="T27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0" h="45">
                  <a:moveTo>
                    <a:pt x="215" y="42"/>
                  </a:moveTo>
                  <a:cubicBezTo>
                    <a:pt x="151" y="42"/>
                    <a:pt x="87" y="42"/>
                    <a:pt x="23" y="42"/>
                  </a:cubicBezTo>
                  <a:cubicBezTo>
                    <a:pt x="14" y="42"/>
                    <a:pt x="3" y="45"/>
                    <a:pt x="1" y="30"/>
                  </a:cubicBezTo>
                  <a:cubicBezTo>
                    <a:pt x="0" y="17"/>
                    <a:pt x="10" y="3"/>
                    <a:pt x="22" y="1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153" y="1"/>
                    <a:pt x="276" y="1"/>
                    <a:pt x="398" y="1"/>
                  </a:cubicBezTo>
                  <a:cubicBezTo>
                    <a:pt x="418" y="1"/>
                    <a:pt x="429" y="10"/>
                    <a:pt x="430" y="27"/>
                  </a:cubicBezTo>
                  <a:cubicBezTo>
                    <a:pt x="430" y="38"/>
                    <a:pt x="427" y="43"/>
                    <a:pt x="415" y="42"/>
                  </a:cubicBezTo>
                  <a:cubicBezTo>
                    <a:pt x="389" y="42"/>
                    <a:pt x="363" y="42"/>
                    <a:pt x="337" y="42"/>
                  </a:cubicBezTo>
                  <a:cubicBezTo>
                    <a:pt x="296" y="42"/>
                    <a:pt x="256" y="42"/>
                    <a:pt x="215" y="42"/>
                  </a:cubicBezTo>
                  <a:cubicBezTo>
                    <a:pt x="215" y="42"/>
                    <a:pt x="215" y="42"/>
                    <a:pt x="215" y="42"/>
                  </a:cubicBezTo>
                  <a:close/>
                  <a:moveTo>
                    <a:pt x="381" y="7"/>
                  </a:moveTo>
                  <a:cubicBezTo>
                    <a:pt x="394" y="19"/>
                    <a:pt x="404" y="28"/>
                    <a:pt x="416" y="39"/>
                  </a:cubicBezTo>
                  <a:cubicBezTo>
                    <a:pt x="421" y="11"/>
                    <a:pt x="414" y="5"/>
                    <a:pt x="381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7">
              <a:extLst>
                <a:ext uri="{FF2B5EF4-FFF2-40B4-BE49-F238E27FC236}">
                  <a16:creationId xmlns:a16="http://schemas.microsoft.com/office/drawing/2014/main" id="{45789931-B7FF-410A-8E55-C0932445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4130675"/>
              <a:ext cx="323850" cy="312738"/>
            </a:xfrm>
            <a:custGeom>
              <a:avLst/>
              <a:gdLst>
                <a:gd name="T0" fmla="*/ 50 w 169"/>
                <a:gd name="T1" fmla="*/ 164 h 164"/>
                <a:gd name="T2" fmla="*/ 2 w 169"/>
                <a:gd name="T3" fmla="*/ 164 h 164"/>
                <a:gd name="T4" fmla="*/ 0 w 169"/>
                <a:gd name="T5" fmla="*/ 160 h 164"/>
                <a:gd name="T6" fmla="*/ 16 w 169"/>
                <a:gd name="T7" fmla="*/ 152 h 164"/>
                <a:gd name="T8" fmla="*/ 75 w 169"/>
                <a:gd name="T9" fmla="*/ 108 h 164"/>
                <a:gd name="T10" fmla="*/ 75 w 169"/>
                <a:gd name="T11" fmla="*/ 1 h 164"/>
                <a:gd name="T12" fmla="*/ 95 w 169"/>
                <a:gd name="T13" fmla="*/ 0 h 164"/>
                <a:gd name="T14" fmla="*/ 95 w 169"/>
                <a:gd name="T15" fmla="*/ 108 h 164"/>
                <a:gd name="T16" fmla="*/ 119 w 169"/>
                <a:gd name="T17" fmla="*/ 109 h 164"/>
                <a:gd name="T18" fmla="*/ 153 w 169"/>
                <a:gd name="T19" fmla="*/ 144 h 164"/>
                <a:gd name="T20" fmla="*/ 163 w 169"/>
                <a:gd name="T21" fmla="*/ 155 h 164"/>
                <a:gd name="T22" fmla="*/ 169 w 169"/>
                <a:gd name="T23" fmla="*/ 163 h 164"/>
                <a:gd name="T24" fmla="*/ 124 w 169"/>
                <a:gd name="T25" fmla="*/ 163 h 164"/>
                <a:gd name="T26" fmla="*/ 130 w 169"/>
                <a:gd name="T27" fmla="*/ 139 h 164"/>
                <a:gd name="T28" fmla="*/ 97 w 169"/>
                <a:gd name="T29" fmla="*/ 127 h 164"/>
                <a:gd name="T30" fmla="*/ 95 w 169"/>
                <a:gd name="T31" fmla="*/ 154 h 164"/>
                <a:gd name="T32" fmla="*/ 77 w 169"/>
                <a:gd name="T33" fmla="*/ 154 h 164"/>
                <a:gd name="T34" fmla="*/ 71 w 169"/>
                <a:gd name="T35" fmla="*/ 131 h 164"/>
                <a:gd name="T36" fmla="*/ 49 w 169"/>
                <a:gd name="T37" fmla="*/ 133 h 164"/>
                <a:gd name="T38" fmla="*/ 50 w 169"/>
                <a:gd name="T3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9" h="164">
                  <a:moveTo>
                    <a:pt x="50" y="164"/>
                  </a:moveTo>
                  <a:cubicBezTo>
                    <a:pt x="32" y="164"/>
                    <a:pt x="17" y="164"/>
                    <a:pt x="2" y="164"/>
                  </a:cubicBezTo>
                  <a:cubicBezTo>
                    <a:pt x="2" y="163"/>
                    <a:pt x="1" y="161"/>
                    <a:pt x="0" y="160"/>
                  </a:cubicBezTo>
                  <a:cubicBezTo>
                    <a:pt x="5" y="157"/>
                    <a:pt x="10" y="155"/>
                    <a:pt x="16" y="152"/>
                  </a:cubicBezTo>
                  <a:cubicBezTo>
                    <a:pt x="18" y="116"/>
                    <a:pt x="31" y="110"/>
                    <a:pt x="75" y="108"/>
                  </a:cubicBezTo>
                  <a:cubicBezTo>
                    <a:pt x="75" y="73"/>
                    <a:pt x="75" y="38"/>
                    <a:pt x="75" y="1"/>
                  </a:cubicBezTo>
                  <a:cubicBezTo>
                    <a:pt x="82" y="1"/>
                    <a:pt x="88" y="1"/>
                    <a:pt x="95" y="0"/>
                  </a:cubicBezTo>
                  <a:cubicBezTo>
                    <a:pt x="95" y="36"/>
                    <a:pt x="95" y="72"/>
                    <a:pt x="95" y="108"/>
                  </a:cubicBezTo>
                  <a:cubicBezTo>
                    <a:pt x="104" y="109"/>
                    <a:pt x="111" y="109"/>
                    <a:pt x="119" y="109"/>
                  </a:cubicBezTo>
                  <a:cubicBezTo>
                    <a:pt x="141" y="112"/>
                    <a:pt x="151" y="122"/>
                    <a:pt x="153" y="144"/>
                  </a:cubicBezTo>
                  <a:cubicBezTo>
                    <a:pt x="153" y="151"/>
                    <a:pt x="155" y="155"/>
                    <a:pt x="163" y="155"/>
                  </a:cubicBezTo>
                  <a:cubicBezTo>
                    <a:pt x="165" y="155"/>
                    <a:pt x="167" y="158"/>
                    <a:pt x="169" y="163"/>
                  </a:cubicBezTo>
                  <a:cubicBezTo>
                    <a:pt x="153" y="163"/>
                    <a:pt x="137" y="163"/>
                    <a:pt x="124" y="163"/>
                  </a:cubicBezTo>
                  <a:cubicBezTo>
                    <a:pt x="126" y="155"/>
                    <a:pt x="133" y="141"/>
                    <a:pt x="130" y="139"/>
                  </a:cubicBezTo>
                  <a:cubicBezTo>
                    <a:pt x="122" y="133"/>
                    <a:pt x="110" y="131"/>
                    <a:pt x="97" y="127"/>
                  </a:cubicBezTo>
                  <a:cubicBezTo>
                    <a:pt x="96" y="138"/>
                    <a:pt x="95" y="145"/>
                    <a:pt x="95" y="154"/>
                  </a:cubicBezTo>
                  <a:cubicBezTo>
                    <a:pt x="89" y="154"/>
                    <a:pt x="83" y="154"/>
                    <a:pt x="77" y="154"/>
                  </a:cubicBezTo>
                  <a:cubicBezTo>
                    <a:pt x="76" y="146"/>
                    <a:pt x="76" y="136"/>
                    <a:pt x="71" y="131"/>
                  </a:cubicBezTo>
                  <a:cubicBezTo>
                    <a:pt x="67" y="128"/>
                    <a:pt x="55" y="130"/>
                    <a:pt x="49" y="133"/>
                  </a:cubicBezTo>
                  <a:cubicBezTo>
                    <a:pt x="29" y="141"/>
                    <a:pt x="41" y="152"/>
                    <a:pt x="50" y="16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0" name="Freeform 8">
              <a:extLst>
                <a:ext uri="{FF2B5EF4-FFF2-40B4-BE49-F238E27FC236}">
                  <a16:creationId xmlns:a16="http://schemas.microsoft.com/office/drawing/2014/main" id="{A141EAE9-3ED5-45FC-97A0-5790C4C44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026" y="3636963"/>
              <a:ext cx="58738" cy="338138"/>
            </a:xfrm>
            <a:custGeom>
              <a:avLst/>
              <a:gdLst>
                <a:gd name="T0" fmla="*/ 0 w 31"/>
                <a:gd name="T1" fmla="*/ 0 h 177"/>
                <a:gd name="T2" fmla="*/ 31 w 31"/>
                <a:gd name="T3" fmla="*/ 0 h 177"/>
                <a:gd name="T4" fmla="*/ 31 w 31"/>
                <a:gd name="T5" fmla="*/ 177 h 177"/>
                <a:gd name="T6" fmla="*/ 0 w 31"/>
                <a:gd name="T7" fmla="*/ 177 h 177"/>
                <a:gd name="T8" fmla="*/ 0 w 31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77">
                  <a:moveTo>
                    <a:pt x="0" y="0"/>
                  </a:moveTo>
                  <a:cubicBezTo>
                    <a:pt x="11" y="0"/>
                    <a:pt x="21" y="0"/>
                    <a:pt x="31" y="0"/>
                  </a:cubicBezTo>
                  <a:cubicBezTo>
                    <a:pt x="31" y="58"/>
                    <a:pt x="31" y="117"/>
                    <a:pt x="31" y="177"/>
                  </a:cubicBezTo>
                  <a:cubicBezTo>
                    <a:pt x="21" y="177"/>
                    <a:pt x="11" y="177"/>
                    <a:pt x="0" y="177"/>
                  </a:cubicBezTo>
                  <a:cubicBezTo>
                    <a:pt x="0" y="118"/>
                    <a:pt x="0" y="59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1" name="Freeform 9">
              <a:extLst>
                <a:ext uri="{FF2B5EF4-FFF2-40B4-BE49-F238E27FC236}">
                  <a16:creationId xmlns:a16="http://schemas.microsoft.com/office/drawing/2014/main" id="{293F5C1F-AABE-4839-BDD8-CE7B02261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601" y="3759200"/>
              <a:ext cx="65088" cy="215900"/>
            </a:xfrm>
            <a:custGeom>
              <a:avLst/>
              <a:gdLst>
                <a:gd name="T0" fmla="*/ 34 w 34"/>
                <a:gd name="T1" fmla="*/ 113 h 113"/>
                <a:gd name="T2" fmla="*/ 0 w 34"/>
                <a:gd name="T3" fmla="*/ 113 h 113"/>
                <a:gd name="T4" fmla="*/ 0 w 34"/>
                <a:gd name="T5" fmla="*/ 5 h 113"/>
                <a:gd name="T6" fmla="*/ 2 w 34"/>
                <a:gd name="T7" fmla="*/ 4 h 113"/>
                <a:gd name="T8" fmla="*/ 34 w 34"/>
                <a:gd name="T9" fmla="*/ 32 h 113"/>
                <a:gd name="T10" fmla="*/ 34 w 34"/>
                <a:gd name="T11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13">
                  <a:moveTo>
                    <a:pt x="34" y="113"/>
                  </a:moveTo>
                  <a:cubicBezTo>
                    <a:pt x="22" y="113"/>
                    <a:pt x="11" y="113"/>
                    <a:pt x="0" y="113"/>
                  </a:cubicBezTo>
                  <a:cubicBezTo>
                    <a:pt x="0" y="76"/>
                    <a:pt x="0" y="41"/>
                    <a:pt x="0" y="5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2" y="0"/>
                    <a:pt x="34" y="1"/>
                    <a:pt x="34" y="32"/>
                  </a:cubicBezTo>
                  <a:cubicBezTo>
                    <a:pt x="34" y="58"/>
                    <a:pt x="34" y="85"/>
                    <a:pt x="34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ED3E9193-D50A-432B-B1A4-A01BBC785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913" y="3798888"/>
              <a:ext cx="58738" cy="176213"/>
            </a:xfrm>
            <a:custGeom>
              <a:avLst/>
              <a:gdLst>
                <a:gd name="T0" fmla="*/ 31 w 31"/>
                <a:gd name="T1" fmla="*/ 92 h 92"/>
                <a:gd name="T2" fmla="*/ 0 w 31"/>
                <a:gd name="T3" fmla="*/ 92 h 92"/>
                <a:gd name="T4" fmla="*/ 0 w 31"/>
                <a:gd name="T5" fmla="*/ 0 h 92"/>
                <a:gd name="T6" fmla="*/ 31 w 31"/>
                <a:gd name="T7" fmla="*/ 0 h 92"/>
                <a:gd name="T8" fmla="*/ 31 w 31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2">
                  <a:moveTo>
                    <a:pt x="31" y="92"/>
                  </a:moveTo>
                  <a:cubicBezTo>
                    <a:pt x="21" y="92"/>
                    <a:pt x="11" y="92"/>
                    <a:pt x="0" y="92"/>
                  </a:cubicBezTo>
                  <a:cubicBezTo>
                    <a:pt x="0" y="62"/>
                    <a:pt x="0" y="31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ubicBezTo>
                    <a:pt x="31" y="30"/>
                    <a:pt x="31" y="60"/>
                    <a:pt x="31" y="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E052A6B7-BCED-4190-A973-8B2DA6F68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163" y="3843338"/>
              <a:ext cx="61913" cy="130175"/>
            </a:xfrm>
            <a:custGeom>
              <a:avLst/>
              <a:gdLst>
                <a:gd name="T0" fmla="*/ 0 w 32"/>
                <a:gd name="T1" fmla="*/ 68 h 68"/>
                <a:gd name="T2" fmla="*/ 0 w 32"/>
                <a:gd name="T3" fmla="*/ 0 h 68"/>
                <a:gd name="T4" fmla="*/ 32 w 32"/>
                <a:gd name="T5" fmla="*/ 0 h 68"/>
                <a:gd name="T6" fmla="*/ 32 w 32"/>
                <a:gd name="T7" fmla="*/ 68 h 68"/>
                <a:gd name="T8" fmla="*/ 0 w 32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68">
                  <a:moveTo>
                    <a:pt x="0" y="68"/>
                  </a:moveTo>
                  <a:cubicBezTo>
                    <a:pt x="0" y="45"/>
                    <a:pt x="0" y="23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22"/>
                    <a:pt x="32" y="45"/>
                    <a:pt x="32" y="68"/>
                  </a:cubicBezTo>
                  <a:cubicBezTo>
                    <a:pt x="22" y="68"/>
                    <a:pt x="12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12">
              <a:extLst>
                <a:ext uri="{FF2B5EF4-FFF2-40B4-BE49-F238E27FC236}">
                  <a16:creationId xmlns:a16="http://schemas.microsoft.com/office/drawing/2014/main" id="{A90E430E-E16D-4CFB-ADAB-774DD0353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6" y="3897313"/>
              <a:ext cx="58738" cy="77788"/>
            </a:xfrm>
            <a:custGeom>
              <a:avLst/>
              <a:gdLst>
                <a:gd name="T0" fmla="*/ 31 w 31"/>
                <a:gd name="T1" fmla="*/ 41 h 41"/>
                <a:gd name="T2" fmla="*/ 0 w 31"/>
                <a:gd name="T3" fmla="*/ 41 h 41"/>
                <a:gd name="T4" fmla="*/ 0 w 31"/>
                <a:gd name="T5" fmla="*/ 0 h 41"/>
                <a:gd name="T6" fmla="*/ 31 w 31"/>
                <a:gd name="T7" fmla="*/ 0 h 41"/>
                <a:gd name="T8" fmla="*/ 31 w 3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1">
                  <a:moveTo>
                    <a:pt x="31" y="41"/>
                  </a:moveTo>
                  <a:cubicBezTo>
                    <a:pt x="20" y="41"/>
                    <a:pt x="11" y="41"/>
                    <a:pt x="0" y="41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0" y="0"/>
                    <a:pt x="20" y="0"/>
                    <a:pt x="31" y="0"/>
                  </a:cubicBezTo>
                  <a:cubicBezTo>
                    <a:pt x="31" y="14"/>
                    <a:pt x="31" y="27"/>
                    <a:pt x="31" y="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5" name="Freeform 13">
              <a:extLst>
                <a:ext uri="{FF2B5EF4-FFF2-40B4-BE49-F238E27FC236}">
                  <a16:creationId xmlns:a16="http://schemas.microsoft.com/office/drawing/2014/main" id="{F214D7EE-770D-4C8C-BCE1-3EB3DD36F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076" y="3927475"/>
              <a:ext cx="60325" cy="46038"/>
            </a:xfrm>
            <a:custGeom>
              <a:avLst/>
              <a:gdLst>
                <a:gd name="T0" fmla="*/ 0 w 32"/>
                <a:gd name="T1" fmla="*/ 24 h 24"/>
                <a:gd name="T2" fmla="*/ 0 w 32"/>
                <a:gd name="T3" fmla="*/ 0 h 24"/>
                <a:gd name="T4" fmla="*/ 32 w 32"/>
                <a:gd name="T5" fmla="*/ 0 h 24"/>
                <a:gd name="T6" fmla="*/ 32 w 32"/>
                <a:gd name="T7" fmla="*/ 24 h 24"/>
                <a:gd name="T8" fmla="*/ 0 w 3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">
                  <a:moveTo>
                    <a:pt x="0" y="24"/>
                  </a:moveTo>
                  <a:cubicBezTo>
                    <a:pt x="0" y="16"/>
                    <a:pt x="0" y="8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32" y="8"/>
                    <a:pt x="32" y="15"/>
                    <a:pt x="32" y="24"/>
                  </a:cubicBezTo>
                  <a:cubicBezTo>
                    <a:pt x="21" y="24"/>
                    <a:pt x="11" y="24"/>
                    <a:pt x="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6" name="Freeform 14">
              <a:extLst>
                <a:ext uri="{FF2B5EF4-FFF2-40B4-BE49-F238E27FC236}">
                  <a16:creationId xmlns:a16="http://schemas.microsoft.com/office/drawing/2014/main" id="{B3F13DCA-6971-4CC2-AB1F-5A76315DB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201" y="3394075"/>
              <a:ext cx="74613" cy="42863"/>
            </a:xfrm>
            <a:custGeom>
              <a:avLst/>
              <a:gdLst>
                <a:gd name="T0" fmla="*/ 36 w 39"/>
                <a:gd name="T1" fmla="*/ 23 h 23"/>
                <a:gd name="T2" fmla="*/ 0 w 39"/>
                <a:gd name="T3" fmla="*/ 23 h 23"/>
                <a:gd name="T4" fmla="*/ 2 w 39"/>
                <a:gd name="T5" fmla="*/ 13 h 23"/>
                <a:gd name="T6" fmla="*/ 25 w 39"/>
                <a:gd name="T7" fmla="*/ 5 h 23"/>
                <a:gd name="T8" fmla="*/ 39 w 39"/>
                <a:gd name="T9" fmla="*/ 21 h 23"/>
                <a:gd name="T10" fmla="*/ 36 w 39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3">
                  <a:moveTo>
                    <a:pt x="36" y="23"/>
                  </a:moveTo>
                  <a:cubicBezTo>
                    <a:pt x="13" y="10"/>
                    <a:pt x="13" y="10"/>
                    <a:pt x="0" y="23"/>
                  </a:cubicBezTo>
                  <a:cubicBezTo>
                    <a:pt x="1" y="20"/>
                    <a:pt x="0" y="16"/>
                    <a:pt x="2" y="13"/>
                  </a:cubicBezTo>
                  <a:cubicBezTo>
                    <a:pt x="8" y="4"/>
                    <a:pt x="16" y="0"/>
                    <a:pt x="25" y="5"/>
                  </a:cubicBezTo>
                  <a:cubicBezTo>
                    <a:pt x="31" y="8"/>
                    <a:pt x="35" y="15"/>
                    <a:pt x="39" y="21"/>
                  </a:cubicBezTo>
                  <a:cubicBezTo>
                    <a:pt x="38" y="21"/>
                    <a:pt x="37" y="22"/>
                    <a:pt x="36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upo 51">
            <a:extLst>
              <a:ext uri="{FF2B5EF4-FFF2-40B4-BE49-F238E27FC236}">
                <a16:creationId xmlns:a16="http://schemas.microsoft.com/office/drawing/2014/main" id="{3CEE8319-C09E-4C4B-9BA6-C78A9A49CF66}"/>
              </a:ext>
            </a:extLst>
          </p:cNvPr>
          <p:cNvGrpSpPr/>
          <p:nvPr/>
        </p:nvGrpSpPr>
        <p:grpSpPr>
          <a:xfrm>
            <a:off x="6338955" y="1584151"/>
            <a:ext cx="1166984" cy="1104330"/>
            <a:chOff x="9612602" y="1705579"/>
            <a:chExt cx="1166984" cy="1104330"/>
          </a:xfrm>
        </p:grpSpPr>
        <p:sp>
          <p:nvSpPr>
            <p:cNvPr id="40" name="Forma libre: forma 39">
              <a:extLst>
                <a:ext uri="{FF2B5EF4-FFF2-40B4-BE49-F238E27FC236}">
                  <a16:creationId xmlns:a16="http://schemas.microsoft.com/office/drawing/2014/main" id="{70705728-AFAC-407E-BE41-1CA6FE193AD8}"/>
                </a:ext>
              </a:extLst>
            </p:cNvPr>
            <p:cNvSpPr/>
            <p:nvPr/>
          </p:nvSpPr>
          <p:spPr>
            <a:xfrm>
              <a:off x="9612602" y="1705579"/>
              <a:ext cx="1166984" cy="869486"/>
            </a:xfrm>
            <a:custGeom>
              <a:avLst/>
              <a:gdLst>
                <a:gd name="connsiteX0" fmla="*/ 579935 w 1166984"/>
                <a:gd name="connsiteY0" fmla="*/ 869444 h 869486"/>
                <a:gd name="connsiteX1" fmla="*/ 55679 w 1166984"/>
                <a:gd name="connsiteY1" fmla="*/ 869444 h 869486"/>
                <a:gd name="connsiteX2" fmla="*/ 339 w 1166984"/>
                <a:gd name="connsiteY2" fmla="*/ 813723 h 869486"/>
                <a:gd name="connsiteX3" fmla="*/ 243 w 1166984"/>
                <a:gd name="connsiteY3" fmla="*/ 96205 h 869486"/>
                <a:gd name="connsiteX4" fmla="*/ 148 w 1166984"/>
                <a:gd name="connsiteY4" fmla="*/ 44484 h 869486"/>
                <a:gd name="connsiteX5" fmla="*/ 45297 w 1166984"/>
                <a:gd name="connsiteY5" fmla="*/ 2 h 869486"/>
                <a:gd name="connsiteX6" fmla="*/ 490305 w 1166984"/>
                <a:gd name="connsiteY6" fmla="*/ 383 h 869486"/>
                <a:gd name="connsiteX7" fmla="*/ 1111144 w 1166984"/>
                <a:gd name="connsiteY7" fmla="*/ 478 h 869486"/>
                <a:gd name="connsiteX8" fmla="*/ 1166580 w 1166984"/>
                <a:gd name="connsiteY8" fmla="*/ 53628 h 869486"/>
                <a:gd name="connsiteX9" fmla="*/ 1166865 w 1166984"/>
                <a:gd name="connsiteY9" fmla="*/ 819343 h 869486"/>
                <a:gd name="connsiteX10" fmla="*/ 1114478 w 1166984"/>
                <a:gd name="connsiteY10" fmla="*/ 869444 h 869486"/>
                <a:gd name="connsiteX11" fmla="*/ 579935 w 1166984"/>
                <a:gd name="connsiteY11" fmla="*/ 869444 h 869486"/>
                <a:gd name="connsiteX12" fmla="*/ 46344 w 1166984"/>
                <a:gd name="connsiteY12" fmla="*/ 752477 h 869486"/>
                <a:gd name="connsiteX13" fmla="*/ 1114287 w 1166984"/>
                <a:gd name="connsiteY13" fmla="*/ 752477 h 869486"/>
                <a:gd name="connsiteX14" fmla="*/ 1114287 w 1166984"/>
                <a:gd name="connsiteY14" fmla="*/ 40388 h 869486"/>
                <a:gd name="connsiteX15" fmla="*/ 46344 w 1166984"/>
                <a:gd name="connsiteY15" fmla="*/ 40388 h 869486"/>
                <a:gd name="connsiteX16" fmla="*/ 46344 w 1166984"/>
                <a:gd name="connsiteY16" fmla="*/ 752477 h 869486"/>
                <a:gd name="connsiteX17" fmla="*/ 580602 w 1166984"/>
                <a:gd name="connsiteY17" fmla="*/ 851251 h 869486"/>
                <a:gd name="connsiteX18" fmla="*/ 580602 w 1166984"/>
                <a:gd name="connsiteY18" fmla="*/ 851537 h 869486"/>
                <a:gd name="connsiteX19" fmla="*/ 666612 w 1166984"/>
                <a:gd name="connsiteY19" fmla="*/ 850299 h 869486"/>
                <a:gd name="connsiteX20" fmla="*/ 698235 w 1166984"/>
                <a:gd name="connsiteY20" fmla="*/ 824105 h 869486"/>
                <a:gd name="connsiteX21" fmla="*/ 667470 w 1166984"/>
                <a:gd name="connsiteY21" fmla="*/ 797435 h 869486"/>
                <a:gd name="connsiteX22" fmla="*/ 495067 w 1166984"/>
                <a:gd name="connsiteY22" fmla="*/ 798769 h 869486"/>
                <a:gd name="connsiteX23" fmla="*/ 468207 w 1166984"/>
                <a:gd name="connsiteY23" fmla="*/ 824391 h 869486"/>
                <a:gd name="connsiteX24" fmla="*/ 497829 w 1166984"/>
                <a:gd name="connsiteY24" fmla="*/ 851537 h 869486"/>
                <a:gd name="connsiteX25" fmla="*/ 580602 w 1166984"/>
                <a:gd name="connsiteY25" fmla="*/ 851251 h 86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66984" h="869486">
                  <a:moveTo>
                    <a:pt x="579935" y="869444"/>
                  </a:moveTo>
                  <a:cubicBezTo>
                    <a:pt x="405151" y="869444"/>
                    <a:pt x="230463" y="869349"/>
                    <a:pt x="55679" y="869444"/>
                  </a:cubicBezTo>
                  <a:cubicBezTo>
                    <a:pt x="7578" y="869444"/>
                    <a:pt x="339" y="862777"/>
                    <a:pt x="339" y="813723"/>
                  </a:cubicBezTo>
                  <a:cubicBezTo>
                    <a:pt x="148" y="574550"/>
                    <a:pt x="148" y="335377"/>
                    <a:pt x="243" y="96205"/>
                  </a:cubicBezTo>
                  <a:cubicBezTo>
                    <a:pt x="243" y="78964"/>
                    <a:pt x="1101" y="61724"/>
                    <a:pt x="148" y="44484"/>
                  </a:cubicBezTo>
                  <a:cubicBezTo>
                    <a:pt x="-1662" y="12099"/>
                    <a:pt x="13102" y="-188"/>
                    <a:pt x="45297" y="2"/>
                  </a:cubicBezTo>
                  <a:cubicBezTo>
                    <a:pt x="193601" y="859"/>
                    <a:pt x="341905" y="383"/>
                    <a:pt x="490305" y="383"/>
                  </a:cubicBezTo>
                  <a:cubicBezTo>
                    <a:pt x="697283" y="383"/>
                    <a:pt x="904261" y="288"/>
                    <a:pt x="1111144" y="478"/>
                  </a:cubicBezTo>
                  <a:cubicBezTo>
                    <a:pt x="1158579" y="478"/>
                    <a:pt x="1166484" y="7146"/>
                    <a:pt x="1166580" y="53628"/>
                  </a:cubicBezTo>
                  <a:cubicBezTo>
                    <a:pt x="1167056" y="308898"/>
                    <a:pt x="1167056" y="564168"/>
                    <a:pt x="1166865" y="819343"/>
                  </a:cubicBezTo>
                  <a:cubicBezTo>
                    <a:pt x="1166865" y="857443"/>
                    <a:pt x="1153530" y="869349"/>
                    <a:pt x="1114478" y="869444"/>
                  </a:cubicBezTo>
                  <a:cubicBezTo>
                    <a:pt x="936265" y="869539"/>
                    <a:pt x="758052" y="869444"/>
                    <a:pt x="579935" y="869444"/>
                  </a:cubicBezTo>
                  <a:close/>
                  <a:moveTo>
                    <a:pt x="46344" y="752477"/>
                  </a:moveTo>
                  <a:cubicBezTo>
                    <a:pt x="404103" y="752477"/>
                    <a:pt x="758910" y="752477"/>
                    <a:pt x="1114287" y="752477"/>
                  </a:cubicBezTo>
                  <a:cubicBezTo>
                    <a:pt x="1114287" y="513971"/>
                    <a:pt x="1114287" y="277656"/>
                    <a:pt x="1114287" y="40388"/>
                  </a:cubicBezTo>
                  <a:cubicBezTo>
                    <a:pt x="757100" y="40388"/>
                    <a:pt x="402294" y="40388"/>
                    <a:pt x="46344" y="40388"/>
                  </a:cubicBezTo>
                  <a:cubicBezTo>
                    <a:pt x="46344" y="278323"/>
                    <a:pt x="46344" y="513876"/>
                    <a:pt x="46344" y="752477"/>
                  </a:cubicBezTo>
                  <a:close/>
                  <a:moveTo>
                    <a:pt x="580602" y="851251"/>
                  </a:moveTo>
                  <a:cubicBezTo>
                    <a:pt x="580602" y="851347"/>
                    <a:pt x="580602" y="851442"/>
                    <a:pt x="580602" y="851537"/>
                  </a:cubicBezTo>
                  <a:cubicBezTo>
                    <a:pt x="609367" y="851537"/>
                    <a:pt x="638418" y="854109"/>
                    <a:pt x="666612" y="850299"/>
                  </a:cubicBezTo>
                  <a:cubicBezTo>
                    <a:pt x="678614" y="848680"/>
                    <a:pt x="695473" y="835154"/>
                    <a:pt x="698235" y="824105"/>
                  </a:cubicBezTo>
                  <a:cubicBezTo>
                    <a:pt x="703379" y="803626"/>
                    <a:pt x="684805" y="797530"/>
                    <a:pt x="667470" y="797435"/>
                  </a:cubicBezTo>
                  <a:cubicBezTo>
                    <a:pt x="610034" y="797054"/>
                    <a:pt x="552503" y="796197"/>
                    <a:pt x="495067" y="798769"/>
                  </a:cubicBezTo>
                  <a:cubicBezTo>
                    <a:pt x="485256" y="799245"/>
                    <a:pt x="470112" y="814104"/>
                    <a:pt x="468207" y="824391"/>
                  </a:cubicBezTo>
                  <a:cubicBezTo>
                    <a:pt x="464587" y="843060"/>
                    <a:pt x="477732" y="852299"/>
                    <a:pt x="497829" y="851537"/>
                  </a:cubicBezTo>
                  <a:cubicBezTo>
                    <a:pt x="525452" y="850394"/>
                    <a:pt x="553074" y="851251"/>
                    <a:pt x="580602" y="8512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1" name="Forma libre: forma 40">
              <a:extLst>
                <a:ext uri="{FF2B5EF4-FFF2-40B4-BE49-F238E27FC236}">
                  <a16:creationId xmlns:a16="http://schemas.microsoft.com/office/drawing/2014/main" id="{20676CAC-D308-4127-91A6-B2246F654CC4}"/>
                </a:ext>
              </a:extLst>
            </p:cNvPr>
            <p:cNvSpPr/>
            <p:nvPr/>
          </p:nvSpPr>
          <p:spPr>
            <a:xfrm>
              <a:off x="10075229" y="2593883"/>
              <a:ext cx="236465" cy="166461"/>
            </a:xfrm>
            <a:custGeom>
              <a:avLst/>
              <a:gdLst>
                <a:gd name="connsiteX0" fmla="*/ 151 w 236465"/>
                <a:gd name="connsiteY0" fmla="*/ 0 h 166461"/>
                <a:gd name="connsiteX1" fmla="*/ 236466 w 236465"/>
                <a:gd name="connsiteY1" fmla="*/ 0 h 166461"/>
                <a:gd name="connsiteX2" fmla="*/ 236466 w 236465"/>
                <a:gd name="connsiteY2" fmla="*/ 166306 h 166461"/>
                <a:gd name="connsiteX3" fmla="*/ 167124 w 236465"/>
                <a:gd name="connsiteY3" fmla="*/ 166306 h 166461"/>
                <a:gd name="connsiteX4" fmla="*/ 26154 w 236465"/>
                <a:gd name="connsiteY4" fmla="*/ 165544 h 166461"/>
                <a:gd name="connsiteX5" fmla="*/ 1294 w 236465"/>
                <a:gd name="connsiteY5" fmla="*/ 151352 h 166461"/>
                <a:gd name="connsiteX6" fmla="*/ 151 w 236465"/>
                <a:gd name="connsiteY6" fmla="*/ 0 h 1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465" h="166461">
                  <a:moveTo>
                    <a:pt x="151" y="0"/>
                  </a:moveTo>
                  <a:cubicBezTo>
                    <a:pt x="80827" y="0"/>
                    <a:pt x="157123" y="0"/>
                    <a:pt x="236466" y="0"/>
                  </a:cubicBezTo>
                  <a:cubicBezTo>
                    <a:pt x="236466" y="53816"/>
                    <a:pt x="236466" y="106871"/>
                    <a:pt x="236466" y="166306"/>
                  </a:cubicBezTo>
                  <a:cubicBezTo>
                    <a:pt x="213892" y="166306"/>
                    <a:pt x="190555" y="166306"/>
                    <a:pt x="167124" y="166306"/>
                  </a:cubicBezTo>
                  <a:cubicBezTo>
                    <a:pt x="120166" y="166306"/>
                    <a:pt x="73112" y="166973"/>
                    <a:pt x="26154" y="165544"/>
                  </a:cubicBezTo>
                  <a:cubicBezTo>
                    <a:pt x="17296" y="165259"/>
                    <a:pt x="1484" y="156591"/>
                    <a:pt x="1294" y="151352"/>
                  </a:cubicBezTo>
                  <a:cubicBezTo>
                    <a:pt x="-611" y="101441"/>
                    <a:pt x="151" y="51435"/>
                    <a:pt x="151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2" name="Forma libre: forma 41">
              <a:extLst>
                <a:ext uri="{FF2B5EF4-FFF2-40B4-BE49-F238E27FC236}">
                  <a16:creationId xmlns:a16="http://schemas.microsoft.com/office/drawing/2014/main" id="{E4A42430-B25D-4198-99CF-677A73F4EA26}"/>
                </a:ext>
              </a:extLst>
            </p:cNvPr>
            <p:cNvSpPr/>
            <p:nvPr/>
          </p:nvSpPr>
          <p:spPr>
            <a:xfrm>
              <a:off x="9851351" y="2772763"/>
              <a:ext cx="689419" cy="37146"/>
            </a:xfrm>
            <a:custGeom>
              <a:avLst/>
              <a:gdLst>
                <a:gd name="connsiteX0" fmla="*/ 0 w 689419"/>
                <a:gd name="connsiteY0" fmla="*/ 37147 h 37146"/>
                <a:gd name="connsiteX1" fmla="*/ 39815 w 689419"/>
                <a:gd name="connsiteY1" fmla="*/ 761 h 37146"/>
                <a:gd name="connsiteX2" fmla="*/ 597694 w 689419"/>
                <a:gd name="connsiteY2" fmla="*/ 1237 h 37146"/>
                <a:gd name="connsiteX3" fmla="*/ 645795 w 689419"/>
                <a:gd name="connsiteY3" fmla="*/ 94 h 37146"/>
                <a:gd name="connsiteX4" fmla="*/ 689420 w 689419"/>
                <a:gd name="connsiteY4" fmla="*/ 37051 h 37146"/>
                <a:gd name="connsiteX5" fmla="*/ 0 w 689419"/>
                <a:gd name="connsiteY5" fmla="*/ 37147 h 3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419" h="37146">
                  <a:moveTo>
                    <a:pt x="0" y="37147"/>
                  </a:moveTo>
                  <a:cubicBezTo>
                    <a:pt x="1048" y="10096"/>
                    <a:pt x="15811" y="761"/>
                    <a:pt x="39815" y="761"/>
                  </a:cubicBezTo>
                  <a:cubicBezTo>
                    <a:pt x="225743" y="952"/>
                    <a:pt x="411766" y="1142"/>
                    <a:pt x="597694" y="1237"/>
                  </a:cubicBezTo>
                  <a:cubicBezTo>
                    <a:pt x="613696" y="1237"/>
                    <a:pt x="629793" y="952"/>
                    <a:pt x="645795" y="94"/>
                  </a:cubicBezTo>
                  <a:cubicBezTo>
                    <a:pt x="670274" y="-1144"/>
                    <a:pt x="684181" y="9715"/>
                    <a:pt x="689420" y="37051"/>
                  </a:cubicBezTo>
                  <a:cubicBezTo>
                    <a:pt x="458343" y="37147"/>
                    <a:pt x="229838" y="37147"/>
                    <a:pt x="0" y="3714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3" name="Forma libre: forma 42">
              <a:extLst>
                <a:ext uri="{FF2B5EF4-FFF2-40B4-BE49-F238E27FC236}">
                  <a16:creationId xmlns:a16="http://schemas.microsoft.com/office/drawing/2014/main" id="{18C48DA0-5616-4726-8ED3-921669F2BE5B}"/>
                </a:ext>
              </a:extLst>
            </p:cNvPr>
            <p:cNvSpPr/>
            <p:nvPr/>
          </p:nvSpPr>
          <p:spPr>
            <a:xfrm>
              <a:off x="9912862" y="1833029"/>
              <a:ext cx="561928" cy="558346"/>
            </a:xfrm>
            <a:custGeom>
              <a:avLst/>
              <a:gdLst>
                <a:gd name="connsiteX0" fmla="*/ 282723 w 561928"/>
                <a:gd name="connsiteY0" fmla="*/ 1236 h 558346"/>
                <a:gd name="connsiteX1" fmla="*/ 282723 w 561928"/>
                <a:gd name="connsiteY1" fmla="*/ 275937 h 558346"/>
                <a:gd name="connsiteX2" fmla="*/ 561901 w 561928"/>
                <a:gd name="connsiteY2" fmla="*/ 275937 h 558346"/>
                <a:gd name="connsiteX3" fmla="*/ 257291 w 561928"/>
                <a:gd name="connsiteY3" fmla="*/ 557305 h 558346"/>
                <a:gd name="connsiteX4" fmla="*/ 878 w 561928"/>
                <a:gd name="connsiteY4" fmla="*/ 251267 h 558346"/>
                <a:gd name="connsiteX5" fmla="*/ 282723 w 561928"/>
                <a:gd name="connsiteY5" fmla="*/ 1236 h 55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1928" h="558346">
                  <a:moveTo>
                    <a:pt x="282723" y="1236"/>
                  </a:moveTo>
                  <a:cubicBezTo>
                    <a:pt x="282723" y="92676"/>
                    <a:pt x="282723" y="182020"/>
                    <a:pt x="282723" y="275937"/>
                  </a:cubicBezTo>
                  <a:cubicBezTo>
                    <a:pt x="377497" y="275937"/>
                    <a:pt x="469794" y="275937"/>
                    <a:pt x="561901" y="275937"/>
                  </a:cubicBezTo>
                  <a:cubicBezTo>
                    <a:pt x="564092" y="429385"/>
                    <a:pt x="434266" y="571974"/>
                    <a:pt x="257291" y="557305"/>
                  </a:cubicBezTo>
                  <a:cubicBezTo>
                    <a:pt x="110606" y="545209"/>
                    <a:pt x="-11599" y="415192"/>
                    <a:pt x="878" y="251267"/>
                  </a:cubicBezTo>
                  <a:cubicBezTo>
                    <a:pt x="11451" y="110869"/>
                    <a:pt x="149183" y="-13814"/>
                    <a:pt x="282723" y="123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4" name="Forma libre: forma 43">
              <a:extLst>
                <a:ext uri="{FF2B5EF4-FFF2-40B4-BE49-F238E27FC236}">
                  <a16:creationId xmlns:a16="http://schemas.microsoft.com/office/drawing/2014/main" id="{A8AD893D-DDE9-4DBC-911C-3C323EB90728}"/>
                </a:ext>
              </a:extLst>
            </p:cNvPr>
            <p:cNvSpPr/>
            <p:nvPr/>
          </p:nvSpPr>
          <p:spPr>
            <a:xfrm>
              <a:off x="10225970" y="1840932"/>
              <a:ext cx="29513" cy="242982"/>
            </a:xfrm>
            <a:custGeom>
              <a:avLst/>
              <a:gdLst>
                <a:gd name="connsiteX0" fmla="*/ 8668 w 29513"/>
                <a:gd name="connsiteY0" fmla="*/ 0 h 242982"/>
                <a:gd name="connsiteX1" fmla="*/ 28099 w 29513"/>
                <a:gd name="connsiteY1" fmla="*/ 23717 h 242982"/>
                <a:gd name="connsiteX2" fmla="*/ 28480 w 29513"/>
                <a:gd name="connsiteY2" fmla="*/ 219551 h 242982"/>
                <a:gd name="connsiteX3" fmla="*/ 8573 w 29513"/>
                <a:gd name="connsiteY3" fmla="*/ 242983 h 242982"/>
                <a:gd name="connsiteX4" fmla="*/ 0 w 29513"/>
                <a:gd name="connsiteY4" fmla="*/ 237173 h 242982"/>
                <a:gd name="connsiteX5" fmla="*/ 0 w 29513"/>
                <a:gd name="connsiteY5" fmla="*/ 8477 h 242982"/>
                <a:gd name="connsiteX6" fmla="*/ 8668 w 29513"/>
                <a:gd name="connsiteY6" fmla="*/ 0 h 24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13" h="242982">
                  <a:moveTo>
                    <a:pt x="8668" y="0"/>
                  </a:moveTo>
                  <a:cubicBezTo>
                    <a:pt x="15430" y="7906"/>
                    <a:pt x="27908" y="15621"/>
                    <a:pt x="28099" y="23717"/>
                  </a:cubicBezTo>
                  <a:cubicBezTo>
                    <a:pt x="29813" y="88963"/>
                    <a:pt x="30004" y="154305"/>
                    <a:pt x="28480" y="219551"/>
                  </a:cubicBezTo>
                  <a:cubicBezTo>
                    <a:pt x="28289" y="227552"/>
                    <a:pt x="15526" y="235172"/>
                    <a:pt x="8573" y="242983"/>
                  </a:cubicBezTo>
                  <a:cubicBezTo>
                    <a:pt x="5715" y="241078"/>
                    <a:pt x="2857" y="239173"/>
                    <a:pt x="0" y="237173"/>
                  </a:cubicBezTo>
                  <a:cubicBezTo>
                    <a:pt x="0" y="160973"/>
                    <a:pt x="0" y="84677"/>
                    <a:pt x="0" y="8477"/>
                  </a:cubicBezTo>
                  <a:cubicBezTo>
                    <a:pt x="2953" y="5620"/>
                    <a:pt x="5810" y="2762"/>
                    <a:pt x="8668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5" name="Forma libre: forma 44">
              <a:extLst>
                <a:ext uri="{FF2B5EF4-FFF2-40B4-BE49-F238E27FC236}">
                  <a16:creationId xmlns:a16="http://schemas.microsoft.com/office/drawing/2014/main" id="{6B614DBF-EF92-4442-8A4C-8E1EE4E04BED}"/>
                </a:ext>
              </a:extLst>
            </p:cNvPr>
            <p:cNvSpPr/>
            <p:nvPr/>
          </p:nvSpPr>
          <p:spPr>
            <a:xfrm>
              <a:off x="10280262" y="1848361"/>
              <a:ext cx="27015" cy="235457"/>
            </a:xfrm>
            <a:custGeom>
              <a:avLst/>
              <a:gdLst>
                <a:gd name="connsiteX0" fmla="*/ 8668 w 27015"/>
                <a:gd name="connsiteY0" fmla="*/ 0 h 235457"/>
                <a:gd name="connsiteX1" fmla="*/ 25813 w 27015"/>
                <a:gd name="connsiteY1" fmla="*/ 27337 h 235457"/>
                <a:gd name="connsiteX2" fmla="*/ 26003 w 27015"/>
                <a:gd name="connsiteY2" fmla="*/ 213265 h 235457"/>
                <a:gd name="connsiteX3" fmla="*/ 9335 w 27015"/>
                <a:gd name="connsiteY3" fmla="*/ 235458 h 235457"/>
                <a:gd name="connsiteX4" fmla="*/ 0 w 27015"/>
                <a:gd name="connsiteY4" fmla="*/ 230124 h 235457"/>
                <a:gd name="connsiteX5" fmla="*/ 0 w 27015"/>
                <a:gd name="connsiteY5" fmla="*/ 4858 h 235457"/>
                <a:gd name="connsiteX6" fmla="*/ 8668 w 27015"/>
                <a:gd name="connsiteY6" fmla="*/ 0 h 23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5" h="235457">
                  <a:moveTo>
                    <a:pt x="8668" y="0"/>
                  </a:moveTo>
                  <a:cubicBezTo>
                    <a:pt x="14669" y="9049"/>
                    <a:pt x="25527" y="18097"/>
                    <a:pt x="25813" y="27337"/>
                  </a:cubicBezTo>
                  <a:cubicBezTo>
                    <a:pt x="27432" y="89345"/>
                    <a:pt x="27337" y="151352"/>
                    <a:pt x="26003" y="213265"/>
                  </a:cubicBezTo>
                  <a:cubicBezTo>
                    <a:pt x="25813" y="220789"/>
                    <a:pt x="15145" y="228124"/>
                    <a:pt x="9335" y="235458"/>
                  </a:cubicBezTo>
                  <a:cubicBezTo>
                    <a:pt x="6191" y="233648"/>
                    <a:pt x="3048" y="231934"/>
                    <a:pt x="0" y="230124"/>
                  </a:cubicBezTo>
                  <a:cubicBezTo>
                    <a:pt x="0" y="155067"/>
                    <a:pt x="0" y="79915"/>
                    <a:pt x="0" y="4858"/>
                  </a:cubicBezTo>
                  <a:cubicBezTo>
                    <a:pt x="2858" y="3239"/>
                    <a:pt x="5715" y="1619"/>
                    <a:pt x="8668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6" name="Forma libre: forma 45">
              <a:extLst>
                <a:ext uri="{FF2B5EF4-FFF2-40B4-BE49-F238E27FC236}">
                  <a16:creationId xmlns:a16="http://schemas.microsoft.com/office/drawing/2014/main" id="{08E75D25-EEA4-4866-AF54-4206027BCC07}"/>
                </a:ext>
              </a:extLst>
            </p:cNvPr>
            <p:cNvSpPr/>
            <p:nvPr/>
          </p:nvSpPr>
          <p:spPr>
            <a:xfrm>
              <a:off x="10328213" y="1868745"/>
              <a:ext cx="26690" cy="213931"/>
            </a:xfrm>
            <a:custGeom>
              <a:avLst/>
              <a:gdLst>
                <a:gd name="connsiteX0" fmla="*/ 18915 w 26690"/>
                <a:gd name="connsiteY0" fmla="*/ 213932 h 213931"/>
                <a:gd name="connsiteX1" fmla="*/ 913 w 26690"/>
                <a:gd name="connsiteY1" fmla="*/ 197930 h 213931"/>
                <a:gd name="connsiteX2" fmla="*/ 55 w 26690"/>
                <a:gd name="connsiteY2" fmla="*/ 4001 h 213931"/>
                <a:gd name="connsiteX3" fmla="*/ 10152 w 26690"/>
                <a:gd name="connsiteY3" fmla="*/ 0 h 213931"/>
                <a:gd name="connsiteX4" fmla="*/ 25773 w 26690"/>
                <a:gd name="connsiteY4" fmla="*/ 26194 h 213931"/>
                <a:gd name="connsiteX5" fmla="*/ 26535 w 26690"/>
                <a:gd name="connsiteY5" fmla="*/ 207359 h 213931"/>
                <a:gd name="connsiteX6" fmla="*/ 18915 w 26690"/>
                <a:gd name="connsiteY6" fmla="*/ 213932 h 21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90" h="213931">
                  <a:moveTo>
                    <a:pt x="18915" y="213932"/>
                  </a:moveTo>
                  <a:cubicBezTo>
                    <a:pt x="12628" y="208598"/>
                    <a:pt x="1008" y="203359"/>
                    <a:pt x="913" y="197930"/>
                  </a:cubicBezTo>
                  <a:cubicBezTo>
                    <a:pt x="-326" y="133255"/>
                    <a:pt x="55" y="68580"/>
                    <a:pt x="55" y="4001"/>
                  </a:cubicBezTo>
                  <a:cubicBezTo>
                    <a:pt x="3389" y="2667"/>
                    <a:pt x="6818" y="1334"/>
                    <a:pt x="10152" y="0"/>
                  </a:cubicBezTo>
                  <a:cubicBezTo>
                    <a:pt x="15581" y="8763"/>
                    <a:pt x="25582" y="17336"/>
                    <a:pt x="25773" y="26194"/>
                  </a:cubicBezTo>
                  <a:cubicBezTo>
                    <a:pt x="27202" y="86582"/>
                    <a:pt x="26535" y="146971"/>
                    <a:pt x="26535" y="207359"/>
                  </a:cubicBezTo>
                  <a:cubicBezTo>
                    <a:pt x="23963" y="209455"/>
                    <a:pt x="21391" y="211646"/>
                    <a:pt x="18915" y="2139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7" name="Forma libre: forma 46">
              <a:extLst>
                <a:ext uri="{FF2B5EF4-FFF2-40B4-BE49-F238E27FC236}">
                  <a16:creationId xmlns:a16="http://schemas.microsoft.com/office/drawing/2014/main" id="{6586835E-1A8C-490A-9D92-9FF7139E388F}"/>
                </a:ext>
              </a:extLst>
            </p:cNvPr>
            <p:cNvSpPr/>
            <p:nvPr/>
          </p:nvSpPr>
          <p:spPr>
            <a:xfrm>
              <a:off x="10489417" y="2274319"/>
              <a:ext cx="161081" cy="25863"/>
            </a:xfrm>
            <a:custGeom>
              <a:avLst/>
              <a:gdLst>
                <a:gd name="connsiteX0" fmla="*/ 161082 w 161081"/>
                <a:gd name="connsiteY0" fmla="*/ 0 h 25863"/>
                <a:gd name="connsiteX1" fmla="*/ 36114 w 161081"/>
                <a:gd name="connsiteY1" fmla="*/ 24384 h 25863"/>
                <a:gd name="connsiteX2" fmla="*/ 585 w 161081"/>
                <a:gd name="connsiteY2" fmla="*/ 0 h 25863"/>
                <a:gd name="connsiteX3" fmla="*/ 161082 w 161081"/>
                <a:gd name="connsiteY3" fmla="*/ 0 h 2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081" h="25863">
                  <a:moveTo>
                    <a:pt x="161082" y="0"/>
                  </a:moveTo>
                  <a:cubicBezTo>
                    <a:pt x="157653" y="26860"/>
                    <a:pt x="157653" y="27337"/>
                    <a:pt x="36114" y="24384"/>
                  </a:cubicBezTo>
                  <a:cubicBezTo>
                    <a:pt x="22302" y="24098"/>
                    <a:pt x="-4272" y="35338"/>
                    <a:pt x="585" y="0"/>
                  </a:cubicBezTo>
                  <a:cubicBezTo>
                    <a:pt x="53354" y="0"/>
                    <a:pt x="105551" y="0"/>
                    <a:pt x="161082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8" name="Forma libre: forma 47">
              <a:extLst>
                <a:ext uri="{FF2B5EF4-FFF2-40B4-BE49-F238E27FC236}">
                  <a16:creationId xmlns:a16="http://schemas.microsoft.com/office/drawing/2014/main" id="{13C570C8-01FB-4F4F-9F30-957DCEFC4383}"/>
                </a:ext>
              </a:extLst>
            </p:cNvPr>
            <p:cNvSpPr/>
            <p:nvPr/>
          </p:nvSpPr>
          <p:spPr>
            <a:xfrm>
              <a:off x="10380557" y="1911036"/>
              <a:ext cx="31436" cy="172212"/>
            </a:xfrm>
            <a:custGeom>
              <a:avLst/>
              <a:gdLst>
                <a:gd name="connsiteX0" fmla="*/ 18292 w 31436"/>
                <a:gd name="connsiteY0" fmla="*/ 172212 h 172212"/>
                <a:gd name="connsiteX1" fmla="*/ 766 w 31436"/>
                <a:gd name="connsiteY1" fmla="*/ 148495 h 172212"/>
                <a:gd name="connsiteX2" fmla="*/ 4861 w 31436"/>
                <a:gd name="connsiteY2" fmla="*/ 0 h 172212"/>
                <a:gd name="connsiteX3" fmla="*/ 31436 w 31436"/>
                <a:gd name="connsiteY3" fmla="*/ 163259 h 172212"/>
                <a:gd name="connsiteX4" fmla="*/ 18292 w 31436"/>
                <a:gd name="connsiteY4" fmla="*/ 172212 h 17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6" h="172212">
                  <a:moveTo>
                    <a:pt x="18292" y="172212"/>
                  </a:moveTo>
                  <a:cubicBezTo>
                    <a:pt x="12196" y="164306"/>
                    <a:pt x="1051" y="156591"/>
                    <a:pt x="766" y="148495"/>
                  </a:cubicBezTo>
                  <a:cubicBezTo>
                    <a:pt x="-854" y="99251"/>
                    <a:pt x="-92" y="49911"/>
                    <a:pt x="4861" y="0"/>
                  </a:cubicBezTo>
                  <a:cubicBezTo>
                    <a:pt x="51343" y="48768"/>
                    <a:pt x="17720" y="109633"/>
                    <a:pt x="31436" y="163259"/>
                  </a:cubicBezTo>
                  <a:cubicBezTo>
                    <a:pt x="27055" y="166211"/>
                    <a:pt x="22673" y="169164"/>
                    <a:pt x="18292" y="17221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9" name="Forma libre: forma 48">
              <a:extLst>
                <a:ext uri="{FF2B5EF4-FFF2-40B4-BE49-F238E27FC236}">
                  <a16:creationId xmlns:a16="http://schemas.microsoft.com/office/drawing/2014/main" id="{C883D906-95E5-45FA-8FA8-C397186DF91F}"/>
                </a:ext>
              </a:extLst>
            </p:cNvPr>
            <p:cNvSpPr/>
            <p:nvPr/>
          </p:nvSpPr>
          <p:spPr>
            <a:xfrm>
              <a:off x="10486859" y="2330166"/>
              <a:ext cx="164306" cy="22018"/>
            </a:xfrm>
            <a:custGeom>
              <a:avLst/>
              <a:gdLst>
                <a:gd name="connsiteX0" fmla="*/ 0 w 164306"/>
                <a:gd name="connsiteY0" fmla="*/ 10161 h 22018"/>
                <a:gd name="connsiteX1" fmla="*/ 14573 w 164306"/>
                <a:gd name="connsiteY1" fmla="*/ 636 h 22018"/>
                <a:gd name="connsiteX2" fmla="*/ 148971 w 164306"/>
                <a:gd name="connsiteY2" fmla="*/ 446 h 22018"/>
                <a:gd name="connsiteX3" fmla="*/ 164306 w 164306"/>
                <a:gd name="connsiteY3" fmla="*/ 9685 h 22018"/>
                <a:gd name="connsiteX4" fmla="*/ 151924 w 164306"/>
                <a:gd name="connsiteY4" fmla="*/ 21401 h 22018"/>
                <a:gd name="connsiteX5" fmla="*/ 2191 w 164306"/>
                <a:gd name="connsiteY5" fmla="*/ 21972 h 22018"/>
                <a:gd name="connsiteX6" fmla="*/ 0 w 164306"/>
                <a:gd name="connsiteY6" fmla="*/ 10161 h 2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306" h="22018">
                  <a:moveTo>
                    <a:pt x="0" y="10161"/>
                  </a:moveTo>
                  <a:cubicBezTo>
                    <a:pt x="4858" y="6828"/>
                    <a:pt x="9620" y="732"/>
                    <a:pt x="14573" y="636"/>
                  </a:cubicBezTo>
                  <a:cubicBezTo>
                    <a:pt x="59341" y="-126"/>
                    <a:pt x="104204" y="-221"/>
                    <a:pt x="148971" y="446"/>
                  </a:cubicBezTo>
                  <a:cubicBezTo>
                    <a:pt x="154115" y="541"/>
                    <a:pt x="159163" y="6447"/>
                    <a:pt x="164306" y="9685"/>
                  </a:cubicBezTo>
                  <a:cubicBezTo>
                    <a:pt x="160211" y="13781"/>
                    <a:pt x="156115" y="21401"/>
                    <a:pt x="151924" y="21401"/>
                  </a:cubicBezTo>
                  <a:cubicBezTo>
                    <a:pt x="102013" y="22258"/>
                    <a:pt x="52102" y="21972"/>
                    <a:pt x="2191" y="21972"/>
                  </a:cubicBezTo>
                  <a:cubicBezTo>
                    <a:pt x="1429" y="18067"/>
                    <a:pt x="667" y="14067"/>
                    <a:pt x="0" y="1016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0" name="Forma libre: forma 49">
              <a:extLst>
                <a:ext uri="{FF2B5EF4-FFF2-40B4-BE49-F238E27FC236}">
                  <a16:creationId xmlns:a16="http://schemas.microsoft.com/office/drawing/2014/main" id="{E74C95EB-80E1-4E09-BC46-D7EB4EE8A0B5}"/>
                </a:ext>
              </a:extLst>
            </p:cNvPr>
            <p:cNvSpPr/>
            <p:nvPr/>
          </p:nvSpPr>
          <p:spPr>
            <a:xfrm>
              <a:off x="10488574" y="2389872"/>
              <a:ext cx="162687" cy="22273"/>
            </a:xfrm>
            <a:custGeom>
              <a:avLst/>
              <a:gdLst>
                <a:gd name="connsiteX0" fmla="*/ 81248 w 162687"/>
                <a:gd name="connsiteY0" fmla="*/ 271 h 22273"/>
                <a:gd name="connsiteX1" fmla="*/ 146304 w 162687"/>
                <a:gd name="connsiteY1" fmla="*/ 747 h 22273"/>
                <a:gd name="connsiteX2" fmla="*/ 162687 w 162687"/>
                <a:gd name="connsiteY2" fmla="*/ 11987 h 22273"/>
                <a:gd name="connsiteX3" fmla="*/ 148209 w 162687"/>
                <a:gd name="connsiteY3" fmla="*/ 21703 h 22273"/>
                <a:gd name="connsiteX4" fmla="*/ 14573 w 162687"/>
                <a:gd name="connsiteY4" fmla="*/ 21703 h 22273"/>
                <a:gd name="connsiteX5" fmla="*/ 0 w 162687"/>
                <a:gd name="connsiteY5" fmla="*/ 12273 h 22273"/>
                <a:gd name="connsiteX6" fmla="*/ 16192 w 162687"/>
                <a:gd name="connsiteY6" fmla="*/ 843 h 22273"/>
                <a:gd name="connsiteX7" fmla="*/ 81248 w 162687"/>
                <a:gd name="connsiteY7" fmla="*/ 271 h 2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87" h="22273">
                  <a:moveTo>
                    <a:pt x="81248" y="271"/>
                  </a:moveTo>
                  <a:cubicBezTo>
                    <a:pt x="102965" y="271"/>
                    <a:pt x="124682" y="-586"/>
                    <a:pt x="146304" y="747"/>
                  </a:cubicBezTo>
                  <a:cubicBezTo>
                    <a:pt x="151924" y="1128"/>
                    <a:pt x="157258" y="7986"/>
                    <a:pt x="162687" y="11987"/>
                  </a:cubicBezTo>
                  <a:cubicBezTo>
                    <a:pt x="157829" y="15321"/>
                    <a:pt x="153067" y="21607"/>
                    <a:pt x="148209" y="21703"/>
                  </a:cubicBezTo>
                  <a:cubicBezTo>
                    <a:pt x="103632" y="22464"/>
                    <a:pt x="59150" y="22464"/>
                    <a:pt x="14573" y="21703"/>
                  </a:cubicBezTo>
                  <a:cubicBezTo>
                    <a:pt x="9620" y="21607"/>
                    <a:pt x="4858" y="15511"/>
                    <a:pt x="0" y="12273"/>
                  </a:cubicBezTo>
                  <a:cubicBezTo>
                    <a:pt x="5429" y="8272"/>
                    <a:pt x="10573" y="1224"/>
                    <a:pt x="16192" y="843"/>
                  </a:cubicBezTo>
                  <a:cubicBezTo>
                    <a:pt x="37814" y="-491"/>
                    <a:pt x="59531" y="271"/>
                    <a:pt x="81248" y="27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1" name="Forma libre: forma 50">
              <a:extLst>
                <a:ext uri="{FF2B5EF4-FFF2-40B4-BE49-F238E27FC236}">
                  <a16:creationId xmlns:a16="http://schemas.microsoft.com/office/drawing/2014/main" id="{9F4EEC1A-AB62-4FDA-9809-4F89005C0213}"/>
                </a:ext>
              </a:extLst>
            </p:cNvPr>
            <p:cNvSpPr/>
            <p:nvPr/>
          </p:nvSpPr>
          <p:spPr>
            <a:xfrm>
              <a:off x="10433043" y="1976282"/>
              <a:ext cx="33051" cy="102107"/>
            </a:xfrm>
            <a:custGeom>
              <a:avLst/>
              <a:gdLst>
                <a:gd name="connsiteX0" fmla="*/ 33052 w 33051"/>
                <a:gd name="connsiteY0" fmla="*/ 102108 h 102107"/>
                <a:gd name="connsiteX1" fmla="*/ 0 w 33051"/>
                <a:gd name="connsiteY1" fmla="*/ 102108 h 102107"/>
                <a:gd name="connsiteX2" fmla="*/ 0 w 33051"/>
                <a:gd name="connsiteY2" fmla="*/ 2095 h 102107"/>
                <a:gd name="connsiteX3" fmla="*/ 8287 w 33051"/>
                <a:gd name="connsiteY3" fmla="*/ 0 h 102107"/>
                <a:gd name="connsiteX4" fmla="*/ 33052 w 33051"/>
                <a:gd name="connsiteY4" fmla="*/ 102108 h 10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51" h="102107">
                  <a:moveTo>
                    <a:pt x="33052" y="102108"/>
                  </a:moveTo>
                  <a:cubicBezTo>
                    <a:pt x="17526" y="102108"/>
                    <a:pt x="9906" y="102108"/>
                    <a:pt x="0" y="102108"/>
                  </a:cubicBezTo>
                  <a:cubicBezTo>
                    <a:pt x="0" y="68580"/>
                    <a:pt x="0" y="35338"/>
                    <a:pt x="0" y="2095"/>
                  </a:cubicBezTo>
                  <a:cubicBezTo>
                    <a:pt x="2762" y="1429"/>
                    <a:pt x="5525" y="667"/>
                    <a:pt x="8287" y="0"/>
                  </a:cubicBezTo>
                  <a:cubicBezTo>
                    <a:pt x="16192" y="32385"/>
                    <a:pt x="24003" y="64865"/>
                    <a:pt x="33052" y="10210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976717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mesa de oficina marrón y negra y cuatro sillas voladizas negras">
            <a:extLst>
              <a:ext uri="{FF2B5EF4-FFF2-40B4-BE49-F238E27FC236}">
                <a16:creationId xmlns:a16="http://schemas.microsoft.com/office/drawing/2014/main" id="{4D371557-1FD6-49BA-AB19-560911D604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643" y="0"/>
            <a:ext cx="331470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051720" y="182378"/>
            <a:ext cx="9144000" cy="576064"/>
          </a:xfrm>
        </p:spPr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051720" y="758442"/>
            <a:ext cx="9144000" cy="288032"/>
          </a:xfrm>
        </p:spPr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097658" y="2333552"/>
            <a:ext cx="3650806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با این تعداد اسلاید می توانید یک پاورپوینت کامل ارائه دهید که به بهترین وجه مطابق با نیازهای شما باشد.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033762" y="1497999"/>
            <a:ext cx="267625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096517" y="1590332"/>
            <a:ext cx="9361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45</a:t>
            </a:r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097658" y="1177903"/>
            <a:ext cx="1924733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198594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13"/>
          <p:cNvSpPr txBox="1">
            <a:spLocks/>
          </p:cNvSpPr>
          <p:nvPr/>
        </p:nvSpPr>
        <p:spPr>
          <a:xfrm>
            <a:off x="5940152" y="434242"/>
            <a:ext cx="2996218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sz="2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ارائه نمونه کارها ساده</a:t>
            </a:r>
            <a:endParaRPr lang="en-US" altLang="ko-KR" sz="2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940152" y="1484079"/>
            <a:ext cx="2996218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87E92E24-BB76-1F6F-9823-865470ECC85F}"/>
              </a:ext>
            </a:extLst>
          </p:cNvPr>
          <p:cNvGrpSpPr/>
          <p:nvPr/>
        </p:nvGrpSpPr>
        <p:grpSpPr>
          <a:xfrm>
            <a:off x="6246812" y="2859088"/>
            <a:ext cx="2390776" cy="2000250"/>
            <a:chOff x="6246812" y="2859088"/>
            <a:chExt cx="2390776" cy="2000250"/>
          </a:xfrm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C946F6D9-0EC5-4932-B3A0-B8E5FC62D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2863" y="2859088"/>
              <a:ext cx="974725" cy="2000250"/>
            </a:xfrm>
            <a:custGeom>
              <a:avLst/>
              <a:gdLst>
                <a:gd name="T0" fmla="*/ 66 w 126"/>
                <a:gd name="T1" fmla="*/ 0 h 258"/>
                <a:gd name="T2" fmla="*/ 84 w 126"/>
                <a:gd name="T3" fmla="*/ 13 h 258"/>
                <a:gd name="T4" fmla="*/ 103 w 126"/>
                <a:gd name="T5" fmla="*/ 112 h 258"/>
                <a:gd name="T6" fmla="*/ 124 w 126"/>
                <a:gd name="T7" fmla="*/ 226 h 258"/>
                <a:gd name="T8" fmla="*/ 110 w 126"/>
                <a:gd name="T9" fmla="*/ 248 h 258"/>
                <a:gd name="T10" fmla="*/ 56 w 126"/>
                <a:gd name="T11" fmla="*/ 257 h 258"/>
                <a:gd name="T12" fmla="*/ 41 w 126"/>
                <a:gd name="T13" fmla="*/ 244 h 258"/>
                <a:gd name="T14" fmla="*/ 8 w 126"/>
                <a:gd name="T15" fmla="*/ 63 h 258"/>
                <a:gd name="T16" fmla="*/ 1 w 126"/>
                <a:gd name="T17" fmla="*/ 28 h 258"/>
                <a:gd name="T18" fmla="*/ 11 w 126"/>
                <a:gd name="T19" fmla="*/ 11 h 258"/>
                <a:gd name="T20" fmla="*/ 66 w 126"/>
                <a:gd name="T21" fmla="*/ 0 h 258"/>
                <a:gd name="T22" fmla="*/ 60 w 126"/>
                <a:gd name="T23" fmla="*/ 171 h 258"/>
                <a:gd name="T24" fmla="*/ 79 w 126"/>
                <a:gd name="T25" fmla="*/ 167 h 258"/>
                <a:gd name="T26" fmla="*/ 91 w 126"/>
                <a:gd name="T27" fmla="*/ 148 h 258"/>
                <a:gd name="T28" fmla="*/ 74 w 126"/>
                <a:gd name="T29" fmla="*/ 53 h 258"/>
                <a:gd name="T30" fmla="*/ 38 w 126"/>
                <a:gd name="T31" fmla="*/ 29 h 258"/>
                <a:gd name="T32" fmla="*/ 23 w 126"/>
                <a:gd name="T33" fmla="*/ 49 h 258"/>
                <a:gd name="T34" fmla="*/ 43 w 126"/>
                <a:gd name="T35" fmla="*/ 158 h 258"/>
                <a:gd name="T36" fmla="*/ 60 w 126"/>
                <a:gd name="T37" fmla="*/ 171 h 258"/>
                <a:gd name="T38" fmla="*/ 78 w 126"/>
                <a:gd name="T39" fmla="*/ 222 h 258"/>
                <a:gd name="T40" fmla="*/ 92 w 126"/>
                <a:gd name="T41" fmla="*/ 208 h 258"/>
                <a:gd name="T42" fmla="*/ 78 w 126"/>
                <a:gd name="T43" fmla="*/ 194 h 258"/>
                <a:gd name="T44" fmla="*/ 63 w 126"/>
                <a:gd name="T45" fmla="*/ 208 h 258"/>
                <a:gd name="T46" fmla="*/ 78 w 126"/>
                <a:gd name="T47" fmla="*/ 22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6" h="258">
                  <a:moveTo>
                    <a:pt x="66" y="0"/>
                  </a:moveTo>
                  <a:cubicBezTo>
                    <a:pt x="78" y="0"/>
                    <a:pt x="82" y="4"/>
                    <a:pt x="84" y="13"/>
                  </a:cubicBezTo>
                  <a:cubicBezTo>
                    <a:pt x="90" y="46"/>
                    <a:pt x="96" y="79"/>
                    <a:pt x="103" y="112"/>
                  </a:cubicBezTo>
                  <a:cubicBezTo>
                    <a:pt x="110" y="150"/>
                    <a:pt x="117" y="188"/>
                    <a:pt x="124" y="226"/>
                  </a:cubicBezTo>
                  <a:cubicBezTo>
                    <a:pt x="126" y="240"/>
                    <a:pt x="123" y="245"/>
                    <a:pt x="110" y="248"/>
                  </a:cubicBezTo>
                  <a:cubicBezTo>
                    <a:pt x="92" y="251"/>
                    <a:pt x="74" y="255"/>
                    <a:pt x="56" y="257"/>
                  </a:cubicBezTo>
                  <a:cubicBezTo>
                    <a:pt x="47" y="258"/>
                    <a:pt x="43" y="252"/>
                    <a:pt x="41" y="244"/>
                  </a:cubicBezTo>
                  <a:cubicBezTo>
                    <a:pt x="30" y="183"/>
                    <a:pt x="19" y="123"/>
                    <a:pt x="8" y="63"/>
                  </a:cubicBezTo>
                  <a:cubicBezTo>
                    <a:pt x="6" y="52"/>
                    <a:pt x="3" y="40"/>
                    <a:pt x="1" y="28"/>
                  </a:cubicBezTo>
                  <a:cubicBezTo>
                    <a:pt x="0" y="20"/>
                    <a:pt x="2" y="13"/>
                    <a:pt x="11" y="11"/>
                  </a:cubicBezTo>
                  <a:cubicBezTo>
                    <a:pt x="30" y="6"/>
                    <a:pt x="50" y="3"/>
                    <a:pt x="66" y="0"/>
                  </a:cubicBezTo>
                  <a:close/>
                  <a:moveTo>
                    <a:pt x="60" y="171"/>
                  </a:moveTo>
                  <a:cubicBezTo>
                    <a:pt x="66" y="170"/>
                    <a:pt x="72" y="169"/>
                    <a:pt x="79" y="167"/>
                  </a:cubicBezTo>
                  <a:cubicBezTo>
                    <a:pt x="90" y="165"/>
                    <a:pt x="93" y="159"/>
                    <a:pt x="91" y="148"/>
                  </a:cubicBezTo>
                  <a:cubicBezTo>
                    <a:pt x="85" y="116"/>
                    <a:pt x="80" y="85"/>
                    <a:pt x="74" y="53"/>
                  </a:cubicBezTo>
                  <a:cubicBezTo>
                    <a:pt x="68" y="24"/>
                    <a:pt x="68" y="24"/>
                    <a:pt x="38" y="29"/>
                  </a:cubicBezTo>
                  <a:cubicBezTo>
                    <a:pt x="25" y="31"/>
                    <a:pt x="21" y="37"/>
                    <a:pt x="23" y="49"/>
                  </a:cubicBezTo>
                  <a:cubicBezTo>
                    <a:pt x="30" y="86"/>
                    <a:pt x="36" y="122"/>
                    <a:pt x="43" y="158"/>
                  </a:cubicBezTo>
                  <a:cubicBezTo>
                    <a:pt x="45" y="166"/>
                    <a:pt x="50" y="171"/>
                    <a:pt x="60" y="171"/>
                  </a:cubicBezTo>
                  <a:close/>
                  <a:moveTo>
                    <a:pt x="78" y="222"/>
                  </a:moveTo>
                  <a:cubicBezTo>
                    <a:pt x="85" y="222"/>
                    <a:pt x="93" y="215"/>
                    <a:pt x="92" y="208"/>
                  </a:cubicBezTo>
                  <a:cubicBezTo>
                    <a:pt x="91" y="200"/>
                    <a:pt x="87" y="195"/>
                    <a:pt x="78" y="194"/>
                  </a:cubicBezTo>
                  <a:cubicBezTo>
                    <a:pt x="70" y="194"/>
                    <a:pt x="64" y="200"/>
                    <a:pt x="63" y="208"/>
                  </a:cubicBezTo>
                  <a:cubicBezTo>
                    <a:pt x="63" y="215"/>
                    <a:pt x="70" y="222"/>
                    <a:pt x="78" y="222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123F960E-D2B8-453C-8A80-909E13D68B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73888" y="2906713"/>
              <a:ext cx="650875" cy="1952625"/>
            </a:xfrm>
            <a:custGeom>
              <a:avLst/>
              <a:gdLst>
                <a:gd name="T0" fmla="*/ 0 w 84"/>
                <a:gd name="T1" fmla="*/ 125 h 252"/>
                <a:gd name="T2" fmla="*/ 0 w 84"/>
                <a:gd name="T3" fmla="*/ 18 h 252"/>
                <a:gd name="T4" fmla="*/ 17 w 84"/>
                <a:gd name="T5" fmla="*/ 1 h 252"/>
                <a:gd name="T6" fmla="*/ 68 w 84"/>
                <a:gd name="T7" fmla="*/ 1 h 252"/>
                <a:gd name="T8" fmla="*/ 84 w 84"/>
                <a:gd name="T9" fmla="*/ 17 h 252"/>
                <a:gd name="T10" fmla="*/ 84 w 84"/>
                <a:gd name="T11" fmla="*/ 235 h 252"/>
                <a:gd name="T12" fmla="*/ 67 w 84"/>
                <a:gd name="T13" fmla="*/ 251 h 252"/>
                <a:gd name="T14" fmla="*/ 17 w 84"/>
                <a:gd name="T15" fmla="*/ 251 h 252"/>
                <a:gd name="T16" fmla="*/ 0 w 84"/>
                <a:gd name="T17" fmla="*/ 234 h 252"/>
                <a:gd name="T18" fmla="*/ 0 w 84"/>
                <a:gd name="T19" fmla="*/ 125 h 252"/>
                <a:gd name="T20" fmla="*/ 17 w 84"/>
                <a:gd name="T21" fmla="*/ 95 h 252"/>
                <a:gd name="T22" fmla="*/ 18 w 84"/>
                <a:gd name="T23" fmla="*/ 151 h 252"/>
                <a:gd name="T24" fmla="*/ 33 w 84"/>
                <a:gd name="T25" fmla="*/ 167 h 252"/>
                <a:gd name="T26" fmla="*/ 46 w 84"/>
                <a:gd name="T27" fmla="*/ 167 h 252"/>
                <a:gd name="T28" fmla="*/ 66 w 84"/>
                <a:gd name="T29" fmla="*/ 146 h 252"/>
                <a:gd name="T30" fmla="*/ 66 w 84"/>
                <a:gd name="T31" fmla="*/ 54 h 252"/>
                <a:gd name="T32" fmla="*/ 35 w 84"/>
                <a:gd name="T33" fmla="*/ 23 h 252"/>
                <a:gd name="T34" fmla="*/ 17 w 84"/>
                <a:gd name="T35" fmla="*/ 41 h 252"/>
                <a:gd name="T36" fmla="*/ 17 w 84"/>
                <a:gd name="T37" fmla="*/ 95 h 252"/>
                <a:gd name="T38" fmla="*/ 42 w 84"/>
                <a:gd name="T39" fmla="*/ 221 h 252"/>
                <a:gd name="T40" fmla="*/ 56 w 84"/>
                <a:gd name="T41" fmla="*/ 207 h 252"/>
                <a:gd name="T42" fmla="*/ 42 w 84"/>
                <a:gd name="T43" fmla="*/ 193 h 252"/>
                <a:gd name="T44" fmla="*/ 28 w 84"/>
                <a:gd name="T45" fmla="*/ 206 h 252"/>
                <a:gd name="T46" fmla="*/ 42 w 84"/>
                <a:gd name="T47" fmla="*/ 22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4" h="252">
                  <a:moveTo>
                    <a:pt x="0" y="125"/>
                  </a:moveTo>
                  <a:cubicBezTo>
                    <a:pt x="0" y="89"/>
                    <a:pt x="0" y="54"/>
                    <a:pt x="0" y="18"/>
                  </a:cubicBezTo>
                  <a:cubicBezTo>
                    <a:pt x="0" y="4"/>
                    <a:pt x="4" y="1"/>
                    <a:pt x="17" y="1"/>
                  </a:cubicBezTo>
                  <a:cubicBezTo>
                    <a:pt x="34" y="0"/>
                    <a:pt x="51" y="0"/>
                    <a:pt x="68" y="1"/>
                  </a:cubicBezTo>
                  <a:cubicBezTo>
                    <a:pt x="80" y="1"/>
                    <a:pt x="84" y="5"/>
                    <a:pt x="84" y="17"/>
                  </a:cubicBezTo>
                  <a:cubicBezTo>
                    <a:pt x="84" y="90"/>
                    <a:pt x="84" y="162"/>
                    <a:pt x="84" y="235"/>
                  </a:cubicBezTo>
                  <a:cubicBezTo>
                    <a:pt x="84" y="247"/>
                    <a:pt x="79" y="251"/>
                    <a:pt x="67" y="251"/>
                  </a:cubicBezTo>
                  <a:cubicBezTo>
                    <a:pt x="51" y="252"/>
                    <a:pt x="34" y="252"/>
                    <a:pt x="17" y="251"/>
                  </a:cubicBezTo>
                  <a:cubicBezTo>
                    <a:pt x="4" y="251"/>
                    <a:pt x="0" y="247"/>
                    <a:pt x="0" y="234"/>
                  </a:cubicBezTo>
                  <a:cubicBezTo>
                    <a:pt x="0" y="198"/>
                    <a:pt x="0" y="161"/>
                    <a:pt x="0" y="125"/>
                  </a:cubicBezTo>
                  <a:close/>
                  <a:moveTo>
                    <a:pt x="17" y="95"/>
                  </a:moveTo>
                  <a:cubicBezTo>
                    <a:pt x="17" y="114"/>
                    <a:pt x="17" y="132"/>
                    <a:pt x="18" y="151"/>
                  </a:cubicBezTo>
                  <a:cubicBezTo>
                    <a:pt x="18" y="162"/>
                    <a:pt x="23" y="166"/>
                    <a:pt x="33" y="167"/>
                  </a:cubicBezTo>
                  <a:cubicBezTo>
                    <a:pt x="38" y="167"/>
                    <a:pt x="42" y="167"/>
                    <a:pt x="46" y="167"/>
                  </a:cubicBezTo>
                  <a:cubicBezTo>
                    <a:pt x="62" y="167"/>
                    <a:pt x="66" y="164"/>
                    <a:pt x="66" y="146"/>
                  </a:cubicBezTo>
                  <a:cubicBezTo>
                    <a:pt x="66" y="115"/>
                    <a:pt x="66" y="85"/>
                    <a:pt x="66" y="54"/>
                  </a:cubicBezTo>
                  <a:cubicBezTo>
                    <a:pt x="66" y="24"/>
                    <a:pt x="64" y="22"/>
                    <a:pt x="35" y="23"/>
                  </a:cubicBezTo>
                  <a:cubicBezTo>
                    <a:pt x="23" y="24"/>
                    <a:pt x="18" y="28"/>
                    <a:pt x="17" y="41"/>
                  </a:cubicBezTo>
                  <a:cubicBezTo>
                    <a:pt x="17" y="59"/>
                    <a:pt x="17" y="77"/>
                    <a:pt x="17" y="95"/>
                  </a:cubicBezTo>
                  <a:close/>
                  <a:moveTo>
                    <a:pt x="42" y="221"/>
                  </a:moveTo>
                  <a:cubicBezTo>
                    <a:pt x="50" y="221"/>
                    <a:pt x="56" y="214"/>
                    <a:pt x="56" y="207"/>
                  </a:cubicBezTo>
                  <a:cubicBezTo>
                    <a:pt x="56" y="199"/>
                    <a:pt x="49" y="193"/>
                    <a:pt x="42" y="193"/>
                  </a:cubicBezTo>
                  <a:cubicBezTo>
                    <a:pt x="33" y="193"/>
                    <a:pt x="29" y="198"/>
                    <a:pt x="28" y="206"/>
                  </a:cubicBezTo>
                  <a:cubicBezTo>
                    <a:pt x="27" y="214"/>
                    <a:pt x="34" y="221"/>
                    <a:pt x="42" y="221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E45A914E-93E3-4710-9432-3400C9B9A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6812" y="2906713"/>
              <a:ext cx="649288" cy="1952625"/>
            </a:xfrm>
            <a:custGeom>
              <a:avLst/>
              <a:gdLst>
                <a:gd name="T0" fmla="*/ 0 w 84"/>
                <a:gd name="T1" fmla="*/ 126 h 252"/>
                <a:gd name="T2" fmla="*/ 0 w 84"/>
                <a:gd name="T3" fmla="*/ 19 h 252"/>
                <a:gd name="T4" fmla="*/ 18 w 84"/>
                <a:gd name="T5" fmla="*/ 1 h 252"/>
                <a:gd name="T6" fmla="*/ 68 w 84"/>
                <a:gd name="T7" fmla="*/ 1 h 252"/>
                <a:gd name="T8" fmla="*/ 84 w 84"/>
                <a:gd name="T9" fmla="*/ 16 h 252"/>
                <a:gd name="T10" fmla="*/ 84 w 84"/>
                <a:gd name="T11" fmla="*/ 236 h 252"/>
                <a:gd name="T12" fmla="*/ 68 w 84"/>
                <a:gd name="T13" fmla="*/ 251 h 252"/>
                <a:gd name="T14" fmla="*/ 16 w 84"/>
                <a:gd name="T15" fmla="*/ 251 h 252"/>
                <a:gd name="T16" fmla="*/ 0 w 84"/>
                <a:gd name="T17" fmla="*/ 233 h 252"/>
                <a:gd name="T18" fmla="*/ 0 w 84"/>
                <a:gd name="T19" fmla="*/ 126 h 252"/>
                <a:gd name="T20" fmla="*/ 17 w 84"/>
                <a:gd name="T21" fmla="*/ 95 h 252"/>
                <a:gd name="T22" fmla="*/ 17 w 84"/>
                <a:gd name="T23" fmla="*/ 137 h 252"/>
                <a:gd name="T24" fmla="*/ 47 w 84"/>
                <a:gd name="T25" fmla="*/ 167 h 252"/>
                <a:gd name="T26" fmla="*/ 66 w 84"/>
                <a:gd name="T27" fmla="*/ 148 h 252"/>
                <a:gd name="T28" fmla="*/ 66 w 84"/>
                <a:gd name="T29" fmla="*/ 54 h 252"/>
                <a:gd name="T30" fmla="*/ 35 w 84"/>
                <a:gd name="T31" fmla="*/ 23 h 252"/>
                <a:gd name="T32" fmla="*/ 17 w 84"/>
                <a:gd name="T33" fmla="*/ 41 h 252"/>
                <a:gd name="T34" fmla="*/ 17 w 84"/>
                <a:gd name="T35" fmla="*/ 95 h 252"/>
                <a:gd name="T36" fmla="*/ 41 w 84"/>
                <a:gd name="T37" fmla="*/ 221 h 252"/>
                <a:gd name="T38" fmla="*/ 56 w 84"/>
                <a:gd name="T39" fmla="*/ 207 h 252"/>
                <a:gd name="T40" fmla="*/ 41 w 84"/>
                <a:gd name="T41" fmla="*/ 193 h 252"/>
                <a:gd name="T42" fmla="*/ 28 w 84"/>
                <a:gd name="T43" fmla="*/ 206 h 252"/>
                <a:gd name="T44" fmla="*/ 41 w 84"/>
                <a:gd name="T45" fmla="*/ 22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252">
                  <a:moveTo>
                    <a:pt x="0" y="126"/>
                  </a:moveTo>
                  <a:cubicBezTo>
                    <a:pt x="0" y="90"/>
                    <a:pt x="0" y="55"/>
                    <a:pt x="0" y="19"/>
                  </a:cubicBezTo>
                  <a:cubicBezTo>
                    <a:pt x="0" y="4"/>
                    <a:pt x="3" y="1"/>
                    <a:pt x="18" y="1"/>
                  </a:cubicBezTo>
                  <a:cubicBezTo>
                    <a:pt x="35" y="0"/>
                    <a:pt x="51" y="0"/>
                    <a:pt x="68" y="1"/>
                  </a:cubicBezTo>
                  <a:cubicBezTo>
                    <a:pt x="79" y="1"/>
                    <a:pt x="84" y="5"/>
                    <a:pt x="84" y="16"/>
                  </a:cubicBezTo>
                  <a:cubicBezTo>
                    <a:pt x="84" y="89"/>
                    <a:pt x="84" y="162"/>
                    <a:pt x="84" y="236"/>
                  </a:cubicBezTo>
                  <a:cubicBezTo>
                    <a:pt x="84" y="246"/>
                    <a:pt x="78" y="252"/>
                    <a:pt x="68" y="251"/>
                  </a:cubicBezTo>
                  <a:cubicBezTo>
                    <a:pt x="51" y="251"/>
                    <a:pt x="33" y="251"/>
                    <a:pt x="16" y="251"/>
                  </a:cubicBezTo>
                  <a:cubicBezTo>
                    <a:pt x="4" y="250"/>
                    <a:pt x="0" y="246"/>
                    <a:pt x="0" y="233"/>
                  </a:cubicBezTo>
                  <a:cubicBezTo>
                    <a:pt x="0" y="198"/>
                    <a:pt x="0" y="162"/>
                    <a:pt x="0" y="126"/>
                  </a:cubicBezTo>
                  <a:close/>
                  <a:moveTo>
                    <a:pt x="17" y="95"/>
                  </a:moveTo>
                  <a:cubicBezTo>
                    <a:pt x="17" y="109"/>
                    <a:pt x="17" y="123"/>
                    <a:pt x="17" y="137"/>
                  </a:cubicBezTo>
                  <a:cubicBezTo>
                    <a:pt x="17" y="166"/>
                    <a:pt x="18" y="167"/>
                    <a:pt x="47" y="167"/>
                  </a:cubicBezTo>
                  <a:cubicBezTo>
                    <a:pt x="62" y="167"/>
                    <a:pt x="66" y="163"/>
                    <a:pt x="66" y="148"/>
                  </a:cubicBezTo>
                  <a:cubicBezTo>
                    <a:pt x="66" y="116"/>
                    <a:pt x="66" y="85"/>
                    <a:pt x="66" y="54"/>
                  </a:cubicBezTo>
                  <a:cubicBezTo>
                    <a:pt x="66" y="24"/>
                    <a:pt x="64" y="23"/>
                    <a:pt x="35" y="23"/>
                  </a:cubicBezTo>
                  <a:cubicBezTo>
                    <a:pt x="22" y="24"/>
                    <a:pt x="17" y="28"/>
                    <a:pt x="17" y="41"/>
                  </a:cubicBezTo>
                  <a:cubicBezTo>
                    <a:pt x="17" y="59"/>
                    <a:pt x="17" y="77"/>
                    <a:pt x="17" y="95"/>
                  </a:cubicBezTo>
                  <a:close/>
                  <a:moveTo>
                    <a:pt x="41" y="221"/>
                  </a:moveTo>
                  <a:cubicBezTo>
                    <a:pt x="49" y="221"/>
                    <a:pt x="56" y="214"/>
                    <a:pt x="56" y="207"/>
                  </a:cubicBezTo>
                  <a:cubicBezTo>
                    <a:pt x="56" y="199"/>
                    <a:pt x="49" y="193"/>
                    <a:pt x="41" y="193"/>
                  </a:cubicBezTo>
                  <a:cubicBezTo>
                    <a:pt x="33" y="193"/>
                    <a:pt x="28" y="198"/>
                    <a:pt x="28" y="206"/>
                  </a:cubicBezTo>
                  <a:cubicBezTo>
                    <a:pt x="27" y="214"/>
                    <a:pt x="34" y="221"/>
                    <a:pt x="41" y="221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1069C18D-0D55-4299-B2DE-B94663F83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8450" y="3200401"/>
              <a:ext cx="231775" cy="107950"/>
            </a:xfrm>
            <a:custGeom>
              <a:avLst/>
              <a:gdLst>
                <a:gd name="T0" fmla="*/ 0 w 30"/>
                <a:gd name="T1" fmla="*/ 5 h 14"/>
                <a:gd name="T2" fmla="*/ 27 w 30"/>
                <a:gd name="T3" fmla="*/ 0 h 14"/>
                <a:gd name="T4" fmla="*/ 30 w 30"/>
                <a:gd name="T5" fmla="*/ 10 h 14"/>
                <a:gd name="T6" fmla="*/ 5 w 30"/>
                <a:gd name="T7" fmla="*/ 14 h 14"/>
                <a:gd name="T8" fmla="*/ 0 w 30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0" y="5"/>
                  </a:moveTo>
                  <a:cubicBezTo>
                    <a:pt x="10" y="3"/>
                    <a:pt x="18" y="1"/>
                    <a:pt x="27" y="0"/>
                  </a:cubicBezTo>
                  <a:cubicBezTo>
                    <a:pt x="28" y="3"/>
                    <a:pt x="29" y="6"/>
                    <a:pt x="30" y="10"/>
                  </a:cubicBezTo>
                  <a:cubicBezTo>
                    <a:pt x="21" y="12"/>
                    <a:pt x="13" y="13"/>
                    <a:pt x="5" y="14"/>
                  </a:cubicBezTo>
                  <a:cubicBezTo>
                    <a:pt x="4" y="14"/>
                    <a:pt x="2" y="9"/>
                    <a:pt x="0" y="5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650BB209-2F80-4F8D-8CB6-45E877596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6550" y="3348038"/>
              <a:ext cx="247650" cy="115888"/>
            </a:xfrm>
            <a:custGeom>
              <a:avLst/>
              <a:gdLst>
                <a:gd name="T0" fmla="*/ 2 w 32"/>
                <a:gd name="T1" fmla="*/ 15 h 15"/>
                <a:gd name="T2" fmla="*/ 0 w 32"/>
                <a:gd name="T3" fmla="*/ 5 h 15"/>
                <a:gd name="T4" fmla="*/ 25 w 32"/>
                <a:gd name="T5" fmla="*/ 0 h 15"/>
                <a:gd name="T6" fmla="*/ 2 w 32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2" y="15"/>
                  </a:moveTo>
                  <a:cubicBezTo>
                    <a:pt x="1" y="11"/>
                    <a:pt x="1" y="9"/>
                    <a:pt x="0" y="5"/>
                  </a:cubicBezTo>
                  <a:cubicBezTo>
                    <a:pt x="9" y="3"/>
                    <a:pt x="17" y="2"/>
                    <a:pt x="25" y="0"/>
                  </a:cubicBezTo>
                  <a:cubicBezTo>
                    <a:pt x="30" y="10"/>
                    <a:pt x="32" y="11"/>
                    <a:pt x="2" y="15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2DDA9086-EDFA-42C9-B2E1-663238A97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2425" y="3495676"/>
              <a:ext cx="231775" cy="107950"/>
            </a:xfrm>
            <a:custGeom>
              <a:avLst/>
              <a:gdLst>
                <a:gd name="T0" fmla="*/ 28 w 30"/>
                <a:gd name="T1" fmla="*/ 0 h 14"/>
                <a:gd name="T2" fmla="*/ 30 w 30"/>
                <a:gd name="T3" fmla="*/ 11 h 14"/>
                <a:gd name="T4" fmla="*/ 6 w 30"/>
                <a:gd name="T5" fmla="*/ 14 h 14"/>
                <a:gd name="T6" fmla="*/ 0 w 30"/>
                <a:gd name="T7" fmla="*/ 5 h 14"/>
                <a:gd name="T8" fmla="*/ 28 w 3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4">
                  <a:moveTo>
                    <a:pt x="28" y="0"/>
                  </a:moveTo>
                  <a:cubicBezTo>
                    <a:pt x="29" y="4"/>
                    <a:pt x="29" y="7"/>
                    <a:pt x="30" y="11"/>
                  </a:cubicBezTo>
                  <a:cubicBezTo>
                    <a:pt x="22" y="12"/>
                    <a:pt x="14" y="14"/>
                    <a:pt x="6" y="14"/>
                  </a:cubicBezTo>
                  <a:cubicBezTo>
                    <a:pt x="4" y="14"/>
                    <a:pt x="3" y="9"/>
                    <a:pt x="0" y="5"/>
                  </a:cubicBezTo>
                  <a:cubicBezTo>
                    <a:pt x="10" y="3"/>
                    <a:pt x="18" y="2"/>
                    <a:pt x="28" y="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0D5E5E15-223F-4A64-99D2-51EEB34F5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240088"/>
              <a:ext cx="201613" cy="68263"/>
            </a:xfrm>
            <a:custGeom>
              <a:avLst/>
              <a:gdLst>
                <a:gd name="T0" fmla="*/ 0 w 26"/>
                <a:gd name="T1" fmla="*/ 9 h 9"/>
                <a:gd name="T2" fmla="*/ 0 w 26"/>
                <a:gd name="T3" fmla="*/ 0 h 9"/>
                <a:gd name="T4" fmla="*/ 26 w 26"/>
                <a:gd name="T5" fmla="*/ 0 h 9"/>
                <a:gd name="T6" fmla="*/ 26 w 26"/>
                <a:gd name="T7" fmla="*/ 9 h 9"/>
                <a:gd name="T8" fmla="*/ 0 w 2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8" y="0"/>
                    <a:pt x="17" y="0"/>
                    <a:pt x="26" y="0"/>
                  </a:cubicBezTo>
                  <a:cubicBezTo>
                    <a:pt x="26" y="2"/>
                    <a:pt x="26" y="6"/>
                    <a:pt x="26" y="9"/>
                  </a:cubicBezTo>
                  <a:cubicBezTo>
                    <a:pt x="17" y="9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D5C42BE0-74B4-41E1-B494-DCD7AA178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541713"/>
              <a:ext cx="225425" cy="85725"/>
            </a:xfrm>
            <a:custGeom>
              <a:avLst/>
              <a:gdLst>
                <a:gd name="T0" fmla="*/ 0 w 29"/>
                <a:gd name="T1" fmla="*/ 9 h 11"/>
                <a:gd name="T2" fmla="*/ 0 w 29"/>
                <a:gd name="T3" fmla="*/ 0 h 11"/>
                <a:gd name="T4" fmla="*/ 25 w 29"/>
                <a:gd name="T5" fmla="*/ 0 h 11"/>
                <a:gd name="T6" fmla="*/ 0 w 29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1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8" y="0"/>
                    <a:pt x="17" y="0"/>
                    <a:pt x="25" y="0"/>
                  </a:cubicBezTo>
                  <a:cubicBezTo>
                    <a:pt x="29" y="10"/>
                    <a:pt x="29" y="11"/>
                    <a:pt x="0" y="9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1A6F4CCC-3681-41DF-8CDF-ACAC5325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7725" y="3386138"/>
              <a:ext cx="201613" cy="101600"/>
            </a:xfrm>
            <a:custGeom>
              <a:avLst/>
              <a:gdLst>
                <a:gd name="T0" fmla="*/ 26 w 26"/>
                <a:gd name="T1" fmla="*/ 0 h 13"/>
                <a:gd name="T2" fmla="*/ 26 w 26"/>
                <a:gd name="T3" fmla="*/ 9 h 13"/>
                <a:gd name="T4" fmla="*/ 0 w 26"/>
                <a:gd name="T5" fmla="*/ 0 h 13"/>
                <a:gd name="T6" fmla="*/ 26 w 2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cubicBezTo>
                    <a:pt x="26" y="3"/>
                    <a:pt x="26" y="6"/>
                    <a:pt x="26" y="9"/>
                  </a:cubicBezTo>
                  <a:cubicBezTo>
                    <a:pt x="5" y="13"/>
                    <a:pt x="0" y="11"/>
                    <a:pt x="0" y="0"/>
                  </a:cubicBezTo>
                  <a:cubicBezTo>
                    <a:pt x="8" y="0"/>
                    <a:pt x="17" y="0"/>
                    <a:pt x="26" y="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5899940B-5F88-408A-85BE-CE25D4575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3386138"/>
              <a:ext cx="201613" cy="77788"/>
            </a:xfrm>
            <a:custGeom>
              <a:avLst/>
              <a:gdLst>
                <a:gd name="T0" fmla="*/ 0 w 26"/>
                <a:gd name="T1" fmla="*/ 10 h 10"/>
                <a:gd name="T2" fmla="*/ 0 w 26"/>
                <a:gd name="T3" fmla="*/ 0 h 10"/>
                <a:gd name="T4" fmla="*/ 26 w 26"/>
                <a:gd name="T5" fmla="*/ 0 h 10"/>
                <a:gd name="T6" fmla="*/ 26 w 26"/>
                <a:gd name="T7" fmla="*/ 10 h 10"/>
                <a:gd name="T8" fmla="*/ 0 w 26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8" y="0"/>
                    <a:pt x="17" y="0"/>
                    <a:pt x="26" y="0"/>
                  </a:cubicBezTo>
                  <a:cubicBezTo>
                    <a:pt x="26" y="3"/>
                    <a:pt x="26" y="6"/>
                    <a:pt x="26" y="10"/>
                  </a:cubicBezTo>
                  <a:cubicBezTo>
                    <a:pt x="18" y="10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BBDDA900-A71F-46AB-97E2-BFE608E0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3541713"/>
              <a:ext cx="201613" cy="69850"/>
            </a:xfrm>
            <a:custGeom>
              <a:avLst/>
              <a:gdLst>
                <a:gd name="T0" fmla="*/ 26 w 26"/>
                <a:gd name="T1" fmla="*/ 0 h 9"/>
                <a:gd name="T2" fmla="*/ 26 w 26"/>
                <a:gd name="T3" fmla="*/ 9 h 9"/>
                <a:gd name="T4" fmla="*/ 0 w 26"/>
                <a:gd name="T5" fmla="*/ 9 h 9"/>
                <a:gd name="T6" fmla="*/ 0 w 26"/>
                <a:gd name="T7" fmla="*/ 0 h 9"/>
                <a:gd name="T8" fmla="*/ 26 w 2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9">
                  <a:moveTo>
                    <a:pt x="26" y="0"/>
                  </a:moveTo>
                  <a:cubicBezTo>
                    <a:pt x="26" y="3"/>
                    <a:pt x="26" y="6"/>
                    <a:pt x="26" y="9"/>
                  </a:cubicBezTo>
                  <a:cubicBezTo>
                    <a:pt x="17" y="9"/>
                    <a:pt x="9" y="9"/>
                    <a:pt x="0" y="9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9" y="0"/>
                    <a:pt x="17" y="0"/>
                    <a:pt x="26" y="0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50818BC2-43A1-46B4-9A50-C805D9A6B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4300" y="3216276"/>
              <a:ext cx="215900" cy="92075"/>
            </a:xfrm>
            <a:custGeom>
              <a:avLst/>
              <a:gdLst>
                <a:gd name="T0" fmla="*/ 28 w 28"/>
                <a:gd name="T1" fmla="*/ 12 h 12"/>
                <a:gd name="T2" fmla="*/ 1 w 28"/>
                <a:gd name="T3" fmla="*/ 12 h 12"/>
                <a:gd name="T4" fmla="*/ 27 w 28"/>
                <a:gd name="T5" fmla="*/ 3 h 12"/>
                <a:gd name="T6" fmla="*/ 28 w 2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12">
                  <a:moveTo>
                    <a:pt x="28" y="12"/>
                  </a:moveTo>
                  <a:cubicBezTo>
                    <a:pt x="18" y="12"/>
                    <a:pt x="10" y="12"/>
                    <a:pt x="1" y="12"/>
                  </a:cubicBezTo>
                  <a:cubicBezTo>
                    <a:pt x="0" y="0"/>
                    <a:pt x="0" y="0"/>
                    <a:pt x="27" y="3"/>
                  </a:cubicBezTo>
                  <a:cubicBezTo>
                    <a:pt x="27" y="5"/>
                    <a:pt x="27" y="8"/>
                    <a:pt x="28" y="12"/>
                  </a:cubicBezTo>
                  <a:close/>
                </a:path>
              </a:pathLst>
            </a:custGeom>
            <a:solidFill>
              <a:srgbClr val="85D8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l"/>
              <a:endParaRPr lang="es-ES">
                <a:cs typeface="B Nazanin" panose="00000700000000000000" pitchFamily="2" charset="-78"/>
              </a:endParaRPr>
            </a:p>
          </p:txBody>
        </p:sp>
      </p:grpSp>
      <p:pic>
        <p:nvPicPr>
          <p:cNvPr id="4114" name="Picture 18" descr="mesa y sillas de oficina de madera marrón de 9 piezas">
            <a:extLst>
              <a:ext uri="{FF2B5EF4-FFF2-40B4-BE49-F238E27FC236}">
                <a16:creationId xmlns:a16="http://schemas.microsoft.com/office/drawing/2014/main" id="{58B88139-2F46-4007-94F7-6107E192E324}"/>
              </a:ext>
            </a:extLst>
          </p:cNvPr>
          <p:cNvPicPr>
            <a:picLocks noGrp="1" noChangeAspect="1" noChangeArrowheads="1"/>
          </p:cNvPicPr>
          <p:nvPr>
            <p:ph type="pic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5945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riángulo isósceles 23">
            <a:extLst>
              <a:ext uri="{FF2B5EF4-FFF2-40B4-BE49-F238E27FC236}">
                <a16:creationId xmlns:a16="http://schemas.microsoft.com/office/drawing/2014/main" id="{9BA9C7FC-749F-4896-B7A1-B25672C32ACD}"/>
              </a:ext>
            </a:extLst>
          </p:cNvPr>
          <p:cNvSpPr/>
          <p:nvPr/>
        </p:nvSpPr>
        <p:spPr>
          <a:xfrm rot="19800000">
            <a:off x="-904278" y="-196935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5" name="Triángulo isósceles 24">
            <a:extLst>
              <a:ext uri="{FF2B5EF4-FFF2-40B4-BE49-F238E27FC236}">
                <a16:creationId xmlns:a16="http://schemas.microsoft.com/office/drawing/2014/main" id="{4520CAD6-ED4A-40AA-8002-7E716BADDF39}"/>
              </a:ext>
            </a:extLst>
          </p:cNvPr>
          <p:cNvSpPr/>
          <p:nvPr/>
        </p:nvSpPr>
        <p:spPr>
          <a:xfrm rot="1817107">
            <a:off x="3467445" y="1357047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6" name="Triángulo isósceles 25">
            <a:extLst>
              <a:ext uri="{FF2B5EF4-FFF2-40B4-BE49-F238E27FC236}">
                <a16:creationId xmlns:a16="http://schemas.microsoft.com/office/drawing/2014/main" id="{CB205660-FDE5-410B-A60D-6F811F14DBBD}"/>
              </a:ext>
            </a:extLst>
          </p:cNvPr>
          <p:cNvSpPr/>
          <p:nvPr/>
        </p:nvSpPr>
        <p:spPr>
          <a:xfrm rot="18900000">
            <a:off x="2558016" y="2833271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7" name="Triángulo isósceles 26">
            <a:extLst>
              <a:ext uri="{FF2B5EF4-FFF2-40B4-BE49-F238E27FC236}">
                <a16:creationId xmlns:a16="http://schemas.microsoft.com/office/drawing/2014/main" id="{88C46360-C74D-4EFA-914B-8E3E16211939}"/>
              </a:ext>
            </a:extLst>
          </p:cNvPr>
          <p:cNvSpPr/>
          <p:nvPr/>
        </p:nvSpPr>
        <p:spPr>
          <a:xfrm rot="3600000">
            <a:off x="841153" y="1098951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095679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 anchor="ctr"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cxnSp>
        <p:nvCxnSpPr>
          <p:cNvPr id="4" name="Straight Arrow Connector 3"/>
          <p:cNvCxnSpPr>
            <a:stCxn id="37" idx="0"/>
            <a:endCxn id="8" idx="3"/>
          </p:cNvCxnSpPr>
          <p:nvPr/>
        </p:nvCxnSpPr>
        <p:spPr>
          <a:xfrm flipV="1">
            <a:off x="4619009" y="2928594"/>
            <a:ext cx="1577239" cy="470078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Arrow Connector 4"/>
          <p:cNvCxnSpPr>
            <a:stCxn id="37" idx="0"/>
            <a:endCxn id="9" idx="3"/>
          </p:cNvCxnSpPr>
          <p:nvPr/>
        </p:nvCxnSpPr>
        <p:spPr>
          <a:xfrm flipV="1">
            <a:off x="4619009" y="3164370"/>
            <a:ext cx="2570412" cy="234302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5"/>
          <p:cNvCxnSpPr>
            <a:stCxn id="37" idx="0"/>
            <a:endCxn id="11" idx="2"/>
          </p:cNvCxnSpPr>
          <p:nvPr/>
        </p:nvCxnSpPr>
        <p:spPr>
          <a:xfrm>
            <a:off x="4611694" y="3398672"/>
            <a:ext cx="2812322" cy="494066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6"/>
          <p:cNvCxnSpPr>
            <a:stCxn id="37" idx="0"/>
            <a:endCxn id="10" idx="2"/>
          </p:cNvCxnSpPr>
          <p:nvPr/>
        </p:nvCxnSpPr>
        <p:spPr>
          <a:xfrm>
            <a:off x="4619009" y="3398672"/>
            <a:ext cx="1887016" cy="953347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/>
          <p:nvPr/>
        </p:nvSpPr>
        <p:spPr>
          <a:xfrm>
            <a:off x="6068735" y="2185393"/>
            <a:ext cx="870714" cy="8707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8"/>
          <p:cNvSpPr/>
          <p:nvPr/>
        </p:nvSpPr>
        <p:spPr>
          <a:xfrm>
            <a:off x="7058863" y="2403424"/>
            <a:ext cx="891504" cy="89150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Oval 9"/>
          <p:cNvSpPr/>
          <p:nvPr/>
        </p:nvSpPr>
        <p:spPr>
          <a:xfrm>
            <a:off x="6506025" y="3972048"/>
            <a:ext cx="759942" cy="75994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7424016" y="3202672"/>
            <a:ext cx="1380131" cy="138013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Rounded Rectangle 27"/>
          <p:cNvSpPr/>
          <p:nvPr/>
        </p:nvSpPr>
        <p:spPr>
          <a:xfrm>
            <a:off x="6345916" y="2499249"/>
            <a:ext cx="316354" cy="24300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Rounded Rectangle 7"/>
          <p:cNvSpPr/>
          <p:nvPr/>
        </p:nvSpPr>
        <p:spPr>
          <a:xfrm>
            <a:off x="7987631" y="3367108"/>
            <a:ext cx="298446" cy="25755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Rectangle 23"/>
          <p:cNvSpPr/>
          <p:nvPr/>
        </p:nvSpPr>
        <p:spPr>
          <a:xfrm>
            <a:off x="6660420" y="4211201"/>
            <a:ext cx="451151" cy="265378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Rectangle 9"/>
          <p:cNvSpPr/>
          <p:nvPr/>
        </p:nvSpPr>
        <p:spPr>
          <a:xfrm>
            <a:off x="7361225" y="2705409"/>
            <a:ext cx="307163" cy="28753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7472438" y="3673854"/>
            <a:ext cx="1319916" cy="770982"/>
            <a:chOff x="3233964" y="1954419"/>
            <a:chExt cx="1410044" cy="770982"/>
          </a:xfrm>
        </p:grpSpPr>
        <p:sp>
          <p:nvSpPr>
            <p:cNvPr id="17" name="TextBox 16"/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243489" y="2263736"/>
              <a:ext cx="1400519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9" name="Straight Arrow Connector 18"/>
          <p:cNvCxnSpPr>
            <a:endCxn id="23" idx="3"/>
          </p:cNvCxnSpPr>
          <p:nvPr/>
        </p:nvCxnSpPr>
        <p:spPr>
          <a:xfrm flipH="1" flipV="1">
            <a:off x="3031336" y="2928594"/>
            <a:ext cx="1577239" cy="470078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/>
          <p:cNvCxnSpPr>
            <a:endCxn id="24" idx="3"/>
          </p:cNvCxnSpPr>
          <p:nvPr/>
        </p:nvCxnSpPr>
        <p:spPr>
          <a:xfrm flipH="1" flipV="1">
            <a:off x="2038163" y="3164370"/>
            <a:ext cx="2570412" cy="234302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>
            <a:endCxn id="26" idx="2"/>
          </p:cNvCxnSpPr>
          <p:nvPr/>
        </p:nvCxnSpPr>
        <p:spPr>
          <a:xfrm flipH="1">
            <a:off x="1803568" y="3398672"/>
            <a:ext cx="2812322" cy="494066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>
            <a:endCxn id="25" idx="2"/>
          </p:cNvCxnSpPr>
          <p:nvPr/>
        </p:nvCxnSpPr>
        <p:spPr>
          <a:xfrm flipH="1">
            <a:off x="2721559" y="3398672"/>
            <a:ext cx="1887016" cy="953347"/>
          </a:xfrm>
          <a:prstGeom prst="straightConnector1">
            <a:avLst/>
          </a:prstGeom>
          <a:ln w="15875">
            <a:solidFill>
              <a:schemeClr val="bg1">
                <a:lumMod val="50000"/>
              </a:schemeClr>
            </a:solidFill>
            <a:prstDash val="sysDot"/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Oval 22"/>
          <p:cNvSpPr/>
          <p:nvPr/>
        </p:nvSpPr>
        <p:spPr>
          <a:xfrm flipH="1">
            <a:off x="2288135" y="2185393"/>
            <a:ext cx="870714" cy="870714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Oval 23"/>
          <p:cNvSpPr/>
          <p:nvPr/>
        </p:nvSpPr>
        <p:spPr>
          <a:xfrm flipH="1">
            <a:off x="1277217" y="2403424"/>
            <a:ext cx="891504" cy="89150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Oval 24"/>
          <p:cNvSpPr/>
          <p:nvPr/>
        </p:nvSpPr>
        <p:spPr>
          <a:xfrm flipH="1">
            <a:off x="1961617" y="3972048"/>
            <a:ext cx="759942" cy="75994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Oval 25"/>
          <p:cNvSpPr/>
          <p:nvPr/>
        </p:nvSpPr>
        <p:spPr>
          <a:xfrm flipH="1">
            <a:off x="423437" y="3202672"/>
            <a:ext cx="1380131" cy="1380131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458002" y="3653481"/>
            <a:ext cx="1319916" cy="770982"/>
            <a:chOff x="414112" y="3041945"/>
            <a:chExt cx="1319916" cy="770982"/>
          </a:xfrm>
        </p:grpSpPr>
        <p:sp>
          <p:nvSpPr>
            <p:cNvPr id="28" name="TextBox 27"/>
            <p:cNvSpPr txBox="1"/>
            <p:nvPr/>
          </p:nvSpPr>
          <p:spPr>
            <a:xfrm>
              <a:off x="414112" y="3041945"/>
              <a:ext cx="1311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423028" y="3351262"/>
              <a:ext cx="1311000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Rounded Rectangle 27"/>
          <p:cNvSpPr/>
          <p:nvPr/>
        </p:nvSpPr>
        <p:spPr>
          <a:xfrm>
            <a:off x="1564792" y="2706406"/>
            <a:ext cx="316354" cy="24300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ounded Rectangle 7"/>
          <p:cNvSpPr/>
          <p:nvPr/>
        </p:nvSpPr>
        <p:spPr>
          <a:xfrm>
            <a:off x="2192365" y="4207820"/>
            <a:ext cx="298446" cy="257555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Rectangle 23"/>
          <p:cNvSpPr/>
          <p:nvPr/>
        </p:nvSpPr>
        <p:spPr>
          <a:xfrm>
            <a:off x="896842" y="3359285"/>
            <a:ext cx="451151" cy="265378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ectangle 9"/>
          <p:cNvSpPr/>
          <p:nvPr/>
        </p:nvSpPr>
        <p:spPr>
          <a:xfrm>
            <a:off x="2569910" y="2476984"/>
            <a:ext cx="307163" cy="28753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3626951" y="2567788"/>
            <a:ext cx="1897587" cy="1897587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Oval 21"/>
          <p:cNvSpPr>
            <a:spLocks noChangeAspect="1"/>
          </p:cNvSpPr>
          <p:nvPr/>
        </p:nvSpPr>
        <p:spPr>
          <a:xfrm>
            <a:off x="4316847" y="2850444"/>
            <a:ext cx="517795" cy="52212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3930143" y="3398672"/>
            <a:ext cx="1364351" cy="808807"/>
            <a:chOff x="-475010" y="1084917"/>
            <a:chExt cx="3085230" cy="808807"/>
          </a:xfrm>
        </p:grpSpPr>
        <p:sp>
          <p:nvSpPr>
            <p:cNvPr id="37" name="TextBox 36"/>
            <p:cNvSpPr txBox="1"/>
            <p:nvPr/>
          </p:nvSpPr>
          <p:spPr>
            <a:xfrm>
              <a:off x="-475010" y="1084917"/>
              <a:ext cx="308240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-460976" y="1432059"/>
              <a:ext cx="3071196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70528" y="1247488"/>
            <a:ext cx="7776416" cy="708252"/>
            <a:chOff x="7164288" y="856926"/>
            <a:chExt cx="1439711" cy="708252"/>
          </a:xfrm>
        </p:grpSpPr>
        <p:sp>
          <p:nvSpPr>
            <p:cNvPr id="40" name="TextBox 39"/>
            <p:cNvSpPr txBox="1"/>
            <p:nvPr/>
          </p:nvSpPr>
          <p:spPr>
            <a:xfrm>
              <a:off x="7164288" y="856926"/>
              <a:ext cx="143971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164288" y="1103513"/>
              <a:ext cx="1439711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77494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4" name="Bent Arrow 3"/>
          <p:cNvSpPr/>
          <p:nvPr/>
        </p:nvSpPr>
        <p:spPr>
          <a:xfrm>
            <a:off x="899592" y="1275606"/>
            <a:ext cx="1512168" cy="1628489"/>
          </a:xfrm>
          <a:prstGeom prst="bentArrow">
            <a:avLst>
              <a:gd name="adj1" fmla="val 51751"/>
              <a:gd name="adj2" fmla="val 39841"/>
              <a:gd name="adj3" fmla="val 37699"/>
              <a:gd name="adj4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" name="Bent Arrow 4"/>
          <p:cNvSpPr/>
          <p:nvPr/>
        </p:nvSpPr>
        <p:spPr>
          <a:xfrm rot="5400000">
            <a:off x="2541928" y="1433469"/>
            <a:ext cx="1512168" cy="1628489"/>
          </a:xfrm>
          <a:prstGeom prst="bentArrow">
            <a:avLst>
              <a:gd name="adj1" fmla="val 51751"/>
              <a:gd name="adj2" fmla="val 39841"/>
              <a:gd name="adj3" fmla="val 37699"/>
              <a:gd name="adj4" fmla="val 0"/>
            </a:avLst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Bent Arrow 5"/>
          <p:cNvSpPr/>
          <p:nvPr/>
        </p:nvSpPr>
        <p:spPr>
          <a:xfrm rot="10800000">
            <a:off x="2384784" y="3147814"/>
            <a:ext cx="1512168" cy="1628489"/>
          </a:xfrm>
          <a:prstGeom prst="bentArrow">
            <a:avLst>
              <a:gd name="adj1" fmla="val 51751"/>
              <a:gd name="adj2" fmla="val 39841"/>
              <a:gd name="adj3" fmla="val 37699"/>
              <a:gd name="adj4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Bent Arrow 6"/>
          <p:cNvSpPr/>
          <p:nvPr/>
        </p:nvSpPr>
        <p:spPr>
          <a:xfrm rot="16200000">
            <a:off x="741305" y="2974898"/>
            <a:ext cx="1512168" cy="1628489"/>
          </a:xfrm>
          <a:prstGeom prst="bentArrow">
            <a:avLst>
              <a:gd name="adj1" fmla="val 51751"/>
              <a:gd name="adj2" fmla="val 39841"/>
              <a:gd name="adj3" fmla="val 37699"/>
              <a:gd name="adj4" fmla="val 0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ed Rectangle 27"/>
          <p:cNvSpPr/>
          <p:nvPr/>
        </p:nvSpPr>
        <p:spPr>
          <a:xfrm>
            <a:off x="1655676" y="1707654"/>
            <a:ext cx="360282" cy="27674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Rectangle 9"/>
          <p:cNvSpPr/>
          <p:nvPr/>
        </p:nvSpPr>
        <p:spPr>
          <a:xfrm>
            <a:off x="1135009" y="3363838"/>
            <a:ext cx="304281" cy="2848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Rounded Rectangle 7"/>
          <p:cNvSpPr/>
          <p:nvPr/>
        </p:nvSpPr>
        <p:spPr>
          <a:xfrm>
            <a:off x="3347864" y="2247713"/>
            <a:ext cx="335114" cy="28919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ound Same Side Corner Rectangle 36"/>
          <p:cNvSpPr/>
          <p:nvPr/>
        </p:nvSpPr>
        <p:spPr>
          <a:xfrm>
            <a:off x="2699792" y="4002212"/>
            <a:ext cx="331327" cy="26195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Block Arc 14"/>
          <p:cNvSpPr/>
          <p:nvPr/>
        </p:nvSpPr>
        <p:spPr>
          <a:xfrm rot="16200000">
            <a:off x="2092645" y="2715574"/>
            <a:ext cx="584277" cy="58466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 rot="16200000">
            <a:off x="2912368" y="3734102"/>
            <a:ext cx="1453832" cy="2812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57802" y="4141899"/>
            <a:ext cx="1453832" cy="2812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 rot="16200000">
            <a:off x="457320" y="2051181"/>
            <a:ext cx="1453832" cy="2812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483767" y="1583755"/>
            <a:ext cx="1453832" cy="2812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4565981" y="1275606"/>
            <a:ext cx="4038465" cy="728903"/>
            <a:chOff x="572117" y="2297666"/>
            <a:chExt cx="2436534" cy="728903"/>
          </a:xfrm>
        </p:grpSpPr>
        <p:sp>
          <p:nvSpPr>
            <p:cNvPr id="18" name="TextBox 17"/>
            <p:cNvSpPr txBox="1"/>
            <p:nvPr/>
          </p:nvSpPr>
          <p:spPr>
            <a:xfrm>
              <a:off x="572117" y="2297666"/>
              <a:ext cx="2436533" cy="2812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72118" y="2564904"/>
              <a:ext cx="2436533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565981" y="2165251"/>
            <a:ext cx="4038466" cy="723520"/>
            <a:chOff x="-867415" y="3168851"/>
            <a:chExt cx="3739457" cy="723520"/>
          </a:xfrm>
        </p:grpSpPr>
        <p:sp>
          <p:nvSpPr>
            <p:cNvPr id="21" name="TextBox 20"/>
            <p:cNvSpPr txBox="1"/>
            <p:nvPr/>
          </p:nvSpPr>
          <p:spPr>
            <a:xfrm>
              <a:off x="-867415" y="3168851"/>
              <a:ext cx="3739457" cy="2812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-867415" y="3430706"/>
              <a:ext cx="3739457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565981" y="3049513"/>
            <a:ext cx="4038463" cy="724416"/>
            <a:chOff x="-264176" y="4096598"/>
            <a:chExt cx="3739454" cy="724416"/>
          </a:xfrm>
        </p:grpSpPr>
        <p:sp>
          <p:nvSpPr>
            <p:cNvPr id="24" name="TextBox 23"/>
            <p:cNvSpPr txBox="1"/>
            <p:nvPr/>
          </p:nvSpPr>
          <p:spPr>
            <a:xfrm>
              <a:off x="-264176" y="4096598"/>
              <a:ext cx="3739454" cy="2812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-264176" y="4359349"/>
              <a:ext cx="3739454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565981" y="3934670"/>
            <a:ext cx="4070417" cy="725312"/>
            <a:chOff x="-264176" y="5080906"/>
            <a:chExt cx="3769043" cy="725312"/>
          </a:xfrm>
        </p:grpSpPr>
        <p:sp>
          <p:nvSpPr>
            <p:cNvPr id="27" name="TextBox 26"/>
            <p:cNvSpPr txBox="1"/>
            <p:nvPr/>
          </p:nvSpPr>
          <p:spPr>
            <a:xfrm>
              <a:off x="-264176" y="5080906"/>
              <a:ext cx="3769043" cy="2812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>
                      <a:lumMod val="7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>
                    <a:lumMod val="7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-264176" y="5344553"/>
              <a:ext cx="3769043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10125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5D8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13"/>
          <p:cNvSpPr txBox="1">
            <a:spLocks/>
          </p:cNvSpPr>
          <p:nvPr/>
        </p:nvSpPr>
        <p:spPr>
          <a:xfrm>
            <a:off x="571183" y="1614381"/>
            <a:ext cx="3014362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sz="28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 ساده طراحی شده است</a:t>
            </a:r>
            <a:endParaRPr lang="en-US" altLang="ko-KR" sz="28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1" name="Content Placeholder 4"/>
          <p:cNvSpPr txBox="1">
            <a:spLocks/>
          </p:cNvSpPr>
          <p:nvPr/>
        </p:nvSpPr>
        <p:spPr>
          <a:xfrm>
            <a:off x="539552" y="3147814"/>
            <a:ext cx="2479395" cy="158417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3244423-1247-47CF-83EC-0CD11112C704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15AE883-AD35-46BC-8698-A41D0FF7C21A}"/>
              </a:ext>
            </a:extLst>
          </p:cNvPr>
          <p:cNvSpPr>
            <a:spLocks noGrp="1"/>
          </p:cNvSpPr>
          <p:nvPr>
            <p:ph type="pic" idx="16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D710264D-C89B-4299-9264-558F500EF42B}"/>
              </a:ext>
            </a:extLst>
          </p:cNvPr>
          <p:cNvSpPr>
            <a:spLocks noGrp="1"/>
          </p:cNvSpPr>
          <p:nvPr>
            <p:ph type="pic" idx="17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E14C4194-7400-4F85-91D4-715EE186B1AB}"/>
              </a:ext>
            </a:extLst>
          </p:cNvPr>
          <p:cNvSpPr>
            <a:spLocks noGrp="1"/>
          </p:cNvSpPr>
          <p:nvPr>
            <p:ph type="pic" idx="15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4" name="그림 개체 틀 13">
            <a:extLst>
              <a:ext uri="{FF2B5EF4-FFF2-40B4-BE49-F238E27FC236}">
                <a16:creationId xmlns:a16="http://schemas.microsoft.com/office/drawing/2014/main" id="{B5E7E9A9-3471-45F4-A539-2B4529595A50}"/>
              </a:ext>
            </a:extLst>
          </p:cNvPr>
          <p:cNvSpPr>
            <a:spLocks noGrp="1"/>
          </p:cNvSpPr>
          <p:nvPr>
            <p:ph type="pic" idx="18"/>
          </p:nvPr>
        </p:nvSpPr>
        <p:spPr/>
        <p:txBody>
          <a:bodyPr/>
          <a:lstStyle/>
          <a:p>
            <a:pPr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" name="Grupo 1">
            <a:extLst>
              <a:ext uri="{FF2B5EF4-FFF2-40B4-BE49-F238E27FC236}">
                <a16:creationId xmlns:a16="http://schemas.microsoft.com/office/drawing/2014/main" id="{425CA603-64C4-5E1E-C699-935344C8477B}"/>
              </a:ext>
            </a:extLst>
          </p:cNvPr>
          <p:cNvGrpSpPr/>
          <p:nvPr/>
        </p:nvGrpSpPr>
        <p:grpSpPr>
          <a:xfrm>
            <a:off x="1458913" y="301626"/>
            <a:ext cx="1006475" cy="1325563"/>
            <a:chOff x="1458913" y="301626"/>
            <a:chExt cx="1006475" cy="1325563"/>
          </a:xfrm>
        </p:grpSpPr>
        <p:sp>
          <p:nvSpPr>
            <p:cNvPr id="20" name="Freeform 5">
              <a:extLst>
                <a:ext uri="{FF2B5EF4-FFF2-40B4-BE49-F238E27FC236}">
                  <a16:creationId xmlns:a16="http://schemas.microsoft.com/office/drawing/2014/main" id="{59891C85-539F-4B7D-ABBB-C033268E87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52600" y="403226"/>
              <a:ext cx="712788" cy="595313"/>
            </a:xfrm>
            <a:custGeom>
              <a:avLst/>
              <a:gdLst>
                <a:gd name="T0" fmla="*/ 292 w 292"/>
                <a:gd name="T1" fmla="*/ 129 h 244"/>
                <a:gd name="T2" fmla="*/ 53 w 292"/>
                <a:gd name="T3" fmla="*/ 244 h 244"/>
                <a:gd name="T4" fmla="*/ 35 w 292"/>
                <a:gd name="T5" fmla="*/ 76 h 244"/>
                <a:gd name="T6" fmla="*/ 181 w 292"/>
                <a:gd name="T7" fmla="*/ 12 h 244"/>
                <a:gd name="T8" fmla="*/ 292 w 292"/>
                <a:gd name="T9" fmla="*/ 129 h 244"/>
                <a:gd name="T10" fmla="*/ 49 w 292"/>
                <a:gd name="T11" fmla="*/ 89 h 244"/>
                <a:gd name="T12" fmla="*/ 52 w 292"/>
                <a:gd name="T13" fmla="*/ 207 h 244"/>
                <a:gd name="T14" fmla="*/ 81 w 292"/>
                <a:gd name="T15" fmla="*/ 209 h 244"/>
                <a:gd name="T16" fmla="*/ 49 w 292"/>
                <a:gd name="T17" fmla="*/ 8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2" h="244">
                  <a:moveTo>
                    <a:pt x="292" y="129"/>
                  </a:moveTo>
                  <a:cubicBezTo>
                    <a:pt x="212" y="168"/>
                    <a:pt x="133" y="206"/>
                    <a:pt x="53" y="244"/>
                  </a:cubicBezTo>
                  <a:cubicBezTo>
                    <a:pt x="14" y="206"/>
                    <a:pt x="0" y="136"/>
                    <a:pt x="35" y="76"/>
                  </a:cubicBezTo>
                  <a:cubicBezTo>
                    <a:pt x="64" y="29"/>
                    <a:pt x="118" y="0"/>
                    <a:pt x="181" y="12"/>
                  </a:cubicBezTo>
                  <a:cubicBezTo>
                    <a:pt x="241" y="23"/>
                    <a:pt x="286" y="70"/>
                    <a:pt x="292" y="129"/>
                  </a:cubicBezTo>
                  <a:close/>
                  <a:moveTo>
                    <a:pt x="49" y="89"/>
                  </a:moveTo>
                  <a:cubicBezTo>
                    <a:pt x="26" y="120"/>
                    <a:pt x="28" y="171"/>
                    <a:pt x="52" y="207"/>
                  </a:cubicBezTo>
                  <a:cubicBezTo>
                    <a:pt x="62" y="222"/>
                    <a:pt x="67" y="223"/>
                    <a:pt x="81" y="209"/>
                  </a:cubicBezTo>
                  <a:cubicBezTo>
                    <a:pt x="52" y="174"/>
                    <a:pt x="44" y="133"/>
                    <a:pt x="49" y="89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6">
              <a:extLst>
                <a:ext uri="{FF2B5EF4-FFF2-40B4-BE49-F238E27FC236}">
                  <a16:creationId xmlns:a16="http://schemas.microsoft.com/office/drawing/2014/main" id="{AC034FD0-FD85-474E-BAF4-943194653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2750" y="1520826"/>
              <a:ext cx="587375" cy="106363"/>
            </a:xfrm>
            <a:custGeom>
              <a:avLst/>
              <a:gdLst>
                <a:gd name="T0" fmla="*/ 55 w 240"/>
                <a:gd name="T1" fmla="*/ 32 h 44"/>
                <a:gd name="T2" fmla="*/ 97 w 240"/>
                <a:gd name="T3" fmla="*/ 32 h 44"/>
                <a:gd name="T4" fmla="*/ 99 w 240"/>
                <a:gd name="T5" fmla="*/ 5 h 44"/>
                <a:gd name="T6" fmla="*/ 110 w 240"/>
                <a:gd name="T7" fmla="*/ 3 h 44"/>
                <a:gd name="T8" fmla="*/ 206 w 240"/>
                <a:gd name="T9" fmla="*/ 4 h 44"/>
                <a:gd name="T10" fmla="*/ 238 w 240"/>
                <a:gd name="T11" fmla="*/ 32 h 44"/>
                <a:gd name="T12" fmla="*/ 229 w 240"/>
                <a:gd name="T13" fmla="*/ 44 h 44"/>
                <a:gd name="T14" fmla="*/ 52 w 240"/>
                <a:gd name="T15" fmla="*/ 43 h 44"/>
                <a:gd name="T16" fmla="*/ 5 w 240"/>
                <a:gd name="T17" fmla="*/ 43 h 44"/>
                <a:gd name="T18" fmla="*/ 53 w 240"/>
                <a:gd name="T19" fmla="*/ 6 h 44"/>
                <a:gd name="T20" fmla="*/ 55 w 240"/>
                <a:gd name="T21" fmla="*/ 32 h 44"/>
                <a:gd name="T22" fmla="*/ 215 w 240"/>
                <a:gd name="T23" fmla="*/ 23 h 44"/>
                <a:gd name="T24" fmla="*/ 193 w 240"/>
                <a:gd name="T25" fmla="*/ 9 h 44"/>
                <a:gd name="T26" fmla="*/ 178 w 240"/>
                <a:gd name="T27" fmla="*/ 24 h 44"/>
                <a:gd name="T28" fmla="*/ 194 w 240"/>
                <a:gd name="T29" fmla="*/ 39 h 44"/>
                <a:gd name="T30" fmla="*/ 215 w 240"/>
                <a:gd name="T31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" h="44">
                  <a:moveTo>
                    <a:pt x="55" y="32"/>
                  </a:moveTo>
                  <a:cubicBezTo>
                    <a:pt x="70" y="32"/>
                    <a:pt x="83" y="32"/>
                    <a:pt x="97" y="32"/>
                  </a:cubicBezTo>
                  <a:cubicBezTo>
                    <a:pt x="98" y="23"/>
                    <a:pt x="98" y="14"/>
                    <a:pt x="99" y="5"/>
                  </a:cubicBezTo>
                  <a:cubicBezTo>
                    <a:pt x="103" y="4"/>
                    <a:pt x="106" y="3"/>
                    <a:pt x="110" y="3"/>
                  </a:cubicBezTo>
                  <a:cubicBezTo>
                    <a:pt x="142" y="3"/>
                    <a:pt x="174" y="3"/>
                    <a:pt x="206" y="4"/>
                  </a:cubicBezTo>
                  <a:cubicBezTo>
                    <a:pt x="224" y="4"/>
                    <a:pt x="236" y="15"/>
                    <a:pt x="238" y="32"/>
                  </a:cubicBezTo>
                  <a:cubicBezTo>
                    <a:pt x="240" y="40"/>
                    <a:pt x="237" y="44"/>
                    <a:pt x="229" y="44"/>
                  </a:cubicBezTo>
                  <a:cubicBezTo>
                    <a:pt x="170" y="44"/>
                    <a:pt x="111" y="43"/>
                    <a:pt x="52" y="43"/>
                  </a:cubicBezTo>
                  <a:cubicBezTo>
                    <a:pt x="36" y="43"/>
                    <a:pt x="21" y="43"/>
                    <a:pt x="5" y="43"/>
                  </a:cubicBezTo>
                  <a:cubicBezTo>
                    <a:pt x="0" y="15"/>
                    <a:pt x="20" y="0"/>
                    <a:pt x="53" y="6"/>
                  </a:cubicBezTo>
                  <a:cubicBezTo>
                    <a:pt x="54" y="15"/>
                    <a:pt x="54" y="23"/>
                    <a:pt x="55" y="32"/>
                  </a:cubicBezTo>
                  <a:close/>
                  <a:moveTo>
                    <a:pt x="215" y="23"/>
                  </a:moveTo>
                  <a:cubicBezTo>
                    <a:pt x="205" y="16"/>
                    <a:pt x="199" y="9"/>
                    <a:pt x="193" y="9"/>
                  </a:cubicBezTo>
                  <a:cubicBezTo>
                    <a:pt x="185" y="8"/>
                    <a:pt x="178" y="14"/>
                    <a:pt x="178" y="24"/>
                  </a:cubicBezTo>
                  <a:cubicBezTo>
                    <a:pt x="179" y="34"/>
                    <a:pt x="185" y="40"/>
                    <a:pt x="194" y="39"/>
                  </a:cubicBezTo>
                  <a:cubicBezTo>
                    <a:pt x="200" y="38"/>
                    <a:pt x="205" y="31"/>
                    <a:pt x="215" y="23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27117266-143F-4975-B3EF-E6C1F1846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413" y="871538"/>
              <a:ext cx="339725" cy="460375"/>
            </a:xfrm>
            <a:custGeom>
              <a:avLst/>
              <a:gdLst>
                <a:gd name="T0" fmla="*/ 22 w 139"/>
                <a:gd name="T1" fmla="*/ 0 h 189"/>
                <a:gd name="T2" fmla="*/ 139 w 139"/>
                <a:gd name="T3" fmla="*/ 177 h 189"/>
                <a:gd name="T4" fmla="*/ 117 w 139"/>
                <a:gd name="T5" fmla="*/ 189 h 189"/>
                <a:gd name="T6" fmla="*/ 0 w 139"/>
                <a:gd name="T7" fmla="*/ 12 h 189"/>
                <a:gd name="T8" fmla="*/ 22 w 139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89">
                  <a:moveTo>
                    <a:pt x="22" y="0"/>
                  </a:moveTo>
                  <a:cubicBezTo>
                    <a:pt x="61" y="59"/>
                    <a:pt x="100" y="118"/>
                    <a:pt x="139" y="177"/>
                  </a:cubicBezTo>
                  <a:cubicBezTo>
                    <a:pt x="132" y="181"/>
                    <a:pt x="125" y="185"/>
                    <a:pt x="117" y="189"/>
                  </a:cubicBezTo>
                  <a:cubicBezTo>
                    <a:pt x="78" y="130"/>
                    <a:pt x="39" y="71"/>
                    <a:pt x="0" y="12"/>
                  </a:cubicBezTo>
                  <a:cubicBezTo>
                    <a:pt x="8" y="8"/>
                    <a:pt x="14" y="4"/>
                    <a:pt x="22" y="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6829B80B-F423-4DB3-AE04-6B95374CE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938" y="415926"/>
              <a:ext cx="344488" cy="365125"/>
            </a:xfrm>
            <a:custGeom>
              <a:avLst/>
              <a:gdLst>
                <a:gd name="T0" fmla="*/ 21 w 141"/>
                <a:gd name="T1" fmla="*/ 150 h 150"/>
                <a:gd name="T2" fmla="*/ 0 w 141"/>
                <a:gd name="T3" fmla="*/ 135 h 150"/>
                <a:gd name="T4" fmla="*/ 125 w 141"/>
                <a:gd name="T5" fmla="*/ 0 h 150"/>
                <a:gd name="T6" fmla="*/ 126 w 141"/>
                <a:gd name="T7" fmla="*/ 37 h 150"/>
                <a:gd name="T8" fmla="*/ 21 w 141"/>
                <a:gd name="T9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50">
                  <a:moveTo>
                    <a:pt x="21" y="150"/>
                  </a:moveTo>
                  <a:cubicBezTo>
                    <a:pt x="13" y="145"/>
                    <a:pt x="7" y="141"/>
                    <a:pt x="0" y="135"/>
                  </a:cubicBezTo>
                  <a:cubicBezTo>
                    <a:pt x="41" y="91"/>
                    <a:pt x="83" y="46"/>
                    <a:pt x="125" y="0"/>
                  </a:cubicBezTo>
                  <a:cubicBezTo>
                    <a:pt x="141" y="19"/>
                    <a:pt x="141" y="21"/>
                    <a:pt x="126" y="37"/>
                  </a:cubicBezTo>
                  <a:cubicBezTo>
                    <a:pt x="91" y="75"/>
                    <a:pt x="56" y="112"/>
                    <a:pt x="21" y="150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BCCA9DD1-31C2-4EA6-870E-79C319DD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913" y="301626"/>
              <a:ext cx="222250" cy="184150"/>
            </a:xfrm>
            <a:custGeom>
              <a:avLst/>
              <a:gdLst>
                <a:gd name="T0" fmla="*/ 21 w 91"/>
                <a:gd name="T1" fmla="*/ 76 h 76"/>
                <a:gd name="T2" fmla="*/ 0 w 91"/>
                <a:gd name="T3" fmla="*/ 33 h 76"/>
                <a:gd name="T4" fmla="*/ 69 w 91"/>
                <a:gd name="T5" fmla="*/ 0 h 76"/>
                <a:gd name="T6" fmla="*/ 91 w 91"/>
                <a:gd name="T7" fmla="*/ 43 h 76"/>
                <a:gd name="T8" fmla="*/ 21 w 91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76">
                  <a:moveTo>
                    <a:pt x="21" y="76"/>
                  </a:moveTo>
                  <a:cubicBezTo>
                    <a:pt x="15" y="64"/>
                    <a:pt x="8" y="50"/>
                    <a:pt x="0" y="33"/>
                  </a:cubicBezTo>
                  <a:cubicBezTo>
                    <a:pt x="23" y="22"/>
                    <a:pt x="46" y="11"/>
                    <a:pt x="69" y="0"/>
                  </a:cubicBezTo>
                  <a:cubicBezTo>
                    <a:pt x="77" y="16"/>
                    <a:pt x="84" y="30"/>
                    <a:pt x="91" y="43"/>
                  </a:cubicBezTo>
                  <a:cubicBezTo>
                    <a:pt x="67" y="54"/>
                    <a:pt x="45" y="65"/>
                    <a:pt x="21" y="76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8573E216-367B-4FDC-B235-9E3946C2BB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58913" y="762001"/>
              <a:ext cx="114300" cy="119063"/>
            </a:xfrm>
            <a:custGeom>
              <a:avLst/>
              <a:gdLst>
                <a:gd name="T0" fmla="*/ 24 w 47"/>
                <a:gd name="T1" fmla="*/ 0 h 49"/>
                <a:gd name="T2" fmla="*/ 47 w 47"/>
                <a:gd name="T3" fmla="*/ 24 h 49"/>
                <a:gd name="T4" fmla="*/ 24 w 47"/>
                <a:gd name="T5" fmla="*/ 48 h 49"/>
                <a:gd name="T6" fmla="*/ 1 w 47"/>
                <a:gd name="T7" fmla="*/ 24 h 49"/>
                <a:gd name="T8" fmla="*/ 24 w 47"/>
                <a:gd name="T9" fmla="*/ 0 h 49"/>
                <a:gd name="T10" fmla="*/ 40 w 47"/>
                <a:gd name="T11" fmla="*/ 24 h 49"/>
                <a:gd name="T12" fmla="*/ 24 w 47"/>
                <a:gd name="T13" fmla="*/ 14 h 49"/>
                <a:gd name="T14" fmla="*/ 14 w 47"/>
                <a:gd name="T15" fmla="*/ 25 h 49"/>
                <a:gd name="T16" fmla="*/ 24 w 47"/>
                <a:gd name="T17" fmla="*/ 34 h 49"/>
                <a:gd name="T18" fmla="*/ 40 w 47"/>
                <a:gd name="T1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9">
                  <a:moveTo>
                    <a:pt x="24" y="0"/>
                  </a:moveTo>
                  <a:cubicBezTo>
                    <a:pt x="37" y="0"/>
                    <a:pt x="47" y="10"/>
                    <a:pt x="47" y="24"/>
                  </a:cubicBezTo>
                  <a:cubicBezTo>
                    <a:pt x="47" y="38"/>
                    <a:pt x="38" y="48"/>
                    <a:pt x="24" y="48"/>
                  </a:cubicBezTo>
                  <a:cubicBezTo>
                    <a:pt x="11" y="49"/>
                    <a:pt x="0" y="38"/>
                    <a:pt x="1" y="24"/>
                  </a:cubicBezTo>
                  <a:cubicBezTo>
                    <a:pt x="1" y="11"/>
                    <a:pt x="12" y="0"/>
                    <a:pt x="24" y="0"/>
                  </a:cubicBezTo>
                  <a:close/>
                  <a:moveTo>
                    <a:pt x="40" y="24"/>
                  </a:moveTo>
                  <a:cubicBezTo>
                    <a:pt x="32" y="19"/>
                    <a:pt x="28" y="14"/>
                    <a:pt x="24" y="14"/>
                  </a:cubicBezTo>
                  <a:cubicBezTo>
                    <a:pt x="20" y="14"/>
                    <a:pt x="15" y="21"/>
                    <a:pt x="14" y="25"/>
                  </a:cubicBezTo>
                  <a:cubicBezTo>
                    <a:pt x="14" y="28"/>
                    <a:pt x="20" y="34"/>
                    <a:pt x="24" y="34"/>
                  </a:cubicBezTo>
                  <a:cubicBezTo>
                    <a:pt x="28" y="34"/>
                    <a:pt x="32" y="29"/>
                    <a:pt x="40" y="2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46D0A3B9-9889-483F-B43B-01BED1C8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375" y="842963"/>
              <a:ext cx="152400" cy="111125"/>
            </a:xfrm>
            <a:custGeom>
              <a:avLst/>
              <a:gdLst>
                <a:gd name="T0" fmla="*/ 0 w 63"/>
                <a:gd name="T1" fmla="*/ 28 h 46"/>
                <a:gd name="T2" fmla="*/ 60 w 63"/>
                <a:gd name="T3" fmla="*/ 0 h 46"/>
                <a:gd name="T4" fmla="*/ 39 w 63"/>
                <a:gd name="T5" fmla="*/ 41 h 46"/>
                <a:gd name="T6" fmla="*/ 0 w 63"/>
                <a:gd name="T7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46">
                  <a:moveTo>
                    <a:pt x="0" y="28"/>
                  </a:moveTo>
                  <a:cubicBezTo>
                    <a:pt x="20" y="19"/>
                    <a:pt x="40" y="10"/>
                    <a:pt x="60" y="0"/>
                  </a:cubicBezTo>
                  <a:cubicBezTo>
                    <a:pt x="63" y="22"/>
                    <a:pt x="57" y="33"/>
                    <a:pt x="39" y="41"/>
                  </a:cubicBezTo>
                  <a:cubicBezTo>
                    <a:pt x="25" y="46"/>
                    <a:pt x="11" y="42"/>
                    <a:pt x="0" y="28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848EE069-4E59-46CE-A1C6-880A01CC8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04988" y="1327151"/>
              <a:ext cx="115888" cy="114300"/>
            </a:xfrm>
            <a:custGeom>
              <a:avLst/>
              <a:gdLst>
                <a:gd name="T0" fmla="*/ 23 w 47"/>
                <a:gd name="T1" fmla="*/ 0 h 47"/>
                <a:gd name="T2" fmla="*/ 47 w 47"/>
                <a:gd name="T3" fmla="*/ 24 h 47"/>
                <a:gd name="T4" fmla="*/ 24 w 47"/>
                <a:gd name="T5" fmla="*/ 46 h 47"/>
                <a:gd name="T6" fmla="*/ 0 w 47"/>
                <a:gd name="T7" fmla="*/ 24 h 47"/>
                <a:gd name="T8" fmla="*/ 23 w 47"/>
                <a:gd name="T9" fmla="*/ 0 h 47"/>
                <a:gd name="T10" fmla="*/ 40 w 47"/>
                <a:gd name="T11" fmla="*/ 25 h 47"/>
                <a:gd name="T12" fmla="*/ 23 w 47"/>
                <a:gd name="T13" fmla="*/ 13 h 47"/>
                <a:gd name="T14" fmla="*/ 13 w 47"/>
                <a:gd name="T15" fmla="*/ 23 h 47"/>
                <a:gd name="T16" fmla="*/ 23 w 47"/>
                <a:gd name="T17" fmla="*/ 34 h 47"/>
                <a:gd name="T18" fmla="*/ 40 w 47"/>
                <a:gd name="T19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23" y="0"/>
                  </a:move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7" y="46"/>
                    <a:pt x="24" y="46"/>
                  </a:cubicBezTo>
                  <a:cubicBezTo>
                    <a:pt x="11" y="47"/>
                    <a:pt x="0" y="36"/>
                    <a:pt x="0" y="24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40" y="25"/>
                  </a:moveTo>
                  <a:cubicBezTo>
                    <a:pt x="32" y="19"/>
                    <a:pt x="28" y="13"/>
                    <a:pt x="23" y="13"/>
                  </a:cubicBezTo>
                  <a:cubicBezTo>
                    <a:pt x="20" y="12"/>
                    <a:pt x="13" y="19"/>
                    <a:pt x="13" y="23"/>
                  </a:cubicBezTo>
                  <a:cubicBezTo>
                    <a:pt x="13" y="27"/>
                    <a:pt x="19" y="33"/>
                    <a:pt x="23" y="34"/>
                  </a:cubicBezTo>
                  <a:cubicBezTo>
                    <a:pt x="27" y="35"/>
                    <a:pt x="32" y="29"/>
                    <a:pt x="40" y="25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8E4DED12-5A96-4FFA-9ECB-948C0A18C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500" y="1449388"/>
              <a:ext cx="57150" cy="139700"/>
            </a:xfrm>
            <a:custGeom>
              <a:avLst/>
              <a:gdLst>
                <a:gd name="T0" fmla="*/ 0 w 23"/>
                <a:gd name="T1" fmla="*/ 4 h 57"/>
                <a:gd name="T2" fmla="*/ 23 w 23"/>
                <a:gd name="T3" fmla="*/ 0 h 57"/>
                <a:gd name="T4" fmla="*/ 23 w 23"/>
                <a:gd name="T5" fmla="*/ 52 h 57"/>
                <a:gd name="T6" fmla="*/ 0 w 23"/>
                <a:gd name="T7" fmla="*/ 35 h 57"/>
                <a:gd name="T8" fmla="*/ 0 w 23"/>
                <a:gd name="T9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7">
                  <a:moveTo>
                    <a:pt x="0" y="4"/>
                  </a:moveTo>
                  <a:cubicBezTo>
                    <a:pt x="8" y="2"/>
                    <a:pt x="15" y="1"/>
                    <a:pt x="23" y="0"/>
                  </a:cubicBezTo>
                  <a:cubicBezTo>
                    <a:pt x="23" y="17"/>
                    <a:pt x="23" y="35"/>
                    <a:pt x="23" y="52"/>
                  </a:cubicBezTo>
                  <a:cubicBezTo>
                    <a:pt x="2" y="57"/>
                    <a:pt x="0" y="56"/>
                    <a:pt x="0" y="35"/>
                  </a:cubicBezTo>
                  <a:cubicBezTo>
                    <a:pt x="0" y="24"/>
                    <a:pt x="0" y="14"/>
                    <a:pt x="0" y="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B0F5CC5E-B85F-46F4-88E0-40FFA3362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188" y="1554163"/>
              <a:ext cx="41275" cy="58738"/>
            </a:xfrm>
            <a:custGeom>
              <a:avLst/>
              <a:gdLst>
                <a:gd name="T0" fmla="*/ 7 w 17"/>
                <a:gd name="T1" fmla="*/ 24 h 24"/>
                <a:gd name="T2" fmla="*/ 0 w 17"/>
                <a:gd name="T3" fmla="*/ 9 h 24"/>
                <a:gd name="T4" fmla="*/ 9 w 17"/>
                <a:gd name="T5" fmla="*/ 0 h 24"/>
                <a:gd name="T6" fmla="*/ 17 w 17"/>
                <a:gd name="T7" fmla="*/ 11 h 24"/>
                <a:gd name="T8" fmla="*/ 7 w 17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7" y="24"/>
                  </a:moveTo>
                  <a:cubicBezTo>
                    <a:pt x="4" y="17"/>
                    <a:pt x="0" y="13"/>
                    <a:pt x="0" y="9"/>
                  </a:cubicBezTo>
                  <a:cubicBezTo>
                    <a:pt x="0" y="6"/>
                    <a:pt x="5" y="3"/>
                    <a:pt x="9" y="0"/>
                  </a:cubicBezTo>
                  <a:cubicBezTo>
                    <a:pt x="12" y="4"/>
                    <a:pt x="16" y="7"/>
                    <a:pt x="17" y="11"/>
                  </a:cubicBezTo>
                  <a:cubicBezTo>
                    <a:pt x="17" y="14"/>
                    <a:pt x="12" y="18"/>
                    <a:pt x="7" y="24"/>
                  </a:cubicBez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34185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riángulo isósceles 35">
            <a:extLst>
              <a:ext uri="{FF2B5EF4-FFF2-40B4-BE49-F238E27FC236}">
                <a16:creationId xmlns:a16="http://schemas.microsoft.com/office/drawing/2014/main" id="{54DA2AD5-10BA-42BB-9A52-039E468FBE11}"/>
              </a:ext>
            </a:extLst>
          </p:cNvPr>
          <p:cNvSpPr/>
          <p:nvPr/>
        </p:nvSpPr>
        <p:spPr>
          <a:xfrm rot="19800000">
            <a:off x="-613404" y="-111982"/>
            <a:ext cx="2128044" cy="1834521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7" name="Triángulo isósceles 36">
            <a:extLst>
              <a:ext uri="{FF2B5EF4-FFF2-40B4-BE49-F238E27FC236}">
                <a16:creationId xmlns:a16="http://schemas.microsoft.com/office/drawing/2014/main" id="{435B815F-8078-475B-82E8-FA78F0D256F4}"/>
              </a:ext>
            </a:extLst>
          </p:cNvPr>
          <p:cNvSpPr/>
          <p:nvPr/>
        </p:nvSpPr>
        <p:spPr>
          <a:xfrm rot="3600000">
            <a:off x="577018" y="740973"/>
            <a:ext cx="1440275" cy="1241617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" name="Title 2"/>
          <p:cNvSpPr txBox="1">
            <a:spLocks/>
          </p:cNvSpPr>
          <p:nvPr/>
        </p:nvSpPr>
        <p:spPr>
          <a:xfrm>
            <a:off x="2411760" y="267494"/>
            <a:ext cx="6732240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سبک دستور کار</a:t>
            </a:r>
            <a:endParaRPr lang="en-US" sz="3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" name="Round Same Side Corner Rectangle 3"/>
          <p:cNvSpPr/>
          <p:nvPr/>
        </p:nvSpPr>
        <p:spPr>
          <a:xfrm rot="5400000">
            <a:off x="5719936" y="-1240513"/>
            <a:ext cx="432048" cy="53202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AutoShape 92"/>
          <p:cNvSpPr>
            <a:spLocks noChangeAspect="1" noChangeArrowheads="1"/>
          </p:cNvSpPr>
          <p:nvPr/>
        </p:nvSpPr>
        <p:spPr bwMode="auto">
          <a:xfrm rot="16200000" flipH="1">
            <a:off x="2984973" y="1131591"/>
            <a:ext cx="576000" cy="576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0" h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988072" y="1234925"/>
            <a:ext cx="569802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7" name="TextBox 6"/>
          <p:cNvSpPr txBox="1"/>
          <p:nvPr/>
        </p:nvSpPr>
        <p:spPr bwMode="auto">
          <a:xfrm>
            <a:off x="3667248" y="1258262"/>
            <a:ext cx="4752528" cy="307777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defRPr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526670" y="1697876"/>
            <a:ext cx="47897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14"/>
          <p:cNvSpPr/>
          <p:nvPr/>
        </p:nvSpPr>
        <p:spPr>
          <a:xfrm rot="5400000">
            <a:off x="5719936" y="-348671"/>
            <a:ext cx="432048" cy="53202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AutoShape 92"/>
          <p:cNvSpPr>
            <a:spLocks noChangeAspect="1" noChangeArrowheads="1"/>
          </p:cNvSpPr>
          <p:nvPr/>
        </p:nvSpPr>
        <p:spPr bwMode="auto">
          <a:xfrm rot="16200000" flipH="1">
            <a:off x="2984973" y="2023433"/>
            <a:ext cx="576000" cy="576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2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0" h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988072" y="2126767"/>
            <a:ext cx="569802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8" name="TextBox 17"/>
          <p:cNvSpPr txBox="1"/>
          <p:nvPr/>
        </p:nvSpPr>
        <p:spPr bwMode="auto">
          <a:xfrm>
            <a:off x="3667248" y="2150104"/>
            <a:ext cx="4752528" cy="307777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defRPr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526670" y="2589718"/>
            <a:ext cx="47897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Round Same Side Corner Rectangle 19"/>
          <p:cNvSpPr/>
          <p:nvPr/>
        </p:nvSpPr>
        <p:spPr>
          <a:xfrm rot="5400000">
            <a:off x="5719936" y="543171"/>
            <a:ext cx="432048" cy="53202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AutoShape 92"/>
          <p:cNvSpPr>
            <a:spLocks noChangeAspect="1" noChangeArrowheads="1"/>
          </p:cNvSpPr>
          <p:nvPr/>
        </p:nvSpPr>
        <p:spPr bwMode="auto">
          <a:xfrm rot="16200000" flipH="1">
            <a:off x="2984973" y="2915275"/>
            <a:ext cx="576000" cy="576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0" h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988072" y="3018609"/>
            <a:ext cx="569802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3" name="TextBox 22"/>
          <p:cNvSpPr txBox="1"/>
          <p:nvPr/>
        </p:nvSpPr>
        <p:spPr bwMode="auto">
          <a:xfrm>
            <a:off x="3667248" y="3041946"/>
            <a:ext cx="4752528" cy="307777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defRPr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526670" y="3481560"/>
            <a:ext cx="47897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 Same Side Corner Rectangle 24"/>
          <p:cNvSpPr/>
          <p:nvPr/>
        </p:nvSpPr>
        <p:spPr>
          <a:xfrm rot="5400000">
            <a:off x="5719936" y="1435013"/>
            <a:ext cx="432048" cy="532020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AutoShape 92"/>
          <p:cNvSpPr>
            <a:spLocks noChangeAspect="1" noChangeArrowheads="1"/>
          </p:cNvSpPr>
          <p:nvPr/>
        </p:nvSpPr>
        <p:spPr bwMode="auto">
          <a:xfrm rot="16200000" flipH="1">
            <a:off x="2984973" y="3807117"/>
            <a:ext cx="576000" cy="576000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4"/>
            </a:solidFill>
            <a:headEnd/>
            <a:tailEnd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0" h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sz="28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988072" y="3910451"/>
            <a:ext cx="569802" cy="369332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28" name="TextBox 27"/>
          <p:cNvSpPr txBox="1"/>
          <p:nvPr/>
        </p:nvSpPr>
        <p:spPr bwMode="auto">
          <a:xfrm>
            <a:off x="3667248" y="3933788"/>
            <a:ext cx="4752528" cy="307777"/>
          </a:xfrm>
          <a:prstGeom prst="rect">
            <a:avLst/>
          </a:prstGeom>
          <a:noFill/>
          <a:effectLst/>
        </p:spPr>
        <p:txBody>
          <a:bodyPr wrap="square" anchor="ctr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>
              <a:defRPr/>
            </a:pPr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526670" y="4373402"/>
            <a:ext cx="478974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FB38B03E-CDB9-4E57-8F0F-77E3DEE05A31}"/>
              </a:ext>
            </a:extLst>
          </p:cNvPr>
          <p:cNvGrpSpPr/>
          <p:nvPr/>
        </p:nvGrpSpPr>
        <p:grpSpPr>
          <a:xfrm>
            <a:off x="479425" y="2636838"/>
            <a:ext cx="2071688" cy="1847849"/>
            <a:chOff x="479425" y="2636838"/>
            <a:chExt cx="2071688" cy="1847849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B185B912-6650-443F-819E-4BD0CB479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25" y="3552825"/>
              <a:ext cx="2071688" cy="931862"/>
            </a:xfrm>
            <a:custGeom>
              <a:avLst/>
              <a:gdLst>
                <a:gd name="T0" fmla="*/ 0 w 770"/>
                <a:gd name="T1" fmla="*/ 59 h 346"/>
                <a:gd name="T2" fmla="*/ 81 w 770"/>
                <a:gd name="T3" fmla="*/ 0 h 346"/>
                <a:gd name="T4" fmla="*/ 83 w 770"/>
                <a:gd name="T5" fmla="*/ 2 h 346"/>
                <a:gd name="T6" fmla="*/ 24 w 770"/>
                <a:gd name="T7" fmla="*/ 58 h 346"/>
                <a:gd name="T8" fmla="*/ 742 w 770"/>
                <a:gd name="T9" fmla="*/ 58 h 346"/>
                <a:gd name="T10" fmla="*/ 683 w 770"/>
                <a:gd name="T11" fmla="*/ 2 h 346"/>
                <a:gd name="T12" fmla="*/ 684 w 770"/>
                <a:gd name="T13" fmla="*/ 0 h 346"/>
                <a:gd name="T14" fmla="*/ 698 w 770"/>
                <a:gd name="T15" fmla="*/ 10 h 346"/>
                <a:gd name="T16" fmla="*/ 742 w 770"/>
                <a:gd name="T17" fmla="*/ 41 h 346"/>
                <a:gd name="T18" fmla="*/ 764 w 770"/>
                <a:gd name="T19" fmla="*/ 95 h 346"/>
                <a:gd name="T20" fmla="*/ 695 w 770"/>
                <a:gd name="T21" fmla="*/ 95 h 346"/>
                <a:gd name="T22" fmla="*/ 695 w 770"/>
                <a:gd name="T23" fmla="*/ 306 h 346"/>
                <a:gd name="T24" fmla="*/ 711 w 770"/>
                <a:gd name="T25" fmla="*/ 308 h 346"/>
                <a:gd name="T26" fmla="*/ 713 w 770"/>
                <a:gd name="T27" fmla="*/ 326 h 346"/>
                <a:gd name="T28" fmla="*/ 737 w 770"/>
                <a:gd name="T29" fmla="*/ 328 h 346"/>
                <a:gd name="T30" fmla="*/ 737 w 770"/>
                <a:gd name="T31" fmla="*/ 346 h 346"/>
                <a:gd name="T32" fmla="*/ 28 w 770"/>
                <a:gd name="T33" fmla="*/ 346 h 346"/>
                <a:gd name="T34" fmla="*/ 28 w 770"/>
                <a:gd name="T35" fmla="*/ 328 h 346"/>
                <a:gd name="T36" fmla="*/ 53 w 770"/>
                <a:gd name="T37" fmla="*/ 326 h 346"/>
                <a:gd name="T38" fmla="*/ 54 w 770"/>
                <a:gd name="T39" fmla="*/ 308 h 346"/>
                <a:gd name="T40" fmla="*/ 70 w 770"/>
                <a:gd name="T41" fmla="*/ 307 h 346"/>
                <a:gd name="T42" fmla="*/ 70 w 770"/>
                <a:gd name="T43" fmla="*/ 95 h 346"/>
                <a:gd name="T44" fmla="*/ 0 w 770"/>
                <a:gd name="T45" fmla="*/ 95 h 346"/>
                <a:gd name="T46" fmla="*/ 0 w 770"/>
                <a:gd name="T47" fmla="*/ 5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70" h="346">
                  <a:moveTo>
                    <a:pt x="0" y="59"/>
                  </a:moveTo>
                  <a:cubicBezTo>
                    <a:pt x="27" y="39"/>
                    <a:pt x="54" y="19"/>
                    <a:pt x="81" y="0"/>
                  </a:cubicBezTo>
                  <a:cubicBezTo>
                    <a:pt x="82" y="0"/>
                    <a:pt x="83" y="1"/>
                    <a:pt x="83" y="2"/>
                  </a:cubicBezTo>
                  <a:cubicBezTo>
                    <a:pt x="64" y="20"/>
                    <a:pt x="45" y="38"/>
                    <a:pt x="24" y="58"/>
                  </a:cubicBezTo>
                  <a:cubicBezTo>
                    <a:pt x="264" y="58"/>
                    <a:pt x="501" y="58"/>
                    <a:pt x="742" y="58"/>
                  </a:cubicBezTo>
                  <a:cubicBezTo>
                    <a:pt x="721" y="39"/>
                    <a:pt x="702" y="20"/>
                    <a:pt x="683" y="2"/>
                  </a:cubicBezTo>
                  <a:cubicBezTo>
                    <a:pt x="683" y="1"/>
                    <a:pt x="684" y="0"/>
                    <a:pt x="684" y="0"/>
                  </a:cubicBezTo>
                  <a:cubicBezTo>
                    <a:pt x="689" y="3"/>
                    <a:pt x="694" y="6"/>
                    <a:pt x="698" y="10"/>
                  </a:cubicBezTo>
                  <a:cubicBezTo>
                    <a:pt x="713" y="20"/>
                    <a:pt x="726" y="33"/>
                    <a:pt x="742" y="41"/>
                  </a:cubicBezTo>
                  <a:cubicBezTo>
                    <a:pt x="763" y="53"/>
                    <a:pt x="770" y="70"/>
                    <a:pt x="764" y="95"/>
                  </a:cubicBezTo>
                  <a:cubicBezTo>
                    <a:pt x="742" y="95"/>
                    <a:pt x="719" y="95"/>
                    <a:pt x="695" y="95"/>
                  </a:cubicBezTo>
                  <a:cubicBezTo>
                    <a:pt x="695" y="166"/>
                    <a:pt x="695" y="236"/>
                    <a:pt x="695" y="306"/>
                  </a:cubicBezTo>
                  <a:cubicBezTo>
                    <a:pt x="700" y="307"/>
                    <a:pt x="705" y="308"/>
                    <a:pt x="711" y="308"/>
                  </a:cubicBezTo>
                  <a:cubicBezTo>
                    <a:pt x="711" y="314"/>
                    <a:pt x="712" y="319"/>
                    <a:pt x="713" y="326"/>
                  </a:cubicBezTo>
                  <a:cubicBezTo>
                    <a:pt x="721" y="327"/>
                    <a:pt x="729" y="327"/>
                    <a:pt x="737" y="328"/>
                  </a:cubicBezTo>
                  <a:cubicBezTo>
                    <a:pt x="737" y="334"/>
                    <a:pt x="737" y="339"/>
                    <a:pt x="737" y="346"/>
                  </a:cubicBezTo>
                  <a:cubicBezTo>
                    <a:pt x="501" y="346"/>
                    <a:pt x="265" y="346"/>
                    <a:pt x="28" y="346"/>
                  </a:cubicBezTo>
                  <a:cubicBezTo>
                    <a:pt x="28" y="341"/>
                    <a:pt x="28" y="335"/>
                    <a:pt x="28" y="328"/>
                  </a:cubicBezTo>
                  <a:cubicBezTo>
                    <a:pt x="36" y="327"/>
                    <a:pt x="44" y="327"/>
                    <a:pt x="53" y="326"/>
                  </a:cubicBezTo>
                  <a:cubicBezTo>
                    <a:pt x="53" y="320"/>
                    <a:pt x="54" y="314"/>
                    <a:pt x="54" y="308"/>
                  </a:cubicBezTo>
                  <a:cubicBezTo>
                    <a:pt x="59" y="308"/>
                    <a:pt x="64" y="307"/>
                    <a:pt x="70" y="307"/>
                  </a:cubicBezTo>
                  <a:cubicBezTo>
                    <a:pt x="70" y="237"/>
                    <a:pt x="70" y="167"/>
                    <a:pt x="70" y="95"/>
                  </a:cubicBezTo>
                  <a:cubicBezTo>
                    <a:pt x="47" y="95"/>
                    <a:pt x="24" y="95"/>
                    <a:pt x="0" y="95"/>
                  </a:cubicBezTo>
                  <a:cubicBezTo>
                    <a:pt x="0" y="83"/>
                    <a:pt x="0" y="71"/>
                    <a:pt x="0" y="5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14D071E0-7732-4A6C-9387-56A0086CA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8550" y="2636838"/>
              <a:ext cx="817563" cy="885825"/>
            </a:xfrm>
            <a:custGeom>
              <a:avLst/>
              <a:gdLst>
                <a:gd name="T0" fmla="*/ 110 w 304"/>
                <a:gd name="T1" fmla="*/ 179 h 329"/>
                <a:gd name="T2" fmla="*/ 76 w 304"/>
                <a:gd name="T3" fmla="*/ 121 h 329"/>
                <a:gd name="T4" fmla="*/ 128 w 304"/>
                <a:gd name="T5" fmla="*/ 14 h 329"/>
                <a:gd name="T6" fmla="*/ 232 w 304"/>
                <a:gd name="T7" fmla="*/ 71 h 329"/>
                <a:gd name="T8" fmla="*/ 203 w 304"/>
                <a:gd name="T9" fmla="*/ 166 h 329"/>
                <a:gd name="T10" fmla="*/ 192 w 304"/>
                <a:gd name="T11" fmla="*/ 177 h 329"/>
                <a:gd name="T12" fmla="*/ 228 w 304"/>
                <a:gd name="T13" fmla="*/ 193 h 329"/>
                <a:gd name="T14" fmla="*/ 300 w 304"/>
                <a:gd name="T15" fmla="*/ 279 h 329"/>
                <a:gd name="T16" fmla="*/ 283 w 304"/>
                <a:gd name="T17" fmla="*/ 309 h 329"/>
                <a:gd name="T18" fmla="*/ 220 w 304"/>
                <a:gd name="T19" fmla="*/ 324 h 329"/>
                <a:gd name="T20" fmla="*/ 53 w 304"/>
                <a:gd name="T21" fmla="*/ 319 h 329"/>
                <a:gd name="T22" fmla="*/ 29 w 304"/>
                <a:gd name="T23" fmla="*/ 312 h 329"/>
                <a:gd name="T24" fmla="*/ 9 w 304"/>
                <a:gd name="T25" fmla="*/ 269 h 329"/>
                <a:gd name="T26" fmla="*/ 97 w 304"/>
                <a:gd name="T27" fmla="*/ 184 h 329"/>
                <a:gd name="T28" fmla="*/ 110 w 304"/>
                <a:gd name="T29" fmla="*/ 179 h 329"/>
                <a:gd name="T30" fmla="*/ 154 w 304"/>
                <a:gd name="T31" fmla="*/ 326 h 329"/>
                <a:gd name="T32" fmla="*/ 187 w 304"/>
                <a:gd name="T33" fmla="*/ 293 h 329"/>
                <a:gd name="T34" fmla="*/ 190 w 304"/>
                <a:gd name="T35" fmla="*/ 275 h 329"/>
                <a:gd name="T36" fmla="*/ 166 w 304"/>
                <a:gd name="T37" fmla="*/ 219 h 329"/>
                <a:gd name="T38" fmla="*/ 170 w 304"/>
                <a:gd name="T39" fmla="*/ 189 h 329"/>
                <a:gd name="T40" fmla="*/ 136 w 304"/>
                <a:gd name="T41" fmla="*/ 189 h 329"/>
                <a:gd name="T42" fmla="*/ 139 w 304"/>
                <a:gd name="T43" fmla="*/ 220 h 329"/>
                <a:gd name="T44" fmla="*/ 132 w 304"/>
                <a:gd name="T45" fmla="*/ 236 h 329"/>
                <a:gd name="T46" fmla="*/ 115 w 304"/>
                <a:gd name="T47" fmla="*/ 286 h 329"/>
                <a:gd name="T48" fmla="*/ 151 w 304"/>
                <a:gd name="T49" fmla="*/ 324 h 329"/>
                <a:gd name="T50" fmla="*/ 154 w 304"/>
                <a:gd name="T51" fmla="*/ 32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4" h="329">
                  <a:moveTo>
                    <a:pt x="110" y="179"/>
                  </a:moveTo>
                  <a:cubicBezTo>
                    <a:pt x="99" y="160"/>
                    <a:pt x="85" y="141"/>
                    <a:pt x="76" y="121"/>
                  </a:cubicBezTo>
                  <a:cubicBezTo>
                    <a:pt x="59" y="77"/>
                    <a:pt x="84" y="28"/>
                    <a:pt x="128" y="14"/>
                  </a:cubicBezTo>
                  <a:cubicBezTo>
                    <a:pt x="173" y="0"/>
                    <a:pt x="220" y="25"/>
                    <a:pt x="232" y="71"/>
                  </a:cubicBezTo>
                  <a:cubicBezTo>
                    <a:pt x="241" y="108"/>
                    <a:pt x="227" y="139"/>
                    <a:pt x="203" y="166"/>
                  </a:cubicBezTo>
                  <a:cubicBezTo>
                    <a:pt x="200" y="169"/>
                    <a:pt x="196" y="173"/>
                    <a:pt x="192" y="177"/>
                  </a:cubicBezTo>
                  <a:cubicBezTo>
                    <a:pt x="204" y="182"/>
                    <a:pt x="217" y="187"/>
                    <a:pt x="228" y="193"/>
                  </a:cubicBezTo>
                  <a:cubicBezTo>
                    <a:pt x="262" y="213"/>
                    <a:pt x="289" y="239"/>
                    <a:pt x="300" y="279"/>
                  </a:cubicBezTo>
                  <a:cubicBezTo>
                    <a:pt x="304" y="295"/>
                    <a:pt x="297" y="304"/>
                    <a:pt x="283" y="309"/>
                  </a:cubicBezTo>
                  <a:cubicBezTo>
                    <a:pt x="263" y="315"/>
                    <a:pt x="241" y="321"/>
                    <a:pt x="220" y="324"/>
                  </a:cubicBezTo>
                  <a:cubicBezTo>
                    <a:pt x="164" y="329"/>
                    <a:pt x="109" y="329"/>
                    <a:pt x="53" y="319"/>
                  </a:cubicBezTo>
                  <a:cubicBezTo>
                    <a:pt x="45" y="317"/>
                    <a:pt x="37" y="315"/>
                    <a:pt x="29" y="312"/>
                  </a:cubicBezTo>
                  <a:cubicBezTo>
                    <a:pt x="4" y="302"/>
                    <a:pt x="0" y="293"/>
                    <a:pt x="9" y="269"/>
                  </a:cubicBezTo>
                  <a:cubicBezTo>
                    <a:pt x="25" y="227"/>
                    <a:pt x="57" y="201"/>
                    <a:pt x="97" y="184"/>
                  </a:cubicBezTo>
                  <a:cubicBezTo>
                    <a:pt x="102" y="182"/>
                    <a:pt x="108" y="180"/>
                    <a:pt x="110" y="179"/>
                  </a:cubicBezTo>
                  <a:close/>
                  <a:moveTo>
                    <a:pt x="154" y="326"/>
                  </a:moveTo>
                  <a:cubicBezTo>
                    <a:pt x="165" y="315"/>
                    <a:pt x="175" y="303"/>
                    <a:pt x="187" y="293"/>
                  </a:cubicBezTo>
                  <a:cubicBezTo>
                    <a:pt x="193" y="287"/>
                    <a:pt x="193" y="282"/>
                    <a:pt x="190" y="275"/>
                  </a:cubicBezTo>
                  <a:cubicBezTo>
                    <a:pt x="181" y="256"/>
                    <a:pt x="174" y="237"/>
                    <a:pt x="166" y="219"/>
                  </a:cubicBezTo>
                  <a:cubicBezTo>
                    <a:pt x="161" y="208"/>
                    <a:pt x="157" y="198"/>
                    <a:pt x="170" y="189"/>
                  </a:cubicBezTo>
                  <a:cubicBezTo>
                    <a:pt x="158" y="189"/>
                    <a:pt x="148" y="189"/>
                    <a:pt x="136" y="189"/>
                  </a:cubicBezTo>
                  <a:cubicBezTo>
                    <a:pt x="149" y="198"/>
                    <a:pt x="145" y="209"/>
                    <a:pt x="139" y="220"/>
                  </a:cubicBezTo>
                  <a:cubicBezTo>
                    <a:pt x="136" y="225"/>
                    <a:pt x="134" y="231"/>
                    <a:pt x="132" y="236"/>
                  </a:cubicBezTo>
                  <a:cubicBezTo>
                    <a:pt x="126" y="253"/>
                    <a:pt x="112" y="271"/>
                    <a:pt x="115" y="286"/>
                  </a:cubicBezTo>
                  <a:cubicBezTo>
                    <a:pt x="119" y="300"/>
                    <a:pt x="138" y="311"/>
                    <a:pt x="151" y="324"/>
                  </a:cubicBezTo>
                  <a:cubicBezTo>
                    <a:pt x="151" y="325"/>
                    <a:pt x="152" y="325"/>
                    <a:pt x="154" y="32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418F2C77-4DA6-45C9-B470-ABEE28CCD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838" y="2908300"/>
              <a:ext cx="344488" cy="560387"/>
            </a:xfrm>
            <a:custGeom>
              <a:avLst/>
              <a:gdLst>
                <a:gd name="T0" fmla="*/ 97 w 128"/>
                <a:gd name="T1" fmla="*/ 0 h 208"/>
                <a:gd name="T2" fmla="*/ 128 w 128"/>
                <a:gd name="T3" fmla="*/ 71 h 208"/>
                <a:gd name="T4" fmla="*/ 80 w 128"/>
                <a:gd name="T5" fmla="*/ 104 h 208"/>
                <a:gd name="T6" fmla="*/ 36 w 128"/>
                <a:gd name="T7" fmla="*/ 176 h 208"/>
                <a:gd name="T8" fmla="*/ 37 w 128"/>
                <a:gd name="T9" fmla="*/ 207 h 208"/>
                <a:gd name="T10" fmla="*/ 8 w 128"/>
                <a:gd name="T11" fmla="*/ 163 h 208"/>
                <a:gd name="T12" fmla="*/ 49 w 128"/>
                <a:gd name="T13" fmla="*/ 44 h 208"/>
                <a:gd name="T14" fmla="*/ 97 w 128"/>
                <a:gd name="T15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208">
                  <a:moveTo>
                    <a:pt x="97" y="0"/>
                  </a:moveTo>
                  <a:cubicBezTo>
                    <a:pt x="108" y="25"/>
                    <a:pt x="118" y="48"/>
                    <a:pt x="128" y="71"/>
                  </a:cubicBezTo>
                  <a:cubicBezTo>
                    <a:pt x="113" y="81"/>
                    <a:pt x="96" y="91"/>
                    <a:pt x="80" y="104"/>
                  </a:cubicBezTo>
                  <a:cubicBezTo>
                    <a:pt x="58" y="123"/>
                    <a:pt x="41" y="146"/>
                    <a:pt x="36" y="176"/>
                  </a:cubicBezTo>
                  <a:cubicBezTo>
                    <a:pt x="34" y="186"/>
                    <a:pt x="37" y="197"/>
                    <a:pt x="37" y="207"/>
                  </a:cubicBezTo>
                  <a:cubicBezTo>
                    <a:pt x="17" y="208"/>
                    <a:pt x="0" y="187"/>
                    <a:pt x="8" y="163"/>
                  </a:cubicBezTo>
                  <a:cubicBezTo>
                    <a:pt x="20" y="123"/>
                    <a:pt x="34" y="83"/>
                    <a:pt x="49" y="44"/>
                  </a:cubicBezTo>
                  <a:cubicBezTo>
                    <a:pt x="58" y="21"/>
                    <a:pt x="76" y="7"/>
                    <a:pt x="9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555D3CF9-A244-4E06-9F7B-D1ECC08ED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513" y="2908300"/>
              <a:ext cx="344488" cy="563562"/>
            </a:xfrm>
            <a:custGeom>
              <a:avLst/>
              <a:gdLst>
                <a:gd name="T0" fmla="*/ 87 w 128"/>
                <a:gd name="T1" fmla="*/ 209 h 209"/>
                <a:gd name="T2" fmla="*/ 86 w 128"/>
                <a:gd name="T3" fmla="*/ 154 h 209"/>
                <a:gd name="T4" fmla="*/ 14 w 128"/>
                <a:gd name="T5" fmla="*/ 80 h 209"/>
                <a:gd name="T6" fmla="*/ 0 w 128"/>
                <a:gd name="T7" fmla="*/ 73 h 209"/>
                <a:gd name="T8" fmla="*/ 32 w 128"/>
                <a:gd name="T9" fmla="*/ 0 h 209"/>
                <a:gd name="T10" fmla="*/ 82 w 128"/>
                <a:gd name="T11" fmla="*/ 49 h 209"/>
                <a:gd name="T12" fmla="*/ 120 w 128"/>
                <a:gd name="T13" fmla="*/ 160 h 209"/>
                <a:gd name="T14" fmla="*/ 87 w 128"/>
                <a:gd name="T15" fmla="*/ 20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209">
                  <a:moveTo>
                    <a:pt x="87" y="209"/>
                  </a:moveTo>
                  <a:cubicBezTo>
                    <a:pt x="101" y="189"/>
                    <a:pt x="94" y="171"/>
                    <a:pt x="86" y="154"/>
                  </a:cubicBezTo>
                  <a:cubicBezTo>
                    <a:pt x="71" y="121"/>
                    <a:pt x="45" y="97"/>
                    <a:pt x="14" y="80"/>
                  </a:cubicBezTo>
                  <a:cubicBezTo>
                    <a:pt x="8" y="77"/>
                    <a:pt x="3" y="74"/>
                    <a:pt x="0" y="73"/>
                  </a:cubicBezTo>
                  <a:cubicBezTo>
                    <a:pt x="11" y="49"/>
                    <a:pt x="21" y="25"/>
                    <a:pt x="32" y="0"/>
                  </a:cubicBezTo>
                  <a:cubicBezTo>
                    <a:pt x="54" y="8"/>
                    <a:pt x="73" y="24"/>
                    <a:pt x="82" y="49"/>
                  </a:cubicBezTo>
                  <a:cubicBezTo>
                    <a:pt x="95" y="86"/>
                    <a:pt x="108" y="123"/>
                    <a:pt x="120" y="160"/>
                  </a:cubicBezTo>
                  <a:cubicBezTo>
                    <a:pt x="128" y="185"/>
                    <a:pt x="116" y="204"/>
                    <a:pt x="87" y="20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40" name="Triángulo isósceles 39">
            <a:extLst>
              <a:ext uri="{FF2B5EF4-FFF2-40B4-BE49-F238E27FC236}">
                <a16:creationId xmlns:a16="http://schemas.microsoft.com/office/drawing/2014/main" id="{8E08C809-6B90-42C5-A27A-9DEF5E5AD818}"/>
              </a:ext>
            </a:extLst>
          </p:cNvPr>
          <p:cNvSpPr/>
          <p:nvPr/>
        </p:nvSpPr>
        <p:spPr>
          <a:xfrm rot="12617107">
            <a:off x="-317465" y="4282380"/>
            <a:ext cx="1073342" cy="925295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1" name="Triángulo isósceles 40">
            <a:extLst>
              <a:ext uri="{FF2B5EF4-FFF2-40B4-BE49-F238E27FC236}">
                <a16:creationId xmlns:a16="http://schemas.microsoft.com/office/drawing/2014/main" id="{2E019B86-F296-481E-8472-0AD091B62BE5}"/>
              </a:ext>
            </a:extLst>
          </p:cNvPr>
          <p:cNvSpPr/>
          <p:nvPr/>
        </p:nvSpPr>
        <p:spPr>
          <a:xfrm rot="8100000">
            <a:off x="334233" y="4086663"/>
            <a:ext cx="726445" cy="626246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3" name="Triángulo isósceles 42">
            <a:extLst>
              <a:ext uri="{FF2B5EF4-FFF2-40B4-BE49-F238E27FC236}">
                <a16:creationId xmlns:a16="http://schemas.microsoft.com/office/drawing/2014/main" id="{AF87B488-ACD0-4D24-97C2-D606754D6B03}"/>
              </a:ext>
            </a:extLst>
          </p:cNvPr>
          <p:cNvSpPr/>
          <p:nvPr/>
        </p:nvSpPr>
        <p:spPr>
          <a:xfrm rot="8982893" flipH="1">
            <a:off x="8341439" y="4265798"/>
            <a:ext cx="1131977" cy="975842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44" name="Triángulo isósceles 43">
            <a:extLst>
              <a:ext uri="{FF2B5EF4-FFF2-40B4-BE49-F238E27FC236}">
                <a16:creationId xmlns:a16="http://schemas.microsoft.com/office/drawing/2014/main" id="{87835502-D897-403C-883B-BA936F5C7934}"/>
              </a:ext>
            </a:extLst>
          </p:cNvPr>
          <p:cNvSpPr/>
          <p:nvPr/>
        </p:nvSpPr>
        <p:spPr>
          <a:xfrm rot="13500000" flipH="1">
            <a:off x="8019987" y="4059389"/>
            <a:ext cx="766130" cy="660457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50559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95536" y="195486"/>
            <a:ext cx="7229227" cy="576064"/>
          </a:xfrm>
        </p:spPr>
        <p:txBody>
          <a:bodyPr anchor="ctr"/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395536" y="751805"/>
            <a:ext cx="7416824" cy="307777"/>
          </a:xfrm>
        </p:spPr>
        <p:txBody>
          <a:bodyPr anchor="ctr"/>
          <a:lstStyle/>
          <a:p>
            <a:pPr lvl="0" algn="r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4" name="Group 3"/>
          <p:cNvGrpSpPr/>
          <p:nvPr/>
        </p:nvGrpSpPr>
        <p:grpSpPr>
          <a:xfrm rot="2700000">
            <a:off x="948343" y="1730764"/>
            <a:ext cx="2544632" cy="2883946"/>
            <a:chOff x="4242525" y="2067694"/>
            <a:chExt cx="2223612" cy="2520120"/>
          </a:xfrm>
          <a:solidFill>
            <a:srgbClr val="85D8DE"/>
          </a:solidFill>
        </p:grpSpPr>
        <p:sp>
          <p:nvSpPr>
            <p:cNvPr id="5" name="Rounded Rectangle 4"/>
            <p:cNvSpPr/>
            <p:nvPr/>
          </p:nvSpPr>
          <p:spPr>
            <a:xfrm>
              <a:off x="4242525" y="3147814"/>
              <a:ext cx="1440000" cy="1440000"/>
            </a:xfrm>
            <a:prstGeom prst="roundRect">
              <a:avLst>
                <a:gd name="adj" fmla="val 1346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4680455" y="2067694"/>
              <a:ext cx="1008000" cy="1008000"/>
            </a:xfrm>
            <a:prstGeom prst="roundRect">
              <a:avLst>
                <a:gd name="adj" fmla="val 13467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5746137" y="3147814"/>
              <a:ext cx="720000" cy="720000"/>
            </a:xfrm>
            <a:prstGeom prst="roundRect">
              <a:avLst>
                <a:gd name="adj" fmla="val 13467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5764217" y="2517614"/>
              <a:ext cx="540000" cy="540000"/>
            </a:xfrm>
            <a:prstGeom prst="roundRect">
              <a:avLst>
                <a:gd name="adj" fmla="val 13467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920178" y="2877204"/>
            <a:ext cx="1189749" cy="83099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4800" b="1" dirty="0">
                <a:solidFill>
                  <a:schemeClr val="bg1"/>
                </a:solidFill>
                <a:cs typeface="B Nazanin" panose="00000700000000000000" pitchFamily="2" charset="-78"/>
              </a:rPr>
              <a:t>60</a:t>
            </a:r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20894" y="2131090"/>
            <a:ext cx="845103" cy="58477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200" b="1" dirty="0">
                <a:solidFill>
                  <a:schemeClr val="bg1"/>
                </a:solidFill>
                <a:cs typeface="B Nazanin" panose="00000700000000000000" pitchFamily="2" charset="-78"/>
              </a:rPr>
              <a:t>30</a:t>
            </a:r>
            <a:r>
              <a:rPr lang="en-US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376999" y="3695962"/>
            <a:ext cx="732893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bg1"/>
                </a:solidFill>
                <a:cs typeface="B Nazanin" panose="00000700000000000000" pitchFamily="2" charset="-78"/>
              </a:rPr>
              <a:t>20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967643" y="3101153"/>
            <a:ext cx="577402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cs typeface="B Nazanin" panose="00000700000000000000" pitchFamily="2" charset="-78"/>
              </a:rPr>
              <a:t>10</a:t>
            </a:r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923928" y="2067694"/>
            <a:ext cx="1727068" cy="586316"/>
            <a:chOff x="3233964" y="1954419"/>
            <a:chExt cx="1410044" cy="586316"/>
          </a:xfrm>
        </p:grpSpPr>
        <p:sp>
          <p:nvSpPr>
            <p:cNvPr id="14" name="TextBox 13"/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43489" y="2263736"/>
              <a:ext cx="140051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23928" y="2750134"/>
            <a:ext cx="1727068" cy="586316"/>
            <a:chOff x="3233964" y="1954419"/>
            <a:chExt cx="1410044" cy="586316"/>
          </a:xfrm>
        </p:grpSpPr>
        <p:sp>
          <p:nvSpPr>
            <p:cNvPr id="17" name="TextBox 16"/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243489" y="2263736"/>
              <a:ext cx="140051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923928" y="3432574"/>
            <a:ext cx="1727068" cy="586316"/>
            <a:chOff x="3233964" y="1954419"/>
            <a:chExt cx="1410044" cy="586316"/>
          </a:xfrm>
        </p:grpSpPr>
        <p:sp>
          <p:nvSpPr>
            <p:cNvPr id="20" name="TextBox 19"/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243489" y="2263736"/>
              <a:ext cx="140051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923928" y="4115014"/>
            <a:ext cx="1727068" cy="586316"/>
            <a:chOff x="3233964" y="1954419"/>
            <a:chExt cx="1410044" cy="586316"/>
          </a:xfrm>
        </p:grpSpPr>
        <p:sp>
          <p:nvSpPr>
            <p:cNvPr id="23" name="TextBox 22"/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243489" y="2263736"/>
              <a:ext cx="140051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343188" y="1084111"/>
            <a:ext cx="2829433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ساده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709525" y="1652195"/>
            <a:ext cx="3058077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عکس، پول و شهرت.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28338821-26BC-F413-75F7-5E3C89E8D58D}"/>
              </a:ext>
            </a:extLst>
          </p:cNvPr>
          <p:cNvGrpSpPr/>
          <p:nvPr/>
        </p:nvGrpSpPr>
        <p:grpSpPr>
          <a:xfrm>
            <a:off x="6265863" y="2871788"/>
            <a:ext cx="2395538" cy="2068513"/>
            <a:chOff x="6265863" y="2871788"/>
            <a:chExt cx="2395538" cy="2068513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EF6AF9F4-9A71-48E1-8507-ADA5C9712A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5863" y="4241801"/>
              <a:ext cx="2395538" cy="698500"/>
            </a:xfrm>
            <a:custGeom>
              <a:avLst/>
              <a:gdLst>
                <a:gd name="T0" fmla="*/ 160 w 312"/>
                <a:gd name="T1" fmla="*/ 90 h 91"/>
                <a:gd name="T2" fmla="*/ 17 w 312"/>
                <a:gd name="T3" fmla="*/ 90 h 91"/>
                <a:gd name="T4" fmla="*/ 1 w 312"/>
                <a:gd name="T5" fmla="*/ 73 h 91"/>
                <a:gd name="T6" fmla="*/ 6 w 312"/>
                <a:gd name="T7" fmla="*/ 45 h 91"/>
                <a:gd name="T8" fmla="*/ 18 w 312"/>
                <a:gd name="T9" fmla="*/ 7 h 91"/>
                <a:gd name="T10" fmla="*/ 27 w 312"/>
                <a:gd name="T11" fmla="*/ 0 h 91"/>
                <a:gd name="T12" fmla="*/ 281 w 312"/>
                <a:gd name="T13" fmla="*/ 0 h 91"/>
                <a:gd name="T14" fmla="*/ 290 w 312"/>
                <a:gd name="T15" fmla="*/ 5 h 91"/>
                <a:gd name="T16" fmla="*/ 307 w 312"/>
                <a:gd name="T17" fmla="*/ 63 h 91"/>
                <a:gd name="T18" fmla="*/ 285 w 312"/>
                <a:gd name="T19" fmla="*/ 91 h 91"/>
                <a:gd name="T20" fmla="*/ 160 w 312"/>
                <a:gd name="T21" fmla="*/ 91 h 91"/>
                <a:gd name="T22" fmla="*/ 160 w 312"/>
                <a:gd name="T23" fmla="*/ 90 h 91"/>
                <a:gd name="T24" fmla="*/ 199 w 312"/>
                <a:gd name="T25" fmla="*/ 63 h 91"/>
                <a:gd name="T26" fmla="*/ 172 w 312"/>
                <a:gd name="T27" fmla="*/ 38 h 91"/>
                <a:gd name="T28" fmla="*/ 112 w 312"/>
                <a:gd name="T29" fmla="*/ 63 h 91"/>
                <a:gd name="T30" fmla="*/ 199 w 312"/>
                <a:gd name="T31" fmla="*/ 6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2" h="91">
                  <a:moveTo>
                    <a:pt x="160" y="90"/>
                  </a:moveTo>
                  <a:cubicBezTo>
                    <a:pt x="112" y="90"/>
                    <a:pt x="64" y="90"/>
                    <a:pt x="17" y="90"/>
                  </a:cubicBezTo>
                  <a:cubicBezTo>
                    <a:pt x="4" y="90"/>
                    <a:pt x="0" y="85"/>
                    <a:pt x="1" y="73"/>
                  </a:cubicBezTo>
                  <a:cubicBezTo>
                    <a:pt x="1" y="63"/>
                    <a:pt x="4" y="54"/>
                    <a:pt x="6" y="45"/>
                  </a:cubicBezTo>
                  <a:cubicBezTo>
                    <a:pt x="10" y="32"/>
                    <a:pt x="14" y="20"/>
                    <a:pt x="18" y="7"/>
                  </a:cubicBezTo>
                  <a:cubicBezTo>
                    <a:pt x="19" y="4"/>
                    <a:pt x="24" y="0"/>
                    <a:pt x="27" y="0"/>
                  </a:cubicBezTo>
                  <a:cubicBezTo>
                    <a:pt x="112" y="0"/>
                    <a:pt x="196" y="0"/>
                    <a:pt x="281" y="0"/>
                  </a:cubicBezTo>
                  <a:cubicBezTo>
                    <a:pt x="284" y="0"/>
                    <a:pt x="289" y="3"/>
                    <a:pt x="290" y="5"/>
                  </a:cubicBezTo>
                  <a:cubicBezTo>
                    <a:pt x="296" y="24"/>
                    <a:pt x="302" y="44"/>
                    <a:pt x="307" y="63"/>
                  </a:cubicBezTo>
                  <a:cubicBezTo>
                    <a:pt x="312" y="83"/>
                    <a:pt x="305" y="91"/>
                    <a:pt x="285" y="91"/>
                  </a:cubicBezTo>
                  <a:cubicBezTo>
                    <a:pt x="243" y="91"/>
                    <a:pt x="202" y="91"/>
                    <a:pt x="160" y="91"/>
                  </a:cubicBezTo>
                  <a:cubicBezTo>
                    <a:pt x="160" y="91"/>
                    <a:pt x="160" y="90"/>
                    <a:pt x="160" y="90"/>
                  </a:cubicBezTo>
                  <a:close/>
                  <a:moveTo>
                    <a:pt x="199" y="63"/>
                  </a:moveTo>
                  <a:cubicBezTo>
                    <a:pt x="188" y="54"/>
                    <a:pt x="189" y="37"/>
                    <a:pt x="172" y="38"/>
                  </a:cubicBezTo>
                  <a:cubicBezTo>
                    <a:pt x="149" y="39"/>
                    <a:pt x="121" y="28"/>
                    <a:pt x="112" y="63"/>
                  </a:cubicBezTo>
                  <a:cubicBezTo>
                    <a:pt x="140" y="63"/>
                    <a:pt x="168" y="63"/>
                    <a:pt x="199" y="6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2" name="Freeform 6">
              <a:extLst>
                <a:ext uri="{FF2B5EF4-FFF2-40B4-BE49-F238E27FC236}">
                  <a16:creationId xmlns:a16="http://schemas.microsoft.com/office/drawing/2014/main" id="{16EAC554-6EDD-4359-AC3F-2EAF0B4856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9850" y="2871788"/>
              <a:ext cx="2065338" cy="1292225"/>
            </a:xfrm>
            <a:custGeom>
              <a:avLst/>
              <a:gdLst>
                <a:gd name="T0" fmla="*/ 269 w 269"/>
                <a:gd name="T1" fmla="*/ 168 h 168"/>
                <a:gd name="T2" fmla="*/ 1 w 269"/>
                <a:gd name="T3" fmla="*/ 168 h 168"/>
                <a:gd name="T4" fmla="*/ 0 w 269"/>
                <a:gd name="T5" fmla="*/ 159 h 168"/>
                <a:gd name="T6" fmla="*/ 0 w 269"/>
                <a:gd name="T7" fmla="*/ 28 h 168"/>
                <a:gd name="T8" fmla="*/ 28 w 269"/>
                <a:gd name="T9" fmla="*/ 0 h 168"/>
                <a:gd name="T10" fmla="*/ 241 w 269"/>
                <a:gd name="T11" fmla="*/ 0 h 168"/>
                <a:gd name="T12" fmla="*/ 268 w 269"/>
                <a:gd name="T13" fmla="*/ 23 h 168"/>
                <a:gd name="T14" fmla="*/ 269 w 269"/>
                <a:gd name="T15" fmla="*/ 168 h 168"/>
                <a:gd name="T16" fmla="*/ 247 w 269"/>
                <a:gd name="T17" fmla="*/ 145 h 168"/>
                <a:gd name="T18" fmla="*/ 247 w 269"/>
                <a:gd name="T19" fmla="*/ 22 h 168"/>
                <a:gd name="T20" fmla="*/ 21 w 269"/>
                <a:gd name="T21" fmla="*/ 22 h 168"/>
                <a:gd name="T22" fmla="*/ 21 w 269"/>
                <a:gd name="T23" fmla="*/ 145 h 168"/>
                <a:gd name="T24" fmla="*/ 247 w 269"/>
                <a:gd name="T25" fmla="*/ 14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168">
                  <a:moveTo>
                    <a:pt x="269" y="168"/>
                  </a:moveTo>
                  <a:cubicBezTo>
                    <a:pt x="179" y="168"/>
                    <a:pt x="90" y="168"/>
                    <a:pt x="1" y="168"/>
                  </a:cubicBezTo>
                  <a:cubicBezTo>
                    <a:pt x="1" y="165"/>
                    <a:pt x="0" y="162"/>
                    <a:pt x="0" y="159"/>
                  </a:cubicBezTo>
                  <a:cubicBezTo>
                    <a:pt x="0" y="115"/>
                    <a:pt x="0" y="71"/>
                    <a:pt x="0" y="28"/>
                  </a:cubicBezTo>
                  <a:cubicBezTo>
                    <a:pt x="0" y="9"/>
                    <a:pt x="9" y="0"/>
                    <a:pt x="28" y="0"/>
                  </a:cubicBezTo>
                  <a:cubicBezTo>
                    <a:pt x="99" y="0"/>
                    <a:pt x="170" y="0"/>
                    <a:pt x="241" y="0"/>
                  </a:cubicBezTo>
                  <a:cubicBezTo>
                    <a:pt x="257" y="0"/>
                    <a:pt x="268" y="8"/>
                    <a:pt x="268" y="23"/>
                  </a:cubicBezTo>
                  <a:cubicBezTo>
                    <a:pt x="269" y="71"/>
                    <a:pt x="269" y="119"/>
                    <a:pt x="269" y="168"/>
                  </a:cubicBezTo>
                  <a:close/>
                  <a:moveTo>
                    <a:pt x="247" y="145"/>
                  </a:moveTo>
                  <a:cubicBezTo>
                    <a:pt x="247" y="103"/>
                    <a:pt x="247" y="63"/>
                    <a:pt x="247" y="22"/>
                  </a:cubicBezTo>
                  <a:cubicBezTo>
                    <a:pt x="171" y="22"/>
                    <a:pt x="96" y="22"/>
                    <a:pt x="21" y="22"/>
                  </a:cubicBezTo>
                  <a:cubicBezTo>
                    <a:pt x="21" y="63"/>
                    <a:pt x="21" y="104"/>
                    <a:pt x="21" y="145"/>
                  </a:cubicBezTo>
                  <a:cubicBezTo>
                    <a:pt x="97" y="145"/>
                    <a:pt x="171" y="145"/>
                    <a:pt x="247" y="1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283C3FE1-562D-45B1-9693-90AAB0A2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3325813"/>
              <a:ext cx="322263" cy="384175"/>
            </a:xfrm>
            <a:custGeom>
              <a:avLst/>
              <a:gdLst>
                <a:gd name="T0" fmla="*/ 19 w 42"/>
                <a:gd name="T1" fmla="*/ 32 h 50"/>
                <a:gd name="T2" fmla="*/ 13 w 42"/>
                <a:gd name="T3" fmla="*/ 43 h 50"/>
                <a:gd name="T4" fmla="*/ 0 w 42"/>
                <a:gd name="T5" fmla="*/ 0 h 50"/>
                <a:gd name="T6" fmla="*/ 38 w 42"/>
                <a:gd name="T7" fmla="*/ 20 h 50"/>
                <a:gd name="T8" fmla="*/ 28 w 42"/>
                <a:gd name="T9" fmla="*/ 26 h 50"/>
                <a:gd name="T10" fmla="*/ 42 w 42"/>
                <a:gd name="T11" fmla="*/ 44 h 50"/>
                <a:gd name="T12" fmla="*/ 34 w 42"/>
                <a:gd name="T13" fmla="*/ 50 h 50"/>
                <a:gd name="T14" fmla="*/ 19 w 42"/>
                <a:gd name="T15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0">
                  <a:moveTo>
                    <a:pt x="19" y="32"/>
                  </a:moveTo>
                  <a:cubicBezTo>
                    <a:pt x="17" y="36"/>
                    <a:pt x="15" y="38"/>
                    <a:pt x="13" y="43"/>
                  </a:cubicBezTo>
                  <a:cubicBezTo>
                    <a:pt x="8" y="28"/>
                    <a:pt x="5" y="15"/>
                    <a:pt x="0" y="0"/>
                  </a:cubicBezTo>
                  <a:cubicBezTo>
                    <a:pt x="14" y="8"/>
                    <a:pt x="25" y="14"/>
                    <a:pt x="38" y="20"/>
                  </a:cubicBezTo>
                  <a:cubicBezTo>
                    <a:pt x="35" y="22"/>
                    <a:pt x="32" y="24"/>
                    <a:pt x="28" y="26"/>
                  </a:cubicBezTo>
                  <a:cubicBezTo>
                    <a:pt x="33" y="32"/>
                    <a:pt x="37" y="37"/>
                    <a:pt x="42" y="44"/>
                  </a:cubicBezTo>
                  <a:cubicBezTo>
                    <a:pt x="39" y="46"/>
                    <a:pt x="37" y="48"/>
                    <a:pt x="34" y="50"/>
                  </a:cubicBezTo>
                  <a:cubicBezTo>
                    <a:pt x="29" y="44"/>
                    <a:pt x="25" y="39"/>
                    <a:pt x="19" y="3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4" name="Triángulo isósceles 33">
            <a:extLst>
              <a:ext uri="{FF2B5EF4-FFF2-40B4-BE49-F238E27FC236}">
                <a16:creationId xmlns:a16="http://schemas.microsoft.com/office/drawing/2014/main" id="{25B8535B-B41F-49C5-B1EF-3398292BC164}"/>
              </a:ext>
            </a:extLst>
          </p:cNvPr>
          <p:cNvSpPr/>
          <p:nvPr/>
        </p:nvSpPr>
        <p:spPr>
          <a:xfrm rot="12617107">
            <a:off x="-317465" y="4282380"/>
            <a:ext cx="1073342" cy="925295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5" name="Triángulo isósceles 34">
            <a:extLst>
              <a:ext uri="{FF2B5EF4-FFF2-40B4-BE49-F238E27FC236}">
                <a16:creationId xmlns:a16="http://schemas.microsoft.com/office/drawing/2014/main" id="{4B42FC24-1BA4-45DE-ADAE-CCB065DE37DF}"/>
              </a:ext>
            </a:extLst>
          </p:cNvPr>
          <p:cNvSpPr/>
          <p:nvPr/>
        </p:nvSpPr>
        <p:spPr>
          <a:xfrm rot="8100000">
            <a:off x="334233" y="4086663"/>
            <a:ext cx="726445" cy="626246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8" name="Triángulo isósceles 37">
            <a:extLst>
              <a:ext uri="{FF2B5EF4-FFF2-40B4-BE49-F238E27FC236}">
                <a16:creationId xmlns:a16="http://schemas.microsoft.com/office/drawing/2014/main" id="{F4419836-F4E3-46B9-87B9-5CD269C88F12}"/>
              </a:ext>
            </a:extLst>
          </p:cNvPr>
          <p:cNvSpPr/>
          <p:nvPr/>
        </p:nvSpPr>
        <p:spPr>
          <a:xfrm rot="8982893" flipH="1">
            <a:off x="8341439" y="4265798"/>
            <a:ext cx="1131977" cy="975842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9" name="Triángulo isósceles 38">
            <a:extLst>
              <a:ext uri="{FF2B5EF4-FFF2-40B4-BE49-F238E27FC236}">
                <a16:creationId xmlns:a16="http://schemas.microsoft.com/office/drawing/2014/main" id="{3A9721D8-B776-4638-B8BA-89D08B425865}"/>
              </a:ext>
            </a:extLst>
          </p:cNvPr>
          <p:cNvSpPr/>
          <p:nvPr/>
        </p:nvSpPr>
        <p:spPr>
          <a:xfrm rot="13500000" flipH="1">
            <a:off x="8019987" y="4059389"/>
            <a:ext cx="766130" cy="660457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6601473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1685507" y="1811984"/>
            <a:ext cx="2286080" cy="3015344"/>
            <a:chOff x="1685507" y="1811984"/>
            <a:chExt cx="2286080" cy="3015344"/>
          </a:xfrm>
        </p:grpSpPr>
        <p:sp>
          <p:nvSpPr>
            <p:cNvPr id="4" name="Rectangle 3"/>
            <p:cNvSpPr/>
            <p:nvPr/>
          </p:nvSpPr>
          <p:spPr>
            <a:xfrm>
              <a:off x="3863587" y="2091024"/>
              <a:ext cx="108000" cy="273630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Rectangle 7"/>
            <p:cNvSpPr/>
            <p:nvPr/>
          </p:nvSpPr>
          <p:spPr>
            <a:xfrm>
              <a:off x="2351587" y="2091024"/>
              <a:ext cx="1620000" cy="108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Oval 11"/>
            <p:cNvSpPr/>
            <p:nvPr/>
          </p:nvSpPr>
          <p:spPr>
            <a:xfrm>
              <a:off x="1685507" y="1811984"/>
              <a:ext cx="666080" cy="666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158891" y="1811984"/>
            <a:ext cx="2287256" cy="3015344"/>
            <a:chOff x="5158891" y="1811984"/>
            <a:chExt cx="2287256" cy="3015344"/>
          </a:xfrm>
        </p:grpSpPr>
        <p:sp>
          <p:nvSpPr>
            <p:cNvPr id="7" name="Rectangle 6"/>
            <p:cNvSpPr/>
            <p:nvPr/>
          </p:nvSpPr>
          <p:spPr>
            <a:xfrm>
              <a:off x="5158891" y="2091024"/>
              <a:ext cx="108000" cy="273630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5158891" y="2091024"/>
              <a:ext cx="1620000" cy="108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6780067" y="1811984"/>
              <a:ext cx="666080" cy="6660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822853" y="3226405"/>
            <a:ext cx="2276381" cy="1600922"/>
            <a:chOff x="4822853" y="3226405"/>
            <a:chExt cx="2276381" cy="1600922"/>
          </a:xfrm>
          <a:gradFill>
            <a:gsLst>
              <a:gs pos="0">
                <a:srgbClr val="85D8DE">
                  <a:lumMod val="70000"/>
                </a:srgbClr>
              </a:gs>
              <a:gs pos="100000">
                <a:srgbClr val="85D8DE">
                  <a:lumMod val="70000"/>
                </a:srgbClr>
              </a:gs>
            </a:gsLst>
            <a:lin ang="5400000" scaled="0"/>
          </a:gradFill>
        </p:grpSpPr>
        <p:sp>
          <p:nvSpPr>
            <p:cNvPr id="6" name="Rectangle 5"/>
            <p:cNvSpPr/>
            <p:nvPr/>
          </p:nvSpPr>
          <p:spPr>
            <a:xfrm>
              <a:off x="4822853" y="3505444"/>
              <a:ext cx="108000" cy="1321883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822853" y="3505445"/>
              <a:ext cx="1620000" cy="10800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433154" y="3226405"/>
              <a:ext cx="666080" cy="66608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2178948" y="3244253"/>
            <a:ext cx="2128676" cy="1583074"/>
            <a:chOff x="2178948" y="3244253"/>
            <a:chExt cx="2128676" cy="1583074"/>
          </a:xfrm>
          <a:gradFill>
            <a:gsLst>
              <a:gs pos="0">
                <a:srgbClr val="85D8DE">
                  <a:lumMod val="70000"/>
                </a:srgbClr>
              </a:gs>
              <a:gs pos="100000">
                <a:srgbClr val="85D8DE">
                  <a:lumMod val="70000"/>
                </a:srgbClr>
              </a:gs>
            </a:gsLst>
            <a:lin ang="5400000" scaled="0"/>
          </a:gradFill>
        </p:grpSpPr>
        <p:sp>
          <p:nvSpPr>
            <p:cNvPr id="5" name="Rectangle 4"/>
            <p:cNvSpPr/>
            <p:nvPr/>
          </p:nvSpPr>
          <p:spPr>
            <a:xfrm>
              <a:off x="4199624" y="3505444"/>
              <a:ext cx="108000" cy="132188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687624" y="3505445"/>
              <a:ext cx="1620000" cy="108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2178948" y="3244253"/>
              <a:ext cx="666080" cy="66608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08647" y="2536032"/>
            <a:ext cx="2566009" cy="787107"/>
            <a:chOff x="2551706" y="4327204"/>
            <a:chExt cx="2152228" cy="787107"/>
          </a:xfrm>
        </p:grpSpPr>
        <p:sp>
          <p:nvSpPr>
            <p:cNvPr id="17" name="TextBox 16"/>
            <p:cNvSpPr txBox="1"/>
            <p:nvPr/>
          </p:nvSpPr>
          <p:spPr>
            <a:xfrm>
              <a:off x="2551706" y="4467980"/>
              <a:ext cx="21522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551706" y="4327204"/>
              <a:ext cx="215222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12360" y="3939687"/>
            <a:ext cx="2566009" cy="787107"/>
            <a:chOff x="2551706" y="4327204"/>
            <a:chExt cx="2152228" cy="787107"/>
          </a:xfrm>
        </p:grpSpPr>
        <p:sp>
          <p:nvSpPr>
            <p:cNvPr id="20" name="TextBox 19"/>
            <p:cNvSpPr txBox="1"/>
            <p:nvPr/>
          </p:nvSpPr>
          <p:spPr>
            <a:xfrm>
              <a:off x="2551706" y="4467980"/>
              <a:ext cx="21522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551706" y="4327204"/>
              <a:ext cx="215222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254463" y="3939687"/>
            <a:ext cx="2566009" cy="787107"/>
            <a:chOff x="2551706" y="4327204"/>
            <a:chExt cx="2152228" cy="787107"/>
          </a:xfrm>
        </p:grpSpPr>
        <p:sp>
          <p:nvSpPr>
            <p:cNvPr id="23" name="TextBox 22"/>
            <p:cNvSpPr txBox="1"/>
            <p:nvPr/>
          </p:nvSpPr>
          <p:spPr>
            <a:xfrm>
              <a:off x="2551706" y="4467980"/>
              <a:ext cx="21522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551706" y="4327204"/>
              <a:ext cx="215222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444208" y="2536032"/>
            <a:ext cx="2566009" cy="787107"/>
            <a:chOff x="2551706" y="4327204"/>
            <a:chExt cx="2152228" cy="787107"/>
          </a:xfrm>
        </p:grpSpPr>
        <p:sp>
          <p:nvSpPr>
            <p:cNvPr id="26" name="TextBox 25"/>
            <p:cNvSpPr txBox="1"/>
            <p:nvPr/>
          </p:nvSpPr>
          <p:spPr>
            <a:xfrm>
              <a:off x="2551706" y="4467980"/>
              <a:ext cx="2152228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551706" y="4327204"/>
              <a:ext cx="215222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27"/>
          <p:cNvSpPr/>
          <p:nvPr/>
        </p:nvSpPr>
        <p:spPr>
          <a:xfrm>
            <a:off x="0" y="4827327"/>
            <a:ext cx="9144000" cy="316173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ectangle 9"/>
          <p:cNvSpPr/>
          <p:nvPr/>
        </p:nvSpPr>
        <p:spPr>
          <a:xfrm>
            <a:off x="2384560" y="3453241"/>
            <a:ext cx="266311" cy="24929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ectangle 23"/>
          <p:cNvSpPr/>
          <p:nvPr/>
        </p:nvSpPr>
        <p:spPr>
          <a:xfrm>
            <a:off x="6955127" y="2052096"/>
            <a:ext cx="315959" cy="18585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1899247" y="2016048"/>
            <a:ext cx="238600" cy="237903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Oval 7"/>
          <p:cNvSpPr/>
          <p:nvPr/>
        </p:nvSpPr>
        <p:spPr>
          <a:xfrm>
            <a:off x="6638582" y="3417960"/>
            <a:ext cx="282969" cy="28296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4233358" y="1310278"/>
            <a:ext cx="666080" cy="3517050"/>
            <a:chOff x="4233358" y="1310278"/>
            <a:chExt cx="666080" cy="3517050"/>
          </a:xfrm>
          <a:gradFill>
            <a:gsLst>
              <a:gs pos="0">
                <a:srgbClr val="85D8DE">
                  <a:lumMod val="70000"/>
                </a:srgbClr>
              </a:gs>
              <a:gs pos="100000">
                <a:srgbClr val="85D8DE">
                  <a:lumMod val="70000"/>
                </a:srgbClr>
              </a:gs>
            </a:gsLst>
            <a:lin ang="5400000" scaled="0"/>
          </a:gradFill>
        </p:grpSpPr>
        <p:sp>
          <p:nvSpPr>
            <p:cNvPr id="33" name="Rectangle 32"/>
            <p:cNvSpPr/>
            <p:nvPr/>
          </p:nvSpPr>
          <p:spPr>
            <a:xfrm>
              <a:off x="4512398" y="1586968"/>
              <a:ext cx="108000" cy="324036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4233358" y="1310278"/>
              <a:ext cx="666080" cy="666080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5" name="Rectangle 9"/>
          <p:cNvSpPr/>
          <p:nvPr/>
        </p:nvSpPr>
        <p:spPr>
          <a:xfrm>
            <a:off x="4416116" y="1478674"/>
            <a:ext cx="329824" cy="32928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5030922" y="1203598"/>
            <a:ext cx="1767682" cy="971773"/>
            <a:chOff x="2551706" y="4327204"/>
            <a:chExt cx="2152228" cy="971773"/>
          </a:xfrm>
        </p:grpSpPr>
        <p:sp>
          <p:nvSpPr>
            <p:cNvPr id="37" name="TextBox 36"/>
            <p:cNvSpPr txBox="1"/>
            <p:nvPr/>
          </p:nvSpPr>
          <p:spPr>
            <a:xfrm>
              <a:off x="2551706" y="4467980"/>
              <a:ext cx="2152228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551706" y="4327204"/>
              <a:ext cx="215222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01259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6069539" y="3938296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789618" y="3795886"/>
            <a:ext cx="1919111" cy="1092814"/>
            <a:chOff x="1472558" y="998559"/>
            <a:chExt cx="2765965" cy="1092814"/>
          </a:xfrm>
        </p:grpSpPr>
        <p:sp>
          <p:nvSpPr>
            <p:cNvPr id="8" name="TextBox 7"/>
            <p:cNvSpPr txBox="1"/>
            <p:nvPr/>
          </p:nvSpPr>
          <p:spPr>
            <a:xfrm>
              <a:off x="1472558" y="1260376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" name="Oval 21"/>
          <p:cNvSpPr>
            <a:spLocks noChangeAspect="1"/>
          </p:cNvSpPr>
          <p:nvPr/>
        </p:nvSpPr>
        <p:spPr>
          <a:xfrm>
            <a:off x="6190342" y="4057703"/>
            <a:ext cx="334457" cy="33725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2519201" y="3938296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51771" y="3795886"/>
            <a:ext cx="1919111" cy="1063044"/>
            <a:chOff x="1472558" y="998559"/>
            <a:chExt cx="2765965" cy="1063044"/>
          </a:xfrm>
        </p:grpSpPr>
        <p:sp>
          <p:nvSpPr>
            <p:cNvPr id="13" name="TextBox 12"/>
            <p:cNvSpPr txBox="1"/>
            <p:nvPr/>
          </p:nvSpPr>
          <p:spPr>
            <a:xfrm>
              <a:off x="1472558" y="1230606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9"/>
          <p:cNvSpPr/>
          <p:nvPr/>
        </p:nvSpPr>
        <p:spPr>
          <a:xfrm>
            <a:off x="2656958" y="4085658"/>
            <a:ext cx="300550" cy="2813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2519201" y="2715518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451771" y="2573108"/>
            <a:ext cx="1919111" cy="1107996"/>
            <a:chOff x="1472558" y="998559"/>
            <a:chExt cx="2765965" cy="1107996"/>
          </a:xfrm>
        </p:grpSpPr>
        <p:sp>
          <p:nvSpPr>
            <p:cNvPr id="19" name="TextBox 18"/>
            <p:cNvSpPr txBox="1"/>
            <p:nvPr/>
          </p:nvSpPr>
          <p:spPr>
            <a:xfrm>
              <a:off x="1472558" y="1275558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Oval 21"/>
          <p:cNvSpPr/>
          <p:nvPr/>
        </p:nvSpPr>
        <p:spPr>
          <a:xfrm>
            <a:off x="2519201" y="1492740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451771" y="1350330"/>
            <a:ext cx="1919111" cy="1092701"/>
            <a:chOff x="1472558" y="998559"/>
            <a:chExt cx="2765965" cy="1092701"/>
          </a:xfrm>
        </p:grpSpPr>
        <p:sp>
          <p:nvSpPr>
            <p:cNvPr id="24" name="TextBox 23"/>
            <p:cNvSpPr txBox="1"/>
            <p:nvPr/>
          </p:nvSpPr>
          <p:spPr>
            <a:xfrm>
              <a:off x="1472558" y="1260263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7" name="Oval 26"/>
          <p:cNvSpPr/>
          <p:nvPr/>
        </p:nvSpPr>
        <p:spPr>
          <a:xfrm>
            <a:off x="6069539" y="2706356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6789618" y="2563946"/>
            <a:ext cx="1931495" cy="1057006"/>
            <a:chOff x="1472558" y="998559"/>
            <a:chExt cx="2783814" cy="1057006"/>
          </a:xfrm>
        </p:grpSpPr>
        <p:sp>
          <p:nvSpPr>
            <p:cNvPr id="29" name="TextBox 28"/>
            <p:cNvSpPr txBox="1"/>
            <p:nvPr/>
          </p:nvSpPr>
          <p:spPr>
            <a:xfrm>
              <a:off x="1490407" y="1224568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Oval 31"/>
          <p:cNvSpPr/>
          <p:nvPr/>
        </p:nvSpPr>
        <p:spPr>
          <a:xfrm>
            <a:off x="6069539" y="1474416"/>
            <a:ext cx="576064" cy="57606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6789618" y="1332006"/>
            <a:ext cx="1919111" cy="1088774"/>
            <a:chOff x="1472558" y="998559"/>
            <a:chExt cx="2765965" cy="1088774"/>
          </a:xfrm>
        </p:grpSpPr>
        <p:sp>
          <p:nvSpPr>
            <p:cNvPr id="34" name="TextBox 33"/>
            <p:cNvSpPr txBox="1"/>
            <p:nvPr/>
          </p:nvSpPr>
          <p:spPr>
            <a:xfrm>
              <a:off x="1472558" y="1256336"/>
              <a:ext cx="276596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472558" y="998559"/>
              <a:ext cx="276596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7" name="Rectangle 36"/>
          <p:cNvSpPr/>
          <p:nvPr/>
        </p:nvSpPr>
        <p:spPr>
          <a:xfrm>
            <a:off x="2682574" y="1676566"/>
            <a:ext cx="249318" cy="208411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Rounded Rectangle 27"/>
          <p:cNvSpPr/>
          <p:nvPr/>
        </p:nvSpPr>
        <p:spPr>
          <a:xfrm>
            <a:off x="2669418" y="2897829"/>
            <a:ext cx="270085" cy="20746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Rectangle 30"/>
          <p:cNvSpPr>
            <a:spLocks noChangeAspect="1"/>
          </p:cNvSpPr>
          <p:nvPr/>
        </p:nvSpPr>
        <p:spPr>
          <a:xfrm>
            <a:off x="6217594" y="1622881"/>
            <a:ext cx="279951" cy="279133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Oval 7"/>
          <p:cNvSpPr>
            <a:spLocks noChangeAspect="1"/>
          </p:cNvSpPr>
          <p:nvPr/>
        </p:nvSpPr>
        <p:spPr>
          <a:xfrm>
            <a:off x="6190342" y="2834640"/>
            <a:ext cx="320500" cy="32049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rgbClr val="227DB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42" name="Grupo 41">
            <a:extLst>
              <a:ext uri="{FF2B5EF4-FFF2-40B4-BE49-F238E27FC236}">
                <a16:creationId xmlns:a16="http://schemas.microsoft.com/office/drawing/2014/main" id="{6C0A6B97-97AE-4250-B0C4-3DE763A1AFD3}"/>
              </a:ext>
            </a:extLst>
          </p:cNvPr>
          <p:cNvGrpSpPr/>
          <p:nvPr/>
        </p:nvGrpSpPr>
        <p:grpSpPr>
          <a:xfrm>
            <a:off x="3302000" y="3292475"/>
            <a:ext cx="2533650" cy="1744663"/>
            <a:chOff x="3302000" y="3292475"/>
            <a:chExt cx="2533650" cy="1744663"/>
          </a:xfrm>
        </p:grpSpPr>
        <p:sp>
          <p:nvSpPr>
            <p:cNvPr id="31" name="Freeform 5">
              <a:extLst>
                <a:ext uri="{FF2B5EF4-FFF2-40B4-BE49-F238E27FC236}">
                  <a16:creationId xmlns:a16="http://schemas.microsoft.com/office/drawing/2014/main" id="{A98D6B62-DFD3-4E85-94E0-7845A234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000" y="3597275"/>
              <a:ext cx="1282700" cy="1439863"/>
            </a:xfrm>
            <a:custGeom>
              <a:avLst/>
              <a:gdLst>
                <a:gd name="T0" fmla="*/ 341 w 447"/>
                <a:gd name="T1" fmla="*/ 356 h 501"/>
                <a:gd name="T2" fmla="*/ 269 w 447"/>
                <a:gd name="T3" fmla="*/ 355 h 501"/>
                <a:gd name="T4" fmla="*/ 252 w 447"/>
                <a:gd name="T5" fmla="*/ 194 h 501"/>
                <a:gd name="T6" fmla="*/ 253 w 447"/>
                <a:gd name="T7" fmla="*/ 119 h 501"/>
                <a:gd name="T8" fmla="*/ 197 w 447"/>
                <a:gd name="T9" fmla="*/ 86 h 501"/>
                <a:gd name="T10" fmla="*/ 159 w 447"/>
                <a:gd name="T11" fmla="*/ 200 h 501"/>
                <a:gd name="T12" fmla="*/ 192 w 447"/>
                <a:gd name="T13" fmla="*/ 297 h 501"/>
                <a:gd name="T14" fmla="*/ 166 w 447"/>
                <a:gd name="T15" fmla="*/ 429 h 501"/>
                <a:gd name="T16" fmla="*/ 106 w 447"/>
                <a:gd name="T17" fmla="*/ 487 h 501"/>
                <a:gd name="T18" fmla="*/ 129 w 447"/>
                <a:gd name="T19" fmla="*/ 318 h 501"/>
                <a:gd name="T20" fmla="*/ 103 w 447"/>
                <a:gd name="T21" fmla="*/ 238 h 501"/>
                <a:gd name="T22" fmla="*/ 97 w 447"/>
                <a:gd name="T23" fmla="*/ 263 h 501"/>
                <a:gd name="T24" fmla="*/ 66 w 447"/>
                <a:gd name="T25" fmla="*/ 465 h 501"/>
                <a:gd name="T26" fmla="*/ 2 w 447"/>
                <a:gd name="T27" fmla="*/ 457 h 501"/>
                <a:gd name="T28" fmla="*/ 31 w 447"/>
                <a:gd name="T29" fmla="*/ 271 h 501"/>
                <a:gd name="T30" fmla="*/ 70 w 447"/>
                <a:gd name="T31" fmla="*/ 98 h 501"/>
                <a:gd name="T32" fmla="*/ 158 w 447"/>
                <a:gd name="T33" fmla="*/ 10 h 501"/>
                <a:gd name="T34" fmla="*/ 225 w 447"/>
                <a:gd name="T35" fmla="*/ 55 h 501"/>
                <a:gd name="T36" fmla="*/ 257 w 447"/>
                <a:gd name="T37" fmla="*/ 72 h 501"/>
                <a:gd name="T38" fmla="*/ 342 w 447"/>
                <a:gd name="T39" fmla="*/ 51 h 501"/>
                <a:gd name="T40" fmla="*/ 334 w 447"/>
                <a:gd name="T41" fmla="*/ 87 h 501"/>
                <a:gd name="T42" fmla="*/ 278 w 447"/>
                <a:gd name="T43" fmla="*/ 109 h 501"/>
                <a:gd name="T44" fmla="*/ 292 w 447"/>
                <a:gd name="T45" fmla="*/ 126 h 501"/>
                <a:gd name="T46" fmla="*/ 292 w 447"/>
                <a:gd name="T47" fmla="*/ 243 h 501"/>
                <a:gd name="T48" fmla="*/ 292 w 447"/>
                <a:gd name="T49" fmla="*/ 319 h 501"/>
                <a:gd name="T50" fmla="*/ 426 w 447"/>
                <a:gd name="T51" fmla="*/ 319 h 501"/>
                <a:gd name="T52" fmla="*/ 427 w 447"/>
                <a:gd name="T53" fmla="*/ 355 h 501"/>
                <a:gd name="T54" fmla="*/ 362 w 447"/>
                <a:gd name="T55" fmla="*/ 355 h 501"/>
                <a:gd name="T56" fmla="*/ 384 w 447"/>
                <a:gd name="T57" fmla="*/ 442 h 501"/>
                <a:gd name="T58" fmla="*/ 417 w 447"/>
                <a:gd name="T59" fmla="*/ 479 h 501"/>
                <a:gd name="T60" fmla="*/ 399 w 447"/>
                <a:gd name="T61" fmla="*/ 490 h 501"/>
                <a:gd name="T62" fmla="*/ 377 w 447"/>
                <a:gd name="T63" fmla="*/ 462 h 501"/>
                <a:gd name="T64" fmla="*/ 319 w 447"/>
                <a:gd name="T65" fmla="*/ 466 h 501"/>
                <a:gd name="T66" fmla="*/ 296 w 447"/>
                <a:gd name="T67" fmla="*/ 496 h 501"/>
                <a:gd name="T68" fmla="*/ 305 w 447"/>
                <a:gd name="T69" fmla="*/ 448 h 501"/>
                <a:gd name="T70" fmla="*/ 341 w 447"/>
                <a:gd name="T71" fmla="*/ 442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7" h="501">
                  <a:moveTo>
                    <a:pt x="341" y="442"/>
                  </a:moveTo>
                  <a:cubicBezTo>
                    <a:pt x="341" y="413"/>
                    <a:pt x="341" y="385"/>
                    <a:pt x="341" y="356"/>
                  </a:cubicBezTo>
                  <a:cubicBezTo>
                    <a:pt x="339" y="356"/>
                    <a:pt x="337" y="355"/>
                    <a:pt x="335" y="355"/>
                  </a:cubicBezTo>
                  <a:cubicBezTo>
                    <a:pt x="313" y="355"/>
                    <a:pt x="291" y="355"/>
                    <a:pt x="269" y="355"/>
                  </a:cubicBezTo>
                  <a:cubicBezTo>
                    <a:pt x="258" y="355"/>
                    <a:pt x="252" y="349"/>
                    <a:pt x="252" y="339"/>
                  </a:cubicBezTo>
                  <a:cubicBezTo>
                    <a:pt x="252" y="290"/>
                    <a:pt x="252" y="242"/>
                    <a:pt x="252" y="194"/>
                  </a:cubicBezTo>
                  <a:cubicBezTo>
                    <a:pt x="252" y="172"/>
                    <a:pt x="252" y="150"/>
                    <a:pt x="252" y="129"/>
                  </a:cubicBezTo>
                  <a:cubicBezTo>
                    <a:pt x="252" y="125"/>
                    <a:pt x="253" y="122"/>
                    <a:pt x="253" y="119"/>
                  </a:cubicBezTo>
                  <a:cubicBezTo>
                    <a:pt x="239" y="121"/>
                    <a:pt x="231" y="110"/>
                    <a:pt x="221" y="104"/>
                  </a:cubicBezTo>
                  <a:cubicBezTo>
                    <a:pt x="213" y="98"/>
                    <a:pt x="205" y="92"/>
                    <a:pt x="197" y="86"/>
                  </a:cubicBezTo>
                  <a:cubicBezTo>
                    <a:pt x="193" y="100"/>
                    <a:pt x="188" y="112"/>
                    <a:pt x="184" y="125"/>
                  </a:cubicBezTo>
                  <a:cubicBezTo>
                    <a:pt x="176" y="150"/>
                    <a:pt x="167" y="175"/>
                    <a:pt x="159" y="200"/>
                  </a:cubicBezTo>
                  <a:cubicBezTo>
                    <a:pt x="158" y="202"/>
                    <a:pt x="159" y="205"/>
                    <a:pt x="160" y="207"/>
                  </a:cubicBezTo>
                  <a:cubicBezTo>
                    <a:pt x="171" y="237"/>
                    <a:pt x="181" y="267"/>
                    <a:pt x="192" y="297"/>
                  </a:cubicBezTo>
                  <a:cubicBezTo>
                    <a:pt x="195" y="306"/>
                    <a:pt x="196" y="314"/>
                    <a:pt x="193" y="323"/>
                  </a:cubicBezTo>
                  <a:cubicBezTo>
                    <a:pt x="184" y="358"/>
                    <a:pt x="175" y="394"/>
                    <a:pt x="166" y="429"/>
                  </a:cubicBezTo>
                  <a:cubicBezTo>
                    <a:pt x="163" y="443"/>
                    <a:pt x="159" y="456"/>
                    <a:pt x="156" y="470"/>
                  </a:cubicBezTo>
                  <a:cubicBezTo>
                    <a:pt x="149" y="492"/>
                    <a:pt x="124" y="501"/>
                    <a:pt x="106" y="487"/>
                  </a:cubicBezTo>
                  <a:cubicBezTo>
                    <a:pt x="96" y="480"/>
                    <a:pt x="91" y="467"/>
                    <a:pt x="94" y="454"/>
                  </a:cubicBezTo>
                  <a:cubicBezTo>
                    <a:pt x="106" y="409"/>
                    <a:pt x="117" y="364"/>
                    <a:pt x="129" y="318"/>
                  </a:cubicBezTo>
                  <a:cubicBezTo>
                    <a:pt x="129" y="316"/>
                    <a:pt x="130" y="312"/>
                    <a:pt x="129" y="309"/>
                  </a:cubicBezTo>
                  <a:cubicBezTo>
                    <a:pt x="121" y="286"/>
                    <a:pt x="112" y="262"/>
                    <a:pt x="103" y="238"/>
                  </a:cubicBezTo>
                  <a:cubicBezTo>
                    <a:pt x="103" y="237"/>
                    <a:pt x="102" y="236"/>
                    <a:pt x="101" y="234"/>
                  </a:cubicBezTo>
                  <a:cubicBezTo>
                    <a:pt x="100" y="244"/>
                    <a:pt x="98" y="254"/>
                    <a:pt x="97" y="263"/>
                  </a:cubicBezTo>
                  <a:cubicBezTo>
                    <a:pt x="91" y="301"/>
                    <a:pt x="85" y="338"/>
                    <a:pt x="79" y="375"/>
                  </a:cubicBezTo>
                  <a:cubicBezTo>
                    <a:pt x="75" y="405"/>
                    <a:pt x="70" y="435"/>
                    <a:pt x="66" y="465"/>
                  </a:cubicBezTo>
                  <a:cubicBezTo>
                    <a:pt x="63" y="483"/>
                    <a:pt x="48" y="496"/>
                    <a:pt x="30" y="494"/>
                  </a:cubicBezTo>
                  <a:cubicBezTo>
                    <a:pt x="12" y="492"/>
                    <a:pt x="0" y="476"/>
                    <a:pt x="2" y="457"/>
                  </a:cubicBezTo>
                  <a:cubicBezTo>
                    <a:pt x="5" y="436"/>
                    <a:pt x="9" y="415"/>
                    <a:pt x="12" y="394"/>
                  </a:cubicBezTo>
                  <a:cubicBezTo>
                    <a:pt x="18" y="353"/>
                    <a:pt x="24" y="312"/>
                    <a:pt x="31" y="271"/>
                  </a:cubicBezTo>
                  <a:cubicBezTo>
                    <a:pt x="36" y="235"/>
                    <a:pt x="42" y="199"/>
                    <a:pt x="49" y="163"/>
                  </a:cubicBezTo>
                  <a:cubicBezTo>
                    <a:pt x="54" y="141"/>
                    <a:pt x="63" y="120"/>
                    <a:pt x="70" y="98"/>
                  </a:cubicBezTo>
                  <a:cubicBezTo>
                    <a:pt x="77" y="80"/>
                    <a:pt x="83" y="62"/>
                    <a:pt x="89" y="44"/>
                  </a:cubicBezTo>
                  <a:cubicBezTo>
                    <a:pt x="99" y="14"/>
                    <a:pt x="129" y="0"/>
                    <a:pt x="158" y="10"/>
                  </a:cubicBezTo>
                  <a:cubicBezTo>
                    <a:pt x="171" y="14"/>
                    <a:pt x="181" y="20"/>
                    <a:pt x="191" y="29"/>
                  </a:cubicBezTo>
                  <a:cubicBezTo>
                    <a:pt x="201" y="39"/>
                    <a:pt x="214" y="46"/>
                    <a:pt x="225" y="55"/>
                  </a:cubicBezTo>
                  <a:cubicBezTo>
                    <a:pt x="233" y="60"/>
                    <a:pt x="240" y="65"/>
                    <a:pt x="248" y="70"/>
                  </a:cubicBezTo>
                  <a:cubicBezTo>
                    <a:pt x="251" y="73"/>
                    <a:pt x="253" y="73"/>
                    <a:pt x="257" y="72"/>
                  </a:cubicBezTo>
                  <a:cubicBezTo>
                    <a:pt x="277" y="63"/>
                    <a:pt x="298" y="55"/>
                    <a:pt x="319" y="47"/>
                  </a:cubicBezTo>
                  <a:cubicBezTo>
                    <a:pt x="327" y="44"/>
                    <a:pt x="335" y="45"/>
                    <a:pt x="342" y="51"/>
                  </a:cubicBezTo>
                  <a:cubicBezTo>
                    <a:pt x="348" y="56"/>
                    <a:pt x="350" y="63"/>
                    <a:pt x="348" y="71"/>
                  </a:cubicBezTo>
                  <a:cubicBezTo>
                    <a:pt x="347" y="79"/>
                    <a:pt x="342" y="84"/>
                    <a:pt x="334" y="87"/>
                  </a:cubicBezTo>
                  <a:cubicBezTo>
                    <a:pt x="318" y="93"/>
                    <a:pt x="301" y="100"/>
                    <a:pt x="284" y="106"/>
                  </a:cubicBezTo>
                  <a:cubicBezTo>
                    <a:pt x="283" y="107"/>
                    <a:pt x="281" y="108"/>
                    <a:pt x="278" y="109"/>
                  </a:cubicBezTo>
                  <a:cubicBezTo>
                    <a:pt x="279" y="110"/>
                    <a:pt x="280" y="110"/>
                    <a:pt x="281" y="110"/>
                  </a:cubicBezTo>
                  <a:cubicBezTo>
                    <a:pt x="288" y="113"/>
                    <a:pt x="292" y="119"/>
                    <a:pt x="292" y="126"/>
                  </a:cubicBezTo>
                  <a:cubicBezTo>
                    <a:pt x="291" y="146"/>
                    <a:pt x="291" y="166"/>
                    <a:pt x="291" y="186"/>
                  </a:cubicBezTo>
                  <a:cubicBezTo>
                    <a:pt x="291" y="205"/>
                    <a:pt x="292" y="224"/>
                    <a:pt x="292" y="243"/>
                  </a:cubicBezTo>
                  <a:cubicBezTo>
                    <a:pt x="292" y="266"/>
                    <a:pt x="292" y="289"/>
                    <a:pt x="292" y="313"/>
                  </a:cubicBezTo>
                  <a:cubicBezTo>
                    <a:pt x="292" y="315"/>
                    <a:pt x="292" y="317"/>
                    <a:pt x="292" y="319"/>
                  </a:cubicBezTo>
                  <a:cubicBezTo>
                    <a:pt x="294" y="319"/>
                    <a:pt x="296" y="319"/>
                    <a:pt x="298" y="319"/>
                  </a:cubicBezTo>
                  <a:cubicBezTo>
                    <a:pt x="341" y="319"/>
                    <a:pt x="383" y="319"/>
                    <a:pt x="426" y="319"/>
                  </a:cubicBezTo>
                  <a:cubicBezTo>
                    <a:pt x="437" y="319"/>
                    <a:pt x="445" y="326"/>
                    <a:pt x="446" y="336"/>
                  </a:cubicBezTo>
                  <a:cubicBezTo>
                    <a:pt x="447" y="347"/>
                    <a:pt x="439" y="355"/>
                    <a:pt x="427" y="355"/>
                  </a:cubicBezTo>
                  <a:cubicBezTo>
                    <a:pt x="407" y="356"/>
                    <a:pt x="388" y="355"/>
                    <a:pt x="369" y="355"/>
                  </a:cubicBezTo>
                  <a:cubicBezTo>
                    <a:pt x="367" y="355"/>
                    <a:pt x="365" y="355"/>
                    <a:pt x="362" y="355"/>
                  </a:cubicBezTo>
                  <a:cubicBezTo>
                    <a:pt x="362" y="384"/>
                    <a:pt x="362" y="413"/>
                    <a:pt x="362" y="442"/>
                  </a:cubicBezTo>
                  <a:cubicBezTo>
                    <a:pt x="370" y="442"/>
                    <a:pt x="377" y="442"/>
                    <a:pt x="384" y="442"/>
                  </a:cubicBezTo>
                  <a:cubicBezTo>
                    <a:pt x="391" y="442"/>
                    <a:pt x="395" y="444"/>
                    <a:pt x="399" y="450"/>
                  </a:cubicBezTo>
                  <a:cubicBezTo>
                    <a:pt x="404" y="460"/>
                    <a:pt x="411" y="469"/>
                    <a:pt x="417" y="479"/>
                  </a:cubicBezTo>
                  <a:cubicBezTo>
                    <a:pt x="421" y="486"/>
                    <a:pt x="420" y="491"/>
                    <a:pt x="415" y="494"/>
                  </a:cubicBezTo>
                  <a:cubicBezTo>
                    <a:pt x="409" y="498"/>
                    <a:pt x="403" y="496"/>
                    <a:pt x="399" y="490"/>
                  </a:cubicBezTo>
                  <a:cubicBezTo>
                    <a:pt x="394" y="482"/>
                    <a:pt x="389" y="474"/>
                    <a:pt x="383" y="466"/>
                  </a:cubicBezTo>
                  <a:cubicBezTo>
                    <a:pt x="382" y="464"/>
                    <a:pt x="379" y="463"/>
                    <a:pt x="377" y="462"/>
                  </a:cubicBezTo>
                  <a:cubicBezTo>
                    <a:pt x="360" y="462"/>
                    <a:pt x="343" y="462"/>
                    <a:pt x="326" y="462"/>
                  </a:cubicBezTo>
                  <a:cubicBezTo>
                    <a:pt x="322" y="462"/>
                    <a:pt x="321" y="464"/>
                    <a:pt x="319" y="466"/>
                  </a:cubicBezTo>
                  <a:cubicBezTo>
                    <a:pt x="316" y="474"/>
                    <a:pt x="312" y="482"/>
                    <a:pt x="308" y="489"/>
                  </a:cubicBezTo>
                  <a:cubicBezTo>
                    <a:pt x="305" y="494"/>
                    <a:pt x="302" y="497"/>
                    <a:pt x="296" y="496"/>
                  </a:cubicBezTo>
                  <a:cubicBezTo>
                    <a:pt x="289" y="495"/>
                    <a:pt x="285" y="488"/>
                    <a:pt x="288" y="482"/>
                  </a:cubicBezTo>
                  <a:cubicBezTo>
                    <a:pt x="293" y="471"/>
                    <a:pt x="299" y="459"/>
                    <a:pt x="305" y="448"/>
                  </a:cubicBezTo>
                  <a:cubicBezTo>
                    <a:pt x="307" y="444"/>
                    <a:pt x="311" y="442"/>
                    <a:pt x="316" y="442"/>
                  </a:cubicBezTo>
                  <a:cubicBezTo>
                    <a:pt x="324" y="442"/>
                    <a:pt x="332" y="442"/>
                    <a:pt x="341" y="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AA0CCD2A-F77A-4116-94CE-B069817F1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100" y="3954463"/>
              <a:ext cx="1098550" cy="1068388"/>
            </a:xfrm>
            <a:custGeom>
              <a:avLst/>
              <a:gdLst>
                <a:gd name="T0" fmla="*/ 339 w 383"/>
                <a:gd name="T1" fmla="*/ 372 h 372"/>
                <a:gd name="T2" fmla="*/ 311 w 383"/>
                <a:gd name="T3" fmla="*/ 372 h 372"/>
                <a:gd name="T4" fmla="*/ 308 w 383"/>
                <a:gd name="T5" fmla="*/ 367 h 372"/>
                <a:gd name="T6" fmla="*/ 309 w 383"/>
                <a:gd name="T7" fmla="*/ 308 h 372"/>
                <a:gd name="T8" fmla="*/ 308 w 383"/>
                <a:gd name="T9" fmla="*/ 115 h 372"/>
                <a:gd name="T10" fmla="*/ 308 w 383"/>
                <a:gd name="T11" fmla="*/ 111 h 372"/>
                <a:gd name="T12" fmla="*/ 76 w 383"/>
                <a:gd name="T13" fmla="*/ 111 h 372"/>
                <a:gd name="T14" fmla="*/ 76 w 383"/>
                <a:gd name="T15" fmla="*/ 372 h 372"/>
                <a:gd name="T16" fmla="*/ 46 w 383"/>
                <a:gd name="T17" fmla="*/ 372 h 372"/>
                <a:gd name="T18" fmla="*/ 46 w 383"/>
                <a:gd name="T19" fmla="*/ 100 h 372"/>
                <a:gd name="T20" fmla="*/ 18 w 383"/>
                <a:gd name="T21" fmla="*/ 100 h 372"/>
                <a:gd name="T22" fmla="*/ 14 w 383"/>
                <a:gd name="T23" fmla="*/ 100 h 372"/>
                <a:gd name="T24" fmla="*/ 2 w 383"/>
                <a:gd name="T25" fmla="*/ 82 h 372"/>
                <a:gd name="T26" fmla="*/ 11 w 383"/>
                <a:gd name="T27" fmla="*/ 76 h 372"/>
                <a:gd name="T28" fmla="*/ 47 w 383"/>
                <a:gd name="T29" fmla="*/ 76 h 372"/>
                <a:gd name="T30" fmla="*/ 103 w 383"/>
                <a:gd name="T31" fmla="*/ 76 h 372"/>
                <a:gd name="T32" fmla="*/ 158 w 383"/>
                <a:gd name="T33" fmla="*/ 77 h 372"/>
                <a:gd name="T34" fmla="*/ 160 w 383"/>
                <a:gd name="T35" fmla="*/ 76 h 372"/>
                <a:gd name="T36" fmla="*/ 164 w 383"/>
                <a:gd name="T37" fmla="*/ 59 h 372"/>
                <a:gd name="T38" fmla="*/ 169 w 383"/>
                <a:gd name="T39" fmla="*/ 58 h 372"/>
                <a:gd name="T40" fmla="*/ 246 w 383"/>
                <a:gd name="T41" fmla="*/ 58 h 372"/>
                <a:gd name="T42" fmla="*/ 258 w 383"/>
                <a:gd name="T43" fmla="*/ 52 h 372"/>
                <a:gd name="T44" fmla="*/ 288 w 383"/>
                <a:gd name="T45" fmla="*/ 8 h 372"/>
                <a:gd name="T46" fmla="*/ 303 w 383"/>
                <a:gd name="T47" fmla="*/ 4 h 372"/>
                <a:gd name="T48" fmla="*/ 305 w 383"/>
                <a:gd name="T49" fmla="*/ 20 h 372"/>
                <a:gd name="T50" fmla="*/ 270 w 383"/>
                <a:gd name="T51" fmla="*/ 71 h 372"/>
                <a:gd name="T52" fmla="*/ 267 w 383"/>
                <a:gd name="T53" fmla="*/ 76 h 372"/>
                <a:gd name="T54" fmla="*/ 274 w 383"/>
                <a:gd name="T55" fmla="*/ 76 h 372"/>
                <a:gd name="T56" fmla="*/ 372 w 383"/>
                <a:gd name="T57" fmla="*/ 76 h 372"/>
                <a:gd name="T58" fmla="*/ 382 w 383"/>
                <a:gd name="T59" fmla="*/ 81 h 372"/>
                <a:gd name="T60" fmla="*/ 381 w 383"/>
                <a:gd name="T61" fmla="*/ 96 h 372"/>
                <a:gd name="T62" fmla="*/ 374 w 383"/>
                <a:gd name="T63" fmla="*/ 99 h 372"/>
                <a:gd name="T64" fmla="*/ 345 w 383"/>
                <a:gd name="T65" fmla="*/ 100 h 372"/>
                <a:gd name="T66" fmla="*/ 339 w 383"/>
                <a:gd name="T67" fmla="*/ 100 h 372"/>
                <a:gd name="T68" fmla="*/ 339 w 383"/>
                <a:gd name="T69" fmla="*/ 372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3" h="372">
                  <a:moveTo>
                    <a:pt x="339" y="372"/>
                  </a:moveTo>
                  <a:cubicBezTo>
                    <a:pt x="329" y="372"/>
                    <a:pt x="320" y="372"/>
                    <a:pt x="311" y="372"/>
                  </a:cubicBezTo>
                  <a:cubicBezTo>
                    <a:pt x="308" y="372"/>
                    <a:pt x="308" y="370"/>
                    <a:pt x="308" y="367"/>
                  </a:cubicBezTo>
                  <a:cubicBezTo>
                    <a:pt x="308" y="348"/>
                    <a:pt x="309" y="328"/>
                    <a:pt x="309" y="308"/>
                  </a:cubicBezTo>
                  <a:cubicBezTo>
                    <a:pt x="309" y="244"/>
                    <a:pt x="308" y="179"/>
                    <a:pt x="308" y="115"/>
                  </a:cubicBezTo>
                  <a:cubicBezTo>
                    <a:pt x="308" y="114"/>
                    <a:pt x="308" y="113"/>
                    <a:pt x="308" y="111"/>
                  </a:cubicBezTo>
                  <a:cubicBezTo>
                    <a:pt x="231" y="111"/>
                    <a:pt x="153" y="111"/>
                    <a:pt x="76" y="111"/>
                  </a:cubicBezTo>
                  <a:cubicBezTo>
                    <a:pt x="76" y="198"/>
                    <a:pt x="76" y="285"/>
                    <a:pt x="76" y="372"/>
                  </a:cubicBezTo>
                  <a:cubicBezTo>
                    <a:pt x="66" y="372"/>
                    <a:pt x="56" y="372"/>
                    <a:pt x="46" y="372"/>
                  </a:cubicBezTo>
                  <a:cubicBezTo>
                    <a:pt x="46" y="281"/>
                    <a:pt x="46" y="191"/>
                    <a:pt x="46" y="100"/>
                  </a:cubicBezTo>
                  <a:cubicBezTo>
                    <a:pt x="36" y="100"/>
                    <a:pt x="27" y="100"/>
                    <a:pt x="18" y="100"/>
                  </a:cubicBezTo>
                  <a:cubicBezTo>
                    <a:pt x="17" y="100"/>
                    <a:pt x="16" y="99"/>
                    <a:pt x="14" y="100"/>
                  </a:cubicBezTo>
                  <a:cubicBezTo>
                    <a:pt x="1" y="101"/>
                    <a:pt x="0" y="94"/>
                    <a:pt x="2" y="82"/>
                  </a:cubicBezTo>
                  <a:cubicBezTo>
                    <a:pt x="3" y="78"/>
                    <a:pt x="7" y="76"/>
                    <a:pt x="11" y="76"/>
                  </a:cubicBezTo>
                  <a:cubicBezTo>
                    <a:pt x="23" y="77"/>
                    <a:pt x="35" y="76"/>
                    <a:pt x="47" y="76"/>
                  </a:cubicBezTo>
                  <a:cubicBezTo>
                    <a:pt x="66" y="76"/>
                    <a:pt x="84" y="76"/>
                    <a:pt x="103" y="76"/>
                  </a:cubicBezTo>
                  <a:cubicBezTo>
                    <a:pt x="121" y="77"/>
                    <a:pt x="140" y="77"/>
                    <a:pt x="158" y="77"/>
                  </a:cubicBezTo>
                  <a:cubicBezTo>
                    <a:pt x="159" y="77"/>
                    <a:pt x="159" y="76"/>
                    <a:pt x="160" y="76"/>
                  </a:cubicBezTo>
                  <a:cubicBezTo>
                    <a:pt x="156" y="67"/>
                    <a:pt x="158" y="63"/>
                    <a:pt x="164" y="59"/>
                  </a:cubicBezTo>
                  <a:cubicBezTo>
                    <a:pt x="166" y="59"/>
                    <a:pt x="167" y="58"/>
                    <a:pt x="169" y="58"/>
                  </a:cubicBezTo>
                  <a:cubicBezTo>
                    <a:pt x="194" y="58"/>
                    <a:pt x="220" y="58"/>
                    <a:pt x="246" y="58"/>
                  </a:cubicBezTo>
                  <a:cubicBezTo>
                    <a:pt x="251" y="58"/>
                    <a:pt x="255" y="57"/>
                    <a:pt x="258" y="52"/>
                  </a:cubicBezTo>
                  <a:cubicBezTo>
                    <a:pt x="268" y="37"/>
                    <a:pt x="278" y="23"/>
                    <a:pt x="288" y="8"/>
                  </a:cubicBezTo>
                  <a:cubicBezTo>
                    <a:pt x="292" y="2"/>
                    <a:pt x="298" y="0"/>
                    <a:pt x="303" y="4"/>
                  </a:cubicBezTo>
                  <a:cubicBezTo>
                    <a:pt x="309" y="7"/>
                    <a:pt x="310" y="14"/>
                    <a:pt x="305" y="20"/>
                  </a:cubicBezTo>
                  <a:cubicBezTo>
                    <a:pt x="294" y="37"/>
                    <a:pt x="282" y="54"/>
                    <a:pt x="270" y="71"/>
                  </a:cubicBezTo>
                  <a:cubicBezTo>
                    <a:pt x="269" y="73"/>
                    <a:pt x="269" y="74"/>
                    <a:pt x="267" y="76"/>
                  </a:cubicBezTo>
                  <a:cubicBezTo>
                    <a:pt x="270" y="76"/>
                    <a:pt x="272" y="76"/>
                    <a:pt x="274" y="76"/>
                  </a:cubicBezTo>
                  <a:cubicBezTo>
                    <a:pt x="307" y="76"/>
                    <a:pt x="339" y="77"/>
                    <a:pt x="372" y="76"/>
                  </a:cubicBezTo>
                  <a:cubicBezTo>
                    <a:pt x="376" y="76"/>
                    <a:pt x="381" y="76"/>
                    <a:pt x="382" y="81"/>
                  </a:cubicBezTo>
                  <a:cubicBezTo>
                    <a:pt x="383" y="86"/>
                    <a:pt x="382" y="91"/>
                    <a:pt x="381" y="96"/>
                  </a:cubicBezTo>
                  <a:cubicBezTo>
                    <a:pt x="381" y="98"/>
                    <a:pt x="376" y="99"/>
                    <a:pt x="374" y="99"/>
                  </a:cubicBezTo>
                  <a:cubicBezTo>
                    <a:pt x="364" y="100"/>
                    <a:pt x="355" y="100"/>
                    <a:pt x="345" y="100"/>
                  </a:cubicBezTo>
                  <a:cubicBezTo>
                    <a:pt x="343" y="100"/>
                    <a:pt x="341" y="100"/>
                    <a:pt x="339" y="100"/>
                  </a:cubicBezTo>
                  <a:cubicBezTo>
                    <a:pt x="339" y="191"/>
                    <a:pt x="339" y="281"/>
                    <a:pt x="339" y="3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6E57E96A-DD7A-4518-84A2-3E87BA24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600" y="3292475"/>
              <a:ext cx="304800" cy="304800"/>
            </a:xfrm>
            <a:custGeom>
              <a:avLst/>
              <a:gdLst>
                <a:gd name="T0" fmla="*/ 53 w 106"/>
                <a:gd name="T1" fmla="*/ 106 h 106"/>
                <a:gd name="T2" fmla="*/ 0 w 106"/>
                <a:gd name="T3" fmla="*/ 53 h 106"/>
                <a:gd name="T4" fmla="*/ 54 w 106"/>
                <a:gd name="T5" fmla="*/ 0 h 106"/>
                <a:gd name="T6" fmla="*/ 106 w 106"/>
                <a:gd name="T7" fmla="*/ 53 h 106"/>
                <a:gd name="T8" fmla="*/ 53 w 106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53" y="106"/>
                  </a:moveTo>
                  <a:cubicBezTo>
                    <a:pt x="24" y="106"/>
                    <a:pt x="0" y="82"/>
                    <a:pt x="0" y="53"/>
                  </a:cubicBezTo>
                  <a:cubicBezTo>
                    <a:pt x="0" y="24"/>
                    <a:pt x="24" y="0"/>
                    <a:pt x="54" y="0"/>
                  </a:cubicBezTo>
                  <a:cubicBezTo>
                    <a:pt x="82" y="0"/>
                    <a:pt x="106" y="24"/>
                    <a:pt x="106" y="53"/>
                  </a:cubicBezTo>
                  <a:cubicBezTo>
                    <a:pt x="106" y="83"/>
                    <a:pt x="83" y="106"/>
                    <a:pt x="53" y="1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upo 42">
            <a:extLst>
              <a:ext uri="{FF2B5EF4-FFF2-40B4-BE49-F238E27FC236}">
                <a16:creationId xmlns:a16="http://schemas.microsoft.com/office/drawing/2014/main" id="{E38F70CC-9B9D-4466-8BDE-DBDB988D39C6}"/>
              </a:ext>
            </a:extLst>
          </p:cNvPr>
          <p:cNvGrpSpPr/>
          <p:nvPr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rgbClr val="227DBD"/>
          </a:solidFill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4E5FB0E-3C0C-462D-8E87-1BE16744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5" name="Freeform 6">
              <a:extLst>
                <a:ext uri="{FF2B5EF4-FFF2-40B4-BE49-F238E27FC236}">
                  <a16:creationId xmlns:a16="http://schemas.microsoft.com/office/drawing/2014/main" id="{27DD9982-054E-46A3-8E53-90D0654C5C4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upo 45">
            <a:extLst>
              <a:ext uri="{FF2B5EF4-FFF2-40B4-BE49-F238E27FC236}">
                <a16:creationId xmlns:a16="http://schemas.microsoft.com/office/drawing/2014/main" id="{4D63D3BE-1422-4711-A4C3-B1D1256B76D9}"/>
              </a:ext>
            </a:extLst>
          </p:cNvPr>
          <p:cNvGrpSpPr/>
          <p:nvPr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rgbClr val="227DBD"/>
          </a:solidFill>
        </p:grpSpPr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CEACDA8C-89D0-4BFA-85EE-6B10F117E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8BC21911-644A-4CFC-9ABB-0FD404BA51A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cxnSp>
        <p:nvCxnSpPr>
          <p:cNvPr id="51" name="Conector recto de flecha 50">
            <a:extLst>
              <a:ext uri="{FF2B5EF4-FFF2-40B4-BE49-F238E27FC236}">
                <a16:creationId xmlns:a16="http://schemas.microsoft.com/office/drawing/2014/main" id="{4BCAD36C-4277-4E54-BE34-E079138354EA}"/>
              </a:ext>
            </a:extLst>
          </p:cNvPr>
          <p:cNvCxnSpPr/>
          <p:nvPr/>
        </p:nvCxnSpPr>
        <p:spPr>
          <a:xfrm flipH="1">
            <a:off x="4211960" y="1902014"/>
            <a:ext cx="1728192" cy="1099546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Conector recto de flecha 52">
            <a:extLst>
              <a:ext uri="{FF2B5EF4-FFF2-40B4-BE49-F238E27FC236}">
                <a16:creationId xmlns:a16="http://schemas.microsoft.com/office/drawing/2014/main" id="{C38DF511-4F1A-4FBF-ACE5-BFA84BD1F5AA}"/>
              </a:ext>
            </a:extLst>
          </p:cNvPr>
          <p:cNvCxnSpPr/>
          <p:nvPr/>
        </p:nvCxnSpPr>
        <p:spPr>
          <a:xfrm>
            <a:off x="3239280" y="1869725"/>
            <a:ext cx="2105876" cy="2064660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ector recto de flecha 54">
            <a:extLst>
              <a:ext uri="{FF2B5EF4-FFF2-40B4-BE49-F238E27FC236}">
                <a16:creationId xmlns:a16="http://schemas.microsoft.com/office/drawing/2014/main" id="{C011430C-659F-4FCA-A43D-41F6CF9A68D0}"/>
              </a:ext>
            </a:extLst>
          </p:cNvPr>
          <p:cNvCxnSpPr/>
          <p:nvPr/>
        </p:nvCxnSpPr>
        <p:spPr>
          <a:xfrm>
            <a:off x="3239280" y="3101665"/>
            <a:ext cx="288032" cy="207578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ector recto de flecha 56">
            <a:extLst>
              <a:ext uri="{FF2B5EF4-FFF2-40B4-BE49-F238E27FC236}">
                <a16:creationId xmlns:a16="http://schemas.microsoft.com/office/drawing/2014/main" id="{0B6A039E-D7F0-4AD2-BF54-7A3B8C9C8B80}"/>
              </a:ext>
            </a:extLst>
          </p:cNvPr>
          <p:cNvCxnSpPr/>
          <p:nvPr/>
        </p:nvCxnSpPr>
        <p:spPr>
          <a:xfrm>
            <a:off x="3295103" y="4226328"/>
            <a:ext cx="667297" cy="90878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Conector recto de flecha 58">
            <a:extLst>
              <a:ext uri="{FF2B5EF4-FFF2-40B4-BE49-F238E27FC236}">
                <a16:creationId xmlns:a16="http://schemas.microsoft.com/office/drawing/2014/main" id="{507FE997-94B7-4420-B514-3E8729C54129}"/>
              </a:ext>
            </a:extLst>
          </p:cNvPr>
          <p:cNvCxnSpPr/>
          <p:nvPr/>
        </p:nvCxnSpPr>
        <p:spPr>
          <a:xfrm flipH="1">
            <a:off x="5754614" y="3001560"/>
            <a:ext cx="127430" cy="1031402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Conector recto de flecha 60">
            <a:extLst>
              <a:ext uri="{FF2B5EF4-FFF2-40B4-BE49-F238E27FC236}">
                <a16:creationId xmlns:a16="http://schemas.microsoft.com/office/drawing/2014/main" id="{905241ED-7253-433C-B61F-0A63BD456D12}"/>
              </a:ext>
            </a:extLst>
          </p:cNvPr>
          <p:cNvCxnSpPr/>
          <p:nvPr/>
        </p:nvCxnSpPr>
        <p:spPr>
          <a:xfrm flipH="1">
            <a:off x="5835650" y="4488657"/>
            <a:ext cx="248517" cy="152882"/>
          </a:xfrm>
          <a:prstGeom prst="straightConnector1">
            <a:avLst/>
          </a:prstGeom>
          <a:ln>
            <a:solidFill>
              <a:srgbClr val="227DBD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77873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نمودار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3523054998"/>
              </p:ext>
            </p:extLst>
          </p:nvPr>
        </p:nvGraphicFramePr>
        <p:xfrm>
          <a:off x="395536" y="2558318"/>
          <a:ext cx="8352928" cy="7358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94194" y="2724839"/>
            <a:ext cx="7819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25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193176" y="2724839"/>
            <a:ext cx="7819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30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940666" y="2724839"/>
            <a:ext cx="7819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15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21500" y="2724839"/>
            <a:ext cx="7819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35</a:t>
            </a:r>
            <a:r>
              <a:rPr lang="en-US" altLang="ko-KR" sz="1600" b="1" dirty="0">
                <a:solidFill>
                  <a:schemeClr val="bg1"/>
                </a:solidFill>
                <a:cs typeface="B Nazanin" panose="00000700000000000000" pitchFamily="2" charset="-78"/>
              </a:rPr>
              <a:t>%</a:t>
            </a:r>
            <a:endParaRPr lang="ko-KR" altLang="en-US" sz="16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467003" y="1966554"/>
            <a:ext cx="62692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437400" y="4033976"/>
            <a:ext cx="62692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Rectangle 9"/>
          <p:cNvSpPr/>
          <p:nvPr/>
        </p:nvSpPr>
        <p:spPr>
          <a:xfrm>
            <a:off x="1271338" y="3346779"/>
            <a:ext cx="332123" cy="31089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Oval 21"/>
          <p:cNvSpPr>
            <a:spLocks noChangeAspect="1"/>
          </p:cNvSpPr>
          <p:nvPr/>
        </p:nvSpPr>
        <p:spPr>
          <a:xfrm>
            <a:off x="7063606" y="3352126"/>
            <a:ext cx="297715" cy="3002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16"/>
          <p:cNvSpPr/>
          <p:nvPr/>
        </p:nvSpPr>
        <p:spPr>
          <a:xfrm rot="1795255">
            <a:off x="5224785" y="3308635"/>
            <a:ext cx="215964" cy="38718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ounded Rectangle 7"/>
          <p:cNvSpPr/>
          <p:nvPr/>
        </p:nvSpPr>
        <p:spPr>
          <a:xfrm>
            <a:off x="3395929" y="3347548"/>
            <a:ext cx="358474" cy="3093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82679" y="1383909"/>
            <a:ext cx="557864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044837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3"/>
          <p:cNvSpPr txBox="1">
            <a:spLocks/>
          </p:cNvSpPr>
          <p:nvPr/>
        </p:nvSpPr>
        <p:spPr>
          <a:xfrm>
            <a:off x="3003061" y="1329864"/>
            <a:ext cx="3096344" cy="1569281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ساده طراحی شده است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03061" y="2975922"/>
            <a:ext cx="3096344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014951" y="1068422"/>
            <a:ext cx="3082297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accent1"/>
                </a:solidFill>
                <a:cs typeface="B Nazanin" panose="00000700000000000000" pitchFamily="2" charset="-78"/>
              </a:rPr>
              <a:t>ارائه طراحی شده است</a:t>
            </a:r>
            <a:endParaRPr lang="en-US" altLang="ko-KR" sz="12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" name="Grupo 8">
            <a:extLst>
              <a:ext uri="{FF2B5EF4-FFF2-40B4-BE49-F238E27FC236}">
                <a16:creationId xmlns:a16="http://schemas.microsoft.com/office/drawing/2014/main" id="{798FD6A0-C16E-4DE7-BAA4-4C5D11D65EA5}"/>
              </a:ext>
            </a:extLst>
          </p:cNvPr>
          <p:cNvGrpSpPr/>
          <p:nvPr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rgbClr val="85D8DE"/>
          </a:solidFill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F173C8B-1B6B-4F80-BBBD-8051DE1F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CE7DA71-4E8B-4FA8-8B3D-8A755EBB5F1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2" name="Grupo 11">
            <a:extLst>
              <a:ext uri="{FF2B5EF4-FFF2-40B4-BE49-F238E27FC236}">
                <a16:creationId xmlns:a16="http://schemas.microsoft.com/office/drawing/2014/main" id="{BE5B5907-E71F-4756-A22E-93CA111B3809}"/>
              </a:ext>
            </a:extLst>
          </p:cNvPr>
          <p:cNvGrpSpPr/>
          <p:nvPr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rgbClr val="85D8DE"/>
          </a:solidFill>
        </p:grpSpPr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A40C4C9E-CF19-4E2A-8B75-D04A98AB2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C11B59BA-B74C-460B-9D75-1E58DAD79D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pic>
        <p:nvPicPr>
          <p:cNvPr id="13314" name="Picture 2" descr="hombre de pie junto a la pared y la mesa]">
            <a:extLst>
              <a:ext uri="{FF2B5EF4-FFF2-40B4-BE49-F238E27FC236}">
                <a16:creationId xmlns:a16="http://schemas.microsoft.com/office/drawing/2014/main" id="{D1A2E7C6-D380-4A93-BAF8-A3C6131640C7}"/>
              </a:ext>
            </a:extLst>
          </p:cNvPr>
          <p:cNvPicPr>
            <a:picLocks noGrp="1" noChangeAspect="1" noChangeArrowheads="1"/>
          </p:cNvPicPr>
          <p:nvPr>
            <p:ph type="pic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dos sillas con ruedas de cuero azul">
            <a:extLst>
              <a:ext uri="{FF2B5EF4-FFF2-40B4-BE49-F238E27FC236}">
                <a16:creationId xmlns:a16="http://schemas.microsoft.com/office/drawing/2014/main" id="{35F5F3A8-D17B-41AE-AC9A-CB86707AC3A3}"/>
              </a:ext>
            </a:extLst>
          </p:cNvPr>
          <p:cNvPicPr>
            <a:picLocks noGrp="1" noChangeAspect="1" noChangeArrowheads="1"/>
          </p:cNvPicPr>
          <p:nvPr>
            <p:ph type="pic" idx="1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46414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altLang="ko-KR" b="1" dirty="0">
                <a:cs typeface="B Nazanin" panose="00000700000000000000" pitchFamily="2" charset="-78"/>
              </a:rPr>
              <a:t>سبک ستون ها</a:t>
            </a:r>
            <a:endParaRPr lang="ko-KR" altLang="en-US" b="1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algn="r" rtl="1"/>
            <a:r>
              <a:rPr lang="fa-IR" altLang="ko-KR" b="1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b="1" dirty="0">
              <a:cs typeface="B Nazanin" panose="00000700000000000000" pitchFamily="2" charset="-78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29378" y="512778"/>
            <a:ext cx="697627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629378" y="1212894"/>
            <a:ext cx="4119086" cy="3088141"/>
            <a:chOff x="2227884" y="1330362"/>
            <a:chExt cx="2835932" cy="3088141"/>
          </a:xfrm>
        </p:grpSpPr>
        <p:sp>
          <p:nvSpPr>
            <p:cNvPr id="6" name="TextBox 5"/>
            <p:cNvSpPr txBox="1"/>
            <p:nvPr/>
          </p:nvSpPr>
          <p:spPr>
            <a:xfrm>
              <a:off x="2227884" y="2110179"/>
              <a:ext cx="2835932" cy="230832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227884" y="1330362"/>
              <a:ext cx="283593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upo 7">
            <a:extLst>
              <a:ext uri="{FF2B5EF4-FFF2-40B4-BE49-F238E27FC236}">
                <a16:creationId xmlns:a16="http://schemas.microsoft.com/office/drawing/2014/main" id="{9A7EEF21-D0C5-8170-126F-547CBA7D7381}"/>
              </a:ext>
            </a:extLst>
          </p:cNvPr>
          <p:cNvGrpSpPr/>
          <p:nvPr/>
        </p:nvGrpSpPr>
        <p:grpSpPr>
          <a:xfrm>
            <a:off x="1398587" y="1401763"/>
            <a:ext cx="2147888" cy="3598862"/>
            <a:chOff x="1398587" y="1401763"/>
            <a:chExt cx="2147888" cy="3598862"/>
          </a:xfrm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F3E9741A-ACF9-471A-BFD0-3DFA85FE4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1401763"/>
              <a:ext cx="1631950" cy="3598862"/>
            </a:xfrm>
            <a:custGeom>
              <a:avLst/>
              <a:gdLst>
                <a:gd name="T0" fmla="*/ 44 w 316"/>
                <a:gd name="T1" fmla="*/ 378 h 699"/>
                <a:gd name="T2" fmla="*/ 11 w 316"/>
                <a:gd name="T3" fmla="*/ 336 h 699"/>
                <a:gd name="T4" fmla="*/ 48 w 316"/>
                <a:gd name="T5" fmla="*/ 154 h 699"/>
                <a:gd name="T6" fmla="*/ 138 w 316"/>
                <a:gd name="T7" fmla="*/ 125 h 699"/>
                <a:gd name="T8" fmla="*/ 138 w 316"/>
                <a:gd name="T9" fmla="*/ 103 h 699"/>
                <a:gd name="T10" fmla="*/ 88 w 316"/>
                <a:gd name="T11" fmla="*/ 72 h 699"/>
                <a:gd name="T12" fmla="*/ 115 w 316"/>
                <a:gd name="T13" fmla="*/ 1 h 699"/>
                <a:gd name="T14" fmla="*/ 188 w 316"/>
                <a:gd name="T15" fmla="*/ 0 h 699"/>
                <a:gd name="T16" fmla="*/ 229 w 316"/>
                <a:gd name="T17" fmla="*/ 33 h 699"/>
                <a:gd name="T18" fmla="*/ 196 w 316"/>
                <a:gd name="T19" fmla="*/ 103 h 699"/>
                <a:gd name="T20" fmla="*/ 168 w 316"/>
                <a:gd name="T21" fmla="*/ 115 h 699"/>
                <a:gd name="T22" fmla="*/ 234 w 316"/>
                <a:gd name="T23" fmla="*/ 125 h 699"/>
                <a:gd name="T24" fmla="*/ 304 w 316"/>
                <a:gd name="T25" fmla="*/ 335 h 699"/>
                <a:gd name="T26" fmla="*/ 179 w 316"/>
                <a:gd name="T27" fmla="*/ 378 h 699"/>
                <a:gd name="T28" fmla="*/ 178 w 316"/>
                <a:gd name="T29" fmla="*/ 394 h 699"/>
                <a:gd name="T30" fmla="*/ 302 w 316"/>
                <a:gd name="T31" fmla="*/ 424 h 699"/>
                <a:gd name="T32" fmla="*/ 216 w 316"/>
                <a:gd name="T33" fmla="*/ 488 h 699"/>
                <a:gd name="T34" fmla="*/ 191 w 316"/>
                <a:gd name="T35" fmla="*/ 495 h 699"/>
                <a:gd name="T36" fmla="*/ 182 w 316"/>
                <a:gd name="T37" fmla="*/ 521 h 699"/>
                <a:gd name="T38" fmla="*/ 168 w 316"/>
                <a:gd name="T39" fmla="*/ 538 h 699"/>
                <a:gd name="T40" fmla="*/ 178 w 316"/>
                <a:gd name="T41" fmla="*/ 584 h 699"/>
                <a:gd name="T42" fmla="*/ 307 w 316"/>
                <a:gd name="T43" fmla="*/ 620 h 699"/>
                <a:gd name="T44" fmla="*/ 310 w 316"/>
                <a:gd name="T45" fmla="*/ 645 h 699"/>
                <a:gd name="T46" fmla="*/ 291 w 316"/>
                <a:gd name="T47" fmla="*/ 629 h 699"/>
                <a:gd name="T48" fmla="*/ 289 w 316"/>
                <a:gd name="T49" fmla="*/ 616 h 699"/>
                <a:gd name="T50" fmla="*/ 186 w 316"/>
                <a:gd name="T51" fmla="*/ 608 h 699"/>
                <a:gd name="T52" fmla="*/ 184 w 316"/>
                <a:gd name="T53" fmla="*/ 614 h 699"/>
                <a:gd name="T54" fmla="*/ 225 w 316"/>
                <a:gd name="T55" fmla="*/ 661 h 699"/>
                <a:gd name="T56" fmla="*/ 229 w 316"/>
                <a:gd name="T57" fmla="*/ 694 h 699"/>
                <a:gd name="T58" fmla="*/ 208 w 316"/>
                <a:gd name="T59" fmla="*/ 672 h 699"/>
                <a:gd name="T60" fmla="*/ 180 w 316"/>
                <a:gd name="T61" fmla="*/ 625 h 699"/>
                <a:gd name="T62" fmla="*/ 152 w 316"/>
                <a:gd name="T63" fmla="*/ 609 h 699"/>
                <a:gd name="T64" fmla="*/ 104 w 316"/>
                <a:gd name="T65" fmla="*/ 660 h 699"/>
                <a:gd name="T66" fmla="*/ 107 w 316"/>
                <a:gd name="T67" fmla="*/ 694 h 699"/>
                <a:gd name="T68" fmla="*/ 86 w 316"/>
                <a:gd name="T69" fmla="*/ 673 h 699"/>
                <a:gd name="T70" fmla="*/ 96 w 316"/>
                <a:gd name="T71" fmla="*/ 646 h 699"/>
                <a:gd name="T72" fmla="*/ 136 w 316"/>
                <a:gd name="T73" fmla="*/ 609 h 699"/>
                <a:gd name="T74" fmla="*/ 29 w 316"/>
                <a:gd name="T75" fmla="*/ 616 h 699"/>
                <a:gd name="T76" fmla="*/ 25 w 316"/>
                <a:gd name="T77" fmla="*/ 626 h 699"/>
                <a:gd name="T78" fmla="*/ 6 w 316"/>
                <a:gd name="T79" fmla="*/ 646 h 699"/>
                <a:gd name="T80" fmla="*/ 10 w 316"/>
                <a:gd name="T81" fmla="*/ 617 h 699"/>
                <a:gd name="T82" fmla="*/ 131 w 316"/>
                <a:gd name="T83" fmla="*/ 586 h 699"/>
                <a:gd name="T84" fmla="*/ 149 w 316"/>
                <a:gd name="T85" fmla="*/ 538 h 699"/>
                <a:gd name="T86" fmla="*/ 137 w 316"/>
                <a:gd name="T87" fmla="*/ 521 h 699"/>
                <a:gd name="T88" fmla="*/ 128 w 316"/>
                <a:gd name="T89" fmla="*/ 495 h 699"/>
                <a:gd name="T90" fmla="*/ 102 w 316"/>
                <a:gd name="T91" fmla="*/ 488 h 699"/>
                <a:gd name="T92" fmla="*/ 28 w 316"/>
                <a:gd name="T93" fmla="*/ 478 h 699"/>
                <a:gd name="T94" fmla="*/ 56 w 316"/>
                <a:gd name="T95" fmla="*/ 394 h 699"/>
                <a:gd name="T96" fmla="*/ 149 w 316"/>
                <a:gd name="T97" fmla="*/ 389 h 699"/>
                <a:gd name="T98" fmla="*/ 91 w 316"/>
                <a:gd name="T99" fmla="*/ 37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6" h="699">
                  <a:moveTo>
                    <a:pt x="91" y="378"/>
                  </a:moveTo>
                  <a:cubicBezTo>
                    <a:pt x="76" y="378"/>
                    <a:pt x="60" y="378"/>
                    <a:pt x="44" y="378"/>
                  </a:cubicBezTo>
                  <a:cubicBezTo>
                    <a:pt x="30" y="377"/>
                    <a:pt x="19" y="371"/>
                    <a:pt x="12" y="357"/>
                  </a:cubicBezTo>
                  <a:cubicBezTo>
                    <a:pt x="9" y="350"/>
                    <a:pt x="10" y="343"/>
                    <a:pt x="11" y="336"/>
                  </a:cubicBezTo>
                  <a:cubicBezTo>
                    <a:pt x="23" y="281"/>
                    <a:pt x="34" y="226"/>
                    <a:pt x="45" y="170"/>
                  </a:cubicBezTo>
                  <a:cubicBezTo>
                    <a:pt x="46" y="165"/>
                    <a:pt x="47" y="159"/>
                    <a:pt x="48" y="154"/>
                  </a:cubicBezTo>
                  <a:cubicBezTo>
                    <a:pt x="51" y="136"/>
                    <a:pt x="64" y="125"/>
                    <a:pt x="82" y="125"/>
                  </a:cubicBezTo>
                  <a:cubicBezTo>
                    <a:pt x="101" y="125"/>
                    <a:pt x="119" y="125"/>
                    <a:pt x="138" y="125"/>
                  </a:cubicBezTo>
                  <a:cubicBezTo>
                    <a:pt x="147" y="125"/>
                    <a:pt x="149" y="123"/>
                    <a:pt x="149" y="114"/>
                  </a:cubicBezTo>
                  <a:cubicBezTo>
                    <a:pt x="149" y="105"/>
                    <a:pt x="147" y="103"/>
                    <a:pt x="138" y="103"/>
                  </a:cubicBezTo>
                  <a:cubicBezTo>
                    <a:pt x="132" y="102"/>
                    <a:pt x="125" y="103"/>
                    <a:pt x="119" y="103"/>
                  </a:cubicBezTo>
                  <a:cubicBezTo>
                    <a:pt x="102" y="102"/>
                    <a:pt x="89" y="89"/>
                    <a:pt x="88" y="72"/>
                  </a:cubicBezTo>
                  <a:cubicBezTo>
                    <a:pt x="88" y="59"/>
                    <a:pt x="88" y="45"/>
                    <a:pt x="88" y="32"/>
                  </a:cubicBezTo>
                  <a:cubicBezTo>
                    <a:pt x="89" y="16"/>
                    <a:pt x="99" y="4"/>
                    <a:pt x="115" y="1"/>
                  </a:cubicBezTo>
                  <a:cubicBezTo>
                    <a:pt x="119" y="0"/>
                    <a:pt x="123" y="0"/>
                    <a:pt x="128" y="0"/>
                  </a:cubicBezTo>
                  <a:cubicBezTo>
                    <a:pt x="148" y="0"/>
                    <a:pt x="168" y="0"/>
                    <a:pt x="188" y="0"/>
                  </a:cubicBezTo>
                  <a:cubicBezTo>
                    <a:pt x="193" y="0"/>
                    <a:pt x="197" y="1"/>
                    <a:pt x="202" y="1"/>
                  </a:cubicBezTo>
                  <a:cubicBezTo>
                    <a:pt x="218" y="5"/>
                    <a:pt x="229" y="17"/>
                    <a:pt x="229" y="33"/>
                  </a:cubicBezTo>
                  <a:cubicBezTo>
                    <a:pt x="229" y="46"/>
                    <a:pt x="229" y="58"/>
                    <a:pt x="229" y="70"/>
                  </a:cubicBezTo>
                  <a:cubicBezTo>
                    <a:pt x="228" y="89"/>
                    <a:pt x="215" y="102"/>
                    <a:pt x="196" y="103"/>
                  </a:cubicBezTo>
                  <a:cubicBezTo>
                    <a:pt x="190" y="103"/>
                    <a:pt x="184" y="102"/>
                    <a:pt x="178" y="103"/>
                  </a:cubicBezTo>
                  <a:cubicBezTo>
                    <a:pt x="170" y="103"/>
                    <a:pt x="168" y="105"/>
                    <a:pt x="168" y="115"/>
                  </a:cubicBezTo>
                  <a:cubicBezTo>
                    <a:pt x="168" y="121"/>
                    <a:pt x="170" y="125"/>
                    <a:pt x="177" y="125"/>
                  </a:cubicBezTo>
                  <a:cubicBezTo>
                    <a:pt x="196" y="125"/>
                    <a:pt x="215" y="125"/>
                    <a:pt x="234" y="125"/>
                  </a:cubicBezTo>
                  <a:cubicBezTo>
                    <a:pt x="251" y="125"/>
                    <a:pt x="264" y="135"/>
                    <a:pt x="267" y="152"/>
                  </a:cubicBezTo>
                  <a:cubicBezTo>
                    <a:pt x="280" y="213"/>
                    <a:pt x="291" y="274"/>
                    <a:pt x="304" y="335"/>
                  </a:cubicBezTo>
                  <a:cubicBezTo>
                    <a:pt x="309" y="357"/>
                    <a:pt x="296" y="378"/>
                    <a:pt x="270" y="378"/>
                  </a:cubicBezTo>
                  <a:cubicBezTo>
                    <a:pt x="239" y="378"/>
                    <a:pt x="209" y="378"/>
                    <a:pt x="179" y="378"/>
                  </a:cubicBezTo>
                  <a:cubicBezTo>
                    <a:pt x="174" y="378"/>
                    <a:pt x="170" y="377"/>
                    <a:pt x="169" y="384"/>
                  </a:cubicBezTo>
                  <a:cubicBezTo>
                    <a:pt x="167" y="391"/>
                    <a:pt x="170" y="394"/>
                    <a:pt x="178" y="394"/>
                  </a:cubicBezTo>
                  <a:cubicBezTo>
                    <a:pt x="204" y="394"/>
                    <a:pt x="231" y="394"/>
                    <a:pt x="258" y="394"/>
                  </a:cubicBezTo>
                  <a:cubicBezTo>
                    <a:pt x="279" y="394"/>
                    <a:pt x="296" y="406"/>
                    <a:pt x="302" y="424"/>
                  </a:cubicBezTo>
                  <a:cubicBezTo>
                    <a:pt x="314" y="455"/>
                    <a:pt x="293" y="486"/>
                    <a:pt x="259" y="488"/>
                  </a:cubicBezTo>
                  <a:cubicBezTo>
                    <a:pt x="244" y="488"/>
                    <a:pt x="230" y="488"/>
                    <a:pt x="216" y="488"/>
                  </a:cubicBezTo>
                  <a:cubicBezTo>
                    <a:pt x="211" y="488"/>
                    <a:pt x="206" y="488"/>
                    <a:pt x="203" y="493"/>
                  </a:cubicBezTo>
                  <a:cubicBezTo>
                    <a:pt x="200" y="496"/>
                    <a:pt x="195" y="495"/>
                    <a:pt x="191" y="495"/>
                  </a:cubicBezTo>
                  <a:cubicBezTo>
                    <a:pt x="185" y="495"/>
                    <a:pt x="182" y="498"/>
                    <a:pt x="182" y="505"/>
                  </a:cubicBezTo>
                  <a:cubicBezTo>
                    <a:pt x="182" y="510"/>
                    <a:pt x="182" y="516"/>
                    <a:pt x="182" y="521"/>
                  </a:cubicBezTo>
                  <a:cubicBezTo>
                    <a:pt x="182" y="526"/>
                    <a:pt x="180" y="529"/>
                    <a:pt x="175" y="529"/>
                  </a:cubicBezTo>
                  <a:cubicBezTo>
                    <a:pt x="170" y="530"/>
                    <a:pt x="168" y="533"/>
                    <a:pt x="168" y="538"/>
                  </a:cubicBezTo>
                  <a:cubicBezTo>
                    <a:pt x="168" y="550"/>
                    <a:pt x="168" y="562"/>
                    <a:pt x="168" y="575"/>
                  </a:cubicBezTo>
                  <a:cubicBezTo>
                    <a:pt x="168" y="582"/>
                    <a:pt x="173" y="583"/>
                    <a:pt x="178" y="584"/>
                  </a:cubicBezTo>
                  <a:cubicBezTo>
                    <a:pt x="217" y="592"/>
                    <a:pt x="255" y="599"/>
                    <a:pt x="293" y="606"/>
                  </a:cubicBezTo>
                  <a:cubicBezTo>
                    <a:pt x="301" y="608"/>
                    <a:pt x="307" y="610"/>
                    <a:pt x="307" y="620"/>
                  </a:cubicBezTo>
                  <a:cubicBezTo>
                    <a:pt x="307" y="623"/>
                    <a:pt x="310" y="625"/>
                    <a:pt x="312" y="628"/>
                  </a:cubicBezTo>
                  <a:cubicBezTo>
                    <a:pt x="316" y="634"/>
                    <a:pt x="315" y="641"/>
                    <a:pt x="310" y="645"/>
                  </a:cubicBezTo>
                  <a:cubicBezTo>
                    <a:pt x="305" y="650"/>
                    <a:pt x="298" y="651"/>
                    <a:pt x="293" y="646"/>
                  </a:cubicBezTo>
                  <a:cubicBezTo>
                    <a:pt x="288" y="641"/>
                    <a:pt x="287" y="635"/>
                    <a:pt x="291" y="629"/>
                  </a:cubicBezTo>
                  <a:cubicBezTo>
                    <a:pt x="291" y="628"/>
                    <a:pt x="292" y="626"/>
                    <a:pt x="293" y="625"/>
                  </a:cubicBezTo>
                  <a:cubicBezTo>
                    <a:pt x="297" y="619"/>
                    <a:pt x="296" y="617"/>
                    <a:pt x="289" y="616"/>
                  </a:cubicBezTo>
                  <a:cubicBezTo>
                    <a:pt x="272" y="614"/>
                    <a:pt x="256" y="613"/>
                    <a:pt x="239" y="612"/>
                  </a:cubicBezTo>
                  <a:cubicBezTo>
                    <a:pt x="222" y="610"/>
                    <a:pt x="204" y="609"/>
                    <a:pt x="186" y="608"/>
                  </a:cubicBezTo>
                  <a:cubicBezTo>
                    <a:pt x="184" y="608"/>
                    <a:pt x="182" y="608"/>
                    <a:pt x="181" y="609"/>
                  </a:cubicBezTo>
                  <a:cubicBezTo>
                    <a:pt x="180" y="611"/>
                    <a:pt x="182" y="613"/>
                    <a:pt x="184" y="614"/>
                  </a:cubicBezTo>
                  <a:cubicBezTo>
                    <a:pt x="195" y="624"/>
                    <a:pt x="205" y="634"/>
                    <a:pt x="217" y="643"/>
                  </a:cubicBezTo>
                  <a:cubicBezTo>
                    <a:pt x="222" y="648"/>
                    <a:pt x="227" y="653"/>
                    <a:pt x="225" y="661"/>
                  </a:cubicBezTo>
                  <a:cubicBezTo>
                    <a:pt x="224" y="666"/>
                    <a:pt x="226" y="670"/>
                    <a:pt x="229" y="673"/>
                  </a:cubicBezTo>
                  <a:cubicBezTo>
                    <a:pt x="235" y="680"/>
                    <a:pt x="235" y="689"/>
                    <a:pt x="229" y="694"/>
                  </a:cubicBezTo>
                  <a:cubicBezTo>
                    <a:pt x="223" y="699"/>
                    <a:pt x="214" y="699"/>
                    <a:pt x="209" y="694"/>
                  </a:cubicBezTo>
                  <a:cubicBezTo>
                    <a:pt x="203" y="688"/>
                    <a:pt x="203" y="679"/>
                    <a:pt x="208" y="672"/>
                  </a:cubicBezTo>
                  <a:cubicBezTo>
                    <a:pt x="214" y="665"/>
                    <a:pt x="213" y="656"/>
                    <a:pt x="205" y="648"/>
                  </a:cubicBezTo>
                  <a:cubicBezTo>
                    <a:pt x="197" y="640"/>
                    <a:pt x="189" y="632"/>
                    <a:pt x="180" y="625"/>
                  </a:cubicBezTo>
                  <a:cubicBezTo>
                    <a:pt x="175" y="619"/>
                    <a:pt x="169" y="615"/>
                    <a:pt x="164" y="609"/>
                  </a:cubicBezTo>
                  <a:cubicBezTo>
                    <a:pt x="160" y="605"/>
                    <a:pt x="156" y="605"/>
                    <a:pt x="152" y="609"/>
                  </a:cubicBezTo>
                  <a:cubicBezTo>
                    <a:pt x="139" y="621"/>
                    <a:pt x="126" y="634"/>
                    <a:pt x="112" y="646"/>
                  </a:cubicBezTo>
                  <a:cubicBezTo>
                    <a:pt x="108" y="650"/>
                    <a:pt x="105" y="654"/>
                    <a:pt x="104" y="660"/>
                  </a:cubicBezTo>
                  <a:cubicBezTo>
                    <a:pt x="103" y="665"/>
                    <a:pt x="103" y="668"/>
                    <a:pt x="107" y="672"/>
                  </a:cubicBezTo>
                  <a:cubicBezTo>
                    <a:pt x="113" y="679"/>
                    <a:pt x="113" y="688"/>
                    <a:pt x="107" y="694"/>
                  </a:cubicBezTo>
                  <a:cubicBezTo>
                    <a:pt x="102" y="699"/>
                    <a:pt x="93" y="699"/>
                    <a:pt x="87" y="694"/>
                  </a:cubicBezTo>
                  <a:cubicBezTo>
                    <a:pt x="81" y="689"/>
                    <a:pt x="80" y="681"/>
                    <a:pt x="86" y="673"/>
                  </a:cubicBezTo>
                  <a:cubicBezTo>
                    <a:pt x="90" y="669"/>
                    <a:pt x="91" y="664"/>
                    <a:pt x="91" y="658"/>
                  </a:cubicBezTo>
                  <a:cubicBezTo>
                    <a:pt x="90" y="653"/>
                    <a:pt x="92" y="650"/>
                    <a:pt x="96" y="646"/>
                  </a:cubicBezTo>
                  <a:cubicBezTo>
                    <a:pt x="108" y="636"/>
                    <a:pt x="120" y="625"/>
                    <a:pt x="133" y="614"/>
                  </a:cubicBezTo>
                  <a:cubicBezTo>
                    <a:pt x="134" y="613"/>
                    <a:pt x="137" y="612"/>
                    <a:pt x="136" y="609"/>
                  </a:cubicBezTo>
                  <a:cubicBezTo>
                    <a:pt x="135" y="607"/>
                    <a:pt x="133" y="608"/>
                    <a:pt x="131" y="608"/>
                  </a:cubicBezTo>
                  <a:cubicBezTo>
                    <a:pt x="97" y="611"/>
                    <a:pt x="63" y="613"/>
                    <a:pt x="29" y="616"/>
                  </a:cubicBezTo>
                  <a:cubicBezTo>
                    <a:pt x="26" y="616"/>
                    <a:pt x="22" y="615"/>
                    <a:pt x="21" y="619"/>
                  </a:cubicBezTo>
                  <a:cubicBezTo>
                    <a:pt x="19" y="622"/>
                    <a:pt x="23" y="624"/>
                    <a:pt x="25" y="626"/>
                  </a:cubicBezTo>
                  <a:cubicBezTo>
                    <a:pt x="29" y="633"/>
                    <a:pt x="29" y="640"/>
                    <a:pt x="24" y="645"/>
                  </a:cubicBezTo>
                  <a:cubicBezTo>
                    <a:pt x="19" y="650"/>
                    <a:pt x="11" y="651"/>
                    <a:pt x="6" y="646"/>
                  </a:cubicBezTo>
                  <a:cubicBezTo>
                    <a:pt x="1" y="641"/>
                    <a:pt x="0" y="633"/>
                    <a:pt x="6" y="626"/>
                  </a:cubicBezTo>
                  <a:cubicBezTo>
                    <a:pt x="8" y="623"/>
                    <a:pt x="10" y="620"/>
                    <a:pt x="10" y="617"/>
                  </a:cubicBezTo>
                  <a:cubicBezTo>
                    <a:pt x="11" y="611"/>
                    <a:pt x="14" y="608"/>
                    <a:pt x="20" y="607"/>
                  </a:cubicBezTo>
                  <a:cubicBezTo>
                    <a:pt x="57" y="600"/>
                    <a:pt x="94" y="593"/>
                    <a:pt x="131" y="586"/>
                  </a:cubicBezTo>
                  <a:cubicBezTo>
                    <a:pt x="149" y="582"/>
                    <a:pt x="149" y="583"/>
                    <a:pt x="149" y="564"/>
                  </a:cubicBezTo>
                  <a:cubicBezTo>
                    <a:pt x="149" y="555"/>
                    <a:pt x="149" y="546"/>
                    <a:pt x="149" y="538"/>
                  </a:cubicBezTo>
                  <a:cubicBezTo>
                    <a:pt x="149" y="534"/>
                    <a:pt x="148" y="530"/>
                    <a:pt x="143" y="529"/>
                  </a:cubicBezTo>
                  <a:cubicBezTo>
                    <a:pt x="138" y="529"/>
                    <a:pt x="137" y="525"/>
                    <a:pt x="137" y="521"/>
                  </a:cubicBezTo>
                  <a:cubicBezTo>
                    <a:pt x="137" y="516"/>
                    <a:pt x="137" y="510"/>
                    <a:pt x="137" y="505"/>
                  </a:cubicBezTo>
                  <a:cubicBezTo>
                    <a:pt x="137" y="498"/>
                    <a:pt x="134" y="495"/>
                    <a:pt x="128" y="495"/>
                  </a:cubicBezTo>
                  <a:cubicBezTo>
                    <a:pt x="121" y="495"/>
                    <a:pt x="115" y="496"/>
                    <a:pt x="111" y="490"/>
                  </a:cubicBezTo>
                  <a:cubicBezTo>
                    <a:pt x="109" y="487"/>
                    <a:pt x="105" y="488"/>
                    <a:pt x="102" y="488"/>
                  </a:cubicBezTo>
                  <a:cubicBezTo>
                    <a:pt x="88" y="488"/>
                    <a:pt x="74" y="488"/>
                    <a:pt x="59" y="488"/>
                  </a:cubicBezTo>
                  <a:cubicBezTo>
                    <a:pt x="48" y="488"/>
                    <a:pt x="37" y="485"/>
                    <a:pt x="28" y="478"/>
                  </a:cubicBezTo>
                  <a:cubicBezTo>
                    <a:pt x="12" y="465"/>
                    <a:pt x="6" y="445"/>
                    <a:pt x="13" y="426"/>
                  </a:cubicBezTo>
                  <a:cubicBezTo>
                    <a:pt x="18" y="407"/>
                    <a:pt x="36" y="395"/>
                    <a:pt x="56" y="394"/>
                  </a:cubicBezTo>
                  <a:cubicBezTo>
                    <a:pt x="84" y="394"/>
                    <a:pt x="111" y="394"/>
                    <a:pt x="139" y="394"/>
                  </a:cubicBezTo>
                  <a:cubicBezTo>
                    <a:pt x="143" y="394"/>
                    <a:pt x="147" y="394"/>
                    <a:pt x="149" y="389"/>
                  </a:cubicBezTo>
                  <a:cubicBezTo>
                    <a:pt x="150" y="382"/>
                    <a:pt x="147" y="378"/>
                    <a:pt x="140" y="378"/>
                  </a:cubicBezTo>
                  <a:cubicBezTo>
                    <a:pt x="124" y="378"/>
                    <a:pt x="108" y="378"/>
                    <a:pt x="91" y="378"/>
                  </a:cubicBezTo>
                  <a:cubicBezTo>
                    <a:pt x="91" y="378"/>
                    <a:pt x="91" y="378"/>
                    <a:pt x="91" y="37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B65855F1-2896-490B-9FF4-72310A19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587" y="3065463"/>
              <a:ext cx="268288" cy="833437"/>
            </a:xfrm>
            <a:custGeom>
              <a:avLst/>
              <a:gdLst>
                <a:gd name="T0" fmla="*/ 52 w 52"/>
                <a:gd name="T1" fmla="*/ 82 h 162"/>
                <a:gd name="T2" fmla="*/ 52 w 52"/>
                <a:gd name="T3" fmla="*/ 145 h 162"/>
                <a:gd name="T4" fmla="*/ 51 w 52"/>
                <a:gd name="T5" fmla="*/ 154 h 162"/>
                <a:gd name="T6" fmla="*/ 42 w 52"/>
                <a:gd name="T7" fmla="*/ 161 h 162"/>
                <a:gd name="T8" fmla="*/ 35 w 52"/>
                <a:gd name="T9" fmla="*/ 152 h 162"/>
                <a:gd name="T10" fmla="*/ 35 w 52"/>
                <a:gd name="T11" fmla="*/ 144 h 162"/>
                <a:gd name="T12" fmla="*/ 35 w 52"/>
                <a:gd name="T13" fmla="*/ 31 h 162"/>
                <a:gd name="T14" fmla="*/ 19 w 52"/>
                <a:gd name="T15" fmla="*/ 15 h 162"/>
                <a:gd name="T16" fmla="*/ 6 w 52"/>
                <a:gd name="T17" fmla="*/ 13 h 162"/>
                <a:gd name="T18" fmla="*/ 0 w 52"/>
                <a:gd name="T19" fmla="*/ 6 h 162"/>
                <a:gd name="T20" fmla="*/ 7 w 52"/>
                <a:gd name="T21" fmla="*/ 0 h 162"/>
                <a:gd name="T22" fmla="*/ 43 w 52"/>
                <a:gd name="T23" fmla="*/ 0 h 162"/>
                <a:gd name="T24" fmla="*/ 51 w 52"/>
                <a:gd name="T25" fmla="*/ 10 h 162"/>
                <a:gd name="T26" fmla="*/ 52 w 52"/>
                <a:gd name="T27" fmla="*/ 30 h 162"/>
                <a:gd name="T28" fmla="*/ 52 w 52"/>
                <a:gd name="T29" fmla="*/ 8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162">
                  <a:moveTo>
                    <a:pt x="52" y="82"/>
                  </a:moveTo>
                  <a:cubicBezTo>
                    <a:pt x="52" y="103"/>
                    <a:pt x="52" y="124"/>
                    <a:pt x="52" y="145"/>
                  </a:cubicBezTo>
                  <a:cubicBezTo>
                    <a:pt x="52" y="148"/>
                    <a:pt x="52" y="151"/>
                    <a:pt x="51" y="154"/>
                  </a:cubicBezTo>
                  <a:cubicBezTo>
                    <a:pt x="50" y="158"/>
                    <a:pt x="47" y="162"/>
                    <a:pt x="42" y="161"/>
                  </a:cubicBezTo>
                  <a:cubicBezTo>
                    <a:pt x="37" y="161"/>
                    <a:pt x="36" y="157"/>
                    <a:pt x="35" y="152"/>
                  </a:cubicBezTo>
                  <a:cubicBezTo>
                    <a:pt x="35" y="149"/>
                    <a:pt x="35" y="147"/>
                    <a:pt x="35" y="144"/>
                  </a:cubicBezTo>
                  <a:cubicBezTo>
                    <a:pt x="35" y="106"/>
                    <a:pt x="35" y="68"/>
                    <a:pt x="35" y="31"/>
                  </a:cubicBezTo>
                  <a:cubicBezTo>
                    <a:pt x="35" y="17"/>
                    <a:pt x="33" y="15"/>
                    <a:pt x="19" y="15"/>
                  </a:cubicBezTo>
                  <a:cubicBezTo>
                    <a:pt x="15" y="14"/>
                    <a:pt x="10" y="15"/>
                    <a:pt x="6" y="13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1" y="2"/>
                    <a:pt x="4" y="0"/>
                    <a:pt x="7" y="0"/>
                  </a:cubicBezTo>
                  <a:cubicBezTo>
                    <a:pt x="19" y="0"/>
                    <a:pt x="31" y="0"/>
                    <a:pt x="43" y="0"/>
                  </a:cubicBezTo>
                  <a:cubicBezTo>
                    <a:pt x="49" y="0"/>
                    <a:pt x="51" y="5"/>
                    <a:pt x="51" y="10"/>
                  </a:cubicBezTo>
                  <a:cubicBezTo>
                    <a:pt x="52" y="17"/>
                    <a:pt x="52" y="24"/>
                    <a:pt x="52" y="30"/>
                  </a:cubicBezTo>
                  <a:cubicBezTo>
                    <a:pt x="52" y="47"/>
                    <a:pt x="52" y="64"/>
                    <a:pt x="52" y="8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DAD09E45-5377-4B30-B411-28EB1A91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950" y="3065463"/>
              <a:ext cx="263525" cy="833437"/>
            </a:xfrm>
            <a:custGeom>
              <a:avLst/>
              <a:gdLst>
                <a:gd name="T0" fmla="*/ 1 w 51"/>
                <a:gd name="T1" fmla="*/ 80 h 162"/>
                <a:gd name="T2" fmla="*/ 1 w 51"/>
                <a:gd name="T3" fmla="*/ 17 h 162"/>
                <a:gd name="T4" fmla="*/ 17 w 51"/>
                <a:gd name="T5" fmla="*/ 0 h 162"/>
                <a:gd name="T6" fmla="*/ 42 w 51"/>
                <a:gd name="T7" fmla="*/ 0 h 162"/>
                <a:gd name="T8" fmla="*/ 50 w 51"/>
                <a:gd name="T9" fmla="*/ 6 h 162"/>
                <a:gd name="T10" fmla="*/ 42 w 51"/>
                <a:gd name="T11" fmla="*/ 14 h 162"/>
                <a:gd name="T12" fmla="*/ 28 w 51"/>
                <a:gd name="T13" fmla="*/ 15 h 162"/>
                <a:gd name="T14" fmla="*/ 17 w 51"/>
                <a:gd name="T15" fmla="*/ 25 h 162"/>
                <a:gd name="T16" fmla="*/ 17 w 51"/>
                <a:gd name="T17" fmla="*/ 35 h 162"/>
                <a:gd name="T18" fmla="*/ 17 w 51"/>
                <a:gd name="T19" fmla="*/ 147 h 162"/>
                <a:gd name="T20" fmla="*/ 9 w 51"/>
                <a:gd name="T21" fmla="*/ 161 h 162"/>
                <a:gd name="T22" fmla="*/ 1 w 51"/>
                <a:gd name="T23" fmla="*/ 147 h 162"/>
                <a:gd name="T24" fmla="*/ 1 w 51"/>
                <a:gd name="T25" fmla="*/ 8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62">
                  <a:moveTo>
                    <a:pt x="1" y="80"/>
                  </a:moveTo>
                  <a:cubicBezTo>
                    <a:pt x="1" y="59"/>
                    <a:pt x="1" y="38"/>
                    <a:pt x="1" y="17"/>
                  </a:cubicBezTo>
                  <a:cubicBezTo>
                    <a:pt x="1" y="1"/>
                    <a:pt x="2" y="0"/>
                    <a:pt x="17" y="0"/>
                  </a:cubicBezTo>
                  <a:cubicBezTo>
                    <a:pt x="25" y="0"/>
                    <a:pt x="34" y="0"/>
                    <a:pt x="42" y="0"/>
                  </a:cubicBezTo>
                  <a:cubicBezTo>
                    <a:pt x="46" y="0"/>
                    <a:pt x="50" y="1"/>
                    <a:pt x="50" y="6"/>
                  </a:cubicBezTo>
                  <a:cubicBezTo>
                    <a:pt x="51" y="11"/>
                    <a:pt x="47" y="13"/>
                    <a:pt x="42" y="14"/>
                  </a:cubicBezTo>
                  <a:cubicBezTo>
                    <a:pt x="38" y="15"/>
                    <a:pt x="33" y="15"/>
                    <a:pt x="28" y="15"/>
                  </a:cubicBezTo>
                  <a:cubicBezTo>
                    <a:pt x="21" y="15"/>
                    <a:pt x="18" y="18"/>
                    <a:pt x="17" y="25"/>
                  </a:cubicBezTo>
                  <a:cubicBezTo>
                    <a:pt x="17" y="28"/>
                    <a:pt x="17" y="31"/>
                    <a:pt x="17" y="35"/>
                  </a:cubicBezTo>
                  <a:cubicBezTo>
                    <a:pt x="17" y="72"/>
                    <a:pt x="17" y="109"/>
                    <a:pt x="17" y="147"/>
                  </a:cubicBezTo>
                  <a:cubicBezTo>
                    <a:pt x="17" y="153"/>
                    <a:pt x="18" y="160"/>
                    <a:pt x="9" y="161"/>
                  </a:cubicBezTo>
                  <a:cubicBezTo>
                    <a:pt x="3" y="162"/>
                    <a:pt x="1" y="157"/>
                    <a:pt x="1" y="147"/>
                  </a:cubicBezTo>
                  <a:cubicBezTo>
                    <a:pt x="0" y="124"/>
                    <a:pt x="1" y="102"/>
                    <a:pt x="1" y="8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051949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effectLst/>
        </p:spPr>
        <p:txBody>
          <a:bodyPr/>
          <a:lstStyle/>
          <a:p>
            <a:pPr algn="r" rtl="1"/>
            <a:r>
              <a:rPr lang="fa-IR" altLang="ko-KR" b="1" dirty="0">
                <a:cs typeface="B Nazanin" panose="00000700000000000000" pitchFamily="2" charset="-78"/>
              </a:rPr>
              <a:t>سبک ستون ها</a:t>
            </a:r>
            <a:endParaRPr lang="ko-KR" altLang="en-US" b="1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effectLst/>
        </p:spPr>
        <p:txBody>
          <a:bodyPr/>
          <a:lstStyle/>
          <a:p>
            <a:pPr lvl="0" algn="r" rtl="1"/>
            <a:r>
              <a:rPr lang="fa-IR" altLang="ko-KR" b="1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b="1" dirty="0"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629378" y="512778"/>
            <a:ext cx="697627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6804248" y="1212894"/>
            <a:ext cx="1811213" cy="3088141"/>
            <a:chOff x="2227884" y="1330362"/>
            <a:chExt cx="2835932" cy="3088141"/>
          </a:xfrm>
        </p:grpSpPr>
        <p:sp>
          <p:nvSpPr>
            <p:cNvPr id="14" name="TextBox 13"/>
            <p:cNvSpPr txBox="1"/>
            <p:nvPr/>
          </p:nvSpPr>
          <p:spPr>
            <a:xfrm>
              <a:off x="2227884" y="2110179"/>
              <a:ext cx="2835932" cy="230832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227884" y="1330362"/>
              <a:ext cx="2835932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6804248" y="512778"/>
            <a:ext cx="697627" cy="646331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36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4629378" y="1212894"/>
            <a:ext cx="1811213" cy="2995808"/>
            <a:chOff x="2227884" y="1330362"/>
            <a:chExt cx="2835932" cy="2995808"/>
          </a:xfrm>
        </p:grpSpPr>
        <p:sp>
          <p:nvSpPr>
            <p:cNvPr id="18" name="TextBox 17"/>
            <p:cNvSpPr txBox="1"/>
            <p:nvPr/>
          </p:nvSpPr>
          <p:spPr>
            <a:xfrm>
              <a:off x="2227884" y="2202512"/>
              <a:ext cx="2835932" cy="212365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  </a: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27884" y="1330362"/>
              <a:ext cx="2835932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1BF396E6-A1EA-EBFC-BB6F-4D4F774A711D}"/>
              </a:ext>
            </a:extLst>
          </p:cNvPr>
          <p:cNvGrpSpPr/>
          <p:nvPr/>
        </p:nvGrpSpPr>
        <p:grpSpPr>
          <a:xfrm>
            <a:off x="911226" y="1665288"/>
            <a:ext cx="2533649" cy="3095625"/>
            <a:chOff x="911226" y="1665288"/>
            <a:chExt cx="2533649" cy="3095625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27FB6EB9-064E-450C-8C5E-0ABE25D157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1226" y="2897188"/>
              <a:ext cx="2533649" cy="1863725"/>
            </a:xfrm>
            <a:custGeom>
              <a:avLst/>
              <a:gdLst>
                <a:gd name="T0" fmla="*/ 130 w 252"/>
                <a:gd name="T1" fmla="*/ 186 h 186"/>
                <a:gd name="T2" fmla="*/ 31 w 252"/>
                <a:gd name="T3" fmla="*/ 181 h 186"/>
                <a:gd name="T4" fmla="*/ 20 w 252"/>
                <a:gd name="T5" fmla="*/ 172 h 186"/>
                <a:gd name="T6" fmla="*/ 63 w 252"/>
                <a:gd name="T7" fmla="*/ 41 h 186"/>
                <a:gd name="T8" fmla="*/ 241 w 252"/>
                <a:gd name="T9" fmla="*/ 94 h 186"/>
                <a:gd name="T10" fmla="*/ 240 w 252"/>
                <a:gd name="T11" fmla="*/ 173 h 186"/>
                <a:gd name="T12" fmla="*/ 228 w 252"/>
                <a:gd name="T13" fmla="*/ 181 h 186"/>
                <a:gd name="T14" fmla="*/ 130 w 252"/>
                <a:gd name="T15" fmla="*/ 186 h 186"/>
                <a:gd name="T16" fmla="*/ 132 w 252"/>
                <a:gd name="T17" fmla="*/ 75 h 186"/>
                <a:gd name="T18" fmla="*/ 128 w 252"/>
                <a:gd name="T19" fmla="*/ 75 h 186"/>
                <a:gd name="T20" fmla="*/ 105 w 252"/>
                <a:gd name="T21" fmla="*/ 137 h 186"/>
                <a:gd name="T22" fmla="*/ 108 w 252"/>
                <a:gd name="T23" fmla="*/ 150 h 186"/>
                <a:gd name="T24" fmla="*/ 153 w 252"/>
                <a:gd name="T25" fmla="*/ 149 h 186"/>
                <a:gd name="T26" fmla="*/ 156 w 252"/>
                <a:gd name="T27" fmla="*/ 138 h 186"/>
                <a:gd name="T28" fmla="*/ 132 w 252"/>
                <a:gd name="T29" fmla="*/ 75 h 186"/>
                <a:gd name="T30" fmla="*/ 155 w 252"/>
                <a:gd name="T31" fmla="*/ 45 h 186"/>
                <a:gd name="T32" fmla="*/ 153 w 252"/>
                <a:gd name="T33" fmla="*/ 43 h 186"/>
                <a:gd name="T34" fmla="*/ 106 w 252"/>
                <a:gd name="T35" fmla="*/ 43 h 186"/>
                <a:gd name="T36" fmla="*/ 104 w 252"/>
                <a:gd name="T37" fmla="*/ 46 h 186"/>
                <a:gd name="T38" fmla="*/ 126 w 252"/>
                <a:gd name="T39" fmla="*/ 65 h 186"/>
                <a:gd name="T40" fmla="*/ 134 w 252"/>
                <a:gd name="T41" fmla="*/ 65 h 186"/>
                <a:gd name="T42" fmla="*/ 155 w 252"/>
                <a:gd name="T43" fmla="*/ 4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186">
                  <a:moveTo>
                    <a:pt x="130" y="186"/>
                  </a:moveTo>
                  <a:cubicBezTo>
                    <a:pt x="97" y="184"/>
                    <a:pt x="64" y="183"/>
                    <a:pt x="31" y="181"/>
                  </a:cubicBezTo>
                  <a:cubicBezTo>
                    <a:pt x="24" y="181"/>
                    <a:pt x="22" y="177"/>
                    <a:pt x="20" y="172"/>
                  </a:cubicBezTo>
                  <a:cubicBezTo>
                    <a:pt x="0" y="124"/>
                    <a:pt x="18" y="70"/>
                    <a:pt x="63" y="41"/>
                  </a:cubicBezTo>
                  <a:cubicBezTo>
                    <a:pt x="126" y="0"/>
                    <a:pt x="213" y="26"/>
                    <a:pt x="241" y="94"/>
                  </a:cubicBezTo>
                  <a:cubicBezTo>
                    <a:pt x="252" y="120"/>
                    <a:pt x="250" y="147"/>
                    <a:pt x="240" y="173"/>
                  </a:cubicBezTo>
                  <a:cubicBezTo>
                    <a:pt x="237" y="179"/>
                    <a:pt x="234" y="181"/>
                    <a:pt x="228" y="181"/>
                  </a:cubicBezTo>
                  <a:cubicBezTo>
                    <a:pt x="195" y="183"/>
                    <a:pt x="162" y="184"/>
                    <a:pt x="130" y="186"/>
                  </a:cubicBezTo>
                  <a:close/>
                  <a:moveTo>
                    <a:pt x="132" y="75"/>
                  </a:moveTo>
                  <a:cubicBezTo>
                    <a:pt x="131" y="75"/>
                    <a:pt x="129" y="75"/>
                    <a:pt x="128" y="75"/>
                  </a:cubicBezTo>
                  <a:cubicBezTo>
                    <a:pt x="120" y="96"/>
                    <a:pt x="112" y="116"/>
                    <a:pt x="105" y="137"/>
                  </a:cubicBezTo>
                  <a:cubicBezTo>
                    <a:pt x="104" y="140"/>
                    <a:pt x="106" y="146"/>
                    <a:pt x="108" y="150"/>
                  </a:cubicBezTo>
                  <a:cubicBezTo>
                    <a:pt x="127" y="173"/>
                    <a:pt x="135" y="172"/>
                    <a:pt x="153" y="149"/>
                  </a:cubicBezTo>
                  <a:cubicBezTo>
                    <a:pt x="155" y="146"/>
                    <a:pt x="157" y="141"/>
                    <a:pt x="156" y="138"/>
                  </a:cubicBezTo>
                  <a:cubicBezTo>
                    <a:pt x="148" y="117"/>
                    <a:pt x="140" y="96"/>
                    <a:pt x="132" y="75"/>
                  </a:cubicBezTo>
                  <a:close/>
                  <a:moveTo>
                    <a:pt x="155" y="45"/>
                  </a:moveTo>
                  <a:cubicBezTo>
                    <a:pt x="155" y="45"/>
                    <a:pt x="154" y="44"/>
                    <a:pt x="153" y="43"/>
                  </a:cubicBezTo>
                  <a:cubicBezTo>
                    <a:pt x="138" y="43"/>
                    <a:pt x="122" y="43"/>
                    <a:pt x="106" y="43"/>
                  </a:cubicBezTo>
                  <a:cubicBezTo>
                    <a:pt x="106" y="44"/>
                    <a:pt x="105" y="45"/>
                    <a:pt x="104" y="46"/>
                  </a:cubicBezTo>
                  <a:cubicBezTo>
                    <a:pt x="111" y="52"/>
                    <a:pt x="118" y="59"/>
                    <a:pt x="126" y="65"/>
                  </a:cubicBezTo>
                  <a:cubicBezTo>
                    <a:pt x="127" y="66"/>
                    <a:pt x="132" y="67"/>
                    <a:pt x="134" y="65"/>
                  </a:cubicBezTo>
                  <a:cubicBezTo>
                    <a:pt x="141" y="59"/>
                    <a:pt x="148" y="52"/>
                    <a:pt x="155" y="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FD199496-A613-49ED-B67D-99909B1B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750" y="1665288"/>
              <a:ext cx="1325562" cy="1312863"/>
            </a:xfrm>
            <a:custGeom>
              <a:avLst/>
              <a:gdLst>
                <a:gd name="T0" fmla="*/ 66 w 132"/>
                <a:gd name="T1" fmla="*/ 0 h 131"/>
                <a:gd name="T2" fmla="*/ 132 w 132"/>
                <a:gd name="T3" fmla="*/ 66 h 131"/>
                <a:gd name="T4" fmla="*/ 66 w 132"/>
                <a:gd name="T5" fmla="*/ 131 h 131"/>
                <a:gd name="T6" fmla="*/ 1 w 132"/>
                <a:gd name="T7" fmla="*/ 65 h 131"/>
                <a:gd name="T8" fmla="*/ 66 w 132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31">
                  <a:moveTo>
                    <a:pt x="66" y="0"/>
                  </a:moveTo>
                  <a:cubicBezTo>
                    <a:pt x="102" y="0"/>
                    <a:pt x="132" y="29"/>
                    <a:pt x="132" y="66"/>
                  </a:cubicBezTo>
                  <a:cubicBezTo>
                    <a:pt x="131" y="102"/>
                    <a:pt x="102" y="131"/>
                    <a:pt x="66" y="131"/>
                  </a:cubicBezTo>
                  <a:cubicBezTo>
                    <a:pt x="30" y="131"/>
                    <a:pt x="1" y="102"/>
                    <a:pt x="1" y="65"/>
                  </a:cubicBezTo>
                  <a:cubicBezTo>
                    <a:pt x="0" y="29"/>
                    <a:pt x="29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952674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00" name="Picture 8" descr="habitación con mampara de cristal y cortina blanca">
            <a:extLst>
              <a:ext uri="{FF2B5EF4-FFF2-40B4-BE49-F238E27FC236}">
                <a16:creationId xmlns:a16="http://schemas.microsoft.com/office/drawing/2014/main" id="{38E3A214-3762-4870-B323-66B6C118D9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0"/>
            <a:ext cx="913138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959884" y="3511104"/>
            <a:ext cx="3744416" cy="576063"/>
          </a:xfrm>
          <a:solidFill>
            <a:srgbClr val="85D8DE"/>
          </a:solidFill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متشکرم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959736" y="4087168"/>
            <a:ext cx="3744416" cy="288032"/>
          </a:xfrm>
        </p:spPr>
        <p:txBody>
          <a:bodyPr/>
          <a:lstStyle/>
          <a:p>
            <a:pPr lvl="0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9B263C7A-77B0-456E-986A-1C733A018E50}"/>
              </a:ext>
            </a:extLst>
          </p:cNvPr>
          <p:cNvGrpSpPr/>
          <p:nvPr/>
        </p:nvGrpSpPr>
        <p:grpSpPr>
          <a:xfrm>
            <a:off x="3734815" y="1295653"/>
            <a:ext cx="2137424" cy="1848908"/>
            <a:chOff x="6084888" y="2586038"/>
            <a:chExt cx="2822575" cy="2441575"/>
          </a:xfrm>
          <a:solidFill>
            <a:schemeClr val="bg1"/>
          </a:solidFill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CDF17C73-6BFF-428C-8178-3CCAE6BE1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4888" y="2586038"/>
              <a:ext cx="2822575" cy="2441575"/>
            </a:xfrm>
            <a:custGeom>
              <a:avLst/>
              <a:gdLst>
                <a:gd name="T0" fmla="*/ 1116 w 1191"/>
                <a:gd name="T1" fmla="*/ 1029 h 1029"/>
                <a:gd name="T2" fmla="*/ 1054 w 1191"/>
                <a:gd name="T3" fmla="*/ 1029 h 1029"/>
                <a:gd name="T4" fmla="*/ 1054 w 1191"/>
                <a:gd name="T5" fmla="*/ 526 h 1029"/>
                <a:gd name="T6" fmla="*/ 1047 w 1191"/>
                <a:gd name="T7" fmla="*/ 526 h 1029"/>
                <a:gd name="T8" fmla="*/ 1047 w 1191"/>
                <a:gd name="T9" fmla="*/ 713 h 1029"/>
                <a:gd name="T10" fmla="*/ 484 w 1191"/>
                <a:gd name="T11" fmla="*/ 713 h 1029"/>
                <a:gd name="T12" fmla="*/ 484 w 1191"/>
                <a:gd name="T13" fmla="*/ 526 h 1029"/>
                <a:gd name="T14" fmla="*/ 470 w 1191"/>
                <a:gd name="T15" fmla="*/ 526 h 1029"/>
                <a:gd name="T16" fmla="*/ 470 w 1191"/>
                <a:gd name="T17" fmla="*/ 1029 h 1029"/>
                <a:gd name="T18" fmla="*/ 408 w 1191"/>
                <a:gd name="T19" fmla="*/ 1029 h 1029"/>
                <a:gd name="T20" fmla="*/ 408 w 1191"/>
                <a:gd name="T21" fmla="*/ 1003 h 1029"/>
                <a:gd name="T22" fmla="*/ 142 w 1191"/>
                <a:gd name="T23" fmla="*/ 1003 h 1029"/>
                <a:gd name="T24" fmla="*/ 142 w 1191"/>
                <a:gd name="T25" fmla="*/ 1029 h 1029"/>
                <a:gd name="T26" fmla="*/ 80 w 1191"/>
                <a:gd name="T27" fmla="*/ 1029 h 1029"/>
                <a:gd name="T28" fmla="*/ 80 w 1191"/>
                <a:gd name="T29" fmla="*/ 526 h 1029"/>
                <a:gd name="T30" fmla="*/ 0 w 1191"/>
                <a:gd name="T31" fmla="*/ 526 h 1029"/>
                <a:gd name="T32" fmla="*/ 0 w 1191"/>
                <a:gd name="T33" fmla="*/ 464 h 1029"/>
                <a:gd name="T34" fmla="*/ 184 w 1191"/>
                <a:gd name="T35" fmla="*/ 464 h 1029"/>
                <a:gd name="T36" fmla="*/ 184 w 1191"/>
                <a:gd name="T37" fmla="*/ 298 h 1029"/>
                <a:gd name="T38" fmla="*/ 215 w 1191"/>
                <a:gd name="T39" fmla="*/ 298 h 1029"/>
                <a:gd name="T40" fmla="*/ 357 w 1191"/>
                <a:gd name="T41" fmla="*/ 298 h 1029"/>
                <a:gd name="T42" fmla="*/ 363 w 1191"/>
                <a:gd name="T43" fmla="*/ 304 h 1029"/>
                <a:gd name="T44" fmla="*/ 363 w 1191"/>
                <a:gd name="T45" fmla="*/ 458 h 1029"/>
                <a:gd name="T46" fmla="*/ 363 w 1191"/>
                <a:gd name="T47" fmla="*/ 464 h 1029"/>
                <a:gd name="T48" fmla="*/ 730 w 1191"/>
                <a:gd name="T49" fmla="*/ 464 h 1029"/>
                <a:gd name="T50" fmla="*/ 730 w 1191"/>
                <a:gd name="T51" fmla="*/ 391 h 1029"/>
                <a:gd name="T52" fmla="*/ 456 w 1191"/>
                <a:gd name="T53" fmla="*/ 391 h 1029"/>
                <a:gd name="T54" fmla="*/ 456 w 1191"/>
                <a:gd name="T55" fmla="*/ 0 h 1029"/>
                <a:gd name="T56" fmla="*/ 1067 w 1191"/>
                <a:gd name="T57" fmla="*/ 0 h 1029"/>
                <a:gd name="T58" fmla="*/ 1067 w 1191"/>
                <a:gd name="T59" fmla="*/ 391 h 1029"/>
                <a:gd name="T60" fmla="*/ 792 w 1191"/>
                <a:gd name="T61" fmla="*/ 391 h 1029"/>
                <a:gd name="T62" fmla="*/ 792 w 1191"/>
                <a:gd name="T63" fmla="*/ 464 h 1029"/>
                <a:gd name="T64" fmla="*/ 1191 w 1191"/>
                <a:gd name="T65" fmla="*/ 464 h 1029"/>
                <a:gd name="T66" fmla="*/ 1191 w 1191"/>
                <a:gd name="T67" fmla="*/ 525 h 1029"/>
                <a:gd name="T68" fmla="*/ 1116 w 1191"/>
                <a:gd name="T69" fmla="*/ 525 h 1029"/>
                <a:gd name="T70" fmla="*/ 1116 w 1191"/>
                <a:gd name="T71" fmla="*/ 1029 h 1029"/>
                <a:gd name="T72" fmla="*/ 518 w 1191"/>
                <a:gd name="T73" fmla="*/ 329 h 1029"/>
                <a:gd name="T74" fmla="*/ 1004 w 1191"/>
                <a:gd name="T75" fmla="*/ 329 h 1029"/>
                <a:gd name="T76" fmla="*/ 1004 w 1191"/>
                <a:gd name="T77" fmla="*/ 62 h 1029"/>
                <a:gd name="T78" fmla="*/ 518 w 1191"/>
                <a:gd name="T79" fmla="*/ 62 h 1029"/>
                <a:gd name="T80" fmla="*/ 518 w 1191"/>
                <a:gd name="T81" fmla="*/ 329 h 1029"/>
                <a:gd name="T82" fmla="*/ 407 w 1191"/>
                <a:gd name="T83" fmla="*/ 739 h 1029"/>
                <a:gd name="T84" fmla="*/ 142 w 1191"/>
                <a:gd name="T85" fmla="*/ 739 h 1029"/>
                <a:gd name="T86" fmla="*/ 142 w 1191"/>
                <a:gd name="T87" fmla="*/ 941 h 1029"/>
                <a:gd name="T88" fmla="*/ 407 w 1191"/>
                <a:gd name="T89" fmla="*/ 941 h 1029"/>
                <a:gd name="T90" fmla="*/ 407 w 1191"/>
                <a:gd name="T91" fmla="*/ 739 h 1029"/>
                <a:gd name="T92" fmla="*/ 142 w 1191"/>
                <a:gd name="T93" fmla="*/ 526 h 1029"/>
                <a:gd name="T94" fmla="*/ 142 w 1191"/>
                <a:gd name="T95" fmla="*/ 676 h 1029"/>
                <a:gd name="T96" fmla="*/ 407 w 1191"/>
                <a:gd name="T97" fmla="*/ 676 h 1029"/>
                <a:gd name="T98" fmla="*/ 407 w 1191"/>
                <a:gd name="T99" fmla="*/ 526 h 1029"/>
                <a:gd name="T100" fmla="*/ 142 w 1191"/>
                <a:gd name="T101" fmla="*/ 526 h 1029"/>
                <a:gd name="T102" fmla="*/ 546 w 1191"/>
                <a:gd name="T103" fmla="*/ 651 h 1029"/>
                <a:gd name="T104" fmla="*/ 985 w 1191"/>
                <a:gd name="T105" fmla="*/ 651 h 1029"/>
                <a:gd name="T106" fmla="*/ 985 w 1191"/>
                <a:gd name="T107" fmla="*/ 526 h 1029"/>
                <a:gd name="T108" fmla="*/ 546 w 1191"/>
                <a:gd name="T109" fmla="*/ 526 h 1029"/>
                <a:gd name="T110" fmla="*/ 546 w 1191"/>
                <a:gd name="T111" fmla="*/ 651 h 1029"/>
                <a:gd name="T112" fmla="*/ 247 w 1191"/>
                <a:gd name="T113" fmla="*/ 360 h 1029"/>
                <a:gd name="T114" fmla="*/ 247 w 1191"/>
                <a:gd name="T115" fmla="*/ 464 h 1029"/>
                <a:gd name="T116" fmla="*/ 302 w 1191"/>
                <a:gd name="T117" fmla="*/ 464 h 1029"/>
                <a:gd name="T118" fmla="*/ 302 w 1191"/>
                <a:gd name="T119" fmla="*/ 360 h 1029"/>
                <a:gd name="T120" fmla="*/ 247 w 1191"/>
                <a:gd name="T121" fmla="*/ 360 h 10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91" h="1029">
                  <a:moveTo>
                    <a:pt x="1116" y="1029"/>
                  </a:moveTo>
                  <a:cubicBezTo>
                    <a:pt x="1095" y="1029"/>
                    <a:pt x="1075" y="1029"/>
                    <a:pt x="1054" y="1029"/>
                  </a:cubicBezTo>
                  <a:cubicBezTo>
                    <a:pt x="1054" y="861"/>
                    <a:pt x="1054" y="694"/>
                    <a:pt x="1054" y="526"/>
                  </a:cubicBezTo>
                  <a:cubicBezTo>
                    <a:pt x="1052" y="526"/>
                    <a:pt x="1050" y="526"/>
                    <a:pt x="1047" y="526"/>
                  </a:cubicBezTo>
                  <a:cubicBezTo>
                    <a:pt x="1047" y="588"/>
                    <a:pt x="1047" y="650"/>
                    <a:pt x="1047" y="713"/>
                  </a:cubicBezTo>
                  <a:cubicBezTo>
                    <a:pt x="859" y="713"/>
                    <a:pt x="672" y="713"/>
                    <a:pt x="484" y="713"/>
                  </a:cubicBezTo>
                  <a:cubicBezTo>
                    <a:pt x="484" y="651"/>
                    <a:pt x="484" y="589"/>
                    <a:pt x="484" y="526"/>
                  </a:cubicBezTo>
                  <a:cubicBezTo>
                    <a:pt x="479" y="526"/>
                    <a:pt x="475" y="526"/>
                    <a:pt x="470" y="526"/>
                  </a:cubicBezTo>
                  <a:cubicBezTo>
                    <a:pt x="470" y="694"/>
                    <a:pt x="470" y="861"/>
                    <a:pt x="470" y="1029"/>
                  </a:cubicBezTo>
                  <a:cubicBezTo>
                    <a:pt x="449" y="1029"/>
                    <a:pt x="428" y="1029"/>
                    <a:pt x="408" y="1029"/>
                  </a:cubicBezTo>
                  <a:cubicBezTo>
                    <a:pt x="408" y="1021"/>
                    <a:pt x="408" y="1012"/>
                    <a:pt x="408" y="1003"/>
                  </a:cubicBezTo>
                  <a:cubicBezTo>
                    <a:pt x="319" y="1003"/>
                    <a:pt x="231" y="1003"/>
                    <a:pt x="142" y="1003"/>
                  </a:cubicBezTo>
                  <a:cubicBezTo>
                    <a:pt x="142" y="1012"/>
                    <a:pt x="142" y="1020"/>
                    <a:pt x="142" y="1029"/>
                  </a:cubicBezTo>
                  <a:cubicBezTo>
                    <a:pt x="121" y="1029"/>
                    <a:pt x="101" y="1029"/>
                    <a:pt x="80" y="1029"/>
                  </a:cubicBezTo>
                  <a:cubicBezTo>
                    <a:pt x="80" y="862"/>
                    <a:pt x="80" y="694"/>
                    <a:pt x="80" y="526"/>
                  </a:cubicBezTo>
                  <a:cubicBezTo>
                    <a:pt x="53" y="526"/>
                    <a:pt x="27" y="526"/>
                    <a:pt x="0" y="526"/>
                  </a:cubicBezTo>
                  <a:cubicBezTo>
                    <a:pt x="0" y="505"/>
                    <a:pt x="0" y="485"/>
                    <a:pt x="0" y="464"/>
                  </a:cubicBezTo>
                  <a:cubicBezTo>
                    <a:pt x="61" y="464"/>
                    <a:pt x="123" y="464"/>
                    <a:pt x="184" y="464"/>
                  </a:cubicBezTo>
                  <a:cubicBezTo>
                    <a:pt x="184" y="409"/>
                    <a:pt x="184" y="354"/>
                    <a:pt x="184" y="298"/>
                  </a:cubicBezTo>
                  <a:cubicBezTo>
                    <a:pt x="195" y="298"/>
                    <a:pt x="205" y="298"/>
                    <a:pt x="215" y="298"/>
                  </a:cubicBezTo>
                  <a:cubicBezTo>
                    <a:pt x="262" y="298"/>
                    <a:pt x="310" y="298"/>
                    <a:pt x="357" y="298"/>
                  </a:cubicBezTo>
                  <a:cubicBezTo>
                    <a:pt x="362" y="298"/>
                    <a:pt x="364" y="300"/>
                    <a:pt x="363" y="304"/>
                  </a:cubicBezTo>
                  <a:cubicBezTo>
                    <a:pt x="363" y="355"/>
                    <a:pt x="363" y="407"/>
                    <a:pt x="363" y="458"/>
                  </a:cubicBezTo>
                  <a:cubicBezTo>
                    <a:pt x="363" y="460"/>
                    <a:pt x="363" y="461"/>
                    <a:pt x="363" y="464"/>
                  </a:cubicBezTo>
                  <a:cubicBezTo>
                    <a:pt x="486" y="464"/>
                    <a:pt x="608" y="464"/>
                    <a:pt x="730" y="464"/>
                  </a:cubicBezTo>
                  <a:cubicBezTo>
                    <a:pt x="730" y="440"/>
                    <a:pt x="730" y="416"/>
                    <a:pt x="730" y="391"/>
                  </a:cubicBezTo>
                  <a:cubicBezTo>
                    <a:pt x="638" y="391"/>
                    <a:pt x="547" y="391"/>
                    <a:pt x="456" y="391"/>
                  </a:cubicBezTo>
                  <a:cubicBezTo>
                    <a:pt x="456" y="261"/>
                    <a:pt x="456" y="130"/>
                    <a:pt x="456" y="0"/>
                  </a:cubicBezTo>
                  <a:cubicBezTo>
                    <a:pt x="659" y="0"/>
                    <a:pt x="863" y="0"/>
                    <a:pt x="1067" y="0"/>
                  </a:cubicBezTo>
                  <a:cubicBezTo>
                    <a:pt x="1067" y="130"/>
                    <a:pt x="1067" y="260"/>
                    <a:pt x="1067" y="391"/>
                  </a:cubicBezTo>
                  <a:cubicBezTo>
                    <a:pt x="975" y="391"/>
                    <a:pt x="884" y="391"/>
                    <a:pt x="792" y="391"/>
                  </a:cubicBezTo>
                  <a:cubicBezTo>
                    <a:pt x="792" y="416"/>
                    <a:pt x="792" y="439"/>
                    <a:pt x="792" y="464"/>
                  </a:cubicBezTo>
                  <a:cubicBezTo>
                    <a:pt x="925" y="464"/>
                    <a:pt x="1058" y="464"/>
                    <a:pt x="1191" y="464"/>
                  </a:cubicBezTo>
                  <a:cubicBezTo>
                    <a:pt x="1191" y="484"/>
                    <a:pt x="1191" y="505"/>
                    <a:pt x="1191" y="525"/>
                  </a:cubicBezTo>
                  <a:cubicBezTo>
                    <a:pt x="1166" y="525"/>
                    <a:pt x="1141" y="525"/>
                    <a:pt x="1116" y="525"/>
                  </a:cubicBezTo>
                  <a:cubicBezTo>
                    <a:pt x="1116" y="693"/>
                    <a:pt x="1116" y="861"/>
                    <a:pt x="1116" y="1029"/>
                  </a:cubicBezTo>
                  <a:close/>
                  <a:moveTo>
                    <a:pt x="518" y="329"/>
                  </a:moveTo>
                  <a:cubicBezTo>
                    <a:pt x="680" y="329"/>
                    <a:pt x="842" y="329"/>
                    <a:pt x="1004" y="329"/>
                  </a:cubicBezTo>
                  <a:cubicBezTo>
                    <a:pt x="1004" y="239"/>
                    <a:pt x="1004" y="151"/>
                    <a:pt x="1004" y="62"/>
                  </a:cubicBezTo>
                  <a:cubicBezTo>
                    <a:pt x="842" y="62"/>
                    <a:pt x="680" y="62"/>
                    <a:pt x="518" y="62"/>
                  </a:cubicBezTo>
                  <a:cubicBezTo>
                    <a:pt x="518" y="151"/>
                    <a:pt x="518" y="239"/>
                    <a:pt x="518" y="329"/>
                  </a:cubicBezTo>
                  <a:close/>
                  <a:moveTo>
                    <a:pt x="407" y="739"/>
                  </a:moveTo>
                  <a:cubicBezTo>
                    <a:pt x="318" y="739"/>
                    <a:pt x="230" y="739"/>
                    <a:pt x="142" y="739"/>
                  </a:cubicBezTo>
                  <a:cubicBezTo>
                    <a:pt x="142" y="806"/>
                    <a:pt x="142" y="873"/>
                    <a:pt x="142" y="941"/>
                  </a:cubicBezTo>
                  <a:cubicBezTo>
                    <a:pt x="230" y="941"/>
                    <a:pt x="319" y="941"/>
                    <a:pt x="407" y="941"/>
                  </a:cubicBezTo>
                  <a:cubicBezTo>
                    <a:pt x="407" y="873"/>
                    <a:pt x="407" y="806"/>
                    <a:pt x="407" y="739"/>
                  </a:cubicBezTo>
                  <a:close/>
                  <a:moveTo>
                    <a:pt x="142" y="526"/>
                  </a:moveTo>
                  <a:cubicBezTo>
                    <a:pt x="142" y="576"/>
                    <a:pt x="142" y="626"/>
                    <a:pt x="142" y="676"/>
                  </a:cubicBezTo>
                  <a:cubicBezTo>
                    <a:pt x="231" y="676"/>
                    <a:pt x="319" y="676"/>
                    <a:pt x="407" y="676"/>
                  </a:cubicBezTo>
                  <a:cubicBezTo>
                    <a:pt x="407" y="626"/>
                    <a:pt x="407" y="576"/>
                    <a:pt x="407" y="526"/>
                  </a:cubicBezTo>
                  <a:cubicBezTo>
                    <a:pt x="319" y="526"/>
                    <a:pt x="230" y="526"/>
                    <a:pt x="142" y="526"/>
                  </a:cubicBezTo>
                  <a:close/>
                  <a:moveTo>
                    <a:pt x="546" y="651"/>
                  </a:moveTo>
                  <a:cubicBezTo>
                    <a:pt x="693" y="651"/>
                    <a:pt x="839" y="651"/>
                    <a:pt x="985" y="651"/>
                  </a:cubicBezTo>
                  <a:cubicBezTo>
                    <a:pt x="985" y="609"/>
                    <a:pt x="985" y="568"/>
                    <a:pt x="985" y="526"/>
                  </a:cubicBezTo>
                  <a:cubicBezTo>
                    <a:pt x="839" y="526"/>
                    <a:pt x="692" y="526"/>
                    <a:pt x="546" y="526"/>
                  </a:cubicBezTo>
                  <a:cubicBezTo>
                    <a:pt x="546" y="568"/>
                    <a:pt x="546" y="609"/>
                    <a:pt x="546" y="651"/>
                  </a:cubicBezTo>
                  <a:close/>
                  <a:moveTo>
                    <a:pt x="247" y="360"/>
                  </a:moveTo>
                  <a:cubicBezTo>
                    <a:pt x="247" y="395"/>
                    <a:pt x="247" y="429"/>
                    <a:pt x="247" y="464"/>
                  </a:cubicBezTo>
                  <a:cubicBezTo>
                    <a:pt x="265" y="464"/>
                    <a:pt x="283" y="464"/>
                    <a:pt x="302" y="464"/>
                  </a:cubicBezTo>
                  <a:cubicBezTo>
                    <a:pt x="302" y="429"/>
                    <a:pt x="302" y="395"/>
                    <a:pt x="302" y="360"/>
                  </a:cubicBezTo>
                  <a:cubicBezTo>
                    <a:pt x="283" y="360"/>
                    <a:pt x="265" y="360"/>
                    <a:pt x="247" y="36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E5BD04DB-450C-4C86-AF5F-470AE9841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6026" y="3900488"/>
              <a:ext cx="666750" cy="146050"/>
            </a:xfrm>
            <a:custGeom>
              <a:avLst/>
              <a:gdLst>
                <a:gd name="T0" fmla="*/ 281 w 281"/>
                <a:gd name="T1" fmla="*/ 0 h 62"/>
                <a:gd name="T2" fmla="*/ 281 w 281"/>
                <a:gd name="T3" fmla="*/ 62 h 62"/>
                <a:gd name="T4" fmla="*/ 0 w 281"/>
                <a:gd name="T5" fmla="*/ 62 h 62"/>
                <a:gd name="T6" fmla="*/ 0 w 281"/>
                <a:gd name="T7" fmla="*/ 0 h 62"/>
                <a:gd name="T8" fmla="*/ 281 w 281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62">
                  <a:moveTo>
                    <a:pt x="281" y="0"/>
                  </a:moveTo>
                  <a:cubicBezTo>
                    <a:pt x="281" y="21"/>
                    <a:pt x="281" y="41"/>
                    <a:pt x="281" y="62"/>
                  </a:cubicBezTo>
                  <a:cubicBezTo>
                    <a:pt x="187" y="62"/>
                    <a:pt x="94" y="62"/>
                    <a:pt x="0" y="62"/>
                  </a:cubicBezTo>
                  <a:cubicBezTo>
                    <a:pt x="0" y="41"/>
                    <a:pt x="0" y="21"/>
                    <a:pt x="0" y="0"/>
                  </a:cubicBezTo>
                  <a:cubicBezTo>
                    <a:pt x="94" y="0"/>
                    <a:pt x="187" y="0"/>
                    <a:pt x="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10" name="Triángulo isósceles 9">
            <a:extLst>
              <a:ext uri="{FF2B5EF4-FFF2-40B4-BE49-F238E27FC236}">
                <a16:creationId xmlns:a16="http://schemas.microsoft.com/office/drawing/2014/main" id="{7B17F4BF-AECF-48DD-A3C8-F21F5CE3DD2B}"/>
              </a:ext>
            </a:extLst>
          </p:cNvPr>
          <p:cNvSpPr/>
          <p:nvPr/>
        </p:nvSpPr>
        <p:spPr>
          <a:xfrm rot="19800000">
            <a:off x="-904278" y="-196935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" name="Triángulo isósceles 11">
            <a:extLst>
              <a:ext uri="{FF2B5EF4-FFF2-40B4-BE49-F238E27FC236}">
                <a16:creationId xmlns:a16="http://schemas.microsoft.com/office/drawing/2014/main" id="{6DF2A54F-40F6-4C8F-A45C-CA1EA89DF0B4}"/>
              </a:ext>
            </a:extLst>
          </p:cNvPr>
          <p:cNvSpPr/>
          <p:nvPr/>
        </p:nvSpPr>
        <p:spPr>
          <a:xfrm rot="1817107">
            <a:off x="6883014" y="-211783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" name="Triángulo isósceles 12">
            <a:extLst>
              <a:ext uri="{FF2B5EF4-FFF2-40B4-BE49-F238E27FC236}">
                <a16:creationId xmlns:a16="http://schemas.microsoft.com/office/drawing/2014/main" id="{38F140E6-0431-46A6-B88C-739B39521613}"/>
              </a:ext>
            </a:extLst>
          </p:cNvPr>
          <p:cNvSpPr/>
          <p:nvPr/>
        </p:nvSpPr>
        <p:spPr>
          <a:xfrm rot="18900000">
            <a:off x="5973585" y="1264441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4" name="Triángulo isósceles 13">
            <a:extLst>
              <a:ext uri="{FF2B5EF4-FFF2-40B4-BE49-F238E27FC236}">
                <a16:creationId xmlns:a16="http://schemas.microsoft.com/office/drawing/2014/main" id="{41FA1B94-8D4E-4D55-8AFC-04848698AAF4}"/>
              </a:ext>
            </a:extLst>
          </p:cNvPr>
          <p:cNvSpPr/>
          <p:nvPr/>
        </p:nvSpPr>
        <p:spPr>
          <a:xfrm rot="3600000">
            <a:off x="841153" y="1098951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7BEED829-C09F-4E37-8860-6629F86DB897}"/>
              </a:ext>
            </a:extLst>
          </p:cNvPr>
          <p:cNvGrpSpPr/>
          <p:nvPr/>
        </p:nvGrpSpPr>
        <p:grpSpPr>
          <a:xfrm>
            <a:off x="120198" y="123478"/>
            <a:ext cx="8903604" cy="844193"/>
            <a:chOff x="120198" y="123478"/>
            <a:chExt cx="8903604" cy="844193"/>
          </a:xfrm>
          <a:solidFill>
            <a:schemeClr val="bg1"/>
          </a:solidFill>
        </p:grpSpPr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B524F76C-8872-4A04-B0DA-726E582F5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7340C304-3978-4CE7-AC7F-CCA656E426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upo 17">
            <a:extLst>
              <a:ext uri="{FF2B5EF4-FFF2-40B4-BE49-F238E27FC236}">
                <a16:creationId xmlns:a16="http://schemas.microsoft.com/office/drawing/2014/main" id="{C513AEFF-3ED7-4BD6-A0EA-0EEE780C25DD}"/>
              </a:ext>
            </a:extLst>
          </p:cNvPr>
          <p:cNvGrpSpPr/>
          <p:nvPr/>
        </p:nvGrpSpPr>
        <p:grpSpPr>
          <a:xfrm rot="10800000">
            <a:off x="120050" y="4229568"/>
            <a:ext cx="8903604" cy="844193"/>
            <a:chOff x="120198" y="123478"/>
            <a:chExt cx="8903604" cy="844193"/>
          </a:xfrm>
          <a:solidFill>
            <a:schemeClr val="bg1"/>
          </a:solidFill>
        </p:grpSpPr>
        <p:sp>
          <p:nvSpPr>
            <p:cNvPr id="19" name="Freeform 6">
              <a:extLst>
                <a:ext uri="{FF2B5EF4-FFF2-40B4-BE49-F238E27FC236}">
                  <a16:creationId xmlns:a16="http://schemas.microsoft.com/office/drawing/2014/main" id="{5BB20B1F-0789-4932-8D86-BC3B984D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8971" y="123478"/>
              <a:ext cx="924831" cy="813509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798ECC8D-F683-49F2-B691-EA6900CFE7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20198" y="143729"/>
              <a:ext cx="936692" cy="823942"/>
            </a:xfrm>
            <a:custGeom>
              <a:avLst/>
              <a:gdLst>
                <a:gd name="T0" fmla="*/ 479 w 494"/>
                <a:gd name="T1" fmla="*/ 217 h 433"/>
                <a:gd name="T2" fmla="*/ 429 w 494"/>
                <a:gd name="T3" fmla="*/ 217 h 433"/>
                <a:gd name="T4" fmla="*/ 424 w 494"/>
                <a:gd name="T5" fmla="*/ 216 h 433"/>
                <a:gd name="T6" fmla="*/ 417 w 494"/>
                <a:gd name="T7" fmla="*/ 209 h 433"/>
                <a:gd name="T8" fmla="*/ 424 w 494"/>
                <a:gd name="T9" fmla="*/ 202 h 433"/>
                <a:gd name="T10" fmla="*/ 459 w 494"/>
                <a:gd name="T11" fmla="*/ 202 h 433"/>
                <a:gd name="T12" fmla="*/ 478 w 494"/>
                <a:gd name="T13" fmla="*/ 202 h 433"/>
                <a:gd name="T14" fmla="*/ 478 w 494"/>
                <a:gd name="T15" fmla="*/ 155 h 433"/>
                <a:gd name="T16" fmla="*/ 472 w 494"/>
                <a:gd name="T17" fmla="*/ 155 h 433"/>
                <a:gd name="T18" fmla="*/ 427 w 494"/>
                <a:gd name="T19" fmla="*/ 155 h 433"/>
                <a:gd name="T20" fmla="*/ 417 w 494"/>
                <a:gd name="T21" fmla="*/ 147 h 433"/>
                <a:gd name="T22" fmla="*/ 427 w 494"/>
                <a:gd name="T23" fmla="*/ 140 h 433"/>
                <a:gd name="T24" fmla="*/ 471 w 494"/>
                <a:gd name="T25" fmla="*/ 140 h 433"/>
                <a:gd name="T26" fmla="*/ 478 w 494"/>
                <a:gd name="T27" fmla="*/ 140 h 433"/>
                <a:gd name="T28" fmla="*/ 478 w 494"/>
                <a:gd name="T29" fmla="*/ 93 h 433"/>
                <a:gd name="T30" fmla="*/ 467 w 494"/>
                <a:gd name="T31" fmla="*/ 93 h 433"/>
                <a:gd name="T32" fmla="*/ 427 w 494"/>
                <a:gd name="T33" fmla="*/ 93 h 433"/>
                <a:gd name="T34" fmla="*/ 417 w 494"/>
                <a:gd name="T35" fmla="*/ 86 h 433"/>
                <a:gd name="T36" fmla="*/ 427 w 494"/>
                <a:gd name="T37" fmla="*/ 78 h 433"/>
                <a:gd name="T38" fmla="*/ 471 w 494"/>
                <a:gd name="T39" fmla="*/ 78 h 433"/>
                <a:gd name="T40" fmla="*/ 478 w 494"/>
                <a:gd name="T41" fmla="*/ 78 h 433"/>
                <a:gd name="T42" fmla="*/ 478 w 494"/>
                <a:gd name="T43" fmla="*/ 16 h 433"/>
                <a:gd name="T44" fmla="*/ 471 w 494"/>
                <a:gd name="T45" fmla="*/ 16 h 433"/>
                <a:gd name="T46" fmla="*/ 12 w 494"/>
                <a:gd name="T47" fmla="*/ 16 h 433"/>
                <a:gd name="T48" fmla="*/ 0 w 494"/>
                <a:gd name="T49" fmla="*/ 8 h 433"/>
                <a:gd name="T50" fmla="*/ 13 w 494"/>
                <a:gd name="T51" fmla="*/ 0 h 433"/>
                <a:gd name="T52" fmla="*/ 481 w 494"/>
                <a:gd name="T53" fmla="*/ 0 h 433"/>
                <a:gd name="T54" fmla="*/ 494 w 494"/>
                <a:gd name="T55" fmla="*/ 13 h 433"/>
                <a:gd name="T56" fmla="*/ 494 w 494"/>
                <a:gd name="T57" fmla="*/ 421 h 433"/>
                <a:gd name="T58" fmla="*/ 494 w 494"/>
                <a:gd name="T59" fmla="*/ 426 h 433"/>
                <a:gd name="T60" fmla="*/ 486 w 494"/>
                <a:gd name="T61" fmla="*/ 433 h 433"/>
                <a:gd name="T62" fmla="*/ 479 w 494"/>
                <a:gd name="T63" fmla="*/ 426 h 433"/>
                <a:gd name="T64" fmla="*/ 479 w 494"/>
                <a:gd name="T65" fmla="*/ 420 h 433"/>
                <a:gd name="T66" fmla="*/ 479 w 494"/>
                <a:gd name="T67" fmla="*/ 224 h 433"/>
                <a:gd name="T68" fmla="*/ 479 w 494"/>
                <a:gd name="T69" fmla="*/ 217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4" h="433">
                  <a:moveTo>
                    <a:pt x="479" y="217"/>
                  </a:moveTo>
                  <a:cubicBezTo>
                    <a:pt x="462" y="217"/>
                    <a:pt x="445" y="217"/>
                    <a:pt x="429" y="217"/>
                  </a:cubicBezTo>
                  <a:cubicBezTo>
                    <a:pt x="427" y="217"/>
                    <a:pt x="426" y="217"/>
                    <a:pt x="424" y="216"/>
                  </a:cubicBezTo>
                  <a:cubicBezTo>
                    <a:pt x="420" y="216"/>
                    <a:pt x="417" y="213"/>
                    <a:pt x="417" y="209"/>
                  </a:cubicBezTo>
                  <a:cubicBezTo>
                    <a:pt x="417" y="204"/>
                    <a:pt x="420" y="202"/>
                    <a:pt x="424" y="202"/>
                  </a:cubicBezTo>
                  <a:cubicBezTo>
                    <a:pt x="436" y="201"/>
                    <a:pt x="447" y="202"/>
                    <a:pt x="459" y="202"/>
                  </a:cubicBezTo>
                  <a:cubicBezTo>
                    <a:pt x="465" y="202"/>
                    <a:pt x="472" y="202"/>
                    <a:pt x="478" y="202"/>
                  </a:cubicBezTo>
                  <a:cubicBezTo>
                    <a:pt x="478" y="186"/>
                    <a:pt x="478" y="171"/>
                    <a:pt x="478" y="155"/>
                  </a:cubicBezTo>
                  <a:cubicBezTo>
                    <a:pt x="476" y="155"/>
                    <a:pt x="474" y="155"/>
                    <a:pt x="472" y="155"/>
                  </a:cubicBezTo>
                  <a:cubicBezTo>
                    <a:pt x="457" y="155"/>
                    <a:pt x="442" y="155"/>
                    <a:pt x="427" y="155"/>
                  </a:cubicBezTo>
                  <a:cubicBezTo>
                    <a:pt x="420" y="155"/>
                    <a:pt x="417" y="152"/>
                    <a:pt x="417" y="147"/>
                  </a:cubicBezTo>
                  <a:cubicBezTo>
                    <a:pt x="417" y="142"/>
                    <a:pt x="420" y="140"/>
                    <a:pt x="427" y="140"/>
                  </a:cubicBezTo>
                  <a:cubicBezTo>
                    <a:pt x="442" y="139"/>
                    <a:pt x="456" y="140"/>
                    <a:pt x="471" y="140"/>
                  </a:cubicBezTo>
                  <a:cubicBezTo>
                    <a:pt x="473" y="140"/>
                    <a:pt x="476" y="140"/>
                    <a:pt x="478" y="140"/>
                  </a:cubicBezTo>
                  <a:cubicBezTo>
                    <a:pt x="478" y="124"/>
                    <a:pt x="478" y="109"/>
                    <a:pt x="478" y="93"/>
                  </a:cubicBezTo>
                  <a:cubicBezTo>
                    <a:pt x="474" y="93"/>
                    <a:pt x="470" y="93"/>
                    <a:pt x="467" y="93"/>
                  </a:cubicBezTo>
                  <a:cubicBezTo>
                    <a:pt x="453" y="93"/>
                    <a:pt x="440" y="93"/>
                    <a:pt x="427" y="93"/>
                  </a:cubicBezTo>
                  <a:cubicBezTo>
                    <a:pt x="420" y="93"/>
                    <a:pt x="417" y="90"/>
                    <a:pt x="417" y="86"/>
                  </a:cubicBezTo>
                  <a:cubicBezTo>
                    <a:pt x="417" y="80"/>
                    <a:pt x="420" y="78"/>
                    <a:pt x="427" y="78"/>
                  </a:cubicBezTo>
                  <a:cubicBezTo>
                    <a:pt x="442" y="78"/>
                    <a:pt x="457" y="78"/>
                    <a:pt x="471" y="78"/>
                  </a:cubicBezTo>
                  <a:cubicBezTo>
                    <a:pt x="474" y="78"/>
                    <a:pt x="476" y="78"/>
                    <a:pt x="478" y="78"/>
                  </a:cubicBezTo>
                  <a:cubicBezTo>
                    <a:pt x="478" y="57"/>
                    <a:pt x="478" y="37"/>
                    <a:pt x="478" y="16"/>
                  </a:cubicBezTo>
                  <a:cubicBezTo>
                    <a:pt x="476" y="16"/>
                    <a:pt x="473" y="16"/>
                    <a:pt x="471" y="16"/>
                  </a:cubicBezTo>
                  <a:cubicBezTo>
                    <a:pt x="318" y="16"/>
                    <a:pt x="165" y="16"/>
                    <a:pt x="12" y="16"/>
                  </a:cubicBezTo>
                  <a:cubicBezTo>
                    <a:pt x="4" y="16"/>
                    <a:pt x="0" y="14"/>
                    <a:pt x="0" y="8"/>
                  </a:cubicBezTo>
                  <a:cubicBezTo>
                    <a:pt x="0" y="3"/>
                    <a:pt x="3" y="0"/>
                    <a:pt x="13" y="0"/>
                  </a:cubicBezTo>
                  <a:cubicBezTo>
                    <a:pt x="169" y="0"/>
                    <a:pt x="325" y="0"/>
                    <a:pt x="481" y="0"/>
                  </a:cubicBezTo>
                  <a:cubicBezTo>
                    <a:pt x="492" y="0"/>
                    <a:pt x="494" y="2"/>
                    <a:pt x="494" y="13"/>
                  </a:cubicBezTo>
                  <a:cubicBezTo>
                    <a:pt x="494" y="149"/>
                    <a:pt x="494" y="285"/>
                    <a:pt x="494" y="421"/>
                  </a:cubicBezTo>
                  <a:cubicBezTo>
                    <a:pt x="494" y="423"/>
                    <a:pt x="494" y="424"/>
                    <a:pt x="494" y="426"/>
                  </a:cubicBezTo>
                  <a:cubicBezTo>
                    <a:pt x="493" y="430"/>
                    <a:pt x="491" y="433"/>
                    <a:pt x="486" y="433"/>
                  </a:cubicBezTo>
                  <a:cubicBezTo>
                    <a:pt x="482" y="433"/>
                    <a:pt x="479" y="430"/>
                    <a:pt x="479" y="426"/>
                  </a:cubicBezTo>
                  <a:cubicBezTo>
                    <a:pt x="478" y="424"/>
                    <a:pt x="479" y="422"/>
                    <a:pt x="479" y="420"/>
                  </a:cubicBezTo>
                  <a:cubicBezTo>
                    <a:pt x="479" y="355"/>
                    <a:pt x="479" y="290"/>
                    <a:pt x="479" y="224"/>
                  </a:cubicBezTo>
                  <a:cubicBezTo>
                    <a:pt x="479" y="222"/>
                    <a:pt x="479" y="220"/>
                    <a:pt x="479" y="2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22" name="Rounded Rectangle 2">
            <a:extLst>
              <a:ext uri="{FF2B5EF4-FFF2-40B4-BE49-F238E27FC236}">
                <a16:creationId xmlns:a16="http://schemas.microsoft.com/office/drawing/2014/main" id="{B7F14E03-9EE4-4BFA-9DDE-2562A973598B}"/>
              </a:ext>
            </a:extLst>
          </p:cNvPr>
          <p:cNvSpPr/>
          <p:nvPr/>
        </p:nvSpPr>
        <p:spPr>
          <a:xfrm>
            <a:off x="3869939" y="4487823"/>
            <a:ext cx="429814" cy="45808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Rounded Rectangle 8">
            <a:extLst>
              <a:ext uri="{FF2B5EF4-FFF2-40B4-BE49-F238E27FC236}">
                <a16:creationId xmlns:a16="http://schemas.microsoft.com/office/drawing/2014/main" id="{69332FE7-8B94-496D-A9B9-EC55CA37F405}"/>
              </a:ext>
            </a:extLst>
          </p:cNvPr>
          <p:cNvSpPr/>
          <p:nvPr/>
        </p:nvSpPr>
        <p:spPr>
          <a:xfrm>
            <a:off x="3168839" y="4487823"/>
            <a:ext cx="429862" cy="45808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4" name="Rounded Rectangle 2">
            <a:extLst>
              <a:ext uri="{FF2B5EF4-FFF2-40B4-BE49-F238E27FC236}">
                <a16:creationId xmlns:a16="http://schemas.microsoft.com/office/drawing/2014/main" id="{076B3C42-6240-421C-8FFD-DF5941CE396F}"/>
              </a:ext>
            </a:extLst>
          </p:cNvPr>
          <p:cNvSpPr/>
          <p:nvPr/>
        </p:nvSpPr>
        <p:spPr>
          <a:xfrm>
            <a:off x="5267137" y="4487823"/>
            <a:ext cx="429814" cy="45808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ounded Rectangle 3">
            <a:extLst>
              <a:ext uri="{FF2B5EF4-FFF2-40B4-BE49-F238E27FC236}">
                <a16:creationId xmlns:a16="http://schemas.microsoft.com/office/drawing/2014/main" id="{A6AB42E0-88D7-4924-BF98-30F4CFA26231}"/>
              </a:ext>
            </a:extLst>
          </p:cNvPr>
          <p:cNvSpPr>
            <a:spLocks noChangeAspect="1"/>
          </p:cNvSpPr>
          <p:nvPr/>
        </p:nvSpPr>
        <p:spPr>
          <a:xfrm>
            <a:off x="4563570" y="4487823"/>
            <a:ext cx="429814" cy="45808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0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10">
            <a:extLst>
              <a:ext uri="{FF2B5EF4-FFF2-40B4-BE49-F238E27FC236}">
                <a16:creationId xmlns:a16="http://schemas.microsoft.com/office/drawing/2014/main" id="{284AE29A-B438-42DA-8E4D-15AE5BBDEA1F}"/>
              </a:ext>
            </a:extLst>
          </p:cNvPr>
          <p:cNvSpPr>
            <a:spLocks noChangeAspect="1"/>
          </p:cNvSpPr>
          <p:nvPr/>
        </p:nvSpPr>
        <p:spPr>
          <a:xfrm>
            <a:off x="5983446" y="4478518"/>
            <a:ext cx="431346" cy="467394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05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13061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263;p42"/>
          <p:cNvSpPr txBox="1">
            <a:spLocks/>
          </p:cNvSpPr>
          <p:nvPr/>
        </p:nvSpPr>
        <p:spPr>
          <a:xfrm>
            <a:off x="2537850" y="199158"/>
            <a:ext cx="4068300" cy="7736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3600" b="1" i="0" u="none" strike="noStrike" cap="none">
                <a:solidFill>
                  <a:srgbClr val="27348B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  <a:defRPr sz="48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r>
              <a:rPr lang="es-PE" sz="4400" b="0" dirty="0">
                <a:solidFill>
                  <a:srgbClr val="85D8DE"/>
                </a:solidFill>
                <a:latin typeface="Arial (Títulos)"/>
                <a:cs typeface="B Nazanin" panose="00000700000000000000" pitchFamily="2" charset="-78"/>
              </a:rPr>
              <a:t>FUENTE</a:t>
            </a:r>
          </a:p>
        </p:txBody>
      </p:sp>
      <p:sp>
        <p:nvSpPr>
          <p:cNvPr id="12" name="Google Shape;270;p42"/>
          <p:cNvSpPr txBox="1"/>
          <p:nvPr/>
        </p:nvSpPr>
        <p:spPr>
          <a:xfrm>
            <a:off x="877424" y="1493268"/>
            <a:ext cx="4157664" cy="424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s-PE" sz="1600" dirty="0">
                <a:solidFill>
                  <a:srgbClr val="85D8DE"/>
                </a:solidFill>
                <a:latin typeface="Pontano Sans" panose="020B0604020202020204" charset="0"/>
                <a:ea typeface="Rubik"/>
                <a:cs typeface="B Nazanin" panose="00000700000000000000" pitchFamily="2" charset="-78"/>
                <a:sym typeface="Rubik"/>
              </a:rPr>
              <a:t>ELABORADO POR  </a:t>
            </a:r>
            <a:r>
              <a:rPr lang="es-PE" sz="1600" dirty="0">
                <a:solidFill>
                  <a:srgbClr val="85D8DE"/>
                </a:solidFill>
                <a:latin typeface="Pontano Sans" panose="020B0604020202020204" charset="0"/>
                <a:ea typeface="Montserrat"/>
                <a:cs typeface="B Nazanin" panose="00000700000000000000" pitchFamily="2" charset="-78"/>
                <a:sym typeface="Montserrat"/>
              </a:rPr>
              <a:t>: </a:t>
            </a:r>
            <a:r>
              <a:rPr lang="es-PE" sz="1600" dirty="0">
                <a:latin typeface="Pontano Sans" panose="020B0604020202020204" charset="0"/>
                <a:ea typeface="Montserrat"/>
                <a:cs typeface="B Nazanin" panose="00000700000000000000" pitchFamily="2" charset="-78"/>
                <a:sym typeface="Montserrat"/>
              </a:rPr>
              <a:t>slidesppt.net</a:t>
            </a:r>
          </a:p>
          <a:p>
            <a:pPr lvl="0"/>
            <a:endParaRPr sz="1600" b="1" dirty="0">
              <a:solidFill>
                <a:srgbClr val="02FFB3"/>
              </a:solidFill>
              <a:latin typeface="Pontano Sans" panose="020B060402020202020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ADD76EE0-86EE-4091-9946-7B9B8D3CFA51}"/>
              </a:ext>
            </a:extLst>
          </p:cNvPr>
          <p:cNvGrpSpPr/>
          <p:nvPr/>
        </p:nvGrpSpPr>
        <p:grpSpPr>
          <a:xfrm>
            <a:off x="877424" y="2247649"/>
            <a:ext cx="2989182" cy="1594553"/>
            <a:chOff x="877424" y="2601843"/>
            <a:chExt cx="2989182" cy="1594553"/>
          </a:xfrm>
        </p:grpSpPr>
        <p:sp>
          <p:nvSpPr>
            <p:cNvPr id="14" name="Google Shape;272;p42"/>
            <p:cNvSpPr txBox="1"/>
            <p:nvPr/>
          </p:nvSpPr>
          <p:spPr>
            <a:xfrm>
              <a:off x="877424" y="2601843"/>
              <a:ext cx="2117100" cy="30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lvl="0" algn="r" rtl="1"/>
              <a:r>
                <a:rPr lang="fa-IR" sz="1600" dirty="0">
                  <a:solidFill>
                    <a:srgbClr val="85D8DE"/>
                  </a:solidFill>
                  <a:latin typeface="Pontano Sans" panose="020B0604020202020204" charset="0"/>
                  <a:ea typeface="Rubik"/>
                  <a:cs typeface="B Nazanin" panose="00000700000000000000" pitchFamily="2" charset="-78"/>
                  <a:sym typeface="Rubik"/>
                </a:rPr>
                <a:t>تصاویر</a:t>
              </a:r>
              <a:r>
                <a:rPr lang="en" sz="1600" dirty="0">
                  <a:solidFill>
                    <a:srgbClr val="85D8DE"/>
                  </a:solidFill>
                  <a:latin typeface="Pontano Sans" panose="020B0604020202020204" charset="0"/>
                  <a:ea typeface="Rubik"/>
                  <a:cs typeface="B Nazanin" panose="00000700000000000000" pitchFamily="2" charset="-78"/>
                  <a:sym typeface="Rubik"/>
                </a:rPr>
                <a:t> :</a:t>
              </a:r>
              <a:endParaRPr sz="1600" dirty="0">
                <a:solidFill>
                  <a:srgbClr val="85D8DE"/>
                </a:solidFill>
                <a:latin typeface="Pontano Sans" panose="020B0604020202020204" charset="0"/>
                <a:ea typeface="Rubik"/>
                <a:cs typeface="B Nazanin" panose="00000700000000000000" pitchFamily="2" charset="-78"/>
                <a:sym typeface="Rubik"/>
              </a:endParaRPr>
            </a:p>
          </p:txBody>
        </p:sp>
        <p:sp>
          <p:nvSpPr>
            <p:cNvPr id="15" name="Google Shape;273;p42"/>
            <p:cNvSpPr txBox="1"/>
            <p:nvPr/>
          </p:nvSpPr>
          <p:spPr>
            <a:xfrm>
              <a:off x="877424" y="2910468"/>
              <a:ext cx="2989182" cy="128592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36" indent="-285736">
                <a:buFont typeface="Arial" panose="020B0604020202020204" pitchFamily="34" charset="0"/>
                <a:buChar char="•"/>
              </a:pPr>
              <a:r>
                <a:rPr lang="es-PE" sz="1500" dirty="0">
                  <a:latin typeface="Pontano Sans" panose="020B0604020202020204" charset="0"/>
                  <a:ea typeface="Montserrat"/>
                  <a:cs typeface="B Nazanin" panose="00000700000000000000" pitchFamily="2" charset="-78"/>
                  <a:sym typeface="Montserrat"/>
                </a:rPr>
                <a:t>unsplash.com</a:t>
              </a:r>
            </a:p>
            <a:p>
              <a:pPr marL="285736" indent="-285736">
                <a:buFont typeface="Arial" panose="020B0604020202020204" pitchFamily="34" charset="0"/>
                <a:buChar char="•"/>
              </a:pPr>
              <a:r>
                <a:rPr lang="es-PE" sz="1500" dirty="0">
                  <a:latin typeface="Pontano Sans" panose="020B0604020202020204" charset="0"/>
                  <a:ea typeface="Montserrat"/>
                  <a:cs typeface="B Nazanin" panose="00000700000000000000" pitchFamily="2" charset="-78"/>
                  <a:sym typeface="Montserrat"/>
                </a:rPr>
                <a:t>pixabay.com</a:t>
              </a:r>
            </a:p>
            <a:p>
              <a:endParaRPr lang="es-PE" sz="1500" dirty="0">
                <a:latin typeface="Pontano Sans" panose="020B0604020202020204" charset="0"/>
                <a:ea typeface="Montserrat"/>
                <a:cs typeface="B Nazanin" panose="00000700000000000000" pitchFamily="2" charset="-78"/>
                <a:sym typeface="Montserrat"/>
              </a:endParaRPr>
            </a:p>
          </p:txBody>
        </p:sp>
      </p:grpSp>
      <p:sp>
        <p:nvSpPr>
          <p:cNvPr id="16" name="Google Shape;274;p42"/>
          <p:cNvSpPr txBox="1"/>
          <p:nvPr/>
        </p:nvSpPr>
        <p:spPr>
          <a:xfrm>
            <a:off x="877424" y="3198689"/>
            <a:ext cx="2117100" cy="30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600" dirty="0">
                <a:solidFill>
                  <a:srgbClr val="85D8DE"/>
                </a:solidFill>
                <a:latin typeface="Pontano Sans" panose="020B0604020202020204" charset="0"/>
                <a:ea typeface="Rubik"/>
                <a:cs typeface="B Nazanin" panose="00000700000000000000" pitchFamily="2" charset="-78"/>
                <a:sym typeface="Rubik"/>
              </a:rPr>
              <a:t>فونت ها:</a:t>
            </a:r>
            <a:endParaRPr sz="1600" dirty="0">
              <a:solidFill>
                <a:srgbClr val="85D8DE"/>
              </a:solidFill>
              <a:latin typeface="Pontano Sans" panose="020B0604020202020204" charset="0"/>
              <a:ea typeface="Rubik"/>
              <a:cs typeface="B Nazanin" panose="00000700000000000000" pitchFamily="2" charset="-78"/>
              <a:sym typeface="Rubik"/>
            </a:endParaRPr>
          </a:p>
        </p:txBody>
      </p:sp>
      <p:sp>
        <p:nvSpPr>
          <p:cNvPr id="17" name="Google Shape;275;p42"/>
          <p:cNvSpPr txBox="1"/>
          <p:nvPr/>
        </p:nvSpPr>
        <p:spPr>
          <a:xfrm>
            <a:off x="877424" y="3507314"/>
            <a:ext cx="2645376" cy="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36" indent="-285736">
              <a:buFont typeface="Arial" panose="020B0604020202020204" pitchFamily="34" charset="0"/>
              <a:buChar char="•"/>
            </a:pPr>
            <a:r>
              <a:rPr lang="es-PE" sz="1500" dirty="0">
                <a:latin typeface="Pontano Sans" panose="020B0604020202020204" charset="0"/>
                <a:ea typeface="Montserrat"/>
                <a:cs typeface="B Nazanin" panose="00000700000000000000" pitchFamily="2" charset="-78"/>
                <a:sym typeface="Montserrat"/>
              </a:rPr>
              <a:t>Arial (Títulos)</a:t>
            </a:r>
          </a:p>
          <a:p>
            <a:pPr marL="285736" indent="-285736">
              <a:buFont typeface="Arial" panose="020B0604020202020204" pitchFamily="34" charset="0"/>
              <a:buChar char="•"/>
            </a:pPr>
            <a:r>
              <a:rPr lang="es-PE" sz="1500" dirty="0">
                <a:latin typeface="Pontano Sans" panose="020B0604020202020204" charset="0"/>
                <a:ea typeface="Montserrat"/>
                <a:cs typeface="B Nazanin" panose="00000700000000000000" pitchFamily="2" charset="-78"/>
                <a:sym typeface="Montserrat"/>
              </a:rPr>
              <a:t>Arial (Cuerpo)</a:t>
            </a:r>
          </a:p>
        </p:txBody>
      </p:sp>
      <p:sp>
        <p:nvSpPr>
          <p:cNvPr id="18" name="TextBox 59">
            <a:extLst>
              <a:ext uri="{FF2B5EF4-FFF2-40B4-BE49-F238E27FC236}">
                <a16:creationId xmlns:a16="http://schemas.microsoft.com/office/drawing/2014/main" id="{6E6EB432-42F1-4645-91AE-46F9C6679D9A}"/>
              </a:ext>
            </a:extLst>
          </p:cNvPr>
          <p:cNvSpPr txBox="1"/>
          <p:nvPr/>
        </p:nvSpPr>
        <p:spPr>
          <a:xfrm>
            <a:off x="7334329" y="4833422"/>
            <a:ext cx="1674000" cy="2539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050" dirty="0">
                <a:solidFill>
                  <a:srgbClr val="85D8DE"/>
                </a:solidFill>
                <a:latin typeface="Arial" pitchFamily="34" charset="0"/>
                <a:cs typeface="B Nazanin" panose="00000700000000000000" pitchFamily="2" charset="-78"/>
              </a:rPr>
              <a:t>slidesppt.net</a:t>
            </a:r>
            <a:endParaRPr lang="ko-KR" altLang="en-US" sz="1050" dirty="0">
              <a:solidFill>
                <a:srgbClr val="85D8DE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grpSp>
        <p:nvGrpSpPr>
          <p:cNvPr id="24" name="Gráfico 10">
            <a:extLst>
              <a:ext uri="{FF2B5EF4-FFF2-40B4-BE49-F238E27FC236}">
                <a16:creationId xmlns:a16="http://schemas.microsoft.com/office/drawing/2014/main" id="{0B92C103-B335-482C-91C3-ABCDF9BE6FCF}"/>
              </a:ext>
            </a:extLst>
          </p:cNvPr>
          <p:cNvGrpSpPr/>
          <p:nvPr/>
        </p:nvGrpSpPr>
        <p:grpSpPr>
          <a:xfrm>
            <a:off x="8171329" y="4118144"/>
            <a:ext cx="637025" cy="63702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25" name="Forma libre: forma 30">
              <a:extLst>
                <a:ext uri="{FF2B5EF4-FFF2-40B4-BE49-F238E27FC236}">
                  <a16:creationId xmlns:a16="http://schemas.microsoft.com/office/drawing/2014/main" id="{ED8218C5-7565-472F-9A30-B07F56E15EE8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85D8DE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 dirty="0">
                <a:cs typeface="B Nazanin" panose="00000700000000000000" pitchFamily="2" charset="-78"/>
              </a:endParaRPr>
            </a:p>
          </p:txBody>
        </p:sp>
        <p:sp>
          <p:nvSpPr>
            <p:cNvPr id="26" name="Forma libre: forma 31">
              <a:extLst>
                <a:ext uri="{FF2B5EF4-FFF2-40B4-BE49-F238E27FC236}">
                  <a16:creationId xmlns:a16="http://schemas.microsoft.com/office/drawing/2014/main" id="{8572C50D-C910-41E4-92BA-57286595EB7A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rgbClr val="FFFFFF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s-PE" sz="1050" dirty="0">
                <a:cs typeface="B Nazanin" panose="00000700000000000000" pitchFamily="2" charset="-78"/>
              </a:endParaRPr>
            </a:p>
          </p:txBody>
        </p:sp>
      </p:grpSp>
      <p:sp>
        <p:nvSpPr>
          <p:cNvPr id="8" name="Rectángulo 7">
            <a:extLst>
              <a:ext uri="{FF2B5EF4-FFF2-40B4-BE49-F238E27FC236}">
                <a16:creationId xmlns:a16="http://schemas.microsoft.com/office/drawing/2014/main" id="{AE31EB12-8530-4D82-BC31-72622D833A35}"/>
              </a:ext>
            </a:extLst>
          </p:cNvPr>
          <p:cNvSpPr/>
          <p:nvPr/>
        </p:nvSpPr>
        <p:spPr>
          <a:xfrm>
            <a:off x="0" y="5087338"/>
            <a:ext cx="7799294" cy="74090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6A3DDCD6-70D3-4078-B5D3-3A128F9BB743}"/>
              </a:ext>
            </a:extLst>
          </p:cNvPr>
          <p:cNvGrpSpPr/>
          <p:nvPr/>
        </p:nvGrpSpPr>
        <p:grpSpPr>
          <a:xfrm>
            <a:off x="3844925" y="2166938"/>
            <a:ext cx="3862387" cy="2914650"/>
            <a:chOff x="3844925" y="2166938"/>
            <a:chExt cx="3862387" cy="2914650"/>
          </a:xfrm>
          <a:solidFill>
            <a:schemeClr val="accent6">
              <a:lumMod val="50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0F7BB1EE-49C4-42EC-A549-B116AC25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3495675"/>
              <a:ext cx="1220787" cy="1563688"/>
            </a:xfrm>
            <a:custGeom>
              <a:avLst/>
              <a:gdLst>
                <a:gd name="T0" fmla="*/ 10 w 275"/>
                <a:gd name="T1" fmla="*/ 29 h 352"/>
                <a:gd name="T2" fmla="*/ 8 w 275"/>
                <a:gd name="T3" fmla="*/ 44 h 352"/>
                <a:gd name="T4" fmla="*/ 5 w 275"/>
                <a:gd name="T5" fmla="*/ 41 h 352"/>
                <a:gd name="T6" fmla="*/ 39 w 275"/>
                <a:gd name="T7" fmla="*/ 1 h 352"/>
                <a:gd name="T8" fmla="*/ 247 w 275"/>
                <a:gd name="T9" fmla="*/ 0 h 352"/>
                <a:gd name="T10" fmla="*/ 272 w 275"/>
                <a:gd name="T11" fmla="*/ 20 h 352"/>
                <a:gd name="T12" fmla="*/ 251 w 275"/>
                <a:gd name="T13" fmla="*/ 53 h 352"/>
                <a:gd name="T14" fmla="*/ 246 w 275"/>
                <a:gd name="T15" fmla="*/ 56 h 352"/>
                <a:gd name="T16" fmla="*/ 246 w 275"/>
                <a:gd name="T17" fmla="*/ 245 h 352"/>
                <a:gd name="T18" fmla="*/ 246 w 275"/>
                <a:gd name="T19" fmla="*/ 321 h 352"/>
                <a:gd name="T20" fmla="*/ 215 w 275"/>
                <a:gd name="T21" fmla="*/ 352 h 352"/>
                <a:gd name="T22" fmla="*/ 61 w 275"/>
                <a:gd name="T23" fmla="*/ 352 h 352"/>
                <a:gd name="T24" fmla="*/ 30 w 275"/>
                <a:gd name="T25" fmla="*/ 315 h 352"/>
                <a:gd name="T26" fmla="*/ 29 w 275"/>
                <a:gd name="T27" fmla="*/ 70 h 352"/>
                <a:gd name="T28" fmla="*/ 24 w 275"/>
                <a:gd name="T29" fmla="*/ 39 h 352"/>
                <a:gd name="T30" fmla="*/ 10 w 275"/>
                <a:gd name="T31" fmla="*/ 2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5" h="352">
                  <a:moveTo>
                    <a:pt x="10" y="29"/>
                  </a:moveTo>
                  <a:cubicBezTo>
                    <a:pt x="10" y="34"/>
                    <a:pt x="9" y="39"/>
                    <a:pt x="8" y="44"/>
                  </a:cubicBezTo>
                  <a:cubicBezTo>
                    <a:pt x="6" y="43"/>
                    <a:pt x="5" y="42"/>
                    <a:pt x="5" y="41"/>
                  </a:cubicBezTo>
                  <a:cubicBezTo>
                    <a:pt x="0" y="7"/>
                    <a:pt x="5" y="1"/>
                    <a:pt x="39" y="1"/>
                  </a:cubicBezTo>
                  <a:cubicBezTo>
                    <a:pt x="108" y="0"/>
                    <a:pt x="178" y="0"/>
                    <a:pt x="247" y="0"/>
                  </a:cubicBezTo>
                  <a:cubicBezTo>
                    <a:pt x="260" y="0"/>
                    <a:pt x="273" y="1"/>
                    <a:pt x="272" y="20"/>
                  </a:cubicBezTo>
                  <a:cubicBezTo>
                    <a:pt x="272" y="36"/>
                    <a:pt x="275" y="53"/>
                    <a:pt x="251" y="53"/>
                  </a:cubicBezTo>
                  <a:cubicBezTo>
                    <a:pt x="249" y="53"/>
                    <a:pt x="248" y="54"/>
                    <a:pt x="246" y="56"/>
                  </a:cubicBezTo>
                  <a:cubicBezTo>
                    <a:pt x="246" y="118"/>
                    <a:pt x="246" y="181"/>
                    <a:pt x="246" y="245"/>
                  </a:cubicBezTo>
                  <a:cubicBezTo>
                    <a:pt x="246" y="270"/>
                    <a:pt x="247" y="295"/>
                    <a:pt x="246" y="321"/>
                  </a:cubicBezTo>
                  <a:cubicBezTo>
                    <a:pt x="246" y="341"/>
                    <a:pt x="236" y="352"/>
                    <a:pt x="215" y="352"/>
                  </a:cubicBezTo>
                  <a:cubicBezTo>
                    <a:pt x="164" y="352"/>
                    <a:pt x="113" y="352"/>
                    <a:pt x="61" y="352"/>
                  </a:cubicBezTo>
                  <a:cubicBezTo>
                    <a:pt x="39" y="352"/>
                    <a:pt x="30" y="341"/>
                    <a:pt x="30" y="315"/>
                  </a:cubicBezTo>
                  <a:cubicBezTo>
                    <a:pt x="30" y="233"/>
                    <a:pt x="30" y="152"/>
                    <a:pt x="29" y="70"/>
                  </a:cubicBezTo>
                  <a:cubicBezTo>
                    <a:pt x="29" y="60"/>
                    <a:pt x="27" y="49"/>
                    <a:pt x="24" y="39"/>
                  </a:cubicBezTo>
                  <a:cubicBezTo>
                    <a:pt x="23" y="35"/>
                    <a:pt x="15" y="33"/>
                    <a:pt x="10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8C3A4CC3-F871-4CAD-B79D-3440F437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300" y="2887663"/>
              <a:ext cx="1349375" cy="2176463"/>
            </a:xfrm>
            <a:custGeom>
              <a:avLst/>
              <a:gdLst>
                <a:gd name="T0" fmla="*/ 250 w 304"/>
                <a:gd name="T1" fmla="*/ 436 h 490"/>
                <a:gd name="T2" fmla="*/ 277 w 304"/>
                <a:gd name="T3" fmla="*/ 436 h 490"/>
                <a:gd name="T4" fmla="*/ 303 w 304"/>
                <a:gd name="T5" fmla="*/ 461 h 490"/>
                <a:gd name="T6" fmla="*/ 278 w 304"/>
                <a:gd name="T7" fmla="*/ 489 h 490"/>
                <a:gd name="T8" fmla="*/ 198 w 304"/>
                <a:gd name="T9" fmla="*/ 489 h 490"/>
                <a:gd name="T10" fmla="*/ 170 w 304"/>
                <a:gd name="T11" fmla="*/ 459 h 490"/>
                <a:gd name="T12" fmla="*/ 170 w 304"/>
                <a:gd name="T13" fmla="*/ 325 h 490"/>
                <a:gd name="T14" fmla="*/ 170 w 304"/>
                <a:gd name="T15" fmla="*/ 298 h 490"/>
                <a:gd name="T16" fmla="*/ 78 w 304"/>
                <a:gd name="T17" fmla="*/ 298 h 490"/>
                <a:gd name="T18" fmla="*/ 9 w 304"/>
                <a:gd name="T19" fmla="*/ 210 h 490"/>
                <a:gd name="T20" fmla="*/ 9 w 304"/>
                <a:gd name="T21" fmla="*/ 125 h 490"/>
                <a:gd name="T22" fmla="*/ 7 w 304"/>
                <a:gd name="T23" fmla="*/ 53 h 490"/>
                <a:gd name="T24" fmla="*/ 58 w 304"/>
                <a:gd name="T25" fmla="*/ 1 h 490"/>
                <a:gd name="T26" fmla="*/ 113 w 304"/>
                <a:gd name="T27" fmla="*/ 50 h 490"/>
                <a:gd name="T28" fmla="*/ 114 w 304"/>
                <a:gd name="T29" fmla="*/ 142 h 490"/>
                <a:gd name="T30" fmla="*/ 114 w 304"/>
                <a:gd name="T31" fmla="*/ 218 h 490"/>
                <a:gd name="T32" fmla="*/ 125 w 304"/>
                <a:gd name="T33" fmla="*/ 221 h 490"/>
                <a:gd name="T34" fmla="*/ 200 w 304"/>
                <a:gd name="T35" fmla="*/ 219 h 490"/>
                <a:gd name="T36" fmla="*/ 250 w 304"/>
                <a:gd name="T37" fmla="*/ 274 h 490"/>
                <a:gd name="T38" fmla="*/ 250 w 304"/>
                <a:gd name="T39" fmla="*/ 412 h 490"/>
                <a:gd name="T40" fmla="*/ 250 w 304"/>
                <a:gd name="T41" fmla="*/ 43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4" h="490">
                  <a:moveTo>
                    <a:pt x="250" y="436"/>
                  </a:moveTo>
                  <a:cubicBezTo>
                    <a:pt x="261" y="436"/>
                    <a:pt x="269" y="435"/>
                    <a:pt x="277" y="436"/>
                  </a:cubicBezTo>
                  <a:cubicBezTo>
                    <a:pt x="292" y="438"/>
                    <a:pt x="303" y="445"/>
                    <a:pt x="303" y="461"/>
                  </a:cubicBezTo>
                  <a:cubicBezTo>
                    <a:pt x="304" y="479"/>
                    <a:pt x="293" y="488"/>
                    <a:pt x="278" y="489"/>
                  </a:cubicBezTo>
                  <a:cubicBezTo>
                    <a:pt x="251" y="490"/>
                    <a:pt x="224" y="490"/>
                    <a:pt x="198" y="489"/>
                  </a:cubicBezTo>
                  <a:cubicBezTo>
                    <a:pt x="180" y="488"/>
                    <a:pt x="170" y="478"/>
                    <a:pt x="170" y="459"/>
                  </a:cubicBezTo>
                  <a:cubicBezTo>
                    <a:pt x="171" y="414"/>
                    <a:pt x="171" y="369"/>
                    <a:pt x="170" y="325"/>
                  </a:cubicBezTo>
                  <a:cubicBezTo>
                    <a:pt x="170" y="317"/>
                    <a:pt x="170" y="309"/>
                    <a:pt x="170" y="298"/>
                  </a:cubicBezTo>
                  <a:cubicBezTo>
                    <a:pt x="138" y="298"/>
                    <a:pt x="108" y="296"/>
                    <a:pt x="78" y="298"/>
                  </a:cubicBezTo>
                  <a:cubicBezTo>
                    <a:pt x="18" y="303"/>
                    <a:pt x="0" y="262"/>
                    <a:pt x="9" y="210"/>
                  </a:cubicBezTo>
                  <a:cubicBezTo>
                    <a:pt x="14" y="182"/>
                    <a:pt x="9" y="153"/>
                    <a:pt x="9" y="125"/>
                  </a:cubicBezTo>
                  <a:cubicBezTo>
                    <a:pt x="8" y="101"/>
                    <a:pt x="7" y="77"/>
                    <a:pt x="7" y="53"/>
                  </a:cubicBezTo>
                  <a:cubicBezTo>
                    <a:pt x="8" y="24"/>
                    <a:pt x="30" y="2"/>
                    <a:pt x="58" y="1"/>
                  </a:cubicBezTo>
                  <a:cubicBezTo>
                    <a:pt x="87" y="0"/>
                    <a:pt x="112" y="21"/>
                    <a:pt x="113" y="50"/>
                  </a:cubicBezTo>
                  <a:cubicBezTo>
                    <a:pt x="115" y="81"/>
                    <a:pt x="114" y="112"/>
                    <a:pt x="114" y="142"/>
                  </a:cubicBezTo>
                  <a:cubicBezTo>
                    <a:pt x="114" y="167"/>
                    <a:pt x="114" y="191"/>
                    <a:pt x="114" y="218"/>
                  </a:cubicBezTo>
                  <a:cubicBezTo>
                    <a:pt x="115" y="218"/>
                    <a:pt x="120" y="221"/>
                    <a:pt x="125" y="221"/>
                  </a:cubicBezTo>
                  <a:cubicBezTo>
                    <a:pt x="150" y="220"/>
                    <a:pt x="175" y="219"/>
                    <a:pt x="200" y="219"/>
                  </a:cubicBezTo>
                  <a:cubicBezTo>
                    <a:pt x="227" y="219"/>
                    <a:pt x="250" y="245"/>
                    <a:pt x="250" y="274"/>
                  </a:cubicBezTo>
                  <a:cubicBezTo>
                    <a:pt x="250" y="320"/>
                    <a:pt x="250" y="366"/>
                    <a:pt x="250" y="412"/>
                  </a:cubicBezTo>
                  <a:cubicBezTo>
                    <a:pt x="250" y="419"/>
                    <a:pt x="250" y="426"/>
                    <a:pt x="250" y="4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0C66FC36-6D09-45F2-AADA-368466D0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0450" y="2865438"/>
              <a:ext cx="1198562" cy="1346200"/>
            </a:xfrm>
            <a:custGeom>
              <a:avLst/>
              <a:gdLst>
                <a:gd name="T0" fmla="*/ 138 w 270"/>
                <a:gd name="T1" fmla="*/ 225 h 303"/>
                <a:gd name="T2" fmla="*/ 161 w 270"/>
                <a:gd name="T3" fmla="*/ 223 h 303"/>
                <a:gd name="T4" fmla="*/ 161 w 270"/>
                <a:gd name="T5" fmla="*/ 88 h 303"/>
                <a:gd name="T6" fmla="*/ 31 w 270"/>
                <a:gd name="T7" fmla="*/ 112 h 303"/>
                <a:gd name="T8" fmla="*/ 1 w 270"/>
                <a:gd name="T9" fmla="*/ 86 h 303"/>
                <a:gd name="T10" fmla="*/ 32 w 270"/>
                <a:gd name="T11" fmla="*/ 61 h 303"/>
                <a:gd name="T12" fmla="*/ 175 w 270"/>
                <a:gd name="T13" fmla="*/ 17 h 303"/>
                <a:gd name="T14" fmla="*/ 241 w 270"/>
                <a:gd name="T15" fmla="*/ 12 h 303"/>
                <a:gd name="T16" fmla="*/ 270 w 270"/>
                <a:gd name="T17" fmla="*/ 67 h 303"/>
                <a:gd name="T18" fmla="*/ 269 w 270"/>
                <a:gd name="T19" fmla="*/ 245 h 303"/>
                <a:gd name="T20" fmla="*/ 211 w 270"/>
                <a:gd name="T21" fmla="*/ 303 h 303"/>
                <a:gd name="T22" fmla="*/ 138 w 270"/>
                <a:gd name="T23" fmla="*/ 303 h 303"/>
                <a:gd name="T24" fmla="*/ 138 w 270"/>
                <a:gd name="T25" fmla="*/ 225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0" h="303">
                  <a:moveTo>
                    <a:pt x="138" y="225"/>
                  </a:moveTo>
                  <a:cubicBezTo>
                    <a:pt x="147" y="224"/>
                    <a:pt x="153" y="223"/>
                    <a:pt x="161" y="223"/>
                  </a:cubicBezTo>
                  <a:cubicBezTo>
                    <a:pt x="161" y="179"/>
                    <a:pt x="161" y="135"/>
                    <a:pt x="161" y="88"/>
                  </a:cubicBezTo>
                  <a:cubicBezTo>
                    <a:pt x="122" y="127"/>
                    <a:pt x="75" y="109"/>
                    <a:pt x="31" y="112"/>
                  </a:cubicBezTo>
                  <a:cubicBezTo>
                    <a:pt x="11" y="114"/>
                    <a:pt x="0" y="102"/>
                    <a:pt x="1" y="86"/>
                  </a:cubicBezTo>
                  <a:cubicBezTo>
                    <a:pt x="1" y="70"/>
                    <a:pt x="13" y="58"/>
                    <a:pt x="32" y="61"/>
                  </a:cubicBezTo>
                  <a:cubicBezTo>
                    <a:pt x="87" y="67"/>
                    <a:pt x="133" y="53"/>
                    <a:pt x="175" y="17"/>
                  </a:cubicBezTo>
                  <a:cubicBezTo>
                    <a:pt x="194" y="0"/>
                    <a:pt x="219" y="2"/>
                    <a:pt x="241" y="12"/>
                  </a:cubicBezTo>
                  <a:cubicBezTo>
                    <a:pt x="264" y="23"/>
                    <a:pt x="270" y="43"/>
                    <a:pt x="270" y="67"/>
                  </a:cubicBezTo>
                  <a:cubicBezTo>
                    <a:pt x="269" y="126"/>
                    <a:pt x="270" y="186"/>
                    <a:pt x="269" y="245"/>
                  </a:cubicBezTo>
                  <a:cubicBezTo>
                    <a:pt x="269" y="283"/>
                    <a:pt x="249" y="303"/>
                    <a:pt x="211" y="303"/>
                  </a:cubicBezTo>
                  <a:cubicBezTo>
                    <a:pt x="187" y="303"/>
                    <a:pt x="163" y="303"/>
                    <a:pt x="138" y="303"/>
                  </a:cubicBezTo>
                  <a:cubicBezTo>
                    <a:pt x="138" y="276"/>
                    <a:pt x="138" y="251"/>
                    <a:pt x="138" y="2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B3EAB420-9DA4-437A-8B11-266CCFC8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0" y="3006725"/>
              <a:ext cx="963612" cy="2049463"/>
            </a:xfrm>
            <a:custGeom>
              <a:avLst/>
              <a:gdLst>
                <a:gd name="T0" fmla="*/ 81 w 217"/>
                <a:gd name="T1" fmla="*/ 408 h 461"/>
                <a:gd name="T2" fmla="*/ 81 w 217"/>
                <a:gd name="T3" fmla="*/ 352 h 461"/>
                <a:gd name="T4" fmla="*/ 31 w 217"/>
                <a:gd name="T5" fmla="*/ 352 h 461"/>
                <a:gd name="T6" fmla="*/ 1 w 217"/>
                <a:gd name="T7" fmla="*/ 326 h 461"/>
                <a:gd name="T8" fmla="*/ 32 w 217"/>
                <a:gd name="T9" fmla="*/ 300 h 461"/>
                <a:gd name="T10" fmla="*/ 162 w 217"/>
                <a:gd name="T11" fmla="*/ 300 h 461"/>
                <a:gd name="T12" fmla="*/ 163 w 217"/>
                <a:gd name="T13" fmla="*/ 280 h 461"/>
                <a:gd name="T14" fmla="*/ 164 w 217"/>
                <a:gd name="T15" fmla="*/ 38 h 461"/>
                <a:gd name="T16" fmla="*/ 172 w 217"/>
                <a:gd name="T17" fmla="*/ 9 h 461"/>
                <a:gd name="T18" fmla="*/ 197 w 217"/>
                <a:gd name="T19" fmla="*/ 4 h 461"/>
                <a:gd name="T20" fmla="*/ 215 w 217"/>
                <a:gd name="T21" fmla="*/ 28 h 461"/>
                <a:gd name="T22" fmla="*/ 216 w 217"/>
                <a:gd name="T23" fmla="*/ 112 h 461"/>
                <a:gd name="T24" fmla="*/ 216 w 217"/>
                <a:gd name="T25" fmla="*/ 314 h 461"/>
                <a:gd name="T26" fmla="*/ 178 w 217"/>
                <a:gd name="T27" fmla="*/ 352 h 461"/>
                <a:gd name="T28" fmla="*/ 168 w 217"/>
                <a:gd name="T29" fmla="*/ 353 h 461"/>
                <a:gd name="T30" fmla="*/ 133 w 217"/>
                <a:gd name="T31" fmla="*/ 388 h 461"/>
                <a:gd name="T32" fmla="*/ 155 w 217"/>
                <a:gd name="T33" fmla="*/ 409 h 461"/>
                <a:gd name="T34" fmla="*/ 187 w 217"/>
                <a:gd name="T35" fmla="*/ 441 h 461"/>
                <a:gd name="T36" fmla="*/ 165 w 217"/>
                <a:gd name="T37" fmla="*/ 460 h 461"/>
                <a:gd name="T38" fmla="*/ 139 w 217"/>
                <a:gd name="T39" fmla="*/ 446 h 461"/>
                <a:gd name="T40" fmla="*/ 76 w 217"/>
                <a:gd name="T41" fmla="*/ 446 h 461"/>
                <a:gd name="T42" fmla="*/ 47 w 217"/>
                <a:gd name="T43" fmla="*/ 459 h 461"/>
                <a:gd name="T44" fmla="*/ 29 w 217"/>
                <a:gd name="T45" fmla="*/ 433 h 461"/>
                <a:gd name="T46" fmla="*/ 51 w 217"/>
                <a:gd name="T47" fmla="*/ 410 h 461"/>
                <a:gd name="T48" fmla="*/ 81 w 217"/>
                <a:gd name="T49" fmla="*/ 408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7" h="461">
                  <a:moveTo>
                    <a:pt x="81" y="408"/>
                  </a:moveTo>
                  <a:cubicBezTo>
                    <a:pt x="81" y="389"/>
                    <a:pt x="81" y="373"/>
                    <a:pt x="81" y="352"/>
                  </a:cubicBezTo>
                  <a:cubicBezTo>
                    <a:pt x="64" y="352"/>
                    <a:pt x="48" y="353"/>
                    <a:pt x="31" y="352"/>
                  </a:cubicBezTo>
                  <a:cubicBezTo>
                    <a:pt x="11" y="352"/>
                    <a:pt x="0" y="342"/>
                    <a:pt x="1" y="326"/>
                  </a:cubicBezTo>
                  <a:cubicBezTo>
                    <a:pt x="1" y="310"/>
                    <a:pt x="12" y="300"/>
                    <a:pt x="32" y="300"/>
                  </a:cubicBezTo>
                  <a:cubicBezTo>
                    <a:pt x="74" y="300"/>
                    <a:pt x="117" y="300"/>
                    <a:pt x="162" y="300"/>
                  </a:cubicBezTo>
                  <a:cubicBezTo>
                    <a:pt x="162" y="293"/>
                    <a:pt x="163" y="287"/>
                    <a:pt x="163" y="280"/>
                  </a:cubicBezTo>
                  <a:cubicBezTo>
                    <a:pt x="163" y="200"/>
                    <a:pt x="163" y="119"/>
                    <a:pt x="164" y="38"/>
                  </a:cubicBezTo>
                  <a:cubicBezTo>
                    <a:pt x="164" y="28"/>
                    <a:pt x="166" y="16"/>
                    <a:pt x="172" y="9"/>
                  </a:cubicBezTo>
                  <a:cubicBezTo>
                    <a:pt x="176" y="4"/>
                    <a:pt x="191" y="0"/>
                    <a:pt x="197" y="4"/>
                  </a:cubicBezTo>
                  <a:cubicBezTo>
                    <a:pt x="205" y="8"/>
                    <a:pt x="214" y="19"/>
                    <a:pt x="215" y="28"/>
                  </a:cubicBezTo>
                  <a:cubicBezTo>
                    <a:pt x="217" y="56"/>
                    <a:pt x="216" y="84"/>
                    <a:pt x="216" y="112"/>
                  </a:cubicBezTo>
                  <a:cubicBezTo>
                    <a:pt x="216" y="180"/>
                    <a:pt x="216" y="247"/>
                    <a:pt x="216" y="314"/>
                  </a:cubicBezTo>
                  <a:cubicBezTo>
                    <a:pt x="216" y="344"/>
                    <a:pt x="208" y="352"/>
                    <a:pt x="178" y="352"/>
                  </a:cubicBezTo>
                  <a:cubicBezTo>
                    <a:pt x="175" y="352"/>
                    <a:pt x="172" y="352"/>
                    <a:pt x="168" y="353"/>
                  </a:cubicBezTo>
                  <a:cubicBezTo>
                    <a:pt x="131" y="354"/>
                    <a:pt x="134" y="345"/>
                    <a:pt x="133" y="388"/>
                  </a:cubicBezTo>
                  <a:cubicBezTo>
                    <a:pt x="133" y="405"/>
                    <a:pt x="139" y="410"/>
                    <a:pt x="155" y="409"/>
                  </a:cubicBezTo>
                  <a:cubicBezTo>
                    <a:pt x="178" y="409"/>
                    <a:pt x="194" y="424"/>
                    <a:pt x="187" y="441"/>
                  </a:cubicBezTo>
                  <a:cubicBezTo>
                    <a:pt x="184" y="449"/>
                    <a:pt x="173" y="459"/>
                    <a:pt x="165" y="460"/>
                  </a:cubicBezTo>
                  <a:cubicBezTo>
                    <a:pt x="157" y="461"/>
                    <a:pt x="145" y="454"/>
                    <a:pt x="139" y="446"/>
                  </a:cubicBezTo>
                  <a:cubicBezTo>
                    <a:pt x="127" y="430"/>
                    <a:pt x="89" y="430"/>
                    <a:pt x="76" y="446"/>
                  </a:cubicBezTo>
                  <a:cubicBezTo>
                    <a:pt x="70" y="454"/>
                    <a:pt x="57" y="460"/>
                    <a:pt x="47" y="459"/>
                  </a:cubicBezTo>
                  <a:cubicBezTo>
                    <a:pt x="34" y="459"/>
                    <a:pt x="25" y="446"/>
                    <a:pt x="29" y="433"/>
                  </a:cubicBezTo>
                  <a:cubicBezTo>
                    <a:pt x="32" y="424"/>
                    <a:pt x="42" y="415"/>
                    <a:pt x="51" y="410"/>
                  </a:cubicBezTo>
                  <a:cubicBezTo>
                    <a:pt x="59" y="406"/>
                    <a:pt x="69" y="409"/>
                    <a:pt x="81" y="4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06785E55-7A62-4BD7-8831-D0ECF63A1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925" y="3011488"/>
              <a:ext cx="958850" cy="2070100"/>
            </a:xfrm>
            <a:custGeom>
              <a:avLst/>
              <a:gdLst>
                <a:gd name="T0" fmla="*/ 81 w 216"/>
                <a:gd name="T1" fmla="*/ 407 h 466"/>
                <a:gd name="T2" fmla="*/ 81 w 216"/>
                <a:gd name="T3" fmla="*/ 352 h 466"/>
                <a:gd name="T4" fmla="*/ 35 w 216"/>
                <a:gd name="T5" fmla="*/ 352 h 466"/>
                <a:gd name="T6" fmla="*/ 0 w 216"/>
                <a:gd name="T7" fmla="*/ 317 h 466"/>
                <a:gd name="T8" fmla="*/ 0 w 216"/>
                <a:gd name="T9" fmla="*/ 45 h 466"/>
                <a:gd name="T10" fmla="*/ 1 w 216"/>
                <a:gd name="T11" fmla="*/ 25 h 466"/>
                <a:gd name="T12" fmla="*/ 27 w 216"/>
                <a:gd name="T13" fmla="*/ 1 h 466"/>
                <a:gd name="T14" fmla="*/ 52 w 216"/>
                <a:gd name="T15" fmla="*/ 26 h 466"/>
                <a:gd name="T16" fmla="*/ 50 w 216"/>
                <a:gd name="T17" fmla="*/ 89 h 466"/>
                <a:gd name="T18" fmla="*/ 52 w 216"/>
                <a:gd name="T19" fmla="*/ 200 h 466"/>
                <a:gd name="T20" fmla="*/ 53 w 216"/>
                <a:gd name="T21" fmla="*/ 267 h 466"/>
                <a:gd name="T22" fmla="*/ 53 w 216"/>
                <a:gd name="T23" fmla="*/ 299 h 466"/>
                <a:gd name="T24" fmla="*/ 148 w 216"/>
                <a:gd name="T25" fmla="*/ 299 h 466"/>
                <a:gd name="T26" fmla="*/ 184 w 216"/>
                <a:gd name="T27" fmla="*/ 299 h 466"/>
                <a:gd name="T28" fmla="*/ 216 w 216"/>
                <a:gd name="T29" fmla="*/ 325 h 466"/>
                <a:gd name="T30" fmla="*/ 185 w 216"/>
                <a:gd name="T31" fmla="*/ 351 h 466"/>
                <a:gd name="T32" fmla="*/ 135 w 216"/>
                <a:gd name="T33" fmla="*/ 351 h 466"/>
                <a:gd name="T34" fmla="*/ 135 w 216"/>
                <a:gd name="T35" fmla="*/ 407 h 466"/>
                <a:gd name="T36" fmla="*/ 162 w 216"/>
                <a:gd name="T37" fmla="*/ 408 h 466"/>
                <a:gd name="T38" fmla="*/ 187 w 216"/>
                <a:gd name="T39" fmla="*/ 431 h 466"/>
                <a:gd name="T40" fmla="*/ 170 w 216"/>
                <a:gd name="T41" fmla="*/ 458 h 466"/>
                <a:gd name="T42" fmla="*/ 138 w 216"/>
                <a:gd name="T43" fmla="*/ 445 h 466"/>
                <a:gd name="T44" fmla="*/ 121 w 216"/>
                <a:gd name="T45" fmla="*/ 434 h 466"/>
                <a:gd name="T46" fmla="*/ 70 w 216"/>
                <a:gd name="T47" fmla="*/ 453 h 466"/>
                <a:gd name="T48" fmla="*/ 43 w 216"/>
                <a:gd name="T49" fmla="*/ 456 h 466"/>
                <a:gd name="T50" fmla="*/ 29 w 216"/>
                <a:gd name="T51" fmla="*/ 431 h 466"/>
                <a:gd name="T52" fmla="*/ 50 w 216"/>
                <a:gd name="T53" fmla="*/ 409 h 466"/>
                <a:gd name="T54" fmla="*/ 81 w 216"/>
                <a:gd name="T55" fmla="*/ 407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6" h="466">
                  <a:moveTo>
                    <a:pt x="81" y="407"/>
                  </a:moveTo>
                  <a:cubicBezTo>
                    <a:pt x="81" y="389"/>
                    <a:pt x="81" y="372"/>
                    <a:pt x="81" y="352"/>
                  </a:cubicBezTo>
                  <a:cubicBezTo>
                    <a:pt x="65" y="352"/>
                    <a:pt x="50" y="352"/>
                    <a:pt x="35" y="352"/>
                  </a:cubicBezTo>
                  <a:cubicBezTo>
                    <a:pt x="9" y="351"/>
                    <a:pt x="0" y="342"/>
                    <a:pt x="0" y="317"/>
                  </a:cubicBezTo>
                  <a:cubicBezTo>
                    <a:pt x="0" y="226"/>
                    <a:pt x="0" y="136"/>
                    <a:pt x="0" y="45"/>
                  </a:cubicBezTo>
                  <a:cubicBezTo>
                    <a:pt x="0" y="38"/>
                    <a:pt x="0" y="32"/>
                    <a:pt x="1" y="25"/>
                  </a:cubicBezTo>
                  <a:cubicBezTo>
                    <a:pt x="2" y="10"/>
                    <a:pt x="12" y="0"/>
                    <a:pt x="27" y="1"/>
                  </a:cubicBezTo>
                  <a:cubicBezTo>
                    <a:pt x="42" y="1"/>
                    <a:pt x="52" y="11"/>
                    <a:pt x="52" y="26"/>
                  </a:cubicBezTo>
                  <a:cubicBezTo>
                    <a:pt x="53" y="47"/>
                    <a:pt x="49" y="68"/>
                    <a:pt x="50" y="89"/>
                  </a:cubicBezTo>
                  <a:cubicBezTo>
                    <a:pt x="52" y="126"/>
                    <a:pt x="43" y="162"/>
                    <a:pt x="52" y="200"/>
                  </a:cubicBezTo>
                  <a:cubicBezTo>
                    <a:pt x="57" y="221"/>
                    <a:pt x="53" y="245"/>
                    <a:pt x="53" y="267"/>
                  </a:cubicBezTo>
                  <a:cubicBezTo>
                    <a:pt x="53" y="277"/>
                    <a:pt x="53" y="287"/>
                    <a:pt x="53" y="299"/>
                  </a:cubicBezTo>
                  <a:cubicBezTo>
                    <a:pt x="86" y="299"/>
                    <a:pt x="117" y="299"/>
                    <a:pt x="148" y="299"/>
                  </a:cubicBezTo>
                  <a:cubicBezTo>
                    <a:pt x="160" y="299"/>
                    <a:pt x="172" y="299"/>
                    <a:pt x="184" y="299"/>
                  </a:cubicBezTo>
                  <a:cubicBezTo>
                    <a:pt x="203" y="300"/>
                    <a:pt x="216" y="310"/>
                    <a:pt x="216" y="325"/>
                  </a:cubicBezTo>
                  <a:cubicBezTo>
                    <a:pt x="216" y="341"/>
                    <a:pt x="205" y="351"/>
                    <a:pt x="185" y="351"/>
                  </a:cubicBezTo>
                  <a:cubicBezTo>
                    <a:pt x="169" y="352"/>
                    <a:pt x="153" y="351"/>
                    <a:pt x="135" y="351"/>
                  </a:cubicBezTo>
                  <a:cubicBezTo>
                    <a:pt x="135" y="371"/>
                    <a:pt x="135" y="388"/>
                    <a:pt x="135" y="407"/>
                  </a:cubicBezTo>
                  <a:cubicBezTo>
                    <a:pt x="144" y="407"/>
                    <a:pt x="153" y="407"/>
                    <a:pt x="162" y="408"/>
                  </a:cubicBezTo>
                  <a:cubicBezTo>
                    <a:pt x="177" y="409"/>
                    <a:pt x="188" y="418"/>
                    <a:pt x="187" y="431"/>
                  </a:cubicBezTo>
                  <a:cubicBezTo>
                    <a:pt x="187" y="441"/>
                    <a:pt x="178" y="453"/>
                    <a:pt x="170" y="458"/>
                  </a:cubicBezTo>
                  <a:cubicBezTo>
                    <a:pt x="157" y="466"/>
                    <a:pt x="147" y="457"/>
                    <a:pt x="138" y="445"/>
                  </a:cubicBezTo>
                  <a:cubicBezTo>
                    <a:pt x="135" y="440"/>
                    <a:pt x="127" y="434"/>
                    <a:pt x="121" y="434"/>
                  </a:cubicBezTo>
                  <a:cubicBezTo>
                    <a:pt x="102" y="433"/>
                    <a:pt x="81" y="427"/>
                    <a:pt x="70" y="453"/>
                  </a:cubicBezTo>
                  <a:cubicBezTo>
                    <a:pt x="68" y="457"/>
                    <a:pt x="50" y="460"/>
                    <a:pt x="43" y="456"/>
                  </a:cubicBezTo>
                  <a:cubicBezTo>
                    <a:pt x="35" y="452"/>
                    <a:pt x="27" y="439"/>
                    <a:pt x="29" y="431"/>
                  </a:cubicBezTo>
                  <a:cubicBezTo>
                    <a:pt x="31" y="423"/>
                    <a:pt x="41" y="413"/>
                    <a:pt x="50" y="409"/>
                  </a:cubicBezTo>
                  <a:cubicBezTo>
                    <a:pt x="59" y="405"/>
                    <a:pt x="70" y="408"/>
                    <a:pt x="81" y="40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C75FCCF-9861-418D-A799-D71C65061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463" y="2166938"/>
              <a:ext cx="595312" cy="595313"/>
            </a:xfrm>
            <a:custGeom>
              <a:avLst/>
              <a:gdLst>
                <a:gd name="T0" fmla="*/ 68 w 134"/>
                <a:gd name="T1" fmla="*/ 0 h 134"/>
                <a:gd name="T2" fmla="*/ 134 w 134"/>
                <a:gd name="T3" fmla="*/ 66 h 134"/>
                <a:gd name="T4" fmla="*/ 67 w 134"/>
                <a:gd name="T5" fmla="*/ 134 h 134"/>
                <a:gd name="T6" fmla="*/ 0 w 134"/>
                <a:gd name="T7" fmla="*/ 66 h 134"/>
                <a:gd name="T8" fmla="*/ 68 w 134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4">
                  <a:moveTo>
                    <a:pt x="68" y="0"/>
                  </a:moveTo>
                  <a:cubicBezTo>
                    <a:pt x="104" y="0"/>
                    <a:pt x="134" y="30"/>
                    <a:pt x="134" y="66"/>
                  </a:cubicBezTo>
                  <a:cubicBezTo>
                    <a:pt x="134" y="103"/>
                    <a:pt x="103" y="134"/>
                    <a:pt x="67" y="134"/>
                  </a:cubicBezTo>
                  <a:cubicBezTo>
                    <a:pt x="30" y="134"/>
                    <a:pt x="0" y="103"/>
                    <a:pt x="0" y="66"/>
                  </a:cubicBezTo>
                  <a:cubicBezTo>
                    <a:pt x="1" y="28"/>
                    <a:pt x="30" y="0"/>
                    <a:pt x="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8423FDDA-E9A8-43BA-BF2D-ADF2679AB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3700" y="2166938"/>
              <a:ext cx="595312" cy="595313"/>
            </a:xfrm>
            <a:custGeom>
              <a:avLst/>
              <a:gdLst>
                <a:gd name="T0" fmla="*/ 69 w 134"/>
                <a:gd name="T1" fmla="*/ 0 h 134"/>
                <a:gd name="T2" fmla="*/ 134 w 134"/>
                <a:gd name="T3" fmla="*/ 67 h 134"/>
                <a:gd name="T4" fmla="*/ 67 w 134"/>
                <a:gd name="T5" fmla="*/ 133 h 134"/>
                <a:gd name="T6" fmla="*/ 0 w 134"/>
                <a:gd name="T7" fmla="*/ 66 h 134"/>
                <a:gd name="T8" fmla="*/ 69 w 134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4">
                  <a:moveTo>
                    <a:pt x="69" y="0"/>
                  </a:moveTo>
                  <a:cubicBezTo>
                    <a:pt x="105" y="0"/>
                    <a:pt x="134" y="29"/>
                    <a:pt x="134" y="67"/>
                  </a:cubicBezTo>
                  <a:cubicBezTo>
                    <a:pt x="134" y="104"/>
                    <a:pt x="104" y="134"/>
                    <a:pt x="67" y="133"/>
                  </a:cubicBezTo>
                  <a:cubicBezTo>
                    <a:pt x="28" y="133"/>
                    <a:pt x="0" y="104"/>
                    <a:pt x="0" y="66"/>
                  </a:cubicBezTo>
                  <a:cubicBezTo>
                    <a:pt x="1" y="28"/>
                    <a:pt x="30" y="0"/>
                    <a:pt x="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51663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8" name="Google Shape;2968;p70"/>
          <p:cNvSpPr txBox="1">
            <a:spLocks noGrp="1"/>
          </p:cNvSpPr>
          <p:nvPr>
            <p:ph type="title"/>
          </p:nvPr>
        </p:nvSpPr>
        <p:spPr>
          <a:xfrm>
            <a:off x="179512" y="195486"/>
            <a:ext cx="281759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2000" b="0">
                <a:solidFill>
                  <a:srgbClr val="85D8DE"/>
                </a:solidFill>
                <a:cs typeface="B Nazanin" panose="00000700000000000000" pitchFamily="2" charset="-78"/>
              </a:rPr>
              <a:t>منایع</a:t>
            </a:r>
            <a:endParaRPr sz="2000" b="0" dirty="0">
              <a:solidFill>
                <a:srgbClr val="85D8DE"/>
              </a:solidFill>
              <a:cs typeface="B Nazanin" panose="00000700000000000000" pitchFamily="2" charset="-78"/>
            </a:endParaRPr>
          </a:p>
        </p:txBody>
      </p:sp>
      <p:grpSp>
        <p:nvGrpSpPr>
          <p:cNvPr id="180" name="Grupo 179">
            <a:extLst>
              <a:ext uri="{FF2B5EF4-FFF2-40B4-BE49-F238E27FC236}">
                <a16:creationId xmlns:a16="http://schemas.microsoft.com/office/drawing/2014/main" id="{78B05FFF-768F-4EC2-AC96-60B9751F51AE}"/>
              </a:ext>
            </a:extLst>
          </p:cNvPr>
          <p:cNvGrpSpPr/>
          <p:nvPr/>
        </p:nvGrpSpPr>
        <p:grpSpPr>
          <a:xfrm>
            <a:off x="395536" y="768186"/>
            <a:ext cx="1463675" cy="1408113"/>
            <a:chOff x="4772208" y="2364811"/>
            <a:chExt cx="1463675" cy="1408113"/>
          </a:xfrm>
        </p:grpSpPr>
        <p:sp>
          <p:nvSpPr>
            <p:cNvPr id="181" name="Freeform 12">
              <a:extLst>
                <a:ext uri="{FF2B5EF4-FFF2-40B4-BE49-F238E27FC236}">
                  <a16:creationId xmlns:a16="http://schemas.microsoft.com/office/drawing/2014/main" id="{E205B75B-27D8-42DB-95F6-879B1D6069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683" y="2425136"/>
              <a:ext cx="1346200" cy="1347788"/>
            </a:xfrm>
            <a:custGeom>
              <a:avLst/>
              <a:gdLst>
                <a:gd name="T0" fmla="*/ 170 w 355"/>
                <a:gd name="T1" fmla="*/ 170 h 355"/>
                <a:gd name="T2" fmla="*/ 200 w 355"/>
                <a:gd name="T3" fmla="*/ 170 h 355"/>
                <a:gd name="T4" fmla="*/ 200 w 355"/>
                <a:gd name="T5" fmla="*/ 123 h 355"/>
                <a:gd name="T6" fmla="*/ 194 w 355"/>
                <a:gd name="T7" fmla="*/ 123 h 355"/>
                <a:gd name="T8" fmla="*/ 150 w 355"/>
                <a:gd name="T9" fmla="*/ 123 h 355"/>
                <a:gd name="T10" fmla="*/ 140 w 355"/>
                <a:gd name="T11" fmla="*/ 111 h 355"/>
                <a:gd name="T12" fmla="*/ 148 w 355"/>
                <a:gd name="T13" fmla="*/ 53 h 355"/>
                <a:gd name="T14" fmla="*/ 154 w 355"/>
                <a:gd name="T15" fmla="*/ 8 h 355"/>
                <a:gd name="T16" fmla="*/ 164 w 355"/>
                <a:gd name="T17" fmla="*/ 0 h 355"/>
                <a:gd name="T18" fmla="*/ 315 w 355"/>
                <a:gd name="T19" fmla="*/ 0 h 355"/>
                <a:gd name="T20" fmla="*/ 324 w 355"/>
                <a:gd name="T21" fmla="*/ 10 h 355"/>
                <a:gd name="T22" fmla="*/ 309 w 355"/>
                <a:gd name="T23" fmla="*/ 114 h 355"/>
                <a:gd name="T24" fmla="*/ 298 w 355"/>
                <a:gd name="T25" fmla="*/ 123 h 355"/>
                <a:gd name="T26" fmla="*/ 253 w 355"/>
                <a:gd name="T27" fmla="*/ 123 h 355"/>
                <a:gd name="T28" fmla="*/ 247 w 355"/>
                <a:gd name="T29" fmla="*/ 124 h 355"/>
                <a:gd name="T30" fmla="*/ 247 w 355"/>
                <a:gd name="T31" fmla="*/ 170 h 355"/>
                <a:gd name="T32" fmla="*/ 274 w 355"/>
                <a:gd name="T33" fmla="*/ 170 h 355"/>
                <a:gd name="T34" fmla="*/ 340 w 355"/>
                <a:gd name="T35" fmla="*/ 170 h 355"/>
                <a:gd name="T36" fmla="*/ 348 w 355"/>
                <a:gd name="T37" fmla="*/ 170 h 355"/>
                <a:gd name="T38" fmla="*/ 355 w 355"/>
                <a:gd name="T39" fmla="*/ 177 h 355"/>
                <a:gd name="T40" fmla="*/ 347 w 355"/>
                <a:gd name="T41" fmla="*/ 185 h 355"/>
                <a:gd name="T42" fmla="*/ 324 w 355"/>
                <a:gd name="T43" fmla="*/ 185 h 355"/>
                <a:gd name="T44" fmla="*/ 324 w 355"/>
                <a:gd name="T45" fmla="*/ 193 h 355"/>
                <a:gd name="T46" fmla="*/ 324 w 355"/>
                <a:gd name="T47" fmla="*/ 344 h 355"/>
                <a:gd name="T48" fmla="*/ 324 w 355"/>
                <a:gd name="T49" fmla="*/ 347 h 355"/>
                <a:gd name="T50" fmla="*/ 316 w 355"/>
                <a:gd name="T51" fmla="*/ 355 h 355"/>
                <a:gd name="T52" fmla="*/ 309 w 355"/>
                <a:gd name="T53" fmla="*/ 347 h 355"/>
                <a:gd name="T54" fmla="*/ 309 w 355"/>
                <a:gd name="T55" fmla="*/ 338 h 355"/>
                <a:gd name="T56" fmla="*/ 309 w 355"/>
                <a:gd name="T57" fmla="*/ 193 h 355"/>
                <a:gd name="T58" fmla="*/ 309 w 355"/>
                <a:gd name="T59" fmla="*/ 185 h 355"/>
                <a:gd name="T60" fmla="*/ 301 w 355"/>
                <a:gd name="T61" fmla="*/ 185 h 355"/>
                <a:gd name="T62" fmla="*/ 120 w 355"/>
                <a:gd name="T63" fmla="*/ 185 h 355"/>
                <a:gd name="T64" fmla="*/ 94 w 355"/>
                <a:gd name="T65" fmla="*/ 180 h 355"/>
                <a:gd name="T66" fmla="*/ 77 w 355"/>
                <a:gd name="T67" fmla="*/ 173 h 355"/>
                <a:gd name="T68" fmla="*/ 77 w 355"/>
                <a:gd name="T69" fmla="*/ 198 h 355"/>
                <a:gd name="T70" fmla="*/ 82 w 355"/>
                <a:gd name="T71" fmla="*/ 200 h 355"/>
                <a:gd name="T72" fmla="*/ 120 w 355"/>
                <a:gd name="T73" fmla="*/ 201 h 355"/>
                <a:gd name="T74" fmla="*/ 160 w 355"/>
                <a:gd name="T75" fmla="*/ 233 h 355"/>
                <a:gd name="T76" fmla="*/ 184 w 355"/>
                <a:gd name="T77" fmla="*/ 341 h 355"/>
                <a:gd name="T78" fmla="*/ 173 w 355"/>
                <a:gd name="T79" fmla="*/ 355 h 355"/>
                <a:gd name="T80" fmla="*/ 135 w 355"/>
                <a:gd name="T81" fmla="*/ 355 h 355"/>
                <a:gd name="T82" fmla="*/ 123 w 355"/>
                <a:gd name="T83" fmla="*/ 346 h 355"/>
                <a:gd name="T84" fmla="*/ 97 w 355"/>
                <a:gd name="T85" fmla="*/ 268 h 355"/>
                <a:gd name="T86" fmla="*/ 89 w 355"/>
                <a:gd name="T87" fmla="*/ 262 h 355"/>
                <a:gd name="T88" fmla="*/ 40 w 355"/>
                <a:gd name="T89" fmla="*/ 262 h 355"/>
                <a:gd name="T90" fmla="*/ 0 w 355"/>
                <a:gd name="T91" fmla="*/ 222 h 355"/>
                <a:gd name="T92" fmla="*/ 0 w 355"/>
                <a:gd name="T93" fmla="*/ 118 h 355"/>
                <a:gd name="T94" fmla="*/ 26 w 355"/>
                <a:gd name="T95" fmla="*/ 93 h 355"/>
                <a:gd name="T96" fmla="*/ 67 w 355"/>
                <a:gd name="T97" fmla="*/ 93 h 355"/>
                <a:gd name="T98" fmla="*/ 77 w 355"/>
                <a:gd name="T99" fmla="*/ 97 h 355"/>
                <a:gd name="T100" fmla="*/ 109 w 355"/>
                <a:gd name="T101" fmla="*/ 135 h 355"/>
                <a:gd name="T102" fmla="*/ 116 w 355"/>
                <a:gd name="T103" fmla="*/ 139 h 355"/>
                <a:gd name="T104" fmla="*/ 144 w 355"/>
                <a:gd name="T105" fmla="*/ 139 h 355"/>
                <a:gd name="T106" fmla="*/ 170 w 355"/>
                <a:gd name="T107" fmla="*/ 164 h 355"/>
                <a:gd name="T108" fmla="*/ 170 w 355"/>
                <a:gd name="T109" fmla="*/ 170 h 355"/>
                <a:gd name="T110" fmla="*/ 231 w 355"/>
                <a:gd name="T111" fmla="*/ 170 h 355"/>
                <a:gd name="T112" fmla="*/ 231 w 355"/>
                <a:gd name="T113" fmla="*/ 123 h 355"/>
                <a:gd name="T114" fmla="*/ 219 w 355"/>
                <a:gd name="T115" fmla="*/ 123 h 355"/>
                <a:gd name="T116" fmla="*/ 216 w 355"/>
                <a:gd name="T117" fmla="*/ 126 h 355"/>
                <a:gd name="T118" fmla="*/ 216 w 355"/>
                <a:gd name="T119" fmla="*/ 170 h 355"/>
                <a:gd name="T120" fmla="*/ 231 w 355"/>
                <a:gd name="T121" fmla="*/ 17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5" h="355">
                  <a:moveTo>
                    <a:pt x="170" y="170"/>
                  </a:moveTo>
                  <a:cubicBezTo>
                    <a:pt x="180" y="170"/>
                    <a:pt x="190" y="170"/>
                    <a:pt x="200" y="170"/>
                  </a:cubicBezTo>
                  <a:cubicBezTo>
                    <a:pt x="200" y="154"/>
                    <a:pt x="200" y="139"/>
                    <a:pt x="200" y="123"/>
                  </a:cubicBezTo>
                  <a:cubicBezTo>
                    <a:pt x="198" y="123"/>
                    <a:pt x="196" y="123"/>
                    <a:pt x="194" y="123"/>
                  </a:cubicBezTo>
                  <a:cubicBezTo>
                    <a:pt x="179" y="123"/>
                    <a:pt x="165" y="123"/>
                    <a:pt x="150" y="123"/>
                  </a:cubicBezTo>
                  <a:cubicBezTo>
                    <a:pt x="141" y="123"/>
                    <a:pt x="138" y="120"/>
                    <a:pt x="140" y="111"/>
                  </a:cubicBezTo>
                  <a:cubicBezTo>
                    <a:pt x="142" y="92"/>
                    <a:pt x="145" y="73"/>
                    <a:pt x="148" y="53"/>
                  </a:cubicBezTo>
                  <a:cubicBezTo>
                    <a:pt x="150" y="38"/>
                    <a:pt x="152" y="23"/>
                    <a:pt x="154" y="8"/>
                  </a:cubicBezTo>
                  <a:cubicBezTo>
                    <a:pt x="155" y="2"/>
                    <a:pt x="158" y="0"/>
                    <a:pt x="164" y="0"/>
                  </a:cubicBezTo>
                  <a:cubicBezTo>
                    <a:pt x="214" y="0"/>
                    <a:pt x="265" y="0"/>
                    <a:pt x="315" y="0"/>
                  </a:cubicBezTo>
                  <a:cubicBezTo>
                    <a:pt x="322" y="0"/>
                    <a:pt x="325" y="3"/>
                    <a:pt x="324" y="10"/>
                  </a:cubicBezTo>
                  <a:cubicBezTo>
                    <a:pt x="319" y="44"/>
                    <a:pt x="314" y="79"/>
                    <a:pt x="309" y="114"/>
                  </a:cubicBezTo>
                  <a:cubicBezTo>
                    <a:pt x="308" y="122"/>
                    <a:pt x="306" y="123"/>
                    <a:pt x="298" y="123"/>
                  </a:cubicBezTo>
                  <a:cubicBezTo>
                    <a:pt x="283" y="123"/>
                    <a:pt x="268" y="123"/>
                    <a:pt x="253" y="123"/>
                  </a:cubicBezTo>
                  <a:cubicBezTo>
                    <a:pt x="251" y="123"/>
                    <a:pt x="249" y="123"/>
                    <a:pt x="247" y="124"/>
                  </a:cubicBezTo>
                  <a:cubicBezTo>
                    <a:pt x="247" y="139"/>
                    <a:pt x="247" y="154"/>
                    <a:pt x="247" y="170"/>
                  </a:cubicBezTo>
                  <a:cubicBezTo>
                    <a:pt x="256" y="170"/>
                    <a:pt x="265" y="170"/>
                    <a:pt x="274" y="170"/>
                  </a:cubicBezTo>
                  <a:cubicBezTo>
                    <a:pt x="296" y="170"/>
                    <a:pt x="318" y="170"/>
                    <a:pt x="340" y="170"/>
                  </a:cubicBezTo>
                  <a:cubicBezTo>
                    <a:pt x="342" y="170"/>
                    <a:pt x="345" y="170"/>
                    <a:pt x="348" y="170"/>
                  </a:cubicBezTo>
                  <a:cubicBezTo>
                    <a:pt x="352" y="170"/>
                    <a:pt x="355" y="172"/>
                    <a:pt x="355" y="177"/>
                  </a:cubicBezTo>
                  <a:cubicBezTo>
                    <a:pt x="355" y="182"/>
                    <a:pt x="352" y="185"/>
                    <a:pt x="347" y="185"/>
                  </a:cubicBezTo>
                  <a:cubicBezTo>
                    <a:pt x="340" y="185"/>
                    <a:pt x="333" y="185"/>
                    <a:pt x="324" y="185"/>
                  </a:cubicBezTo>
                  <a:cubicBezTo>
                    <a:pt x="324" y="188"/>
                    <a:pt x="324" y="190"/>
                    <a:pt x="324" y="193"/>
                  </a:cubicBezTo>
                  <a:cubicBezTo>
                    <a:pt x="324" y="243"/>
                    <a:pt x="324" y="293"/>
                    <a:pt x="324" y="344"/>
                  </a:cubicBezTo>
                  <a:cubicBezTo>
                    <a:pt x="324" y="345"/>
                    <a:pt x="324" y="346"/>
                    <a:pt x="324" y="347"/>
                  </a:cubicBezTo>
                  <a:cubicBezTo>
                    <a:pt x="324" y="352"/>
                    <a:pt x="321" y="355"/>
                    <a:pt x="316" y="355"/>
                  </a:cubicBezTo>
                  <a:cubicBezTo>
                    <a:pt x="312" y="354"/>
                    <a:pt x="309" y="352"/>
                    <a:pt x="309" y="347"/>
                  </a:cubicBezTo>
                  <a:cubicBezTo>
                    <a:pt x="309" y="344"/>
                    <a:pt x="309" y="341"/>
                    <a:pt x="309" y="338"/>
                  </a:cubicBezTo>
                  <a:cubicBezTo>
                    <a:pt x="309" y="289"/>
                    <a:pt x="309" y="241"/>
                    <a:pt x="309" y="193"/>
                  </a:cubicBezTo>
                  <a:cubicBezTo>
                    <a:pt x="309" y="191"/>
                    <a:pt x="309" y="188"/>
                    <a:pt x="309" y="185"/>
                  </a:cubicBezTo>
                  <a:cubicBezTo>
                    <a:pt x="306" y="185"/>
                    <a:pt x="304" y="185"/>
                    <a:pt x="301" y="185"/>
                  </a:cubicBezTo>
                  <a:cubicBezTo>
                    <a:pt x="241" y="185"/>
                    <a:pt x="180" y="185"/>
                    <a:pt x="120" y="185"/>
                  </a:cubicBezTo>
                  <a:cubicBezTo>
                    <a:pt x="111" y="185"/>
                    <a:pt x="102" y="184"/>
                    <a:pt x="94" y="180"/>
                  </a:cubicBezTo>
                  <a:cubicBezTo>
                    <a:pt x="88" y="177"/>
                    <a:pt x="83" y="176"/>
                    <a:pt x="77" y="173"/>
                  </a:cubicBezTo>
                  <a:cubicBezTo>
                    <a:pt x="77" y="182"/>
                    <a:pt x="77" y="190"/>
                    <a:pt x="77" y="198"/>
                  </a:cubicBezTo>
                  <a:cubicBezTo>
                    <a:pt x="77" y="199"/>
                    <a:pt x="80" y="200"/>
                    <a:pt x="82" y="200"/>
                  </a:cubicBezTo>
                  <a:cubicBezTo>
                    <a:pt x="95" y="201"/>
                    <a:pt x="107" y="200"/>
                    <a:pt x="120" y="201"/>
                  </a:cubicBezTo>
                  <a:cubicBezTo>
                    <a:pt x="141" y="201"/>
                    <a:pt x="155" y="212"/>
                    <a:pt x="160" y="233"/>
                  </a:cubicBezTo>
                  <a:cubicBezTo>
                    <a:pt x="168" y="269"/>
                    <a:pt x="176" y="305"/>
                    <a:pt x="184" y="341"/>
                  </a:cubicBezTo>
                  <a:cubicBezTo>
                    <a:pt x="186" y="352"/>
                    <a:pt x="184" y="355"/>
                    <a:pt x="173" y="355"/>
                  </a:cubicBezTo>
                  <a:cubicBezTo>
                    <a:pt x="160" y="355"/>
                    <a:pt x="148" y="355"/>
                    <a:pt x="135" y="355"/>
                  </a:cubicBezTo>
                  <a:cubicBezTo>
                    <a:pt x="127" y="355"/>
                    <a:pt x="125" y="354"/>
                    <a:pt x="123" y="346"/>
                  </a:cubicBezTo>
                  <a:cubicBezTo>
                    <a:pt x="114" y="320"/>
                    <a:pt x="105" y="294"/>
                    <a:pt x="97" y="268"/>
                  </a:cubicBezTo>
                  <a:cubicBezTo>
                    <a:pt x="95" y="264"/>
                    <a:pt x="94" y="262"/>
                    <a:pt x="89" y="262"/>
                  </a:cubicBezTo>
                  <a:cubicBezTo>
                    <a:pt x="73" y="262"/>
                    <a:pt x="57" y="262"/>
                    <a:pt x="40" y="262"/>
                  </a:cubicBezTo>
                  <a:cubicBezTo>
                    <a:pt x="16" y="262"/>
                    <a:pt x="0" y="246"/>
                    <a:pt x="0" y="222"/>
                  </a:cubicBezTo>
                  <a:cubicBezTo>
                    <a:pt x="0" y="187"/>
                    <a:pt x="0" y="153"/>
                    <a:pt x="0" y="118"/>
                  </a:cubicBezTo>
                  <a:cubicBezTo>
                    <a:pt x="0" y="101"/>
                    <a:pt x="9" y="93"/>
                    <a:pt x="26" y="93"/>
                  </a:cubicBezTo>
                  <a:cubicBezTo>
                    <a:pt x="40" y="93"/>
                    <a:pt x="53" y="92"/>
                    <a:pt x="67" y="93"/>
                  </a:cubicBezTo>
                  <a:cubicBezTo>
                    <a:pt x="70" y="93"/>
                    <a:pt x="75" y="95"/>
                    <a:pt x="77" y="97"/>
                  </a:cubicBezTo>
                  <a:cubicBezTo>
                    <a:pt x="88" y="110"/>
                    <a:pt x="98" y="123"/>
                    <a:pt x="109" y="135"/>
                  </a:cubicBezTo>
                  <a:cubicBezTo>
                    <a:pt x="110" y="137"/>
                    <a:pt x="114" y="139"/>
                    <a:pt x="116" y="139"/>
                  </a:cubicBezTo>
                  <a:cubicBezTo>
                    <a:pt x="126" y="139"/>
                    <a:pt x="135" y="139"/>
                    <a:pt x="144" y="139"/>
                  </a:cubicBezTo>
                  <a:cubicBezTo>
                    <a:pt x="160" y="139"/>
                    <a:pt x="169" y="148"/>
                    <a:pt x="170" y="164"/>
                  </a:cubicBezTo>
                  <a:cubicBezTo>
                    <a:pt x="170" y="165"/>
                    <a:pt x="170" y="167"/>
                    <a:pt x="170" y="170"/>
                  </a:cubicBezTo>
                  <a:close/>
                  <a:moveTo>
                    <a:pt x="231" y="170"/>
                  </a:moveTo>
                  <a:cubicBezTo>
                    <a:pt x="231" y="154"/>
                    <a:pt x="231" y="139"/>
                    <a:pt x="231" y="123"/>
                  </a:cubicBezTo>
                  <a:cubicBezTo>
                    <a:pt x="227" y="123"/>
                    <a:pt x="223" y="123"/>
                    <a:pt x="219" y="123"/>
                  </a:cubicBezTo>
                  <a:cubicBezTo>
                    <a:pt x="218" y="123"/>
                    <a:pt x="216" y="125"/>
                    <a:pt x="216" y="126"/>
                  </a:cubicBezTo>
                  <a:cubicBezTo>
                    <a:pt x="216" y="141"/>
                    <a:pt x="216" y="155"/>
                    <a:pt x="216" y="170"/>
                  </a:cubicBezTo>
                  <a:cubicBezTo>
                    <a:pt x="221" y="170"/>
                    <a:pt x="226" y="170"/>
                    <a:pt x="231" y="17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2" name="Freeform 13">
              <a:extLst>
                <a:ext uri="{FF2B5EF4-FFF2-40B4-BE49-F238E27FC236}">
                  <a16:creationId xmlns:a16="http://schemas.microsoft.com/office/drawing/2014/main" id="{CA1EFFED-6BE6-4BBB-AA9D-43545726E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683" y="2364811"/>
              <a:ext cx="349250" cy="352425"/>
            </a:xfrm>
            <a:custGeom>
              <a:avLst/>
              <a:gdLst>
                <a:gd name="T0" fmla="*/ 46 w 92"/>
                <a:gd name="T1" fmla="*/ 0 h 93"/>
                <a:gd name="T2" fmla="*/ 92 w 92"/>
                <a:gd name="T3" fmla="*/ 46 h 93"/>
                <a:gd name="T4" fmla="*/ 46 w 92"/>
                <a:gd name="T5" fmla="*/ 93 h 93"/>
                <a:gd name="T6" fmla="*/ 0 w 92"/>
                <a:gd name="T7" fmla="*/ 45 h 93"/>
                <a:gd name="T8" fmla="*/ 46 w 9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93">
                  <a:moveTo>
                    <a:pt x="46" y="0"/>
                  </a:moveTo>
                  <a:cubicBezTo>
                    <a:pt x="72" y="1"/>
                    <a:pt x="92" y="21"/>
                    <a:pt x="92" y="46"/>
                  </a:cubicBezTo>
                  <a:cubicBezTo>
                    <a:pt x="92" y="72"/>
                    <a:pt x="72" y="93"/>
                    <a:pt x="46" y="93"/>
                  </a:cubicBezTo>
                  <a:cubicBezTo>
                    <a:pt x="20" y="93"/>
                    <a:pt x="0" y="72"/>
                    <a:pt x="0" y="45"/>
                  </a:cubicBezTo>
                  <a:cubicBezTo>
                    <a:pt x="0" y="20"/>
                    <a:pt x="21" y="0"/>
                    <a:pt x="4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3" name="Freeform 14">
              <a:extLst>
                <a:ext uri="{FF2B5EF4-FFF2-40B4-BE49-F238E27FC236}">
                  <a16:creationId xmlns:a16="http://schemas.microsoft.com/office/drawing/2014/main" id="{93261C9B-95BF-4811-A5BA-2A8DD0793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208" y="2949011"/>
              <a:ext cx="409575" cy="823913"/>
            </a:xfrm>
            <a:custGeom>
              <a:avLst/>
              <a:gdLst>
                <a:gd name="T0" fmla="*/ 46 w 108"/>
                <a:gd name="T1" fmla="*/ 202 h 217"/>
                <a:gd name="T2" fmla="*/ 46 w 108"/>
                <a:gd name="T3" fmla="*/ 155 h 217"/>
                <a:gd name="T4" fmla="*/ 23 w 108"/>
                <a:gd name="T5" fmla="*/ 155 h 217"/>
                <a:gd name="T6" fmla="*/ 0 w 108"/>
                <a:gd name="T7" fmla="*/ 131 h 217"/>
                <a:gd name="T8" fmla="*/ 0 w 108"/>
                <a:gd name="T9" fmla="*/ 10 h 217"/>
                <a:gd name="T10" fmla="*/ 9 w 108"/>
                <a:gd name="T11" fmla="*/ 1 h 217"/>
                <a:gd name="T12" fmla="*/ 15 w 108"/>
                <a:gd name="T13" fmla="*/ 11 h 217"/>
                <a:gd name="T14" fmla="*/ 15 w 108"/>
                <a:gd name="T15" fmla="*/ 119 h 217"/>
                <a:gd name="T16" fmla="*/ 15 w 108"/>
                <a:gd name="T17" fmla="*/ 130 h 217"/>
                <a:gd name="T18" fmla="*/ 25 w 108"/>
                <a:gd name="T19" fmla="*/ 140 h 217"/>
                <a:gd name="T20" fmla="*/ 97 w 108"/>
                <a:gd name="T21" fmla="*/ 140 h 217"/>
                <a:gd name="T22" fmla="*/ 103 w 108"/>
                <a:gd name="T23" fmla="*/ 140 h 217"/>
                <a:gd name="T24" fmla="*/ 108 w 108"/>
                <a:gd name="T25" fmla="*/ 149 h 217"/>
                <a:gd name="T26" fmla="*/ 100 w 108"/>
                <a:gd name="T27" fmla="*/ 155 h 217"/>
                <a:gd name="T28" fmla="*/ 69 w 108"/>
                <a:gd name="T29" fmla="*/ 155 h 217"/>
                <a:gd name="T30" fmla="*/ 62 w 108"/>
                <a:gd name="T31" fmla="*/ 155 h 217"/>
                <a:gd name="T32" fmla="*/ 62 w 108"/>
                <a:gd name="T33" fmla="*/ 202 h 217"/>
                <a:gd name="T34" fmla="*/ 74 w 108"/>
                <a:gd name="T35" fmla="*/ 202 h 217"/>
                <a:gd name="T36" fmla="*/ 84 w 108"/>
                <a:gd name="T37" fmla="*/ 202 h 217"/>
                <a:gd name="T38" fmla="*/ 92 w 108"/>
                <a:gd name="T39" fmla="*/ 210 h 217"/>
                <a:gd name="T40" fmla="*/ 84 w 108"/>
                <a:gd name="T41" fmla="*/ 217 h 217"/>
                <a:gd name="T42" fmla="*/ 71 w 108"/>
                <a:gd name="T43" fmla="*/ 217 h 217"/>
                <a:gd name="T44" fmla="*/ 29 w 108"/>
                <a:gd name="T45" fmla="*/ 217 h 217"/>
                <a:gd name="T46" fmla="*/ 22 w 108"/>
                <a:gd name="T47" fmla="*/ 217 h 217"/>
                <a:gd name="T48" fmla="*/ 16 w 108"/>
                <a:gd name="T49" fmla="*/ 209 h 217"/>
                <a:gd name="T50" fmla="*/ 23 w 108"/>
                <a:gd name="T51" fmla="*/ 202 h 217"/>
                <a:gd name="T52" fmla="*/ 46 w 108"/>
                <a:gd name="T53" fmla="*/ 20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8" h="217">
                  <a:moveTo>
                    <a:pt x="46" y="202"/>
                  </a:moveTo>
                  <a:cubicBezTo>
                    <a:pt x="46" y="186"/>
                    <a:pt x="46" y="171"/>
                    <a:pt x="46" y="155"/>
                  </a:cubicBezTo>
                  <a:cubicBezTo>
                    <a:pt x="38" y="155"/>
                    <a:pt x="31" y="155"/>
                    <a:pt x="23" y="155"/>
                  </a:cubicBezTo>
                  <a:cubicBezTo>
                    <a:pt x="10" y="155"/>
                    <a:pt x="0" y="145"/>
                    <a:pt x="0" y="131"/>
                  </a:cubicBezTo>
                  <a:cubicBezTo>
                    <a:pt x="0" y="91"/>
                    <a:pt x="0" y="51"/>
                    <a:pt x="0" y="10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2"/>
                    <a:pt x="15" y="6"/>
                    <a:pt x="15" y="11"/>
                  </a:cubicBezTo>
                  <a:cubicBezTo>
                    <a:pt x="15" y="47"/>
                    <a:pt x="15" y="83"/>
                    <a:pt x="15" y="119"/>
                  </a:cubicBezTo>
                  <a:cubicBezTo>
                    <a:pt x="15" y="123"/>
                    <a:pt x="15" y="126"/>
                    <a:pt x="15" y="130"/>
                  </a:cubicBezTo>
                  <a:cubicBezTo>
                    <a:pt x="15" y="137"/>
                    <a:pt x="18" y="140"/>
                    <a:pt x="25" y="140"/>
                  </a:cubicBezTo>
                  <a:cubicBezTo>
                    <a:pt x="49" y="140"/>
                    <a:pt x="73" y="140"/>
                    <a:pt x="97" y="140"/>
                  </a:cubicBezTo>
                  <a:cubicBezTo>
                    <a:pt x="99" y="140"/>
                    <a:pt x="101" y="140"/>
                    <a:pt x="103" y="140"/>
                  </a:cubicBezTo>
                  <a:cubicBezTo>
                    <a:pt x="107" y="142"/>
                    <a:pt x="108" y="145"/>
                    <a:pt x="108" y="149"/>
                  </a:cubicBezTo>
                  <a:cubicBezTo>
                    <a:pt x="107" y="153"/>
                    <a:pt x="104" y="155"/>
                    <a:pt x="100" y="155"/>
                  </a:cubicBezTo>
                  <a:cubicBezTo>
                    <a:pt x="90" y="155"/>
                    <a:pt x="79" y="155"/>
                    <a:pt x="69" y="155"/>
                  </a:cubicBezTo>
                  <a:cubicBezTo>
                    <a:pt x="67" y="155"/>
                    <a:pt x="65" y="155"/>
                    <a:pt x="62" y="155"/>
                  </a:cubicBezTo>
                  <a:cubicBezTo>
                    <a:pt x="62" y="171"/>
                    <a:pt x="62" y="186"/>
                    <a:pt x="62" y="202"/>
                  </a:cubicBezTo>
                  <a:cubicBezTo>
                    <a:pt x="66" y="202"/>
                    <a:pt x="70" y="202"/>
                    <a:pt x="74" y="202"/>
                  </a:cubicBezTo>
                  <a:cubicBezTo>
                    <a:pt x="78" y="202"/>
                    <a:pt x="81" y="201"/>
                    <a:pt x="84" y="202"/>
                  </a:cubicBezTo>
                  <a:cubicBezTo>
                    <a:pt x="90" y="202"/>
                    <a:pt x="93" y="205"/>
                    <a:pt x="92" y="210"/>
                  </a:cubicBezTo>
                  <a:cubicBezTo>
                    <a:pt x="92" y="214"/>
                    <a:pt x="89" y="217"/>
                    <a:pt x="84" y="217"/>
                  </a:cubicBezTo>
                  <a:cubicBezTo>
                    <a:pt x="80" y="217"/>
                    <a:pt x="76" y="217"/>
                    <a:pt x="71" y="217"/>
                  </a:cubicBezTo>
                  <a:cubicBezTo>
                    <a:pt x="57" y="217"/>
                    <a:pt x="43" y="217"/>
                    <a:pt x="29" y="217"/>
                  </a:cubicBezTo>
                  <a:cubicBezTo>
                    <a:pt x="27" y="217"/>
                    <a:pt x="25" y="217"/>
                    <a:pt x="22" y="217"/>
                  </a:cubicBezTo>
                  <a:cubicBezTo>
                    <a:pt x="18" y="216"/>
                    <a:pt x="16" y="214"/>
                    <a:pt x="16" y="209"/>
                  </a:cubicBezTo>
                  <a:cubicBezTo>
                    <a:pt x="16" y="205"/>
                    <a:pt x="18" y="202"/>
                    <a:pt x="23" y="202"/>
                  </a:cubicBezTo>
                  <a:cubicBezTo>
                    <a:pt x="30" y="202"/>
                    <a:pt x="38" y="202"/>
                    <a:pt x="46" y="20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8" name="Freeform 7">
            <a:extLst>
              <a:ext uri="{FF2B5EF4-FFF2-40B4-BE49-F238E27FC236}">
                <a16:creationId xmlns:a16="http://schemas.microsoft.com/office/drawing/2014/main" id="{5F557E19-0E60-480A-97FE-684C9FAF8C7A}"/>
              </a:ext>
            </a:extLst>
          </p:cNvPr>
          <p:cNvSpPr>
            <a:spLocks noEditPoints="1"/>
          </p:cNvSpPr>
          <p:nvPr/>
        </p:nvSpPr>
        <p:spPr bwMode="auto">
          <a:xfrm>
            <a:off x="611560" y="2542545"/>
            <a:ext cx="847725" cy="849313"/>
          </a:xfrm>
          <a:custGeom>
            <a:avLst/>
            <a:gdLst>
              <a:gd name="T0" fmla="*/ 182 w 312"/>
              <a:gd name="T1" fmla="*/ 79 h 313"/>
              <a:gd name="T2" fmla="*/ 227 w 312"/>
              <a:gd name="T3" fmla="*/ 120 h 313"/>
              <a:gd name="T4" fmla="*/ 237 w 312"/>
              <a:gd name="T5" fmla="*/ 121 h 313"/>
              <a:gd name="T6" fmla="*/ 270 w 312"/>
              <a:gd name="T7" fmla="*/ 135 h 313"/>
              <a:gd name="T8" fmla="*/ 266 w 312"/>
              <a:gd name="T9" fmla="*/ 171 h 313"/>
              <a:gd name="T10" fmla="*/ 264 w 312"/>
              <a:gd name="T11" fmla="*/ 180 h 313"/>
              <a:gd name="T12" fmla="*/ 290 w 312"/>
              <a:gd name="T13" fmla="*/ 274 h 313"/>
              <a:gd name="T14" fmla="*/ 299 w 312"/>
              <a:gd name="T15" fmla="*/ 282 h 313"/>
              <a:gd name="T16" fmla="*/ 312 w 312"/>
              <a:gd name="T17" fmla="*/ 296 h 313"/>
              <a:gd name="T18" fmla="*/ 301 w 312"/>
              <a:gd name="T19" fmla="*/ 312 h 313"/>
              <a:gd name="T20" fmla="*/ 291 w 312"/>
              <a:gd name="T21" fmla="*/ 313 h 313"/>
              <a:gd name="T22" fmla="*/ 149 w 312"/>
              <a:gd name="T23" fmla="*/ 313 h 313"/>
              <a:gd name="T24" fmla="*/ 146 w 312"/>
              <a:gd name="T25" fmla="*/ 313 h 313"/>
              <a:gd name="T26" fmla="*/ 129 w 312"/>
              <a:gd name="T27" fmla="*/ 303 h 313"/>
              <a:gd name="T28" fmla="*/ 145 w 312"/>
              <a:gd name="T29" fmla="*/ 291 h 313"/>
              <a:gd name="T30" fmla="*/ 249 w 312"/>
              <a:gd name="T31" fmla="*/ 285 h 313"/>
              <a:gd name="T32" fmla="*/ 269 w 312"/>
              <a:gd name="T33" fmla="*/ 283 h 313"/>
              <a:gd name="T34" fmla="*/ 242 w 312"/>
              <a:gd name="T35" fmla="*/ 184 h 313"/>
              <a:gd name="T36" fmla="*/ 234 w 312"/>
              <a:gd name="T37" fmla="*/ 179 h 313"/>
              <a:gd name="T38" fmla="*/ 215 w 312"/>
              <a:gd name="T39" fmla="*/ 146 h 313"/>
              <a:gd name="T40" fmla="*/ 212 w 312"/>
              <a:gd name="T41" fmla="*/ 137 h 313"/>
              <a:gd name="T42" fmla="*/ 164 w 312"/>
              <a:gd name="T43" fmla="*/ 94 h 313"/>
              <a:gd name="T44" fmla="*/ 153 w 312"/>
              <a:gd name="T45" fmla="*/ 112 h 313"/>
              <a:gd name="T46" fmla="*/ 126 w 312"/>
              <a:gd name="T47" fmla="*/ 183 h 313"/>
              <a:gd name="T48" fmla="*/ 108 w 312"/>
              <a:gd name="T49" fmla="*/ 188 h 313"/>
              <a:gd name="T50" fmla="*/ 9 w 312"/>
              <a:gd name="T51" fmla="*/ 89 h 313"/>
              <a:gd name="T52" fmla="*/ 12 w 312"/>
              <a:gd name="T53" fmla="*/ 71 h 313"/>
              <a:gd name="T54" fmla="*/ 54 w 312"/>
              <a:gd name="T55" fmla="*/ 55 h 313"/>
              <a:gd name="T56" fmla="*/ 117 w 312"/>
              <a:gd name="T57" fmla="*/ 16 h 313"/>
              <a:gd name="T58" fmla="*/ 151 w 312"/>
              <a:gd name="T59" fmla="*/ 16 h 313"/>
              <a:gd name="T60" fmla="*/ 181 w 312"/>
              <a:gd name="T61" fmla="*/ 46 h 313"/>
              <a:gd name="T62" fmla="*/ 182 w 312"/>
              <a:gd name="T63" fmla="*/ 79 h 313"/>
              <a:gd name="T64" fmla="*/ 259 w 312"/>
              <a:gd name="T65" fmla="*/ 154 h 313"/>
              <a:gd name="T66" fmla="*/ 259 w 312"/>
              <a:gd name="T67" fmla="*/ 148 h 313"/>
              <a:gd name="T68" fmla="*/ 245 w 312"/>
              <a:gd name="T69" fmla="*/ 138 h 313"/>
              <a:gd name="T70" fmla="*/ 231 w 312"/>
              <a:gd name="T71" fmla="*/ 150 h 313"/>
              <a:gd name="T72" fmla="*/ 244 w 312"/>
              <a:gd name="T73" fmla="*/ 163 h 313"/>
              <a:gd name="T74" fmla="*/ 259 w 312"/>
              <a:gd name="T75" fmla="*/ 154 h 3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12" h="313">
                <a:moveTo>
                  <a:pt x="182" y="79"/>
                </a:moveTo>
                <a:cubicBezTo>
                  <a:pt x="197" y="93"/>
                  <a:pt x="212" y="107"/>
                  <a:pt x="227" y="120"/>
                </a:cubicBezTo>
                <a:cubicBezTo>
                  <a:pt x="229" y="122"/>
                  <a:pt x="234" y="122"/>
                  <a:pt x="237" y="121"/>
                </a:cubicBezTo>
                <a:cubicBezTo>
                  <a:pt x="252" y="120"/>
                  <a:pt x="264" y="124"/>
                  <a:pt x="270" y="135"/>
                </a:cubicBezTo>
                <a:cubicBezTo>
                  <a:pt x="277" y="148"/>
                  <a:pt x="275" y="159"/>
                  <a:pt x="266" y="171"/>
                </a:cubicBezTo>
                <a:cubicBezTo>
                  <a:pt x="264" y="173"/>
                  <a:pt x="263" y="178"/>
                  <a:pt x="264" y="180"/>
                </a:cubicBezTo>
                <a:cubicBezTo>
                  <a:pt x="272" y="212"/>
                  <a:pt x="281" y="243"/>
                  <a:pt x="290" y="274"/>
                </a:cubicBezTo>
                <a:cubicBezTo>
                  <a:pt x="291" y="280"/>
                  <a:pt x="293" y="282"/>
                  <a:pt x="299" y="282"/>
                </a:cubicBezTo>
                <a:cubicBezTo>
                  <a:pt x="308" y="282"/>
                  <a:pt x="311" y="288"/>
                  <a:pt x="312" y="296"/>
                </a:cubicBezTo>
                <a:cubicBezTo>
                  <a:pt x="312" y="303"/>
                  <a:pt x="310" y="310"/>
                  <a:pt x="301" y="312"/>
                </a:cubicBezTo>
                <a:cubicBezTo>
                  <a:pt x="298" y="313"/>
                  <a:pt x="295" y="313"/>
                  <a:pt x="291" y="313"/>
                </a:cubicBezTo>
                <a:cubicBezTo>
                  <a:pt x="244" y="313"/>
                  <a:pt x="197" y="313"/>
                  <a:pt x="149" y="313"/>
                </a:cubicBezTo>
                <a:cubicBezTo>
                  <a:pt x="148" y="313"/>
                  <a:pt x="147" y="313"/>
                  <a:pt x="146" y="313"/>
                </a:cubicBezTo>
                <a:cubicBezTo>
                  <a:pt x="138" y="313"/>
                  <a:pt x="129" y="313"/>
                  <a:pt x="129" y="303"/>
                </a:cubicBezTo>
                <a:cubicBezTo>
                  <a:pt x="129" y="293"/>
                  <a:pt x="138" y="292"/>
                  <a:pt x="145" y="291"/>
                </a:cubicBezTo>
                <a:cubicBezTo>
                  <a:pt x="180" y="289"/>
                  <a:pt x="215" y="287"/>
                  <a:pt x="249" y="285"/>
                </a:cubicBezTo>
                <a:cubicBezTo>
                  <a:pt x="255" y="285"/>
                  <a:pt x="262" y="284"/>
                  <a:pt x="269" y="283"/>
                </a:cubicBezTo>
                <a:cubicBezTo>
                  <a:pt x="260" y="249"/>
                  <a:pt x="251" y="217"/>
                  <a:pt x="242" y="184"/>
                </a:cubicBezTo>
                <a:cubicBezTo>
                  <a:pt x="241" y="182"/>
                  <a:pt x="237" y="180"/>
                  <a:pt x="234" y="179"/>
                </a:cubicBezTo>
                <a:cubicBezTo>
                  <a:pt x="220" y="172"/>
                  <a:pt x="214" y="161"/>
                  <a:pt x="215" y="146"/>
                </a:cubicBezTo>
                <a:cubicBezTo>
                  <a:pt x="215" y="143"/>
                  <a:pt x="214" y="139"/>
                  <a:pt x="212" y="137"/>
                </a:cubicBezTo>
                <a:cubicBezTo>
                  <a:pt x="197" y="123"/>
                  <a:pt x="181" y="109"/>
                  <a:pt x="164" y="94"/>
                </a:cubicBezTo>
                <a:cubicBezTo>
                  <a:pt x="160" y="100"/>
                  <a:pt x="155" y="106"/>
                  <a:pt x="153" y="112"/>
                </a:cubicBezTo>
                <a:cubicBezTo>
                  <a:pt x="143" y="135"/>
                  <a:pt x="135" y="159"/>
                  <a:pt x="126" y="183"/>
                </a:cubicBezTo>
                <a:cubicBezTo>
                  <a:pt x="122" y="195"/>
                  <a:pt x="116" y="196"/>
                  <a:pt x="108" y="188"/>
                </a:cubicBezTo>
                <a:cubicBezTo>
                  <a:pt x="75" y="155"/>
                  <a:pt x="42" y="122"/>
                  <a:pt x="9" y="89"/>
                </a:cubicBezTo>
                <a:cubicBezTo>
                  <a:pt x="0" y="80"/>
                  <a:pt x="1" y="75"/>
                  <a:pt x="12" y="71"/>
                </a:cubicBezTo>
                <a:cubicBezTo>
                  <a:pt x="26" y="65"/>
                  <a:pt x="40" y="60"/>
                  <a:pt x="54" y="55"/>
                </a:cubicBezTo>
                <a:cubicBezTo>
                  <a:pt x="79" y="48"/>
                  <a:pt x="100" y="36"/>
                  <a:pt x="117" y="16"/>
                </a:cubicBezTo>
                <a:cubicBezTo>
                  <a:pt x="132" y="0"/>
                  <a:pt x="135" y="0"/>
                  <a:pt x="151" y="16"/>
                </a:cubicBezTo>
                <a:cubicBezTo>
                  <a:pt x="161" y="26"/>
                  <a:pt x="171" y="36"/>
                  <a:pt x="181" y="46"/>
                </a:cubicBezTo>
                <a:cubicBezTo>
                  <a:pt x="195" y="60"/>
                  <a:pt x="195" y="63"/>
                  <a:pt x="182" y="79"/>
                </a:cubicBezTo>
                <a:close/>
                <a:moveTo>
                  <a:pt x="259" y="154"/>
                </a:moveTo>
                <a:cubicBezTo>
                  <a:pt x="259" y="152"/>
                  <a:pt x="259" y="150"/>
                  <a:pt x="259" y="148"/>
                </a:cubicBezTo>
                <a:cubicBezTo>
                  <a:pt x="254" y="145"/>
                  <a:pt x="250" y="139"/>
                  <a:pt x="245" y="138"/>
                </a:cubicBezTo>
                <a:cubicBezTo>
                  <a:pt x="238" y="135"/>
                  <a:pt x="231" y="143"/>
                  <a:pt x="231" y="150"/>
                </a:cubicBezTo>
                <a:cubicBezTo>
                  <a:pt x="232" y="158"/>
                  <a:pt x="236" y="164"/>
                  <a:pt x="244" y="163"/>
                </a:cubicBezTo>
                <a:cubicBezTo>
                  <a:pt x="249" y="162"/>
                  <a:pt x="254" y="157"/>
                  <a:pt x="259" y="154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182EF8E7-A77E-4765-8717-4EF24B5C3F5F}"/>
              </a:ext>
            </a:extLst>
          </p:cNvPr>
          <p:cNvSpPr>
            <a:spLocks/>
          </p:cNvSpPr>
          <p:nvPr/>
        </p:nvSpPr>
        <p:spPr bwMode="auto">
          <a:xfrm>
            <a:off x="676647" y="2887032"/>
            <a:ext cx="119063" cy="125413"/>
          </a:xfrm>
          <a:custGeom>
            <a:avLst/>
            <a:gdLst>
              <a:gd name="T0" fmla="*/ 10 w 44"/>
              <a:gd name="T1" fmla="*/ 0 h 46"/>
              <a:gd name="T2" fmla="*/ 44 w 44"/>
              <a:gd name="T3" fmla="*/ 36 h 46"/>
              <a:gd name="T4" fmla="*/ 13 w 44"/>
              <a:gd name="T5" fmla="*/ 38 h 46"/>
              <a:gd name="T6" fmla="*/ 10 w 44"/>
              <a:gd name="T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6">
                <a:moveTo>
                  <a:pt x="10" y="0"/>
                </a:moveTo>
                <a:cubicBezTo>
                  <a:pt x="22" y="12"/>
                  <a:pt x="32" y="24"/>
                  <a:pt x="44" y="36"/>
                </a:cubicBezTo>
                <a:cubicBezTo>
                  <a:pt x="38" y="44"/>
                  <a:pt x="24" y="46"/>
                  <a:pt x="13" y="38"/>
                </a:cubicBezTo>
                <a:cubicBezTo>
                  <a:pt x="1" y="29"/>
                  <a:pt x="0" y="14"/>
                  <a:pt x="10" y="0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D2ECDFC5-20A4-4A01-8E57-1B6C3F2530B8}"/>
              </a:ext>
            </a:extLst>
          </p:cNvPr>
          <p:cNvSpPr>
            <a:spLocks/>
          </p:cNvSpPr>
          <p:nvPr/>
        </p:nvSpPr>
        <p:spPr bwMode="auto">
          <a:xfrm>
            <a:off x="1035422" y="2550482"/>
            <a:ext cx="95250" cy="95250"/>
          </a:xfrm>
          <a:custGeom>
            <a:avLst/>
            <a:gdLst>
              <a:gd name="T0" fmla="*/ 0 w 35"/>
              <a:gd name="T1" fmla="*/ 3 h 35"/>
              <a:gd name="T2" fmla="*/ 32 w 35"/>
              <a:gd name="T3" fmla="*/ 23 h 35"/>
              <a:gd name="T4" fmla="*/ 35 w 35"/>
              <a:gd name="T5" fmla="*/ 35 h 35"/>
              <a:gd name="T6" fmla="*/ 32 w 35"/>
              <a:gd name="T7" fmla="*/ 35 h 35"/>
              <a:gd name="T8" fmla="*/ 0 w 35"/>
              <a:gd name="T9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35">
                <a:moveTo>
                  <a:pt x="0" y="3"/>
                </a:moveTo>
                <a:cubicBezTo>
                  <a:pt x="18" y="0"/>
                  <a:pt x="22" y="16"/>
                  <a:pt x="32" y="23"/>
                </a:cubicBezTo>
                <a:cubicBezTo>
                  <a:pt x="34" y="25"/>
                  <a:pt x="34" y="31"/>
                  <a:pt x="35" y="35"/>
                </a:cubicBezTo>
                <a:cubicBezTo>
                  <a:pt x="34" y="35"/>
                  <a:pt x="33" y="35"/>
                  <a:pt x="32" y="35"/>
                </a:cubicBezTo>
                <a:cubicBezTo>
                  <a:pt x="22" y="25"/>
                  <a:pt x="12" y="15"/>
                  <a:pt x="0" y="3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312A3301-CE19-4C90-A4A2-7824A682952D}"/>
              </a:ext>
            </a:extLst>
          </p:cNvPr>
          <p:cNvGrpSpPr/>
          <p:nvPr/>
        </p:nvGrpSpPr>
        <p:grpSpPr>
          <a:xfrm>
            <a:off x="2600967" y="2512542"/>
            <a:ext cx="2319863" cy="2526125"/>
            <a:chOff x="4467226" y="2939864"/>
            <a:chExt cx="2001838" cy="2179824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AA654C58-093D-44A5-9B14-1192A3313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2451" y="4540250"/>
              <a:ext cx="836613" cy="527050"/>
            </a:xfrm>
            <a:custGeom>
              <a:avLst/>
              <a:gdLst>
                <a:gd name="T0" fmla="*/ 42 w 308"/>
                <a:gd name="T1" fmla="*/ 145 h 194"/>
                <a:gd name="T2" fmla="*/ 39 w 308"/>
                <a:gd name="T3" fmla="*/ 143 h 194"/>
                <a:gd name="T4" fmla="*/ 0 w 308"/>
                <a:gd name="T5" fmla="*/ 101 h 194"/>
                <a:gd name="T6" fmla="*/ 0 w 308"/>
                <a:gd name="T7" fmla="*/ 32 h 194"/>
                <a:gd name="T8" fmla="*/ 31 w 308"/>
                <a:gd name="T9" fmla="*/ 0 h 194"/>
                <a:gd name="T10" fmla="*/ 274 w 308"/>
                <a:gd name="T11" fmla="*/ 0 h 194"/>
                <a:gd name="T12" fmla="*/ 308 w 308"/>
                <a:gd name="T13" fmla="*/ 34 h 194"/>
                <a:gd name="T14" fmla="*/ 308 w 308"/>
                <a:gd name="T15" fmla="*/ 107 h 194"/>
                <a:gd name="T16" fmla="*/ 272 w 308"/>
                <a:gd name="T17" fmla="*/ 143 h 194"/>
                <a:gd name="T18" fmla="*/ 266 w 308"/>
                <a:gd name="T19" fmla="*/ 144 h 194"/>
                <a:gd name="T20" fmla="*/ 279 w 308"/>
                <a:gd name="T21" fmla="*/ 175 h 194"/>
                <a:gd name="T22" fmla="*/ 268 w 308"/>
                <a:gd name="T23" fmla="*/ 194 h 194"/>
                <a:gd name="T24" fmla="*/ 39 w 308"/>
                <a:gd name="T25" fmla="*/ 194 h 194"/>
                <a:gd name="T26" fmla="*/ 28 w 308"/>
                <a:gd name="T27" fmla="*/ 176 h 194"/>
                <a:gd name="T28" fmla="*/ 42 w 308"/>
                <a:gd name="T29" fmla="*/ 145 h 194"/>
                <a:gd name="T30" fmla="*/ 257 w 308"/>
                <a:gd name="T31" fmla="*/ 174 h 194"/>
                <a:gd name="T32" fmla="*/ 225 w 308"/>
                <a:gd name="T33" fmla="*/ 100 h 194"/>
                <a:gd name="T34" fmla="*/ 216 w 308"/>
                <a:gd name="T35" fmla="*/ 96 h 194"/>
                <a:gd name="T36" fmla="*/ 92 w 308"/>
                <a:gd name="T37" fmla="*/ 96 h 194"/>
                <a:gd name="T38" fmla="*/ 80 w 308"/>
                <a:gd name="T39" fmla="*/ 103 h 194"/>
                <a:gd name="T40" fmla="*/ 61 w 308"/>
                <a:gd name="T41" fmla="*/ 150 h 194"/>
                <a:gd name="T42" fmla="*/ 51 w 308"/>
                <a:gd name="T43" fmla="*/ 174 h 194"/>
                <a:gd name="T44" fmla="*/ 257 w 308"/>
                <a:gd name="T45" fmla="*/ 174 h 194"/>
                <a:gd name="T46" fmla="*/ 279 w 308"/>
                <a:gd name="T47" fmla="*/ 125 h 194"/>
                <a:gd name="T48" fmla="*/ 280 w 308"/>
                <a:gd name="T49" fmla="*/ 75 h 194"/>
                <a:gd name="T50" fmla="*/ 268 w 308"/>
                <a:gd name="T51" fmla="*/ 64 h 194"/>
                <a:gd name="T52" fmla="*/ 40 w 308"/>
                <a:gd name="T53" fmla="*/ 64 h 194"/>
                <a:gd name="T54" fmla="*/ 29 w 308"/>
                <a:gd name="T55" fmla="*/ 64 h 194"/>
                <a:gd name="T56" fmla="*/ 29 w 308"/>
                <a:gd name="T57" fmla="*/ 125 h 194"/>
                <a:gd name="T58" fmla="*/ 56 w 308"/>
                <a:gd name="T59" fmla="*/ 110 h 194"/>
                <a:gd name="T60" fmla="*/ 65 w 308"/>
                <a:gd name="T61" fmla="*/ 89 h 194"/>
                <a:gd name="T62" fmla="*/ 85 w 308"/>
                <a:gd name="T63" fmla="*/ 76 h 194"/>
                <a:gd name="T64" fmla="*/ 221 w 308"/>
                <a:gd name="T65" fmla="*/ 76 h 194"/>
                <a:gd name="T66" fmla="*/ 243 w 308"/>
                <a:gd name="T67" fmla="*/ 90 h 194"/>
                <a:gd name="T68" fmla="*/ 251 w 308"/>
                <a:gd name="T69" fmla="*/ 110 h 194"/>
                <a:gd name="T70" fmla="*/ 279 w 308"/>
                <a:gd name="T71" fmla="*/ 125 h 194"/>
                <a:gd name="T72" fmla="*/ 71 w 308"/>
                <a:gd name="T73" fmla="*/ 15 h 194"/>
                <a:gd name="T74" fmla="*/ 58 w 308"/>
                <a:gd name="T75" fmla="*/ 29 h 194"/>
                <a:gd name="T76" fmla="*/ 71 w 308"/>
                <a:gd name="T77" fmla="*/ 41 h 194"/>
                <a:gd name="T78" fmla="*/ 84 w 308"/>
                <a:gd name="T79" fmla="*/ 29 h 194"/>
                <a:gd name="T80" fmla="*/ 71 w 308"/>
                <a:gd name="T81" fmla="*/ 15 h 194"/>
                <a:gd name="T82" fmla="*/ 40 w 308"/>
                <a:gd name="T83" fmla="*/ 41 h 194"/>
                <a:gd name="T84" fmla="*/ 48 w 308"/>
                <a:gd name="T85" fmla="*/ 29 h 194"/>
                <a:gd name="T86" fmla="*/ 36 w 308"/>
                <a:gd name="T87" fmla="*/ 15 h 194"/>
                <a:gd name="T88" fmla="*/ 23 w 308"/>
                <a:gd name="T89" fmla="*/ 28 h 194"/>
                <a:gd name="T90" fmla="*/ 40 w 308"/>
                <a:gd name="T91" fmla="*/ 4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8" h="194">
                  <a:moveTo>
                    <a:pt x="42" y="145"/>
                  </a:moveTo>
                  <a:cubicBezTo>
                    <a:pt x="40" y="144"/>
                    <a:pt x="39" y="143"/>
                    <a:pt x="39" y="143"/>
                  </a:cubicBezTo>
                  <a:cubicBezTo>
                    <a:pt x="5" y="140"/>
                    <a:pt x="0" y="134"/>
                    <a:pt x="0" y="101"/>
                  </a:cubicBezTo>
                  <a:cubicBezTo>
                    <a:pt x="0" y="78"/>
                    <a:pt x="0" y="55"/>
                    <a:pt x="0" y="32"/>
                  </a:cubicBezTo>
                  <a:cubicBezTo>
                    <a:pt x="0" y="11"/>
                    <a:pt x="10" y="0"/>
                    <a:pt x="31" y="0"/>
                  </a:cubicBezTo>
                  <a:cubicBezTo>
                    <a:pt x="112" y="0"/>
                    <a:pt x="193" y="0"/>
                    <a:pt x="274" y="0"/>
                  </a:cubicBezTo>
                  <a:cubicBezTo>
                    <a:pt x="298" y="0"/>
                    <a:pt x="308" y="10"/>
                    <a:pt x="308" y="34"/>
                  </a:cubicBezTo>
                  <a:cubicBezTo>
                    <a:pt x="308" y="58"/>
                    <a:pt x="308" y="83"/>
                    <a:pt x="308" y="107"/>
                  </a:cubicBezTo>
                  <a:cubicBezTo>
                    <a:pt x="308" y="133"/>
                    <a:pt x="299" y="142"/>
                    <a:pt x="272" y="143"/>
                  </a:cubicBezTo>
                  <a:cubicBezTo>
                    <a:pt x="271" y="143"/>
                    <a:pt x="269" y="144"/>
                    <a:pt x="266" y="144"/>
                  </a:cubicBezTo>
                  <a:cubicBezTo>
                    <a:pt x="271" y="155"/>
                    <a:pt x="275" y="165"/>
                    <a:pt x="279" y="175"/>
                  </a:cubicBezTo>
                  <a:cubicBezTo>
                    <a:pt x="285" y="188"/>
                    <a:pt x="282" y="194"/>
                    <a:pt x="268" y="194"/>
                  </a:cubicBezTo>
                  <a:cubicBezTo>
                    <a:pt x="191" y="194"/>
                    <a:pt x="115" y="194"/>
                    <a:pt x="39" y="194"/>
                  </a:cubicBezTo>
                  <a:cubicBezTo>
                    <a:pt x="27" y="194"/>
                    <a:pt x="23" y="188"/>
                    <a:pt x="28" y="176"/>
                  </a:cubicBezTo>
                  <a:cubicBezTo>
                    <a:pt x="32" y="166"/>
                    <a:pt x="37" y="155"/>
                    <a:pt x="42" y="145"/>
                  </a:cubicBezTo>
                  <a:close/>
                  <a:moveTo>
                    <a:pt x="257" y="174"/>
                  </a:moveTo>
                  <a:cubicBezTo>
                    <a:pt x="246" y="148"/>
                    <a:pt x="236" y="124"/>
                    <a:pt x="225" y="100"/>
                  </a:cubicBezTo>
                  <a:cubicBezTo>
                    <a:pt x="224" y="98"/>
                    <a:pt x="219" y="96"/>
                    <a:pt x="216" y="96"/>
                  </a:cubicBezTo>
                  <a:cubicBezTo>
                    <a:pt x="175" y="96"/>
                    <a:pt x="133" y="96"/>
                    <a:pt x="92" y="96"/>
                  </a:cubicBezTo>
                  <a:cubicBezTo>
                    <a:pt x="86" y="96"/>
                    <a:pt x="83" y="98"/>
                    <a:pt x="80" y="103"/>
                  </a:cubicBezTo>
                  <a:cubicBezTo>
                    <a:pt x="74" y="119"/>
                    <a:pt x="67" y="134"/>
                    <a:pt x="61" y="150"/>
                  </a:cubicBezTo>
                  <a:cubicBezTo>
                    <a:pt x="57" y="157"/>
                    <a:pt x="54" y="165"/>
                    <a:pt x="51" y="174"/>
                  </a:cubicBezTo>
                  <a:cubicBezTo>
                    <a:pt x="120" y="174"/>
                    <a:pt x="187" y="174"/>
                    <a:pt x="257" y="174"/>
                  </a:cubicBezTo>
                  <a:close/>
                  <a:moveTo>
                    <a:pt x="279" y="125"/>
                  </a:moveTo>
                  <a:cubicBezTo>
                    <a:pt x="279" y="108"/>
                    <a:pt x="279" y="92"/>
                    <a:pt x="280" y="75"/>
                  </a:cubicBezTo>
                  <a:cubicBezTo>
                    <a:pt x="280" y="66"/>
                    <a:pt x="277" y="64"/>
                    <a:pt x="268" y="64"/>
                  </a:cubicBezTo>
                  <a:cubicBezTo>
                    <a:pt x="192" y="64"/>
                    <a:pt x="116" y="64"/>
                    <a:pt x="40" y="64"/>
                  </a:cubicBezTo>
                  <a:cubicBezTo>
                    <a:pt x="37" y="64"/>
                    <a:pt x="33" y="64"/>
                    <a:pt x="29" y="64"/>
                  </a:cubicBezTo>
                  <a:cubicBezTo>
                    <a:pt x="29" y="85"/>
                    <a:pt x="29" y="105"/>
                    <a:pt x="29" y="125"/>
                  </a:cubicBezTo>
                  <a:cubicBezTo>
                    <a:pt x="49" y="127"/>
                    <a:pt x="49" y="127"/>
                    <a:pt x="56" y="110"/>
                  </a:cubicBezTo>
                  <a:cubicBezTo>
                    <a:pt x="59" y="103"/>
                    <a:pt x="63" y="96"/>
                    <a:pt x="65" y="89"/>
                  </a:cubicBezTo>
                  <a:cubicBezTo>
                    <a:pt x="69" y="79"/>
                    <a:pt x="74" y="76"/>
                    <a:pt x="85" y="76"/>
                  </a:cubicBezTo>
                  <a:cubicBezTo>
                    <a:pt x="130" y="77"/>
                    <a:pt x="176" y="77"/>
                    <a:pt x="221" y="76"/>
                  </a:cubicBezTo>
                  <a:cubicBezTo>
                    <a:pt x="232" y="76"/>
                    <a:pt x="239" y="78"/>
                    <a:pt x="243" y="90"/>
                  </a:cubicBezTo>
                  <a:cubicBezTo>
                    <a:pt x="245" y="97"/>
                    <a:pt x="248" y="104"/>
                    <a:pt x="251" y="110"/>
                  </a:cubicBezTo>
                  <a:cubicBezTo>
                    <a:pt x="259" y="127"/>
                    <a:pt x="259" y="127"/>
                    <a:pt x="279" y="125"/>
                  </a:cubicBezTo>
                  <a:close/>
                  <a:moveTo>
                    <a:pt x="71" y="15"/>
                  </a:moveTo>
                  <a:cubicBezTo>
                    <a:pt x="63" y="16"/>
                    <a:pt x="58" y="20"/>
                    <a:pt x="58" y="29"/>
                  </a:cubicBezTo>
                  <a:cubicBezTo>
                    <a:pt x="59" y="36"/>
                    <a:pt x="63" y="41"/>
                    <a:pt x="71" y="41"/>
                  </a:cubicBezTo>
                  <a:cubicBezTo>
                    <a:pt x="80" y="41"/>
                    <a:pt x="84" y="36"/>
                    <a:pt x="84" y="29"/>
                  </a:cubicBezTo>
                  <a:cubicBezTo>
                    <a:pt x="85" y="21"/>
                    <a:pt x="80" y="16"/>
                    <a:pt x="71" y="15"/>
                  </a:cubicBezTo>
                  <a:close/>
                  <a:moveTo>
                    <a:pt x="40" y="41"/>
                  </a:moveTo>
                  <a:cubicBezTo>
                    <a:pt x="42" y="38"/>
                    <a:pt x="48" y="34"/>
                    <a:pt x="48" y="29"/>
                  </a:cubicBezTo>
                  <a:cubicBezTo>
                    <a:pt x="50" y="21"/>
                    <a:pt x="44" y="15"/>
                    <a:pt x="36" y="15"/>
                  </a:cubicBezTo>
                  <a:cubicBezTo>
                    <a:pt x="28" y="15"/>
                    <a:pt x="23" y="20"/>
                    <a:pt x="23" y="28"/>
                  </a:cubicBezTo>
                  <a:cubicBezTo>
                    <a:pt x="22" y="36"/>
                    <a:pt x="27" y="40"/>
                    <a:pt x="40" y="4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EC93F05-60E0-4724-B861-09D92D214E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2416" y="3303588"/>
              <a:ext cx="684213" cy="504825"/>
            </a:xfrm>
            <a:custGeom>
              <a:avLst/>
              <a:gdLst>
                <a:gd name="T0" fmla="*/ 130 w 252"/>
                <a:gd name="T1" fmla="*/ 186 h 186"/>
                <a:gd name="T2" fmla="*/ 31 w 252"/>
                <a:gd name="T3" fmla="*/ 181 h 186"/>
                <a:gd name="T4" fmla="*/ 20 w 252"/>
                <a:gd name="T5" fmla="*/ 172 h 186"/>
                <a:gd name="T6" fmla="*/ 63 w 252"/>
                <a:gd name="T7" fmla="*/ 41 h 186"/>
                <a:gd name="T8" fmla="*/ 241 w 252"/>
                <a:gd name="T9" fmla="*/ 94 h 186"/>
                <a:gd name="T10" fmla="*/ 240 w 252"/>
                <a:gd name="T11" fmla="*/ 173 h 186"/>
                <a:gd name="T12" fmla="*/ 228 w 252"/>
                <a:gd name="T13" fmla="*/ 181 h 186"/>
                <a:gd name="T14" fmla="*/ 130 w 252"/>
                <a:gd name="T15" fmla="*/ 186 h 186"/>
                <a:gd name="T16" fmla="*/ 132 w 252"/>
                <a:gd name="T17" fmla="*/ 75 h 186"/>
                <a:gd name="T18" fmla="*/ 128 w 252"/>
                <a:gd name="T19" fmla="*/ 75 h 186"/>
                <a:gd name="T20" fmla="*/ 105 w 252"/>
                <a:gd name="T21" fmla="*/ 137 h 186"/>
                <a:gd name="T22" fmla="*/ 108 w 252"/>
                <a:gd name="T23" fmla="*/ 150 h 186"/>
                <a:gd name="T24" fmla="*/ 153 w 252"/>
                <a:gd name="T25" fmla="*/ 149 h 186"/>
                <a:gd name="T26" fmla="*/ 156 w 252"/>
                <a:gd name="T27" fmla="*/ 138 h 186"/>
                <a:gd name="T28" fmla="*/ 132 w 252"/>
                <a:gd name="T29" fmla="*/ 75 h 186"/>
                <a:gd name="T30" fmla="*/ 155 w 252"/>
                <a:gd name="T31" fmla="*/ 45 h 186"/>
                <a:gd name="T32" fmla="*/ 153 w 252"/>
                <a:gd name="T33" fmla="*/ 43 h 186"/>
                <a:gd name="T34" fmla="*/ 106 w 252"/>
                <a:gd name="T35" fmla="*/ 43 h 186"/>
                <a:gd name="T36" fmla="*/ 104 w 252"/>
                <a:gd name="T37" fmla="*/ 46 h 186"/>
                <a:gd name="T38" fmla="*/ 126 w 252"/>
                <a:gd name="T39" fmla="*/ 65 h 186"/>
                <a:gd name="T40" fmla="*/ 134 w 252"/>
                <a:gd name="T41" fmla="*/ 65 h 186"/>
                <a:gd name="T42" fmla="*/ 155 w 252"/>
                <a:gd name="T43" fmla="*/ 4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186">
                  <a:moveTo>
                    <a:pt x="130" y="186"/>
                  </a:moveTo>
                  <a:cubicBezTo>
                    <a:pt x="97" y="184"/>
                    <a:pt x="64" y="183"/>
                    <a:pt x="31" y="181"/>
                  </a:cubicBezTo>
                  <a:cubicBezTo>
                    <a:pt x="24" y="181"/>
                    <a:pt x="22" y="177"/>
                    <a:pt x="20" y="172"/>
                  </a:cubicBezTo>
                  <a:cubicBezTo>
                    <a:pt x="0" y="124"/>
                    <a:pt x="18" y="70"/>
                    <a:pt x="63" y="41"/>
                  </a:cubicBezTo>
                  <a:cubicBezTo>
                    <a:pt x="126" y="0"/>
                    <a:pt x="213" y="26"/>
                    <a:pt x="241" y="94"/>
                  </a:cubicBezTo>
                  <a:cubicBezTo>
                    <a:pt x="252" y="120"/>
                    <a:pt x="250" y="147"/>
                    <a:pt x="240" y="173"/>
                  </a:cubicBezTo>
                  <a:cubicBezTo>
                    <a:pt x="237" y="179"/>
                    <a:pt x="234" y="181"/>
                    <a:pt x="228" y="181"/>
                  </a:cubicBezTo>
                  <a:cubicBezTo>
                    <a:pt x="195" y="183"/>
                    <a:pt x="162" y="184"/>
                    <a:pt x="130" y="186"/>
                  </a:cubicBezTo>
                  <a:close/>
                  <a:moveTo>
                    <a:pt x="132" y="75"/>
                  </a:moveTo>
                  <a:cubicBezTo>
                    <a:pt x="131" y="75"/>
                    <a:pt x="129" y="75"/>
                    <a:pt x="128" y="75"/>
                  </a:cubicBezTo>
                  <a:cubicBezTo>
                    <a:pt x="120" y="96"/>
                    <a:pt x="112" y="116"/>
                    <a:pt x="105" y="137"/>
                  </a:cubicBezTo>
                  <a:cubicBezTo>
                    <a:pt x="104" y="140"/>
                    <a:pt x="106" y="146"/>
                    <a:pt x="108" y="150"/>
                  </a:cubicBezTo>
                  <a:cubicBezTo>
                    <a:pt x="127" y="173"/>
                    <a:pt x="135" y="172"/>
                    <a:pt x="153" y="149"/>
                  </a:cubicBezTo>
                  <a:cubicBezTo>
                    <a:pt x="155" y="146"/>
                    <a:pt x="157" y="141"/>
                    <a:pt x="156" y="138"/>
                  </a:cubicBezTo>
                  <a:cubicBezTo>
                    <a:pt x="148" y="117"/>
                    <a:pt x="140" y="96"/>
                    <a:pt x="132" y="75"/>
                  </a:cubicBezTo>
                  <a:close/>
                  <a:moveTo>
                    <a:pt x="155" y="45"/>
                  </a:moveTo>
                  <a:cubicBezTo>
                    <a:pt x="155" y="45"/>
                    <a:pt x="154" y="44"/>
                    <a:pt x="153" y="43"/>
                  </a:cubicBezTo>
                  <a:cubicBezTo>
                    <a:pt x="138" y="43"/>
                    <a:pt x="122" y="43"/>
                    <a:pt x="106" y="43"/>
                  </a:cubicBezTo>
                  <a:cubicBezTo>
                    <a:pt x="106" y="44"/>
                    <a:pt x="105" y="45"/>
                    <a:pt x="104" y="46"/>
                  </a:cubicBezTo>
                  <a:cubicBezTo>
                    <a:pt x="111" y="52"/>
                    <a:pt x="118" y="59"/>
                    <a:pt x="126" y="65"/>
                  </a:cubicBezTo>
                  <a:cubicBezTo>
                    <a:pt x="127" y="66"/>
                    <a:pt x="132" y="67"/>
                    <a:pt x="134" y="65"/>
                  </a:cubicBezTo>
                  <a:cubicBezTo>
                    <a:pt x="141" y="59"/>
                    <a:pt x="148" y="52"/>
                    <a:pt x="155" y="4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42DA7DB-EF4A-466F-A13F-7DC0F8043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5801" y="4230687"/>
              <a:ext cx="566738" cy="271463"/>
            </a:xfrm>
            <a:custGeom>
              <a:avLst/>
              <a:gdLst>
                <a:gd name="T0" fmla="*/ 209 w 209"/>
                <a:gd name="T1" fmla="*/ 100 h 100"/>
                <a:gd name="T2" fmla="*/ 1 w 209"/>
                <a:gd name="T3" fmla="*/ 100 h 100"/>
                <a:gd name="T4" fmla="*/ 1 w 209"/>
                <a:gd name="T5" fmla="*/ 23 h 100"/>
                <a:gd name="T6" fmla="*/ 27 w 209"/>
                <a:gd name="T7" fmla="*/ 0 h 100"/>
                <a:gd name="T8" fmla="*/ 183 w 209"/>
                <a:gd name="T9" fmla="*/ 0 h 100"/>
                <a:gd name="T10" fmla="*/ 209 w 209"/>
                <a:gd name="T11" fmla="*/ 24 h 100"/>
                <a:gd name="T12" fmla="*/ 209 w 209"/>
                <a:gd name="T13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9" h="100">
                  <a:moveTo>
                    <a:pt x="209" y="100"/>
                  </a:moveTo>
                  <a:cubicBezTo>
                    <a:pt x="139" y="100"/>
                    <a:pt x="70" y="100"/>
                    <a:pt x="1" y="100"/>
                  </a:cubicBezTo>
                  <a:cubicBezTo>
                    <a:pt x="1" y="74"/>
                    <a:pt x="0" y="49"/>
                    <a:pt x="1" y="23"/>
                  </a:cubicBezTo>
                  <a:cubicBezTo>
                    <a:pt x="2" y="10"/>
                    <a:pt x="14" y="0"/>
                    <a:pt x="27" y="0"/>
                  </a:cubicBezTo>
                  <a:cubicBezTo>
                    <a:pt x="79" y="0"/>
                    <a:pt x="131" y="0"/>
                    <a:pt x="183" y="0"/>
                  </a:cubicBezTo>
                  <a:cubicBezTo>
                    <a:pt x="197" y="0"/>
                    <a:pt x="208" y="11"/>
                    <a:pt x="209" y="24"/>
                  </a:cubicBezTo>
                  <a:cubicBezTo>
                    <a:pt x="209" y="49"/>
                    <a:pt x="209" y="74"/>
                    <a:pt x="209" y="10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70C79301-6F46-4B2B-8D8E-78342F08F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451" y="4427538"/>
              <a:ext cx="688975" cy="692150"/>
            </a:xfrm>
            <a:custGeom>
              <a:avLst/>
              <a:gdLst>
                <a:gd name="T0" fmla="*/ 235 w 254"/>
                <a:gd name="T1" fmla="*/ 150 h 255"/>
                <a:gd name="T2" fmla="*/ 235 w 254"/>
                <a:gd name="T3" fmla="*/ 110 h 255"/>
                <a:gd name="T4" fmla="*/ 236 w 254"/>
                <a:gd name="T5" fmla="*/ 33 h 255"/>
                <a:gd name="T6" fmla="*/ 222 w 254"/>
                <a:gd name="T7" fmla="*/ 19 h 255"/>
                <a:gd name="T8" fmla="*/ 205 w 254"/>
                <a:gd name="T9" fmla="*/ 11 h 255"/>
                <a:gd name="T10" fmla="*/ 239 w 254"/>
                <a:gd name="T11" fmla="*/ 4 h 255"/>
                <a:gd name="T12" fmla="*/ 253 w 254"/>
                <a:gd name="T13" fmla="*/ 32 h 255"/>
                <a:gd name="T14" fmla="*/ 253 w 254"/>
                <a:gd name="T15" fmla="*/ 154 h 255"/>
                <a:gd name="T16" fmla="*/ 235 w 254"/>
                <a:gd name="T17" fmla="*/ 196 h 255"/>
                <a:gd name="T18" fmla="*/ 189 w 254"/>
                <a:gd name="T19" fmla="*/ 240 h 255"/>
                <a:gd name="T20" fmla="*/ 152 w 254"/>
                <a:gd name="T21" fmla="*/ 255 h 255"/>
                <a:gd name="T22" fmla="*/ 32 w 254"/>
                <a:gd name="T23" fmla="*/ 255 h 255"/>
                <a:gd name="T24" fmla="*/ 0 w 254"/>
                <a:gd name="T25" fmla="*/ 223 h 255"/>
                <a:gd name="T26" fmla="*/ 0 w 254"/>
                <a:gd name="T27" fmla="*/ 170 h 255"/>
                <a:gd name="T28" fmla="*/ 0 w 254"/>
                <a:gd name="T29" fmla="*/ 33 h 255"/>
                <a:gd name="T30" fmla="*/ 31 w 254"/>
                <a:gd name="T31" fmla="*/ 2 h 255"/>
                <a:gd name="T32" fmla="*/ 124 w 254"/>
                <a:gd name="T33" fmla="*/ 2 h 255"/>
                <a:gd name="T34" fmla="*/ 145 w 254"/>
                <a:gd name="T35" fmla="*/ 8 h 255"/>
                <a:gd name="T36" fmla="*/ 128 w 254"/>
                <a:gd name="T37" fmla="*/ 20 h 255"/>
                <a:gd name="T38" fmla="*/ 33 w 254"/>
                <a:gd name="T39" fmla="*/ 20 h 255"/>
                <a:gd name="T40" fmla="*/ 18 w 254"/>
                <a:gd name="T41" fmla="*/ 35 h 255"/>
                <a:gd name="T42" fmla="*/ 18 w 254"/>
                <a:gd name="T43" fmla="*/ 177 h 255"/>
                <a:gd name="T44" fmla="*/ 17 w 254"/>
                <a:gd name="T45" fmla="*/ 223 h 255"/>
                <a:gd name="T46" fmla="*/ 30 w 254"/>
                <a:gd name="T47" fmla="*/ 237 h 255"/>
                <a:gd name="T48" fmla="*/ 120 w 254"/>
                <a:gd name="T49" fmla="*/ 237 h 255"/>
                <a:gd name="T50" fmla="*/ 124 w 254"/>
                <a:gd name="T51" fmla="*/ 237 h 255"/>
                <a:gd name="T52" fmla="*/ 145 w 254"/>
                <a:gd name="T53" fmla="*/ 236 h 255"/>
                <a:gd name="T54" fmla="*/ 146 w 254"/>
                <a:gd name="T55" fmla="*/ 215 h 255"/>
                <a:gd name="T56" fmla="*/ 146 w 254"/>
                <a:gd name="T57" fmla="*/ 166 h 255"/>
                <a:gd name="T58" fmla="*/ 161 w 254"/>
                <a:gd name="T59" fmla="*/ 151 h 255"/>
                <a:gd name="T60" fmla="*/ 222 w 254"/>
                <a:gd name="T61" fmla="*/ 150 h 255"/>
                <a:gd name="T62" fmla="*/ 235 w 254"/>
                <a:gd name="T63" fmla="*/ 1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255">
                  <a:moveTo>
                    <a:pt x="235" y="150"/>
                  </a:moveTo>
                  <a:cubicBezTo>
                    <a:pt x="235" y="136"/>
                    <a:pt x="235" y="123"/>
                    <a:pt x="235" y="110"/>
                  </a:cubicBezTo>
                  <a:cubicBezTo>
                    <a:pt x="235" y="84"/>
                    <a:pt x="235" y="59"/>
                    <a:pt x="236" y="33"/>
                  </a:cubicBezTo>
                  <a:cubicBezTo>
                    <a:pt x="236" y="22"/>
                    <a:pt x="232" y="19"/>
                    <a:pt x="222" y="19"/>
                  </a:cubicBezTo>
                  <a:cubicBezTo>
                    <a:pt x="215" y="20"/>
                    <a:pt x="206" y="23"/>
                    <a:pt x="205" y="11"/>
                  </a:cubicBezTo>
                  <a:cubicBezTo>
                    <a:pt x="214" y="0"/>
                    <a:pt x="226" y="0"/>
                    <a:pt x="239" y="4"/>
                  </a:cubicBezTo>
                  <a:cubicBezTo>
                    <a:pt x="251" y="9"/>
                    <a:pt x="253" y="20"/>
                    <a:pt x="253" y="32"/>
                  </a:cubicBezTo>
                  <a:cubicBezTo>
                    <a:pt x="253" y="73"/>
                    <a:pt x="253" y="113"/>
                    <a:pt x="253" y="154"/>
                  </a:cubicBezTo>
                  <a:cubicBezTo>
                    <a:pt x="254" y="171"/>
                    <a:pt x="248" y="184"/>
                    <a:pt x="235" y="196"/>
                  </a:cubicBezTo>
                  <a:cubicBezTo>
                    <a:pt x="220" y="210"/>
                    <a:pt x="205" y="225"/>
                    <a:pt x="189" y="240"/>
                  </a:cubicBezTo>
                  <a:cubicBezTo>
                    <a:pt x="179" y="250"/>
                    <a:pt x="166" y="255"/>
                    <a:pt x="152" y="255"/>
                  </a:cubicBezTo>
                  <a:cubicBezTo>
                    <a:pt x="112" y="255"/>
                    <a:pt x="72" y="255"/>
                    <a:pt x="32" y="255"/>
                  </a:cubicBezTo>
                  <a:cubicBezTo>
                    <a:pt x="8" y="255"/>
                    <a:pt x="1" y="247"/>
                    <a:pt x="0" y="223"/>
                  </a:cubicBezTo>
                  <a:cubicBezTo>
                    <a:pt x="0" y="205"/>
                    <a:pt x="0" y="188"/>
                    <a:pt x="0" y="170"/>
                  </a:cubicBezTo>
                  <a:cubicBezTo>
                    <a:pt x="0" y="124"/>
                    <a:pt x="0" y="79"/>
                    <a:pt x="0" y="33"/>
                  </a:cubicBezTo>
                  <a:cubicBezTo>
                    <a:pt x="0" y="10"/>
                    <a:pt x="9" y="2"/>
                    <a:pt x="31" y="2"/>
                  </a:cubicBezTo>
                  <a:cubicBezTo>
                    <a:pt x="62" y="2"/>
                    <a:pt x="93" y="2"/>
                    <a:pt x="124" y="2"/>
                  </a:cubicBezTo>
                  <a:cubicBezTo>
                    <a:pt x="131" y="2"/>
                    <a:pt x="138" y="6"/>
                    <a:pt x="145" y="8"/>
                  </a:cubicBezTo>
                  <a:cubicBezTo>
                    <a:pt x="141" y="18"/>
                    <a:pt x="136" y="20"/>
                    <a:pt x="128" y="20"/>
                  </a:cubicBezTo>
                  <a:cubicBezTo>
                    <a:pt x="96" y="19"/>
                    <a:pt x="65" y="20"/>
                    <a:pt x="33" y="20"/>
                  </a:cubicBezTo>
                  <a:cubicBezTo>
                    <a:pt x="18" y="20"/>
                    <a:pt x="18" y="20"/>
                    <a:pt x="18" y="35"/>
                  </a:cubicBezTo>
                  <a:cubicBezTo>
                    <a:pt x="18" y="82"/>
                    <a:pt x="18" y="130"/>
                    <a:pt x="18" y="177"/>
                  </a:cubicBezTo>
                  <a:cubicBezTo>
                    <a:pt x="18" y="193"/>
                    <a:pt x="17" y="208"/>
                    <a:pt x="17" y="223"/>
                  </a:cubicBezTo>
                  <a:cubicBezTo>
                    <a:pt x="16" y="233"/>
                    <a:pt x="20" y="238"/>
                    <a:pt x="30" y="237"/>
                  </a:cubicBezTo>
                  <a:cubicBezTo>
                    <a:pt x="60" y="237"/>
                    <a:pt x="90" y="237"/>
                    <a:pt x="120" y="237"/>
                  </a:cubicBezTo>
                  <a:cubicBezTo>
                    <a:pt x="122" y="237"/>
                    <a:pt x="123" y="237"/>
                    <a:pt x="124" y="237"/>
                  </a:cubicBezTo>
                  <a:cubicBezTo>
                    <a:pt x="131" y="237"/>
                    <a:pt x="141" y="240"/>
                    <a:pt x="145" y="236"/>
                  </a:cubicBezTo>
                  <a:cubicBezTo>
                    <a:pt x="149" y="232"/>
                    <a:pt x="146" y="222"/>
                    <a:pt x="146" y="215"/>
                  </a:cubicBezTo>
                  <a:cubicBezTo>
                    <a:pt x="146" y="198"/>
                    <a:pt x="146" y="182"/>
                    <a:pt x="146" y="166"/>
                  </a:cubicBezTo>
                  <a:cubicBezTo>
                    <a:pt x="146" y="153"/>
                    <a:pt x="148" y="151"/>
                    <a:pt x="161" y="151"/>
                  </a:cubicBezTo>
                  <a:cubicBezTo>
                    <a:pt x="181" y="150"/>
                    <a:pt x="202" y="151"/>
                    <a:pt x="222" y="150"/>
                  </a:cubicBezTo>
                  <a:cubicBezTo>
                    <a:pt x="226" y="150"/>
                    <a:pt x="230" y="150"/>
                    <a:pt x="235" y="15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3CC192E-0C20-4567-8152-647368EB56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3750" y="3360552"/>
              <a:ext cx="409575" cy="419100"/>
            </a:xfrm>
            <a:custGeom>
              <a:avLst/>
              <a:gdLst>
                <a:gd name="T0" fmla="*/ 75 w 151"/>
                <a:gd name="T1" fmla="*/ 1 h 154"/>
                <a:gd name="T2" fmla="*/ 135 w 151"/>
                <a:gd name="T3" fmla="*/ 1 h 154"/>
                <a:gd name="T4" fmla="*/ 151 w 151"/>
                <a:gd name="T5" fmla="*/ 16 h 154"/>
                <a:gd name="T6" fmla="*/ 151 w 151"/>
                <a:gd name="T7" fmla="*/ 126 h 154"/>
                <a:gd name="T8" fmla="*/ 123 w 151"/>
                <a:gd name="T9" fmla="*/ 154 h 154"/>
                <a:gd name="T10" fmla="*/ 28 w 151"/>
                <a:gd name="T11" fmla="*/ 154 h 154"/>
                <a:gd name="T12" fmla="*/ 0 w 151"/>
                <a:gd name="T13" fmla="*/ 126 h 154"/>
                <a:gd name="T14" fmla="*/ 0 w 151"/>
                <a:gd name="T15" fmla="*/ 17 h 154"/>
                <a:gd name="T16" fmla="*/ 17 w 151"/>
                <a:gd name="T17" fmla="*/ 1 h 154"/>
                <a:gd name="T18" fmla="*/ 75 w 151"/>
                <a:gd name="T19" fmla="*/ 1 h 154"/>
                <a:gd name="T20" fmla="*/ 76 w 151"/>
                <a:gd name="T21" fmla="*/ 86 h 154"/>
                <a:gd name="T22" fmla="*/ 120 w 151"/>
                <a:gd name="T23" fmla="*/ 86 h 154"/>
                <a:gd name="T24" fmla="*/ 131 w 151"/>
                <a:gd name="T25" fmla="*/ 77 h 154"/>
                <a:gd name="T26" fmla="*/ 120 w 151"/>
                <a:gd name="T27" fmla="*/ 68 h 154"/>
                <a:gd name="T28" fmla="*/ 32 w 151"/>
                <a:gd name="T29" fmla="*/ 68 h 154"/>
                <a:gd name="T30" fmla="*/ 20 w 151"/>
                <a:gd name="T31" fmla="*/ 77 h 154"/>
                <a:gd name="T32" fmla="*/ 32 w 151"/>
                <a:gd name="T33" fmla="*/ 86 h 154"/>
                <a:gd name="T34" fmla="*/ 76 w 151"/>
                <a:gd name="T35" fmla="*/ 86 h 154"/>
                <a:gd name="T36" fmla="*/ 76 w 151"/>
                <a:gd name="T37" fmla="*/ 44 h 154"/>
                <a:gd name="T38" fmla="*/ 118 w 151"/>
                <a:gd name="T39" fmla="*/ 44 h 154"/>
                <a:gd name="T40" fmla="*/ 132 w 151"/>
                <a:gd name="T41" fmla="*/ 34 h 154"/>
                <a:gd name="T42" fmla="*/ 119 w 151"/>
                <a:gd name="T43" fmla="*/ 25 h 154"/>
                <a:gd name="T44" fmla="*/ 33 w 151"/>
                <a:gd name="T45" fmla="*/ 25 h 154"/>
                <a:gd name="T46" fmla="*/ 20 w 151"/>
                <a:gd name="T47" fmla="*/ 34 h 154"/>
                <a:gd name="T48" fmla="*/ 32 w 151"/>
                <a:gd name="T49" fmla="*/ 44 h 154"/>
                <a:gd name="T50" fmla="*/ 76 w 151"/>
                <a:gd name="T51" fmla="*/ 4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154">
                  <a:moveTo>
                    <a:pt x="75" y="1"/>
                  </a:moveTo>
                  <a:cubicBezTo>
                    <a:pt x="95" y="1"/>
                    <a:pt x="115" y="0"/>
                    <a:pt x="135" y="1"/>
                  </a:cubicBezTo>
                  <a:cubicBezTo>
                    <a:pt x="148" y="1"/>
                    <a:pt x="151" y="4"/>
                    <a:pt x="151" y="16"/>
                  </a:cubicBezTo>
                  <a:cubicBezTo>
                    <a:pt x="151" y="53"/>
                    <a:pt x="151" y="90"/>
                    <a:pt x="151" y="126"/>
                  </a:cubicBezTo>
                  <a:cubicBezTo>
                    <a:pt x="151" y="145"/>
                    <a:pt x="142" y="153"/>
                    <a:pt x="123" y="154"/>
                  </a:cubicBezTo>
                  <a:cubicBezTo>
                    <a:pt x="91" y="154"/>
                    <a:pt x="60" y="154"/>
                    <a:pt x="28" y="154"/>
                  </a:cubicBezTo>
                  <a:cubicBezTo>
                    <a:pt x="10" y="153"/>
                    <a:pt x="0" y="144"/>
                    <a:pt x="0" y="126"/>
                  </a:cubicBezTo>
                  <a:cubicBezTo>
                    <a:pt x="0" y="90"/>
                    <a:pt x="0" y="53"/>
                    <a:pt x="0" y="17"/>
                  </a:cubicBezTo>
                  <a:cubicBezTo>
                    <a:pt x="0" y="4"/>
                    <a:pt x="4" y="1"/>
                    <a:pt x="17" y="1"/>
                  </a:cubicBezTo>
                  <a:cubicBezTo>
                    <a:pt x="37" y="0"/>
                    <a:pt x="56" y="1"/>
                    <a:pt x="75" y="1"/>
                  </a:cubicBezTo>
                  <a:close/>
                  <a:moveTo>
                    <a:pt x="76" y="86"/>
                  </a:moveTo>
                  <a:cubicBezTo>
                    <a:pt x="90" y="86"/>
                    <a:pt x="105" y="87"/>
                    <a:pt x="120" y="86"/>
                  </a:cubicBezTo>
                  <a:cubicBezTo>
                    <a:pt x="124" y="85"/>
                    <a:pt x="131" y="80"/>
                    <a:pt x="131" y="77"/>
                  </a:cubicBezTo>
                  <a:cubicBezTo>
                    <a:pt x="132" y="70"/>
                    <a:pt x="126" y="68"/>
                    <a:pt x="120" y="68"/>
                  </a:cubicBezTo>
                  <a:cubicBezTo>
                    <a:pt x="91" y="68"/>
                    <a:pt x="61" y="67"/>
                    <a:pt x="32" y="68"/>
                  </a:cubicBezTo>
                  <a:cubicBezTo>
                    <a:pt x="28" y="68"/>
                    <a:pt x="21" y="73"/>
                    <a:pt x="20" y="77"/>
                  </a:cubicBezTo>
                  <a:cubicBezTo>
                    <a:pt x="19" y="84"/>
                    <a:pt x="26" y="86"/>
                    <a:pt x="32" y="86"/>
                  </a:cubicBezTo>
                  <a:cubicBezTo>
                    <a:pt x="46" y="86"/>
                    <a:pt x="61" y="86"/>
                    <a:pt x="76" y="86"/>
                  </a:cubicBezTo>
                  <a:close/>
                  <a:moveTo>
                    <a:pt x="76" y="44"/>
                  </a:moveTo>
                  <a:cubicBezTo>
                    <a:pt x="90" y="44"/>
                    <a:pt x="104" y="43"/>
                    <a:pt x="118" y="44"/>
                  </a:cubicBezTo>
                  <a:cubicBezTo>
                    <a:pt x="125" y="44"/>
                    <a:pt x="132" y="43"/>
                    <a:pt x="132" y="34"/>
                  </a:cubicBezTo>
                  <a:cubicBezTo>
                    <a:pt x="131" y="26"/>
                    <a:pt x="125" y="25"/>
                    <a:pt x="119" y="25"/>
                  </a:cubicBezTo>
                  <a:cubicBezTo>
                    <a:pt x="90" y="25"/>
                    <a:pt x="61" y="25"/>
                    <a:pt x="33" y="25"/>
                  </a:cubicBezTo>
                  <a:cubicBezTo>
                    <a:pt x="26" y="25"/>
                    <a:pt x="20" y="26"/>
                    <a:pt x="20" y="34"/>
                  </a:cubicBezTo>
                  <a:cubicBezTo>
                    <a:pt x="20" y="42"/>
                    <a:pt x="26" y="44"/>
                    <a:pt x="32" y="44"/>
                  </a:cubicBezTo>
                  <a:cubicBezTo>
                    <a:pt x="47" y="44"/>
                    <a:pt x="61" y="44"/>
                    <a:pt x="76" y="4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BB617C-8AD8-4F86-A296-FD5B87BB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454" y="2968626"/>
              <a:ext cx="358775" cy="355600"/>
            </a:xfrm>
            <a:custGeom>
              <a:avLst/>
              <a:gdLst>
                <a:gd name="T0" fmla="*/ 66 w 132"/>
                <a:gd name="T1" fmla="*/ 0 h 131"/>
                <a:gd name="T2" fmla="*/ 132 w 132"/>
                <a:gd name="T3" fmla="*/ 66 h 131"/>
                <a:gd name="T4" fmla="*/ 66 w 132"/>
                <a:gd name="T5" fmla="*/ 131 h 131"/>
                <a:gd name="T6" fmla="*/ 1 w 132"/>
                <a:gd name="T7" fmla="*/ 65 h 131"/>
                <a:gd name="T8" fmla="*/ 66 w 132"/>
                <a:gd name="T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131">
                  <a:moveTo>
                    <a:pt x="66" y="0"/>
                  </a:moveTo>
                  <a:cubicBezTo>
                    <a:pt x="102" y="0"/>
                    <a:pt x="132" y="29"/>
                    <a:pt x="132" y="66"/>
                  </a:cubicBezTo>
                  <a:cubicBezTo>
                    <a:pt x="131" y="102"/>
                    <a:pt x="102" y="131"/>
                    <a:pt x="66" y="131"/>
                  </a:cubicBezTo>
                  <a:cubicBezTo>
                    <a:pt x="30" y="131"/>
                    <a:pt x="1" y="102"/>
                    <a:pt x="1" y="65"/>
                  </a:cubicBezTo>
                  <a:cubicBezTo>
                    <a:pt x="0" y="29"/>
                    <a:pt x="29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6D48C7B9-2A8E-4C82-B5C6-D64BF089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6" y="4279900"/>
              <a:ext cx="638175" cy="684213"/>
            </a:xfrm>
            <a:custGeom>
              <a:avLst/>
              <a:gdLst>
                <a:gd name="T0" fmla="*/ 235 w 235"/>
                <a:gd name="T1" fmla="*/ 0 h 252"/>
                <a:gd name="T2" fmla="*/ 219 w 235"/>
                <a:gd name="T3" fmla="*/ 18 h 252"/>
                <a:gd name="T4" fmla="*/ 32 w 235"/>
                <a:gd name="T5" fmla="*/ 18 h 252"/>
                <a:gd name="T6" fmla="*/ 18 w 235"/>
                <a:gd name="T7" fmla="*/ 33 h 252"/>
                <a:gd name="T8" fmla="*/ 18 w 235"/>
                <a:gd name="T9" fmla="*/ 212 h 252"/>
                <a:gd name="T10" fmla="*/ 40 w 235"/>
                <a:gd name="T11" fmla="*/ 237 h 252"/>
                <a:gd name="T12" fmla="*/ 39 w 235"/>
                <a:gd name="T13" fmla="*/ 251 h 252"/>
                <a:gd name="T14" fmla="*/ 37 w 235"/>
                <a:gd name="T15" fmla="*/ 252 h 252"/>
                <a:gd name="T16" fmla="*/ 0 w 235"/>
                <a:gd name="T17" fmla="*/ 214 h 252"/>
                <a:gd name="T18" fmla="*/ 0 w 235"/>
                <a:gd name="T19" fmla="*/ 31 h 252"/>
                <a:gd name="T20" fmla="*/ 31 w 235"/>
                <a:gd name="T21" fmla="*/ 0 h 252"/>
                <a:gd name="T22" fmla="*/ 222 w 235"/>
                <a:gd name="T23" fmla="*/ 0 h 252"/>
                <a:gd name="T24" fmla="*/ 235 w 235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252">
                  <a:moveTo>
                    <a:pt x="235" y="0"/>
                  </a:moveTo>
                  <a:cubicBezTo>
                    <a:pt x="235" y="18"/>
                    <a:pt x="235" y="18"/>
                    <a:pt x="219" y="18"/>
                  </a:cubicBezTo>
                  <a:cubicBezTo>
                    <a:pt x="157" y="18"/>
                    <a:pt x="95" y="18"/>
                    <a:pt x="32" y="18"/>
                  </a:cubicBezTo>
                  <a:cubicBezTo>
                    <a:pt x="18" y="18"/>
                    <a:pt x="18" y="18"/>
                    <a:pt x="18" y="33"/>
                  </a:cubicBezTo>
                  <a:cubicBezTo>
                    <a:pt x="18" y="93"/>
                    <a:pt x="18" y="153"/>
                    <a:pt x="18" y="212"/>
                  </a:cubicBezTo>
                  <a:cubicBezTo>
                    <a:pt x="18" y="234"/>
                    <a:pt x="18" y="234"/>
                    <a:pt x="40" y="237"/>
                  </a:cubicBezTo>
                  <a:cubicBezTo>
                    <a:pt x="40" y="242"/>
                    <a:pt x="39" y="247"/>
                    <a:pt x="39" y="251"/>
                  </a:cubicBezTo>
                  <a:cubicBezTo>
                    <a:pt x="38" y="252"/>
                    <a:pt x="37" y="252"/>
                    <a:pt x="37" y="252"/>
                  </a:cubicBezTo>
                  <a:cubicBezTo>
                    <a:pt x="3" y="252"/>
                    <a:pt x="0" y="249"/>
                    <a:pt x="0" y="214"/>
                  </a:cubicBezTo>
                  <a:cubicBezTo>
                    <a:pt x="0" y="153"/>
                    <a:pt x="0" y="92"/>
                    <a:pt x="0" y="31"/>
                  </a:cubicBezTo>
                  <a:cubicBezTo>
                    <a:pt x="0" y="8"/>
                    <a:pt x="7" y="1"/>
                    <a:pt x="31" y="0"/>
                  </a:cubicBezTo>
                  <a:cubicBezTo>
                    <a:pt x="94" y="0"/>
                    <a:pt x="158" y="0"/>
                    <a:pt x="222" y="0"/>
                  </a:cubicBezTo>
                  <a:cubicBezTo>
                    <a:pt x="226" y="0"/>
                    <a:pt x="230" y="0"/>
                    <a:pt x="235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6099ED26-BAE3-4034-AEAD-5E6760E2F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276" y="4324350"/>
              <a:ext cx="215900" cy="215900"/>
            </a:xfrm>
            <a:custGeom>
              <a:avLst/>
              <a:gdLst>
                <a:gd name="T0" fmla="*/ 75 w 80"/>
                <a:gd name="T1" fmla="*/ 19 h 80"/>
                <a:gd name="T2" fmla="*/ 75 w 80"/>
                <a:gd name="T3" fmla="*/ 30 h 80"/>
                <a:gd name="T4" fmla="*/ 52 w 80"/>
                <a:gd name="T5" fmla="*/ 47 h 80"/>
                <a:gd name="T6" fmla="*/ 59 w 80"/>
                <a:gd name="T7" fmla="*/ 63 h 80"/>
                <a:gd name="T8" fmla="*/ 51 w 80"/>
                <a:gd name="T9" fmla="*/ 80 h 80"/>
                <a:gd name="T10" fmla="*/ 0 w 80"/>
                <a:gd name="T11" fmla="*/ 28 h 80"/>
                <a:gd name="T12" fmla="*/ 30 w 80"/>
                <a:gd name="T13" fmla="*/ 27 h 80"/>
                <a:gd name="T14" fmla="*/ 47 w 80"/>
                <a:gd name="T15" fmla="*/ 5 h 80"/>
                <a:gd name="T16" fmla="*/ 56 w 80"/>
                <a:gd name="T17" fmla="*/ 0 h 80"/>
                <a:gd name="T18" fmla="*/ 75 w 80"/>
                <a:gd name="T19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75" y="19"/>
                  </a:moveTo>
                  <a:cubicBezTo>
                    <a:pt x="80" y="23"/>
                    <a:pt x="80" y="26"/>
                    <a:pt x="75" y="30"/>
                  </a:cubicBezTo>
                  <a:cubicBezTo>
                    <a:pt x="67" y="36"/>
                    <a:pt x="60" y="42"/>
                    <a:pt x="52" y="47"/>
                  </a:cubicBezTo>
                  <a:cubicBezTo>
                    <a:pt x="55" y="53"/>
                    <a:pt x="59" y="58"/>
                    <a:pt x="59" y="63"/>
                  </a:cubicBezTo>
                  <a:cubicBezTo>
                    <a:pt x="58" y="69"/>
                    <a:pt x="54" y="74"/>
                    <a:pt x="51" y="80"/>
                  </a:cubicBezTo>
                  <a:cubicBezTo>
                    <a:pt x="33" y="62"/>
                    <a:pt x="17" y="45"/>
                    <a:pt x="0" y="28"/>
                  </a:cubicBezTo>
                  <a:cubicBezTo>
                    <a:pt x="10" y="16"/>
                    <a:pt x="18" y="16"/>
                    <a:pt x="30" y="27"/>
                  </a:cubicBezTo>
                  <a:cubicBezTo>
                    <a:pt x="36" y="19"/>
                    <a:pt x="41" y="12"/>
                    <a:pt x="47" y="5"/>
                  </a:cubicBezTo>
                  <a:cubicBezTo>
                    <a:pt x="49" y="3"/>
                    <a:pt x="53" y="2"/>
                    <a:pt x="56" y="0"/>
                  </a:cubicBezTo>
                  <a:cubicBezTo>
                    <a:pt x="62" y="6"/>
                    <a:pt x="69" y="13"/>
                    <a:pt x="75" y="1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ABE8D97-AB5F-4FAC-B89D-5281017B8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288" y="3162114"/>
              <a:ext cx="192088" cy="177800"/>
            </a:xfrm>
            <a:custGeom>
              <a:avLst/>
              <a:gdLst>
                <a:gd name="T0" fmla="*/ 0 w 71"/>
                <a:gd name="T1" fmla="*/ 61 h 65"/>
                <a:gd name="T2" fmla="*/ 25 w 71"/>
                <a:gd name="T3" fmla="*/ 0 h 65"/>
                <a:gd name="T4" fmla="*/ 71 w 71"/>
                <a:gd name="T5" fmla="*/ 19 h 65"/>
                <a:gd name="T6" fmla="*/ 54 w 71"/>
                <a:gd name="T7" fmla="*/ 62 h 65"/>
                <a:gd name="T8" fmla="*/ 37 w 71"/>
                <a:gd name="T9" fmla="*/ 62 h 65"/>
                <a:gd name="T10" fmla="*/ 53 w 71"/>
                <a:gd name="T11" fmla="*/ 20 h 65"/>
                <a:gd name="T12" fmla="*/ 37 w 71"/>
                <a:gd name="T13" fmla="*/ 13 h 65"/>
                <a:gd name="T14" fmla="*/ 22 w 71"/>
                <a:gd name="T15" fmla="*/ 50 h 65"/>
                <a:gd name="T16" fmla="*/ 0 w 71"/>
                <a:gd name="T17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5">
                  <a:moveTo>
                    <a:pt x="0" y="61"/>
                  </a:moveTo>
                  <a:cubicBezTo>
                    <a:pt x="9" y="41"/>
                    <a:pt x="17" y="21"/>
                    <a:pt x="25" y="0"/>
                  </a:cubicBezTo>
                  <a:cubicBezTo>
                    <a:pt x="40" y="7"/>
                    <a:pt x="55" y="13"/>
                    <a:pt x="71" y="19"/>
                  </a:cubicBezTo>
                  <a:cubicBezTo>
                    <a:pt x="65" y="34"/>
                    <a:pt x="59" y="48"/>
                    <a:pt x="54" y="62"/>
                  </a:cubicBezTo>
                  <a:cubicBezTo>
                    <a:pt x="48" y="62"/>
                    <a:pt x="43" y="62"/>
                    <a:pt x="37" y="62"/>
                  </a:cubicBezTo>
                  <a:cubicBezTo>
                    <a:pt x="42" y="48"/>
                    <a:pt x="47" y="35"/>
                    <a:pt x="53" y="20"/>
                  </a:cubicBezTo>
                  <a:cubicBezTo>
                    <a:pt x="48" y="18"/>
                    <a:pt x="43" y="16"/>
                    <a:pt x="37" y="13"/>
                  </a:cubicBezTo>
                  <a:cubicBezTo>
                    <a:pt x="31" y="26"/>
                    <a:pt x="26" y="38"/>
                    <a:pt x="22" y="50"/>
                  </a:cubicBezTo>
                  <a:cubicBezTo>
                    <a:pt x="19" y="61"/>
                    <a:pt x="13" y="65"/>
                    <a:pt x="0" y="61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A3DF4BE5-B6F0-4DD7-94AA-F1435C40B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7238" y="3049402"/>
              <a:ext cx="177800" cy="207963"/>
            </a:xfrm>
            <a:custGeom>
              <a:avLst/>
              <a:gdLst>
                <a:gd name="T0" fmla="*/ 17 w 65"/>
                <a:gd name="T1" fmla="*/ 0 h 77"/>
                <a:gd name="T2" fmla="*/ 46 w 65"/>
                <a:gd name="T3" fmla="*/ 15 h 77"/>
                <a:gd name="T4" fmla="*/ 51 w 65"/>
                <a:gd name="T5" fmla="*/ 25 h 77"/>
                <a:gd name="T6" fmla="*/ 65 w 65"/>
                <a:gd name="T7" fmla="*/ 61 h 77"/>
                <a:gd name="T8" fmla="*/ 22 w 65"/>
                <a:gd name="T9" fmla="*/ 77 h 77"/>
                <a:gd name="T10" fmla="*/ 24 w 65"/>
                <a:gd name="T11" fmla="*/ 64 h 77"/>
                <a:gd name="T12" fmla="*/ 23 w 65"/>
                <a:gd name="T13" fmla="*/ 61 h 77"/>
                <a:gd name="T14" fmla="*/ 20 w 65"/>
                <a:gd name="T15" fmla="*/ 57 h 77"/>
                <a:gd name="T16" fmla="*/ 17 w 65"/>
                <a:gd name="T17" fmla="*/ 0 h 77"/>
                <a:gd name="T18" fmla="*/ 26 w 65"/>
                <a:gd name="T19" fmla="*/ 54 h 77"/>
                <a:gd name="T20" fmla="*/ 45 w 65"/>
                <a:gd name="T21" fmla="*/ 26 h 77"/>
                <a:gd name="T22" fmla="*/ 25 w 65"/>
                <a:gd name="T23" fmla="*/ 11 h 77"/>
                <a:gd name="T24" fmla="*/ 33 w 65"/>
                <a:gd name="T25" fmla="*/ 25 h 77"/>
                <a:gd name="T26" fmla="*/ 35 w 65"/>
                <a:gd name="T27" fmla="*/ 35 h 77"/>
                <a:gd name="T28" fmla="*/ 27 w 65"/>
                <a:gd name="T29" fmla="*/ 38 h 77"/>
                <a:gd name="T30" fmla="*/ 22 w 65"/>
                <a:gd name="T31" fmla="*/ 29 h 77"/>
                <a:gd name="T32" fmla="*/ 20 w 65"/>
                <a:gd name="T33" fmla="*/ 14 h 77"/>
                <a:gd name="T34" fmla="*/ 26 w 65"/>
                <a:gd name="T35" fmla="*/ 5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77">
                  <a:moveTo>
                    <a:pt x="17" y="0"/>
                  </a:moveTo>
                  <a:cubicBezTo>
                    <a:pt x="27" y="5"/>
                    <a:pt x="37" y="9"/>
                    <a:pt x="46" y="15"/>
                  </a:cubicBezTo>
                  <a:cubicBezTo>
                    <a:pt x="49" y="16"/>
                    <a:pt x="49" y="21"/>
                    <a:pt x="51" y="25"/>
                  </a:cubicBezTo>
                  <a:cubicBezTo>
                    <a:pt x="55" y="37"/>
                    <a:pt x="48" y="52"/>
                    <a:pt x="65" y="61"/>
                  </a:cubicBezTo>
                  <a:cubicBezTo>
                    <a:pt x="50" y="67"/>
                    <a:pt x="38" y="72"/>
                    <a:pt x="22" y="77"/>
                  </a:cubicBezTo>
                  <a:cubicBezTo>
                    <a:pt x="23" y="72"/>
                    <a:pt x="23" y="68"/>
                    <a:pt x="24" y="64"/>
                  </a:cubicBezTo>
                  <a:cubicBezTo>
                    <a:pt x="24" y="63"/>
                    <a:pt x="23" y="62"/>
                    <a:pt x="23" y="61"/>
                  </a:cubicBezTo>
                  <a:cubicBezTo>
                    <a:pt x="22" y="60"/>
                    <a:pt x="21" y="59"/>
                    <a:pt x="20" y="57"/>
                  </a:cubicBezTo>
                  <a:cubicBezTo>
                    <a:pt x="0" y="32"/>
                    <a:pt x="0" y="32"/>
                    <a:pt x="17" y="0"/>
                  </a:cubicBezTo>
                  <a:close/>
                  <a:moveTo>
                    <a:pt x="26" y="54"/>
                  </a:moveTo>
                  <a:cubicBezTo>
                    <a:pt x="46" y="48"/>
                    <a:pt x="46" y="48"/>
                    <a:pt x="45" y="26"/>
                  </a:cubicBezTo>
                  <a:cubicBezTo>
                    <a:pt x="44" y="13"/>
                    <a:pt x="32" y="16"/>
                    <a:pt x="25" y="11"/>
                  </a:cubicBezTo>
                  <a:cubicBezTo>
                    <a:pt x="27" y="17"/>
                    <a:pt x="30" y="20"/>
                    <a:pt x="33" y="25"/>
                  </a:cubicBezTo>
                  <a:cubicBezTo>
                    <a:pt x="35" y="28"/>
                    <a:pt x="36" y="32"/>
                    <a:pt x="35" y="35"/>
                  </a:cubicBezTo>
                  <a:cubicBezTo>
                    <a:pt x="34" y="36"/>
                    <a:pt x="28" y="39"/>
                    <a:pt x="27" y="38"/>
                  </a:cubicBezTo>
                  <a:cubicBezTo>
                    <a:pt x="24" y="36"/>
                    <a:pt x="23" y="32"/>
                    <a:pt x="22" y="29"/>
                  </a:cubicBezTo>
                  <a:cubicBezTo>
                    <a:pt x="21" y="24"/>
                    <a:pt x="21" y="20"/>
                    <a:pt x="20" y="14"/>
                  </a:cubicBezTo>
                  <a:cubicBezTo>
                    <a:pt x="2" y="32"/>
                    <a:pt x="18" y="42"/>
                    <a:pt x="26" y="5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3A26DBC1-8C08-43A0-9A10-30C0DB95E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6450" y="3222439"/>
              <a:ext cx="187325" cy="111125"/>
            </a:xfrm>
            <a:custGeom>
              <a:avLst/>
              <a:gdLst>
                <a:gd name="T0" fmla="*/ 0 w 69"/>
                <a:gd name="T1" fmla="*/ 20 h 41"/>
                <a:gd name="T2" fmla="*/ 54 w 69"/>
                <a:gd name="T3" fmla="*/ 0 h 41"/>
                <a:gd name="T4" fmla="*/ 69 w 69"/>
                <a:gd name="T5" fmla="*/ 40 h 41"/>
                <a:gd name="T6" fmla="*/ 12 w 69"/>
                <a:gd name="T7" fmla="*/ 40 h 41"/>
                <a:gd name="T8" fmla="*/ 5 w 69"/>
                <a:gd name="T9" fmla="*/ 32 h 41"/>
                <a:gd name="T10" fmla="*/ 0 w 69"/>
                <a:gd name="T1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1">
                  <a:moveTo>
                    <a:pt x="0" y="20"/>
                  </a:moveTo>
                  <a:cubicBezTo>
                    <a:pt x="18" y="13"/>
                    <a:pt x="36" y="7"/>
                    <a:pt x="54" y="0"/>
                  </a:cubicBezTo>
                  <a:cubicBezTo>
                    <a:pt x="59" y="13"/>
                    <a:pt x="63" y="26"/>
                    <a:pt x="69" y="40"/>
                  </a:cubicBezTo>
                  <a:cubicBezTo>
                    <a:pt x="49" y="40"/>
                    <a:pt x="30" y="41"/>
                    <a:pt x="12" y="40"/>
                  </a:cubicBezTo>
                  <a:cubicBezTo>
                    <a:pt x="9" y="40"/>
                    <a:pt x="6" y="35"/>
                    <a:pt x="5" y="32"/>
                  </a:cubicBezTo>
                  <a:cubicBezTo>
                    <a:pt x="3" y="28"/>
                    <a:pt x="2" y="24"/>
                    <a:pt x="0" y="2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92278A0-DCF7-4237-B206-0DEC1920D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6788" y="2939864"/>
              <a:ext cx="177800" cy="312738"/>
            </a:xfrm>
            <a:custGeom>
              <a:avLst/>
              <a:gdLst>
                <a:gd name="T0" fmla="*/ 15 w 65"/>
                <a:gd name="T1" fmla="*/ 25 h 115"/>
                <a:gd name="T2" fmla="*/ 8 w 65"/>
                <a:gd name="T3" fmla="*/ 35 h 115"/>
                <a:gd name="T4" fmla="*/ 17 w 65"/>
                <a:gd name="T5" fmla="*/ 51 h 115"/>
                <a:gd name="T6" fmla="*/ 7 w 65"/>
                <a:gd name="T7" fmla="*/ 73 h 115"/>
                <a:gd name="T8" fmla="*/ 18 w 65"/>
                <a:gd name="T9" fmla="*/ 76 h 115"/>
                <a:gd name="T10" fmla="*/ 19 w 65"/>
                <a:gd name="T11" fmla="*/ 78 h 115"/>
                <a:gd name="T12" fmla="*/ 7 w 65"/>
                <a:gd name="T13" fmla="*/ 80 h 115"/>
                <a:gd name="T14" fmla="*/ 7 w 65"/>
                <a:gd name="T15" fmla="*/ 99 h 115"/>
                <a:gd name="T16" fmla="*/ 18 w 65"/>
                <a:gd name="T17" fmla="*/ 101 h 115"/>
                <a:gd name="T18" fmla="*/ 18 w 65"/>
                <a:gd name="T19" fmla="*/ 103 h 115"/>
                <a:gd name="T20" fmla="*/ 8 w 65"/>
                <a:gd name="T21" fmla="*/ 105 h 115"/>
                <a:gd name="T22" fmla="*/ 6 w 65"/>
                <a:gd name="T23" fmla="*/ 115 h 115"/>
                <a:gd name="T24" fmla="*/ 5 w 65"/>
                <a:gd name="T25" fmla="*/ 115 h 115"/>
                <a:gd name="T26" fmla="*/ 1 w 65"/>
                <a:gd name="T27" fmla="*/ 98 h 115"/>
                <a:gd name="T28" fmla="*/ 0 w 65"/>
                <a:gd name="T29" fmla="*/ 12 h 115"/>
                <a:gd name="T30" fmla="*/ 12 w 65"/>
                <a:gd name="T31" fmla="*/ 1 h 115"/>
                <a:gd name="T32" fmla="*/ 48 w 65"/>
                <a:gd name="T33" fmla="*/ 1 h 115"/>
                <a:gd name="T34" fmla="*/ 62 w 65"/>
                <a:gd name="T35" fmla="*/ 1 h 115"/>
                <a:gd name="T36" fmla="*/ 62 w 65"/>
                <a:gd name="T37" fmla="*/ 59 h 115"/>
                <a:gd name="T38" fmla="*/ 57 w 65"/>
                <a:gd name="T39" fmla="*/ 59 h 115"/>
                <a:gd name="T40" fmla="*/ 57 w 65"/>
                <a:gd name="T41" fmla="*/ 17 h 115"/>
                <a:gd name="T42" fmla="*/ 46 w 65"/>
                <a:gd name="T43" fmla="*/ 7 h 115"/>
                <a:gd name="T44" fmla="*/ 20 w 65"/>
                <a:gd name="T45" fmla="*/ 7 h 115"/>
                <a:gd name="T46" fmla="*/ 8 w 65"/>
                <a:gd name="T47" fmla="*/ 12 h 115"/>
                <a:gd name="T48" fmla="*/ 15 w 65"/>
                <a:gd name="T4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115">
                  <a:moveTo>
                    <a:pt x="15" y="25"/>
                  </a:moveTo>
                  <a:cubicBezTo>
                    <a:pt x="12" y="29"/>
                    <a:pt x="8" y="32"/>
                    <a:pt x="8" y="35"/>
                  </a:cubicBezTo>
                  <a:cubicBezTo>
                    <a:pt x="7" y="42"/>
                    <a:pt x="3" y="51"/>
                    <a:pt x="17" y="51"/>
                  </a:cubicBezTo>
                  <a:cubicBezTo>
                    <a:pt x="1" y="54"/>
                    <a:pt x="9" y="65"/>
                    <a:pt x="7" y="73"/>
                  </a:cubicBezTo>
                  <a:cubicBezTo>
                    <a:pt x="11" y="74"/>
                    <a:pt x="15" y="75"/>
                    <a:pt x="18" y="76"/>
                  </a:cubicBezTo>
                  <a:cubicBezTo>
                    <a:pt x="18" y="76"/>
                    <a:pt x="18" y="77"/>
                    <a:pt x="19" y="78"/>
                  </a:cubicBezTo>
                  <a:cubicBezTo>
                    <a:pt x="15" y="79"/>
                    <a:pt x="12" y="79"/>
                    <a:pt x="7" y="80"/>
                  </a:cubicBezTo>
                  <a:cubicBezTo>
                    <a:pt x="7" y="86"/>
                    <a:pt x="7" y="92"/>
                    <a:pt x="7" y="99"/>
                  </a:cubicBezTo>
                  <a:cubicBezTo>
                    <a:pt x="11" y="100"/>
                    <a:pt x="14" y="100"/>
                    <a:pt x="18" y="101"/>
                  </a:cubicBezTo>
                  <a:cubicBezTo>
                    <a:pt x="18" y="101"/>
                    <a:pt x="18" y="102"/>
                    <a:pt x="18" y="103"/>
                  </a:cubicBezTo>
                  <a:cubicBezTo>
                    <a:pt x="15" y="103"/>
                    <a:pt x="11" y="104"/>
                    <a:pt x="8" y="105"/>
                  </a:cubicBezTo>
                  <a:cubicBezTo>
                    <a:pt x="7" y="108"/>
                    <a:pt x="7" y="112"/>
                    <a:pt x="6" y="115"/>
                  </a:cubicBezTo>
                  <a:cubicBezTo>
                    <a:pt x="6" y="115"/>
                    <a:pt x="5" y="115"/>
                    <a:pt x="5" y="115"/>
                  </a:cubicBezTo>
                  <a:cubicBezTo>
                    <a:pt x="3" y="110"/>
                    <a:pt x="1" y="104"/>
                    <a:pt x="1" y="98"/>
                  </a:cubicBezTo>
                  <a:cubicBezTo>
                    <a:pt x="0" y="69"/>
                    <a:pt x="0" y="40"/>
                    <a:pt x="0" y="12"/>
                  </a:cubicBezTo>
                  <a:cubicBezTo>
                    <a:pt x="0" y="3"/>
                    <a:pt x="2" y="0"/>
                    <a:pt x="12" y="1"/>
                  </a:cubicBezTo>
                  <a:cubicBezTo>
                    <a:pt x="24" y="2"/>
                    <a:pt x="36" y="1"/>
                    <a:pt x="48" y="1"/>
                  </a:cubicBezTo>
                  <a:cubicBezTo>
                    <a:pt x="53" y="0"/>
                    <a:pt x="57" y="1"/>
                    <a:pt x="62" y="1"/>
                  </a:cubicBezTo>
                  <a:cubicBezTo>
                    <a:pt x="63" y="21"/>
                    <a:pt x="65" y="40"/>
                    <a:pt x="62" y="59"/>
                  </a:cubicBezTo>
                  <a:cubicBezTo>
                    <a:pt x="60" y="59"/>
                    <a:pt x="58" y="59"/>
                    <a:pt x="57" y="59"/>
                  </a:cubicBezTo>
                  <a:cubicBezTo>
                    <a:pt x="57" y="45"/>
                    <a:pt x="56" y="31"/>
                    <a:pt x="57" y="17"/>
                  </a:cubicBezTo>
                  <a:cubicBezTo>
                    <a:pt x="58" y="8"/>
                    <a:pt x="55" y="6"/>
                    <a:pt x="46" y="7"/>
                  </a:cubicBezTo>
                  <a:cubicBezTo>
                    <a:pt x="38" y="8"/>
                    <a:pt x="29" y="6"/>
                    <a:pt x="20" y="7"/>
                  </a:cubicBezTo>
                  <a:cubicBezTo>
                    <a:pt x="15" y="7"/>
                    <a:pt x="9" y="9"/>
                    <a:pt x="8" y="12"/>
                  </a:cubicBezTo>
                  <a:cubicBezTo>
                    <a:pt x="6" y="18"/>
                    <a:pt x="5" y="26"/>
                    <a:pt x="15" y="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10B92D2B-273A-4612-9224-132CDF3AEC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6488" y="3039877"/>
              <a:ext cx="123825" cy="155575"/>
            </a:xfrm>
            <a:custGeom>
              <a:avLst/>
              <a:gdLst>
                <a:gd name="T0" fmla="*/ 0 w 46"/>
                <a:gd name="T1" fmla="*/ 38 h 57"/>
                <a:gd name="T2" fmla="*/ 41 w 46"/>
                <a:gd name="T3" fmla="*/ 0 h 57"/>
                <a:gd name="T4" fmla="*/ 46 w 46"/>
                <a:gd name="T5" fmla="*/ 57 h 57"/>
                <a:gd name="T6" fmla="*/ 0 w 46"/>
                <a:gd name="T7" fmla="*/ 38 h 57"/>
                <a:gd name="T8" fmla="*/ 39 w 46"/>
                <a:gd name="T9" fmla="*/ 48 h 57"/>
                <a:gd name="T10" fmla="*/ 41 w 46"/>
                <a:gd name="T11" fmla="*/ 46 h 57"/>
                <a:gd name="T12" fmla="*/ 31 w 46"/>
                <a:gd name="T13" fmla="*/ 21 h 57"/>
                <a:gd name="T14" fmla="*/ 9 w 46"/>
                <a:gd name="T15" fmla="*/ 36 h 57"/>
                <a:gd name="T16" fmla="*/ 39 w 46"/>
                <a:gd name="T17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57">
                  <a:moveTo>
                    <a:pt x="0" y="38"/>
                  </a:moveTo>
                  <a:cubicBezTo>
                    <a:pt x="14" y="25"/>
                    <a:pt x="27" y="14"/>
                    <a:pt x="41" y="0"/>
                  </a:cubicBezTo>
                  <a:cubicBezTo>
                    <a:pt x="43" y="20"/>
                    <a:pt x="44" y="37"/>
                    <a:pt x="46" y="57"/>
                  </a:cubicBezTo>
                  <a:cubicBezTo>
                    <a:pt x="30" y="50"/>
                    <a:pt x="16" y="45"/>
                    <a:pt x="0" y="38"/>
                  </a:cubicBezTo>
                  <a:close/>
                  <a:moveTo>
                    <a:pt x="39" y="48"/>
                  </a:moveTo>
                  <a:cubicBezTo>
                    <a:pt x="40" y="47"/>
                    <a:pt x="40" y="46"/>
                    <a:pt x="41" y="46"/>
                  </a:cubicBezTo>
                  <a:cubicBezTo>
                    <a:pt x="37" y="38"/>
                    <a:pt x="46" y="24"/>
                    <a:pt x="31" y="21"/>
                  </a:cubicBezTo>
                  <a:cubicBezTo>
                    <a:pt x="20" y="19"/>
                    <a:pt x="16" y="29"/>
                    <a:pt x="9" y="36"/>
                  </a:cubicBezTo>
                  <a:cubicBezTo>
                    <a:pt x="20" y="40"/>
                    <a:pt x="29" y="44"/>
                    <a:pt x="39" y="48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26544BF9-0B10-47CF-BADF-773273258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388" y="4283075"/>
              <a:ext cx="114300" cy="114300"/>
            </a:xfrm>
            <a:custGeom>
              <a:avLst/>
              <a:gdLst>
                <a:gd name="T0" fmla="*/ 24 w 42"/>
                <a:gd name="T1" fmla="*/ 34 h 42"/>
                <a:gd name="T2" fmla="*/ 5 w 42"/>
                <a:gd name="T3" fmla="*/ 15 h 42"/>
                <a:gd name="T4" fmla="*/ 0 w 42"/>
                <a:gd name="T5" fmla="*/ 6 h 42"/>
                <a:gd name="T6" fmla="*/ 15 w 42"/>
                <a:gd name="T7" fmla="*/ 6 h 42"/>
                <a:gd name="T8" fmla="*/ 36 w 42"/>
                <a:gd name="T9" fmla="*/ 27 h 42"/>
                <a:gd name="T10" fmla="*/ 36 w 42"/>
                <a:gd name="T11" fmla="*/ 42 h 42"/>
                <a:gd name="T12" fmla="*/ 24 w 42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24" y="34"/>
                  </a:moveTo>
                  <a:cubicBezTo>
                    <a:pt x="18" y="28"/>
                    <a:pt x="11" y="21"/>
                    <a:pt x="5" y="15"/>
                  </a:cubicBezTo>
                  <a:cubicBezTo>
                    <a:pt x="3" y="12"/>
                    <a:pt x="2" y="9"/>
                    <a:pt x="0" y="6"/>
                  </a:cubicBezTo>
                  <a:cubicBezTo>
                    <a:pt x="5" y="1"/>
                    <a:pt x="10" y="0"/>
                    <a:pt x="15" y="6"/>
                  </a:cubicBezTo>
                  <a:cubicBezTo>
                    <a:pt x="22" y="13"/>
                    <a:pt x="29" y="20"/>
                    <a:pt x="36" y="27"/>
                  </a:cubicBezTo>
                  <a:cubicBezTo>
                    <a:pt x="42" y="32"/>
                    <a:pt x="42" y="37"/>
                    <a:pt x="36" y="42"/>
                  </a:cubicBezTo>
                  <a:cubicBezTo>
                    <a:pt x="32" y="40"/>
                    <a:pt x="28" y="37"/>
                    <a:pt x="24" y="3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5FA72773-0704-4057-90A0-35EF2F14F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6" y="4462463"/>
              <a:ext cx="133350" cy="134938"/>
            </a:xfrm>
            <a:custGeom>
              <a:avLst/>
              <a:gdLst>
                <a:gd name="T0" fmla="*/ 0 w 49"/>
                <a:gd name="T1" fmla="*/ 49 h 50"/>
                <a:gd name="T2" fmla="*/ 39 w 49"/>
                <a:gd name="T3" fmla="*/ 0 h 50"/>
                <a:gd name="T4" fmla="*/ 49 w 49"/>
                <a:gd name="T5" fmla="*/ 12 h 50"/>
                <a:gd name="T6" fmla="*/ 2 w 49"/>
                <a:gd name="T7" fmla="*/ 50 h 50"/>
                <a:gd name="T8" fmla="*/ 0 w 4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0" y="49"/>
                  </a:moveTo>
                  <a:cubicBezTo>
                    <a:pt x="13" y="33"/>
                    <a:pt x="25" y="17"/>
                    <a:pt x="39" y="0"/>
                  </a:cubicBezTo>
                  <a:cubicBezTo>
                    <a:pt x="42" y="4"/>
                    <a:pt x="45" y="8"/>
                    <a:pt x="49" y="12"/>
                  </a:cubicBezTo>
                  <a:cubicBezTo>
                    <a:pt x="33" y="25"/>
                    <a:pt x="18" y="38"/>
                    <a:pt x="2" y="50"/>
                  </a:cubicBezTo>
                  <a:cubicBezTo>
                    <a:pt x="1" y="50"/>
                    <a:pt x="0" y="49"/>
                    <a:pt x="0" y="49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8D19A9D1-2819-4604-9AB9-109EF80D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6" y="4949825"/>
              <a:ext cx="309563" cy="22225"/>
            </a:xfrm>
            <a:custGeom>
              <a:avLst/>
              <a:gdLst>
                <a:gd name="T0" fmla="*/ 57 w 114"/>
                <a:gd name="T1" fmla="*/ 0 h 8"/>
                <a:gd name="T2" fmla="*/ 106 w 114"/>
                <a:gd name="T3" fmla="*/ 0 h 8"/>
                <a:gd name="T4" fmla="*/ 114 w 114"/>
                <a:gd name="T5" fmla="*/ 4 h 8"/>
                <a:gd name="T6" fmla="*/ 106 w 114"/>
                <a:gd name="T7" fmla="*/ 8 h 8"/>
                <a:gd name="T8" fmla="*/ 7 w 114"/>
                <a:gd name="T9" fmla="*/ 8 h 8"/>
                <a:gd name="T10" fmla="*/ 0 w 114"/>
                <a:gd name="T11" fmla="*/ 3 h 8"/>
                <a:gd name="T12" fmla="*/ 7 w 114"/>
                <a:gd name="T13" fmla="*/ 0 h 8"/>
                <a:gd name="T14" fmla="*/ 57 w 114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8">
                  <a:moveTo>
                    <a:pt x="57" y="0"/>
                  </a:moveTo>
                  <a:cubicBezTo>
                    <a:pt x="73" y="0"/>
                    <a:pt x="90" y="0"/>
                    <a:pt x="106" y="0"/>
                  </a:cubicBezTo>
                  <a:cubicBezTo>
                    <a:pt x="109" y="0"/>
                    <a:pt x="111" y="2"/>
                    <a:pt x="114" y="4"/>
                  </a:cubicBezTo>
                  <a:cubicBezTo>
                    <a:pt x="111" y="5"/>
                    <a:pt x="109" y="8"/>
                    <a:pt x="106" y="8"/>
                  </a:cubicBezTo>
                  <a:cubicBezTo>
                    <a:pt x="73" y="8"/>
                    <a:pt x="40" y="8"/>
                    <a:pt x="7" y="8"/>
                  </a:cubicBezTo>
                  <a:cubicBezTo>
                    <a:pt x="5" y="8"/>
                    <a:pt x="2" y="5"/>
                    <a:pt x="0" y="3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24" y="0"/>
                    <a:pt x="40" y="0"/>
                    <a:pt x="57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EB69DCD2-92A7-4452-9818-8D7B17711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6613" y="4892675"/>
              <a:ext cx="269875" cy="22225"/>
            </a:xfrm>
            <a:custGeom>
              <a:avLst/>
              <a:gdLst>
                <a:gd name="T0" fmla="*/ 99 w 99"/>
                <a:gd name="T1" fmla="*/ 5 h 8"/>
                <a:gd name="T2" fmla="*/ 89 w 99"/>
                <a:gd name="T3" fmla="*/ 8 h 8"/>
                <a:gd name="T4" fmla="*/ 9 w 99"/>
                <a:gd name="T5" fmla="*/ 8 h 8"/>
                <a:gd name="T6" fmla="*/ 0 w 99"/>
                <a:gd name="T7" fmla="*/ 4 h 8"/>
                <a:gd name="T8" fmla="*/ 8 w 99"/>
                <a:gd name="T9" fmla="*/ 0 h 8"/>
                <a:gd name="T10" fmla="*/ 90 w 99"/>
                <a:gd name="T11" fmla="*/ 0 h 8"/>
                <a:gd name="T12" fmla="*/ 98 w 99"/>
                <a:gd name="T13" fmla="*/ 2 h 8"/>
                <a:gd name="T14" fmla="*/ 99 w 99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8">
                  <a:moveTo>
                    <a:pt x="99" y="5"/>
                  </a:moveTo>
                  <a:cubicBezTo>
                    <a:pt x="95" y="6"/>
                    <a:pt x="92" y="8"/>
                    <a:pt x="89" y="8"/>
                  </a:cubicBezTo>
                  <a:cubicBezTo>
                    <a:pt x="62" y="8"/>
                    <a:pt x="36" y="8"/>
                    <a:pt x="9" y="8"/>
                  </a:cubicBezTo>
                  <a:cubicBezTo>
                    <a:pt x="6" y="8"/>
                    <a:pt x="3" y="5"/>
                    <a:pt x="0" y="4"/>
                  </a:cubicBezTo>
                  <a:cubicBezTo>
                    <a:pt x="3" y="3"/>
                    <a:pt x="6" y="0"/>
                    <a:pt x="8" y="0"/>
                  </a:cubicBezTo>
                  <a:cubicBezTo>
                    <a:pt x="35" y="0"/>
                    <a:pt x="63" y="0"/>
                    <a:pt x="90" y="0"/>
                  </a:cubicBezTo>
                  <a:cubicBezTo>
                    <a:pt x="93" y="0"/>
                    <a:pt x="96" y="1"/>
                    <a:pt x="98" y="2"/>
                  </a:cubicBezTo>
                  <a:cubicBezTo>
                    <a:pt x="98" y="3"/>
                    <a:pt x="99" y="4"/>
                    <a:pt x="99" y="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212E8DE6-74A6-4411-91B9-4CF93D773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2013" y="4841875"/>
              <a:ext cx="219075" cy="22225"/>
            </a:xfrm>
            <a:custGeom>
              <a:avLst/>
              <a:gdLst>
                <a:gd name="T0" fmla="*/ 81 w 81"/>
                <a:gd name="T1" fmla="*/ 0 h 8"/>
                <a:gd name="T2" fmla="*/ 0 w 81"/>
                <a:gd name="T3" fmla="*/ 0 h 8"/>
                <a:gd name="T4" fmla="*/ 81 w 81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1" h="8">
                  <a:moveTo>
                    <a:pt x="81" y="0"/>
                  </a:moveTo>
                  <a:cubicBezTo>
                    <a:pt x="72" y="8"/>
                    <a:pt x="6" y="8"/>
                    <a:pt x="0" y="0"/>
                  </a:cubicBezTo>
                  <a:cubicBezTo>
                    <a:pt x="27" y="0"/>
                    <a:pt x="53" y="0"/>
                    <a:pt x="8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1" name="Freeform 29">
            <a:extLst>
              <a:ext uri="{FF2B5EF4-FFF2-40B4-BE49-F238E27FC236}">
                <a16:creationId xmlns:a16="http://schemas.microsoft.com/office/drawing/2014/main" id="{8CCA0F10-B9BA-4F59-9427-9D8177BC486A}"/>
              </a:ext>
            </a:extLst>
          </p:cNvPr>
          <p:cNvSpPr>
            <a:spLocks/>
          </p:cNvSpPr>
          <p:nvPr/>
        </p:nvSpPr>
        <p:spPr bwMode="auto">
          <a:xfrm>
            <a:off x="252412" y="3838575"/>
            <a:ext cx="1011238" cy="1136650"/>
          </a:xfrm>
          <a:custGeom>
            <a:avLst/>
            <a:gdLst>
              <a:gd name="T0" fmla="*/ 341 w 447"/>
              <a:gd name="T1" fmla="*/ 356 h 501"/>
              <a:gd name="T2" fmla="*/ 269 w 447"/>
              <a:gd name="T3" fmla="*/ 355 h 501"/>
              <a:gd name="T4" fmla="*/ 252 w 447"/>
              <a:gd name="T5" fmla="*/ 194 h 501"/>
              <a:gd name="T6" fmla="*/ 253 w 447"/>
              <a:gd name="T7" fmla="*/ 119 h 501"/>
              <a:gd name="T8" fmla="*/ 197 w 447"/>
              <a:gd name="T9" fmla="*/ 86 h 501"/>
              <a:gd name="T10" fmla="*/ 159 w 447"/>
              <a:gd name="T11" fmla="*/ 200 h 501"/>
              <a:gd name="T12" fmla="*/ 192 w 447"/>
              <a:gd name="T13" fmla="*/ 297 h 501"/>
              <a:gd name="T14" fmla="*/ 166 w 447"/>
              <a:gd name="T15" fmla="*/ 429 h 501"/>
              <a:gd name="T16" fmla="*/ 106 w 447"/>
              <a:gd name="T17" fmla="*/ 487 h 501"/>
              <a:gd name="T18" fmla="*/ 129 w 447"/>
              <a:gd name="T19" fmla="*/ 318 h 501"/>
              <a:gd name="T20" fmla="*/ 103 w 447"/>
              <a:gd name="T21" fmla="*/ 238 h 501"/>
              <a:gd name="T22" fmla="*/ 97 w 447"/>
              <a:gd name="T23" fmla="*/ 263 h 501"/>
              <a:gd name="T24" fmla="*/ 66 w 447"/>
              <a:gd name="T25" fmla="*/ 465 h 501"/>
              <a:gd name="T26" fmla="*/ 2 w 447"/>
              <a:gd name="T27" fmla="*/ 457 h 501"/>
              <a:gd name="T28" fmla="*/ 31 w 447"/>
              <a:gd name="T29" fmla="*/ 271 h 501"/>
              <a:gd name="T30" fmla="*/ 70 w 447"/>
              <a:gd name="T31" fmla="*/ 98 h 501"/>
              <a:gd name="T32" fmla="*/ 158 w 447"/>
              <a:gd name="T33" fmla="*/ 10 h 501"/>
              <a:gd name="T34" fmla="*/ 225 w 447"/>
              <a:gd name="T35" fmla="*/ 55 h 501"/>
              <a:gd name="T36" fmla="*/ 257 w 447"/>
              <a:gd name="T37" fmla="*/ 72 h 501"/>
              <a:gd name="T38" fmla="*/ 342 w 447"/>
              <a:gd name="T39" fmla="*/ 51 h 501"/>
              <a:gd name="T40" fmla="*/ 334 w 447"/>
              <a:gd name="T41" fmla="*/ 87 h 501"/>
              <a:gd name="T42" fmla="*/ 278 w 447"/>
              <a:gd name="T43" fmla="*/ 109 h 501"/>
              <a:gd name="T44" fmla="*/ 292 w 447"/>
              <a:gd name="T45" fmla="*/ 126 h 501"/>
              <a:gd name="T46" fmla="*/ 292 w 447"/>
              <a:gd name="T47" fmla="*/ 243 h 501"/>
              <a:gd name="T48" fmla="*/ 292 w 447"/>
              <a:gd name="T49" fmla="*/ 319 h 501"/>
              <a:gd name="T50" fmla="*/ 426 w 447"/>
              <a:gd name="T51" fmla="*/ 319 h 501"/>
              <a:gd name="T52" fmla="*/ 427 w 447"/>
              <a:gd name="T53" fmla="*/ 355 h 501"/>
              <a:gd name="T54" fmla="*/ 362 w 447"/>
              <a:gd name="T55" fmla="*/ 355 h 501"/>
              <a:gd name="T56" fmla="*/ 384 w 447"/>
              <a:gd name="T57" fmla="*/ 442 h 501"/>
              <a:gd name="T58" fmla="*/ 417 w 447"/>
              <a:gd name="T59" fmla="*/ 479 h 501"/>
              <a:gd name="T60" fmla="*/ 399 w 447"/>
              <a:gd name="T61" fmla="*/ 490 h 501"/>
              <a:gd name="T62" fmla="*/ 377 w 447"/>
              <a:gd name="T63" fmla="*/ 462 h 501"/>
              <a:gd name="T64" fmla="*/ 319 w 447"/>
              <a:gd name="T65" fmla="*/ 466 h 501"/>
              <a:gd name="T66" fmla="*/ 296 w 447"/>
              <a:gd name="T67" fmla="*/ 496 h 501"/>
              <a:gd name="T68" fmla="*/ 305 w 447"/>
              <a:gd name="T69" fmla="*/ 448 h 501"/>
              <a:gd name="T70" fmla="*/ 341 w 447"/>
              <a:gd name="T71" fmla="*/ 442 h 5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7" h="501">
                <a:moveTo>
                  <a:pt x="341" y="442"/>
                </a:moveTo>
                <a:cubicBezTo>
                  <a:pt x="341" y="413"/>
                  <a:pt x="341" y="385"/>
                  <a:pt x="341" y="356"/>
                </a:cubicBezTo>
                <a:cubicBezTo>
                  <a:pt x="339" y="356"/>
                  <a:pt x="337" y="355"/>
                  <a:pt x="335" y="355"/>
                </a:cubicBezTo>
                <a:cubicBezTo>
                  <a:pt x="313" y="355"/>
                  <a:pt x="291" y="355"/>
                  <a:pt x="269" y="355"/>
                </a:cubicBezTo>
                <a:cubicBezTo>
                  <a:pt x="258" y="355"/>
                  <a:pt x="252" y="349"/>
                  <a:pt x="252" y="339"/>
                </a:cubicBezTo>
                <a:cubicBezTo>
                  <a:pt x="252" y="290"/>
                  <a:pt x="252" y="242"/>
                  <a:pt x="252" y="194"/>
                </a:cubicBezTo>
                <a:cubicBezTo>
                  <a:pt x="252" y="172"/>
                  <a:pt x="252" y="150"/>
                  <a:pt x="252" y="129"/>
                </a:cubicBezTo>
                <a:cubicBezTo>
                  <a:pt x="252" y="125"/>
                  <a:pt x="253" y="122"/>
                  <a:pt x="253" y="119"/>
                </a:cubicBezTo>
                <a:cubicBezTo>
                  <a:pt x="239" y="121"/>
                  <a:pt x="231" y="110"/>
                  <a:pt x="221" y="104"/>
                </a:cubicBezTo>
                <a:cubicBezTo>
                  <a:pt x="213" y="98"/>
                  <a:pt x="205" y="92"/>
                  <a:pt x="197" y="86"/>
                </a:cubicBezTo>
                <a:cubicBezTo>
                  <a:pt x="193" y="100"/>
                  <a:pt x="188" y="112"/>
                  <a:pt x="184" y="125"/>
                </a:cubicBezTo>
                <a:cubicBezTo>
                  <a:pt x="176" y="150"/>
                  <a:pt x="167" y="175"/>
                  <a:pt x="159" y="200"/>
                </a:cubicBezTo>
                <a:cubicBezTo>
                  <a:pt x="158" y="202"/>
                  <a:pt x="159" y="205"/>
                  <a:pt x="160" y="207"/>
                </a:cubicBezTo>
                <a:cubicBezTo>
                  <a:pt x="171" y="237"/>
                  <a:pt x="181" y="267"/>
                  <a:pt x="192" y="297"/>
                </a:cubicBezTo>
                <a:cubicBezTo>
                  <a:pt x="195" y="306"/>
                  <a:pt x="196" y="314"/>
                  <a:pt x="193" y="323"/>
                </a:cubicBezTo>
                <a:cubicBezTo>
                  <a:pt x="184" y="358"/>
                  <a:pt x="175" y="394"/>
                  <a:pt x="166" y="429"/>
                </a:cubicBezTo>
                <a:cubicBezTo>
                  <a:pt x="163" y="443"/>
                  <a:pt x="159" y="456"/>
                  <a:pt x="156" y="470"/>
                </a:cubicBezTo>
                <a:cubicBezTo>
                  <a:pt x="149" y="492"/>
                  <a:pt x="124" y="501"/>
                  <a:pt x="106" y="487"/>
                </a:cubicBezTo>
                <a:cubicBezTo>
                  <a:pt x="96" y="480"/>
                  <a:pt x="91" y="467"/>
                  <a:pt x="94" y="454"/>
                </a:cubicBezTo>
                <a:cubicBezTo>
                  <a:pt x="106" y="409"/>
                  <a:pt x="117" y="364"/>
                  <a:pt x="129" y="318"/>
                </a:cubicBezTo>
                <a:cubicBezTo>
                  <a:pt x="129" y="316"/>
                  <a:pt x="130" y="312"/>
                  <a:pt x="129" y="309"/>
                </a:cubicBezTo>
                <a:cubicBezTo>
                  <a:pt x="121" y="286"/>
                  <a:pt x="112" y="262"/>
                  <a:pt x="103" y="238"/>
                </a:cubicBezTo>
                <a:cubicBezTo>
                  <a:pt x="103" y="237"/>
                  <a:pt x="102" y="236"/>
                  <a:pt x="101" y="234"/>
                </a:cubicBezTo>
                <a:cubicBezTo>
                  <a:pt x="100" y="244"/>
                  <a:pt x="98" y="254"/>
                  <a:pt x="97" y="263"/>
                </a:cubicBezTo>
                <a:cubicBezTo>
                  <a:pt x="91" y="301"/>
                  <a:pt x="85" y="338"/>
                  <a:pt x="79" y="375"/>
                </a:cubicBezTo>
                <a:cubicBezTo>
                  <a:pt x="75" y="405"/>
                  <a:pt x="70" y="435"/>
                  <a:pt x="66" y="465"/>
                </a:cubicBezTo>
                <a:cubicBezTo>
                  <a:pt x="63" y="483"/>
                  <a:pt x="48" y="496"/>
                  <a:pt x="30" y="494"/>
                </a:cubicBezTo>
                <a:cubicBezTo>
                  <a:pt x="12" y="492"/>
                  <a:pt x="0" y="476"/>
                  <a:pt x="2" y="457"/>
                </a:cubicBezTo>
                <a:cubicBezTo>
                  <a:pt x="5" y="436"/>
                  <a:pt x="9" y="415"/>
                  <a:pt x="12" y="394"/>
                </a:cubicBezTo>
                <a:cubicBezTo>
                  <a:pt x="18" y="353"/>
                  <a:pt x="24" y="312"/>
                  <a:pt x="31" y="271"/>
                </a:cubicBezTo>
                <a:cubicBezTo>
                  <a:pt x="36" y="235"/>
                  <a:pt x="42" y="199"/>
                  <a:pt x="49" y="163"/>
                </a:cubicBezTo>
                <a:cubicBezTo>
                  <a:pt x="54" y="141"/>
                  <a:pt x="63" y="120"/>
                  <a:pt x="70" y="98"/>
                </a:cubicBezTo>
                <a:cubicBezTo>
                  <a:pt x="77" y="80"/>
                  <a:pt x="83" y="62"/>
                  <a:pt x="89" y="44"/>
                </a:cubicBezTo>
                <a:cubicBezTo>
                  <a:pt x="99" y="14"/>
                  <a:pt x="129" y="0"/>
                  <a:pt x="158" y="10"/>
                </a:cubicBezTo>
                <a:cubicBezTo>
                  <a:pt x="171" y="14"/>
                  <a:pt x="181" y="20"/>
                  <a:pt x="191" y="29"/>
                </a:cubicBezTo>
                <a:cubicBezTo>
                  <a:pt x="201" y="39"/>
                  <a:pt x="214" y="46"/>
                  <a:pt x="225" y="55"/>
                </a:cubicBezTo>
                <a:cubicBezTo>
                  <a:pt x="233" y="60"/>
                  <a:pt x="240" y="65"/>
                  <a:pt x="248" y="70"/>
                </a:cubicBezTo>
                <a:cubicBezTo>
                  <a:pt x="251" y="73"/>
                  <a:pt x="253" y="73"/>
                  <a:pt x="257" y="72"/>
                </a:cubicBezTo>
                <a:cubicBezTo>
                  <a:pt x="277" y="63"/>
                  <a:pt x="298" y="55"/>
                  <a:pt x="319" y="47"/>
                </a:cubicBezTo>
                <a:cubicBezTo>
                  <a:pt x="327" y="44"/>
                  <a:pt x="335" y="45"/>
                  <a:pt x="342" y="51"/>
                </a:cubicBezTo>
                <a:cubicBezTo>
                  <a:pt x="348" y="56"/>
                  <a:pt x="350" y="63"/>
                  <a:pt x="348" y="71"/>
                </a:cubicBezTo>
                <a:cubicBezTo>
                  <a:pt x="347" y="79"/>
                  <a:pt x="342" y="84"/>
                  <a:pt x="334" y="87"/>
                </a:cubicBezTo>
                <a:cubicBezTo>
                  <a:pt x="318" y="93"/>
                  <a:pt x="301" y="100"/>
                  <a:pt x="284" y="106"/>
                </a:cubicBezTo>
                <a:cubicBezTo>
                  <a:pt x="283" y="107"/>
                  <a:pt x="281" y="108"/>
                  <a:pt x="278" y="109"/>
                </a:cubicBezTo>
                <a:cubicBezTo>
                  <a:pt x="279" y="110"/>
                  <a:pt x="280" y="110"/>
                  <a:pt x="281" y="110"/>
                </a:cubicBezTo>
                <a:cubicBezTo>
                  <a:pt x="288" y="113"/>
                  <a:pt x="292" y="119"/>
                  <a:pt x="292" y="126"/>
                </a:cubicBezTo>
                <a:cubicBezTo>
                  <a:pt x="291" y="146"/>
                  <a:pt x="291" y="166"/>
                  <a:pt x="291" y="186"/>
                </a:cubicBezTo>
                <a:cubicBezTo>
                  <a:pt x="291" y="205"/>
                  <a:pt x="292" y="224"/>
                  <a:pt x="292" y="243"/>
                </a:cubicBezTo>
                <a:cubicBezTo>
                  <a:pt x="292" y="266"/>
                  <a:pt x="292" y="289"/>
                  <a:pt x="292" y="313"/>
                </a:cubicBezTo>
                <a:cubicBezTo>
                  <a:pt x="292" y="315"/>
                  <a:pt x="292" y="317"/>
                  <a:pt x="292" y="319"/>
                </a:cubicBezTo>
                <a:cubicBezTo>
                  <a:pt x="294" y="319"/>
                  <a:pt x="296" y="319"/>
                  <a:pt x="298" y="319"/>
                </a:cubicBezTo>
                <a:cubicBezTo>
                  <a:pt x="341" y="319"/>
                  <a:pt x="383" y="319"/>
                  <a:pt x="426" y="319"/>
                </a:cubicBezTo>
                <a:cubicBezTo>
                  <a:pt x="437" y="319"/>
                  <a:pt x="445" y="326"/>
                  <a:pt x="446" y="336"/>
                </a:cubicBezTo>
                <a:cubicBezTo>
                  <a:pt x="447" y="347"/>
                  <a:pt x="439" y="355"/>
                  <a:pt x="427" y="355"/>
                </a:cubicBezTo>
                <a:cubicBezTo>
                  <a:pt x="407" y="356"/>
                  <a:pt x="388" y="355"/>
                  <a:pt x="369" y="355"/>
                </a:cubicBezTo>
                <a:cubicBezTo>
                  <a:pt x="367" y="355"/>
                  <a:pt x="365" y="355"/>
                  <a:pt x="362" y="355"/>
                </a:cubicBezTo>
                <a:cubicBezTo>
                  <a:pt x="362" y="384"/>
                  <a:pt x="362" y="413"/>
                  <a:pt x="362" y="442"/>
                </a:cubicBezTo>
                <a:cubicBezTo>
                  <a:pt x="370" y="442"/>
                  <a:pt x="377" y="442"/>
                  <a:pt x="384" y="442"/>
                </a:cubicBezTo>
                <a:cubicBezTo>
                  <a:pt x="391" y="442"/>
                  <a:pt x="395" y="444"/>
                  <a:pt x="399" y="450"/>
                </a:cubicBezTo>
                <a:cubicBezTo>
                  <a:pt x="404" y="460"/>
                  <a:pt x="411" y="469"/>
                  <a:pt x="417" y="479"/>
                </a:cubicBezTo>
                <a:cubicBezTo>
                  <a:pt x="421" y="486"/>
                  <a:pt x="420" y="491"/>
                  <a:pt x="415" y="494"/>
                </a:cubicBezTo>
                <a:cubicBezTo>
                  <a:pt x="409" y="498"/>
                  <a:pt x="403" y="496"/>
                  <a:pt x="399" y="490"/>
                </a:cubicBezTo>
                <a:cubicBezTo>
                  <a:pt x="394" y="482"/>
                  <a:pt x="389" y="474"/>
                  <a:pt x="383" y="466"/>
                </a:cubicBezTo>
                <a:cubicBezTo>
                  <a:pt x="382" y="464"/>
                  <a:pt x="379" y="463"/>
                  <a:pt x="377" y="462"/>
                </a:cubicBezTo>
                <a:cubicBezTo>
                  <a:pt x="360" y="462"/>
                  <a:pt x="343" y="462"/>
                  <a:pt x="326" y="462"/>
                </a:cubicBezTo>
                <a:cubicBezTo>
                  <a:pt x="322" y="462"/>
                  <a:pt x="321" y="464"/>
                  <a:pt x="319" y="466"/>
                </a:cubicBezTo>
                <a:cubicBezTo>
                  <a:pt x="316" y="474"/>
                  <a:pt x="312" y="482"/>
                  <a:pt x="308" y="489"/>
                </a:cubicBezTo>
                <a:cubicBezTo>
                  <a:pt x="305" y="494"/>
                  <a:pt x="302" y="497"/>
                  <a:pt x="296" y="496"/>
                </a:cubicBezTo>
                <a:cubicBezTo>
                  <a:pt x="289" y="495"/>
                  <a:pt x="285" y="488"/>
                  <a:pt x="288" y="482"/>
                </a:cubicBezTo>
                <a:cubicBezTo>
                  <a:pt x="293" y="471"/>
                  <a:pt x="299" y="459"/>
                  <a:pt x="305" y="448"/>
                </a:cubicBezTo>
                <a:cubicBezTo>
                  <a:pt x="307" y="444"/>
                  <a:pt x="311" y="442"/>
                  <a:pt x="316" y="442"/>
                </a:cubicBezTo>
                <a:cubicBezTo>
                  <a:pt x="324" y="442"/>
                  <a:pt x="332" y="442"/>
                  <a:pt x="341" y="442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Freeform 30">
            <a:extLst>
              <a:ext uri="{FF2B5EF4-FFF2-40B4-BE49-F238E27FC236}">
                <a16:creationId xmlns:a16="http://schemas.microsoft.com/office/drawing/2014/main" id="{44FBDA26-3058-44C9-8D2C-45D7AD29A531}"/>
              </a:ext>
            </a:extLst>
          </p:cNvPr>
          <p:cNvSpPr>
            <a:spLocks/>
          </p:cNvSpPr>
          <p:nvPr/>
        </p:nvSpPr>
        <p:spPr bwMode="auto">
          <a:xfrm>
            <a:off x="1382713" y="4119563"/>
            <a:ext cx="866775" cy="842963"/>
          </a:xfrm>
          <a:custGeom>
            <a:avLst/>
            <a:gdLst>
              <a:gd name="T0" fmla="*/ 339 w 383"/>
              <a:gd name="T1" fmla="*/ 372 h 372"/>
              <a:gd name="T2" fmla="*/ 311 w 383"/>
              <a:gd name="T3" fmla="*/ 372 h 372"/>
              <a:gd name="T4" fmla="*/ 308 w 383"/>
              <a:gd name="T5" fmla="*/ 367 h 372"/>
              <a:gd name="T6" fmla="*/ 309 w 383"/>
              <a:gd name="T7" fmla="*/ 308 h 372"/>
              <a:gd name="T8" fmla="*/ 308 w 383"/>
              <a:gd name="T9" fmla="*/ 115 h 372"/>
              <a:gd name="T10" fmla="*/ 308 w 383"/>
              <a:gd name="T11" fmla="*/ 111 h 372"/>
              <a:gd name="T12" fmla="*/ 76 w 383"/>
              <a:gd name="T13" fmla="*/ 111 h 372"/>
              <a:gd name="T14" fmla="*/ 76 w 383"/>
              <a:gd name="T15" fmla="*/ 372 h 372"/>
              <a:gd name="T16" fmla="*/ 46 w 383"/>
              <a:gd name="T17" fmla="*/ 372 h 372"/>
              <a:gd name="T18" fmla="*/ 46 w 383"/>
              <a:gd name="T19" fmla="*/ 100 h 372"/>
              <a:gd name="T20" fmla="*/ 18 w 383"/>
              <a:gd name="T21" fmla="*/ 100 h 372"/>
              <a:gd name="T22" fmla="*/ 14 w 383"/>
              <a:gd name="T23" fmla="*/ 100 h 372"/>
              <a:gd name="T24" fmla="*/ 2 w 383"/>
              <a:gd name="T25" fmla="*/ 82 h 372"/>
              <a:gd name="T26" fmla="*/ 11 w 383"/>
              <a:gd name="T27" fmla="*/ 76 h 372"/>
              <a:gd name="T28" fmla="*/ 47 w 383"/>
              <a:gd name="T29" fmla="*/ 76 h 372"/>
              <a:gd name="T30" fmla="*/ 103 w 383"/>
              <a:gd name="T31" fmla="*/ 76 h 372"/>
              <a:gd name="T32" fmla="*/ 158 w 383"/>
              <a:gd name="T33" fmla="*/ 77 h 372"/>
              <a:gd name="T34" fmla="*/ 160 w 383"/>
              <a:gd name="T35" fmla="*/ 76 h 372"/>
              <a:gd name="T36" fmla="*/ 164 w 383"/>
              <a:gd name="T37" fmla="*/ 59 h 372"/>
              <a:gd name="T38" fmla="*/ 169 w 383"/>
              <a:gd name="T39" fmla="*/ 58 h 372"/>
              <a:gd name="T40" fmla="*/ 246 w 383"/>
              <a:gd name="T41" fmla="*/ 58 h 372"/>
              <a:gd name="T42" fmla="*/ 258 w 383"/>
              <a:gd name="T43" fmla="*/ 52 h 372"/>
              <a:gd name="T44" fmla="*/ 288 w 383"/>
              <a:gd name="T45" fmla="*/ 8 h 372"/>
              <a:gd name="T46" fmla="*/ 303 w 383"/>
              <a:gd name="T47" fmla="*/ 4 h 372"/>
              <a:gd name="T48" fmla="*/ 305 w 383"/>
              <a:gd name="T49" fmla="*/ 20 h 372"/>
              <a:gd name="T50" fmla="*/ 270 w 383"/>
              <a:gd name="T51" fmla="*/ 71 h 372"/>
              <a:gd name="T52" fmla="*/ 267 w 383"/>
              <a:gd name="T53" fmla="*/ 76 h 372"/>
              <a:gd name="T54" fmla="*/ 274 w 383"/>
              <a:gd name="T55" fmla="*/ 76 h 372"/>
              <a:gd name="T56" fmla="*/ 372 w 383"/>
              <a:gd name="T57" fmla="*/ 76 h 372"/>
              <a:gd name="T58" fmla="*/ 382 w 383"/>
              <a:gd name="T59" fmla="*/ 81 h 372"/>
              <a:gd name="T60" fmla="*/ 381 w 383"/>
              <a:gd name="T61" fmla="*/ 96 h 372"/>
              <a:gd name="T62" fmla="*/ 374 w 383"/>
              <a:gd name="T63" fmla="*/ 99 h 372"/>
              <a:gd name="T64" fmla="*/ 345 w 383"/>
              <a:gd name="T65" fmla="*/ 100 h 372"/>
              <a:gd name="T66" fmla="*/ 339 w 383"/>
              <a:gd name="T67" fmla="*/ 100 h 372"/>
              <a:gd name="T68" fmla="*/ 339 w 383"/>
              <a:gd name="T69" fmla="*/ 372 h 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3" h="372">
                <a:moveTo>
                  <a:pt x="339" y="372"/>
                </a:moveTo>
                <a:cubicBezTo>
                  <a:pt x="329" y="372"/>
                  <a:pt x="320" y="372"/>
                  <a:pt x="311" y="372"/>
                </a:cubicBezTo>
                <a:cubicBezTo>
                  <a:pt x="308" y="372"/>
                  <a:pt x="308" y="370"/>
                  <a:pt x="308" y="367"/>
                </a:cubicBezTo>
                <a:cubicBezTo>
                  <a:pt x="308" y="348"/>
                  <a:pt x="309" y="328"/>
                  <a:pt x="309" y="308"/>
                </a:cubicBezTo>
                <a:cubicBezTo>
                  <a:pt x="309" y="244"/>
                  <a:pt x="308" y="179"/>
                  <a:pt x="308" y="115"/>
                </a:cubicBezTo>
                <a:cubicBezTo>
                  <a:pt x="308" y="114"/>
                  <a:pt x="308" y="113"/>
                  <a:pt x="308" y="111"/>
                </a:cubicBezTo>
                <a:cubicBezTo>
                  <a:pt x="231" y="111"/>
                  <a:pt x="153" y="111"/>
                  <a:pt x="76" y="111"/>
                </a:cubicBezTo>
                <a:cubicBezTo>
                  <a:pt x="76" y="198"/>
                  <a:pt x="76" y="285"/>
                  <a:pt x="76" y="372"/>
                </a:cubicBezTo>
                <a:cubicBezTo>
                  <a:pt x="66" y="372"/>
                  <a:pt x="56" y="372"/>
                  <a:pt x="46" y="372"/>
                </a:cubicBezTo>
                <a:cubicBezTo>
                  <a:pt x="46" y="281"/>
                  <a:pt x="46" y="191"/>
                  <a:pt x="46" y="100"/>
                </a:cubicBezTo>
                <a:cubicBezTo>
                  <a:pt x="36" y="100"/>
                  <a:pt x="27" y="100"/>
                  <a:pt x="18" y="100"/>
                </a:cubicBezTo>
                <a:cubicBezTo>
                  <a:pt x="17" y="100"/>
                  <a:pt x="16" y="99"/>
                  <a:pt x="14" y="100"/>
                </a:cubicBezTo>
                <a:cubicBezTo>
                  <a:pt x="1" y="101"/>
                  <a:pt x="0" y="94"/>
                  <a:pt x="2" y="82"/>
                </a:cubicBezTo>
                <a:cubicBezTo>
                  <a:pt x="3" y="78"/>
                  <a:pt x="7" y="76"/>
                  <a:pt x="11" y="76"/>
                </a:cubicBezTo>
                <a:cubicBezTo>
                  <a:pt x="23" y="77"/>
                  <a:pt x="35" y="76"/>
                  <a:pt x="47" y="76"/>
                </a:cubicBezTo>
                <a:cubicBezTo>
                  <a:pt x="66" y="76"/>
                  <a:pt x="84" y="76"/>
                  <a:pt x="103" y="76"/>
                </a:cubicBezTo>
                <a:cubicBezTo>
                  <a:pt x="121" y="77"/>
                  <a:pt x="140" y="77"/>
                  <a:pt x="158" y="77"/>
                </a:cubicBezTo>
                <a:cubicBezTo>
                  <a:pt x="159" y="77"/>
                  <a:pt x="159" y="76"/>
                  <a:pt x="160" y="76"/>
                </a:cubicBezTo>
                <a:cubicBezTo>
                  <a:pt x="156" y="67"/>
                  <a:pt x="158" y="63"/>
                  <a:pt x="164" y="59"/>
                </a:cubicBezTo>
                <a:cubicBezTo>
                  <a:pt x="166" y="59"/>
                  <a:pt x="167" y="58"/>
                  <a:pt x="169" y="58"/>
                </a:cubicBezTo>
                <a:cubicBezTo>
                  <a:pt x="194" y="58"/>
                  <a:pt x="220" y="58"/>
                  <a:pt x="246" y="58"/>
                </a:cubicBezTo>
                <a:cubicBezTo>
                  <a:pt x="251" y="58"/>
                  <a:pt x="255" y="57"/>
                  <a:pt x="258" y="52"/>
                </a:cubicBezTo>
                <a:cubicBezTo>
                  <a:pt x="268" y="37"/>
                  <a:pt x="278" y="23"/>
                  <a:pt x="288" y="8"/>
                </a:cubicBezTo>
                <a:cubicBezTo>
                  <a:pt x="292" y="2"/>
                  <a:pt x="298" y="0"/>
                  <a:pt x="303" y="4"/>
                </a:cubicBezTo>
                <a:cubicBezTo>
                  <a:pt x="309" y="7"/>
                  <a:pt x="310" y="14"/>
                  <a:pt x="305" y="20"/>
                </a:cubicBezTo>
                <a:cubicBezTo>
                  <a:pt x="294" y="37"/>
                  <a:pt x="282" y="54"/>
                  <a:pt x="270" y="71"/>
                </a:cubicBezTo>
                <a:cubicBezTo>
                  <a:pt x="269" y="73"/>
                  <a:pt x="269" y="74"/>
                  <a:pt x="267" y="76"/>
                </a:cubicBezTo>
                <a:cubicBezTo>
                  <a:pt x="270" y="76"/>
                  <a:pt x="272" y="76"/>
                  <a:pt x="274" y="76"/>
                </a:cubicBezTo>
                <a:cubicBezTo>
                  <a:pt x="307" y="76"/>
                  <a:pt x="339" y="77"/>
                  <a:pt x="372" y="76"/>
                </a:cubicBezTo>
                <a:cubicBezTo>
                  <a:pt x="376" y="76"/>
                  <a:pt x="381" y="76"/>
                  <a:pt x="382" y="81"/>
                </a:cubicBezTo>
                <a:cubicBezTo>
                  <a:pt x="383" y="86"/>
                  <a:pt x="382" y="91"/>
                  <a:pt x="381" y="96"/>
                </a:cubicBezTo>
                <a:cubicBezTo>
                  <a:pt x="381" y="98"/>
                  <a:pt x="376" y="99"/>
                  <a:pt x="374" y="99"/>
                </a:cubicBezTo>
                <a:cubicBezTo>
                  <a:pt x="364" y="100"/>
                  <a:pt x="355" y="100"/>
                  <a:pt x="345" y="100"/>
                </a:cubicBezTo>
                <a:cubicBezTo>
                  <a:pt x="343" y="100"/>
                  <a:pt x="341" y="100"/>
                  <a:pt x="339" y="100"/>
                </a:cubicBezTo>
                <a:cubicBezTo>
                  <a:pt x="339" y="191"/>
                  <a:pt x="339" y="281"/>
                  <a:pt x="339" y="372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3" name="Freeform 31">
            <a:extLst>
              <a:ext uri="{FF2B5EF4-FFF2-40B4-BE49-F238E27FC236}">
                <a16:creationId xmlns:a16="http://schemas.microsoft.com/office/drawing/2014/main" id="{8E678C99-F277-4D1C-986B-93E5682FF5FB}"/>
              </a:ext>
            </a:extLst>
          </p:cNvPr>
          <p:cNvSpPr>
            <a:spLocks/>
          </p:cNvSpPr>
          <p:nvPr/>
        </p:nvSpPr>
        <p:spPr bwMode="auto">
          <a:xfrm>
            <a:off x="531813" y="3598862"/>
            <a:ext cx="239713" cy="239713"/>
          </a:xfrm>
          <a:custGeom>
            <a:avLst/>
            <a:gdLst>
              <a:gd name="T0" fmla="*/ 53 w 106"/>
              <a:gd name="T1" fmla="*/ 106 h 106"/>
              <a:gd name="T2" fmla="*/ 0 w 106"/>
              <a:gd name="T3" fmla="*/ 53 h 106"/>
              <a:gd name="T4" fmla="*/ 54 w 106"/>
              <a:gd name="T5" fmla="*/ 0 h 106"/>
              <a:gd name="T6" fmla="*/ 106 w 106"/>
              <a:gd name="T7" fmla="*/ 53 h 106"/>
              <a:gd name="T8" fmla="*/ 53 w 106"/>
              <a:gd name="T9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106">
                <a:moveTo>
                  <a:pt x="53" y="106"/>
                </a:moveTo>
                <a:cubicBezTo>
                  <a:pt x="24" y="106"/>
                  <a:pt x="0" y="82"/>
                  <a:pt x="0" y="53"/>
                </a:cubicBezTo>
                <a:cubicBezTo>
                  <a:pt x="0" y="24"/>
                  <a:pt x="24" y="0"/>
                  <a:pt x="54" y="0"/>
                </a:cubicBezTo>
                <a:cubicBezTo>
                  <a:pt x="82" y="0"/>
                  <a:pt x="106" y="24"/>
                  <a:pt x="106" y="53"/>
                </a:cubicBezTo>
                <a:cubicBezTo>
                  <a:pt x="106" y="83"/>
                  <a:pt x="83" y="106"/>
                  <a:pt x="53" y="106"/>
                </a:cubicBez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0127EE42-4D0A-4FDA-8922-5B011CD2A9EF}"/>
              </a:ext>
            </a:extLst>
          </p:cNvPr>
          <p:cNvGrpSpPr/>
          <p:nvPr/>
        </p:nvGrpSpPr>
        <p:grpSpPr>
          <a:xfrm>
            <a:off x="2343963" y="443956"/>
            <a:ext cx="3214687" cy="1776412"/>
            <a:chOff x="5757863" y="3090863"/>
            <a:chExt cx="3214687" cy="1776412"/>
          </a:xfrm>
        </p:grpSpPr>
        <p:sp>
          <p:nvSpPr>
            <p:cNvPr id="39" name="Freeform 35">
              <a:extLst>
                <a:ext uri="{FF2B5EF4-FFF2-40B4-BE49-F238E27FC236}">
                  <a16:creationId xmlns:a16="http://schemas.microsoft.com/office/drawing/2014/main" id="{221FD207-DB35-4F3F-A7DD-62A00D814F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7863" y="3305175"/>
              <a:ext cx="3214687" cy="1562100"/>
            </a:xfrm>
            <a:custGeom>
              <a:avLst/>
              <a:gdLst>
                <a:gd name="T0" fmla="*/ 1105 w 1345"/>
                <a:gd name="T1" fmla="*/ 628 h 652"/>
                <a:gd name="T2" fmla="*/ 1205 w 1345"/>
                <a:gd name="T3" fmla="*/ 543 h 652"/>
                <a:gd name="T4" fmla="*/ 1139 w 1345"/>
                <a:gd name="T5" fmla="*/ 505 h 652"/>
                <a:gd name="T6" fmla="*/ 1101 w 1345"/>
                <a:gd name="T7" fmla="*/ 452 h 652"/>
                <a:gd name="T8" fmla="*/ 1047 w 1345"/>
                <a:gd name="T9" fmla="*/ 619 h 652"/>
                <a:gd name="T10" fmla="*/ 1148 w 1345"/>
                <a:gd name="T11" fmla="*/ 383 h 652"/>
                <a:gd name="T12" fmla="*/ 1089 w 1345"/>
                <a:gd name="T13" fmla="*/ 305 h 652"/>
                <a:gd name="T14" fmla="*/ 1090 w 1345"/>
                <a:gd name="T15" fmla="*/ 342 h 652"/>
                <a:gd name="T16" fmla="*/ 908 w 1345"/>
                <a:gd name="T17" fmla="*/ 645 h 652"/>
                <a:gd name="T18" fmla="*/ 235 w 1345"/>
                <a:gd name="T19" fmla="*/ 352 h 652"/>
                <a:gd name="T20" fmla="*/ 271 w 1345"/>
                <a:gd name="T21" fmla="*/ 311 h 652"/>
                <a:gd name="T22" fmla="*/ 195 w 1345"/>
                <a:gd name="T23" fmla="*/ 267 h 652"/>
                <a:gd name="T24" fmla="*/ 295 w 1345"/>
                <a:gd name="T25" fmla="*/ 416 h 652"/>
                <a:gd name="T26" fmla="*/ 241 w 1345"/>
                <a:gd name="T27" fmla="*/ 459 h 652"/>
                <a:gd name="T28" fmla="*/ 205 w 1345"/>
                <a:gd name="T29" fmla="*/ 505 h 652"/>
                <a:gd name="T30" fmla="*/ 136 w 1345"/>
                <a:gd name="T31" fmla="*/ 543 h 652"/>
                <a:gd name="T32" fmla="*/ 237 w 1345"/>
                <a:gd name="T33" fmla="*/ 620 h 652"/>
                <a:gd name="T34" fmla="*/ 174 w 1345"/>
                <a:gd name="T35" fmla="*/ 576 h 652"/>
                <a:gd name="T36" fmla="*/ 43 w 1345"/>
                <a:gd name="T37" fmla="*/ 632 h 652"/>
                <a:gd name="T38" fmla="*/ 22 w 1345"/>
                <a:gd name="T39" fmla="*/ 594 h 652"/>
                <a:gd name="T40" fmla="*/ 102 w 1345"/>
                <a:gd name="T41" fmla="*/ 505 h 652"/>
                <a:gd name="T42" fmla="*/ 23 w 1345"/>
                <a:gd name="T43" fmla="*/ 485 h 652"/>
                <a:gd name="T44" fmla="*/ 59 w 1345"/>
                <a:gd name="T45" fmla="*/ 126 h 652"/>
                <a:gd name="T46" fmla="*/ 43 w 1345"/>
                <a:gd name="T47" fmla="*/ 384 h 652"/>
                <a:gd name="T48" fmla="*/ 119 w 1345"/>
                <a:gd name="T49" fmla="*/ 450 h 652"/>
                <a:gd name="T50" fmla="*/ 138 w 1345"/>
                <a:gd name="T51" fmla="*/ 160 h 652"/>
                <a:gd name="T52" fmla="*/ 251 w 1345"/>
                <a:gd name="T53" fmla="*/ 261 h 652"/>
                <a:gd name="T54" fmla="*/ 351 w 1345"/>
                <a:gd name="T55" fmla="*/ 291 h 652"/>
                <a:gd name="T56" fmla="*/ 449 w 1345"/>
                <a:gd name="T57" fmla="*/ 126 h 652"/>
                <a:gd name="T58" fmla="*/ 469 w 1345"/>
                <a:gd name="T59" fmla="*/ 291 h 652"/>
                <a:gd name="T60" fmla="*/ 493 w 1345"/>
                <a:gd name="T61" fmla="*/ 295 h 652"/>
                <a:gd name="T62" fmla="*/ 632 w 1345"/>
                <a:gd name="T63" fmla="*/ 310 h 652"/>
                <a:gd name="T64" fmla="*/ 668 w 1345"/>
                <a:gd name="T65" fmla="*/ 11 h 652"/>
                <a:gd name="T66" fmla="*/ 674 w 1345"/>
                <a:gd name="T67" fmla="*/ 311 h 652"/>
                <a:gd name="T68" fmla="*/ 773 w 1345"/>
                <a:gd name="T69" fmla="*/ 295 h 652"/>
                <a:gd name="T70" fmla="*/ 989 w 1345"/>
                <a:gd name="T71" fmla="*/ 290 h 652"/>
                <a:gd name="T72" fmla="*/ 1012 w 1345"/>
                <a:gd name="T73" fmla="*/ 240 h 652"/>
                <a:gd name="T74" fmla="*/ 1015 w 1345"/>
                <a:gd name="T75" fmla="*/ 244 h 652"/>
                <a:gd name="T76" fmla="*/ 1052 w 1345"/>
                <a:gd name="T77" fmla="*/ 268 h 652"/>
                <a:gd name="T78" fmla="*/ 1146 w 1345"/>
                <a:gd name="T79" fmla="*/ 186 h 652"/>
                <a:gd name="T80" fmla="*/ 1017 w 1345"/>
                <a:gd name="T81" fmla="*/ 30 h 652"/>
                <a:gd name="T82" fmla="*/ 1091 w 1345"/>
                <a:gd name="T83" fmla="*/ 100 h 652"/>
                <a:gd name="T84" fmla="*/ 1226 w 1345"/>
                <a:gd name="T85" fmla="*/ 176 h 652"/>
                <a:gd name="T86" fmla="*/ 1225 w 1345"/>
                <a:gd name="T87" fmla="*/ 450 h 652"/>
                <a:gd name="T88" fmla="*/ 1299 w 1345"/>
                <a:gd name="T89" fmla="*/ 384 h 652"/>
                <a:gd name="T90" fmla="*/ 1284 w 1345"/>
                <a:gd name="T91" fmla="*/ 126 h 652"/>
                <a:gd name="T92" fmla="*/ 1319 w 1345"/>
                <a:gd name="T93" fmla="*/ 483 h 652"/>
                <a:gd name="T94" fmla="*/ 1244 w 1345"/>
                <a:gd name="T95" fmla="*/ 543 h 652"/>
                <a:gd name="T96" fmla="*/ 1340 w 1345"/>
                <a:gd name="T97" fmla="*/ 630 h 652"/>
                <a:gd name="T98" fmla="*/ 1284 w 1345"/>
                <a:gd name="T99" fmla="*/ 577 h 652"/>
                <a:gd name="T100" fmla="*/ 684 w 1345"/>
                <a:gd name="T101" fmla="*/ 484 h 652"/>
                <a:gd name="T102" fmla="*/ 854 w 1345"/>
                <a:gd name="T103" fmla="*/ 560 h 652"/>
                <a:gd name="T104" fmla="*/ 429 w 1345"/>
                <a:gd name="T105" fmla="*/ 466 h 652"/>
                <a:gd name="T106" fmla="*/ 429 w 1345"/>
                <a:gd name="T107" fmla="*/ 466 h 652"/>
                <a:gd name="T108" fmla="*/ 620 w 1345"/>
                <a:gd name="T109" fmla="*/ 484 h 652"/>
                <a:gd name="T110" fmla="*/ 685 w 1345"/>
                <a:gd name="T111" fmla="*/ 46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5" h="652">
                  <a:moveTo>
                    <a:pt x="1137" y="602"/>
                  </a:moveTo>
                  <a:cubicBezTo>
                    <a:pt x="1147" y="609"/>
                    <a:pt x="1151" y="617"/>
                    <a:pt x="1149" y="627"/>
                  </a:cubicBezTo>
                  <a:cubicBezTo>
                    <a:pt x="1147" y="636"/>
                    <a:pt x="1141" y="641"/>
                    <a:pt x="1132" y="644"/>
                  </a:cubicBezTo>
                  <a:cubicBezTo>
                    <a:pt x="1120" y="647"/>
                    <a:pt x="1109" y="640"/>
                    <a:pt x="1105" y="628"/>
                  </a:cubicBezTo>
                  <a:cubicBezTo>
                    <a:pt x="1102" y="616"/>
                    <a:pt x="1109" y="604"/>
                    <a:pt x="1121" y="601"/>
                  </a:cubicBezTo>
                  <a:cubicBezTo>
                    <a:pt x="1127" y="600"/>
                    <a:pt x="1129" y="597"/>
                    <a:pt x="1131" y="591"/>
                  </a:cubicBezTo>
                  <a:cubicBezTo>
                    <a:pt x="1136" y="573"/>
                    <a:pt x="1149" y="561"/>
                    <a:pt x="1166" y="554"/>
                  </a:cubicBezTo>
                  <a:cubicBezTo>
                    <a:pt x="1179" y="549"/>
                    <a:pt x="1192" y="546"/>
                    <a:pt x="1205" y="543"/>
                  </a:cubicBezTo>
                  <a:cubicBezTo>
                    <a:pt x="1207" y="542"/>
                    <a:pt x="1210" y="540"/>
                    <a:pt x="1210" y="539"/>
                  </a:cubicBezTo>
                  <a:cubicBezTo>
                    <a:pt x="1210" y="528"/>
                    <a:pt x="1210" y="517"/>
                    <a:pt x="1210" y="505"/>
                  </a:cubicBezTo>
                  <a:cubicBezTo>
                    <a:pt x="1207" y="505"/>
                    <a:pt x="1205" y="505"/>
                    <a:pt x="1203" y="505"/>
                  </a:cubicBezTo>
                  <a:cubicBezTo>
                    <a:pt x="1181" y="505"/>
                    <a:pt x="1160" y="505"/>
                    <a:pt x="1139" y="505"/>
                  </a:cubicBezTo>
                  <a:cubicBezTo>
                    <a:pt x="1128" y="505"/>
                    <a:pt x="1119" y="501"/>
                    <a:pt x="1114" y="490"/>
                  </a:cubicBezTo>
                  <a:cubicBezTo>
                    <a:pt x="1109" y="481"/>
                    <a:pt x="1109" y="471"/>
                    <a:pt x="1116" y="462"/>
                  </a:cubicBezTo>
                  <a:cubicBezTo>
                    <a:pt x="1118" y="458"/>
                    <a:pt x="1122" y="455"/>
                    <a:pt x="1126" y="452"/>
                  </a:cubicBezTo>
                  <a:cubicBezTo>
                    <a:pt x="1118" y="452"/>
                    <a:pt x="1110" y="452"/>
                    <a:pt x="1101" y="452"/>
                  </a:cubicBezTo>
                  <a:cubicBezTo>
                    <a:pt x="1101" y="454"/>
                    <a:pt x="1101" y="456"/>
                    <a:pt x="1101" y="458"/>
                  </a:cubicBezTo>
                  <a:cubicBezTo>
                    <a:pt x="1101" y="511"/>
                    <a:pt x="1101" y="564"/>
                    <a:pt x="1101" y="617"/>
                  </a:cubicBezTo>
                  <a:cubicBezTo>
                    <a:pt x="1101" y="643"/>
                    <a:pt x="1077" y="652"/>
                    <a:pt x="1061" y="643"/>
                  </a:cubicBezTo>
                  <a:cubicBezTo>
                    <a:pt x="1051" y="638"/>
                    <a:pt x="1047" y="629"/>
                    <a:pt x="1047" y="619"/>
                  </a:cubicBezTo>
                  <a:cubicBezTo>
                    <a:pt x="1047" y="551"/>
                    <a:pt x="1047" y="483"/>
                    <a:pt x="1047" y="415"/>
                  </a:cubicBezTo>
                  <a:cubicBezTo>
                    <a:pt x="1047" y="397"/>
                    <a:pt x="1061" y="383"/>
                    <a:pt x="1080" y="383"/>
                  </a:cubicBezTo>
                  <a:cubicBezTo>
                    <a:pt x="1100" y="382"/>
                    <a:pt x="1120" y="383"/>
                    <a:pt x="1140" y="383"/>
                  </a:cubicBezTo>
                  <a:cubicBezTo>
                    <a:pt x="1142" y="383"/>
                    <a:pt x="1145" y="383"/>
                    <a:pt x="1148" y="383"/>
                  </a:cubicBezTo>
                  <a:cubicBezTo>
                    <a:pt x="1148" y="344"/>
                    <a:pt x="1148" y="305"/>
                    <a:pt x="1148" y="267"/>
                  </a:cubicBezTo>
                  <a:cubicBezTo>
                    <a:pt x="1147" y="267"/>
                    <a:pt x="1147" y="267"/>
                    <a:pt x="1147" y="266"/>
                  </a:cubicBezTo>
                  <a:cubicBezTo>
                    <a:pt x="1144" y="270"/>
                    <a:pt x="1142" y="273"/>
                    <a:pt x="1139" y="276"/>
                  </a:cubicBezTo>
                  <a:cubicBezTo>
                    <a:pt x="1127" y="294"/>
                    <a:pt x="1110" y="303"/>
                    <a:pt x="1089" y="305"/>
                  </a:cubicBezTo>
                  <a:cubicBezTo>
                    <a:pt x="1077" y="306"/>
                    <a:pt x="1065" y="308"/>
                    <a:pt x="1054" y="311"/>
                  </a:cubicBezTo>
                  <a:cubicBezTo>
                    <a:pt x="1061" y="311"/>
                    <a:pt x="1068" y="311"/>
                    <a:pt x="1076" y="311"/>
                  </a:cubicBezTo>
                  <a:cubicBezTo>
                    <a:pt x="1082" y="310"/>
                    <a:pt x="1086" y="314"/>
                    <a:pt x="1089" y="319"/>
                  </a:cubicBezTo>
                  <a:cubicBezTo>
                    <a:pt x="1092" y="326"/>
                    <a:pt x="1093" y="334"/>
                    <a:pt x="1090" y="342"/>
                  </a:cubicBezTo>
                  <a:cubicBezTo>
                    <a:pt x="1087" y="349"/>
                    <a:pt x="1083" y="352"/>
                    <a:pt x="1075" y="352"/>
                  </a:cubicBezTo>
                  <a:cubicBezTo>
                    <a:pt x="1022" y="352"/>
                    <a:pt x="969" y="352"/>
                    <a:pt x="916" y="352"/>
                  </a:cubicBezTo>
                  <a:cubicBezTo>
                    <a:pt x="914" y="352"/>
                    <a:pt x="911" y="352"/>
                    <a:pt x="908" y="352"/>
                  </a:cubicBezTo>
                  <a:cubicBezTo>
                    <a:pt x="908" y="450"/>
                    <a:pt x="908" y="547"/>
                    <a:pt x="908" y="645"/>
                  </a:cubicBezTo>
                  <a:cubicBezTo>
                    <a:pt x="738" y="645"/>
                    <a:pt x="568" y="645"/>
                    <a:pt x="398" y="645"/>
                  </a:cubicBezTo>
                  <a:cubicBezTo>
                    <a:pt x="398" y="548"/>
                    <a:pt x="398" y="450"/>
                    <a:pt x="398" y="352"/>
                  </a:cubicBezTo>
                  <a:cubicBezTo>
                    <a:pt x="395" y="352"/>
                    <a:pt x="392" y="352"/>
                    <a:pt x="390" y="352"/>
                  </a:cubicBezTo>
                  <a:cubicBezTo>
                    <a:pt x="339" y="352"/>
                    <a:pt x="287" y="352"/>
                    <a:pt x="235" y="352"/>
                  </a:cubicBezTo>
                  <a:cubicBezTo>
                    <a:pt x="221" y="352"/>
                    <a:pt x="215" y="347"/>
                    <a:pt x="215" y="332"/>
                  </a:cubicBezTo>
                  <a:cubicBezTo>
                    <a:pt x="215" y="328"/>
                    <a:pt x="216" y="322"/>
                    <a:pt x="218" y="318"/>
                  </a:cubicBezTo>
                  <a:cubicBezTo>
                    <a:pt x="220" y="313"/>
                    <a:pt x="224" y="311"/>
                    <a:pt x="230" y="311"/>
                  </a:cubicBezTo>
                  <a:cubicBezTo>
                    <a:pt x="244" y="311"/>
                    <a:pt x="257" y="311"/>
                    <a:pt x="271" y="311"/>
                  </a:cubicBezTo>
                  <a:cubicBezTo>
                    <a:pt x="270" y="308"/>
                    <a:pt x="269" y="306"/>
                    <a:pt x="268" y="303"/>
                  </a:cubicBezTo>
                  <a:cubicBezTo>
                    <a:pt x="261" y="303"/>
                    <a:pt x="253" y="302"/>
                    <a:pt x="246" y="302"/>
                  </a:cubicBezTo>
                  <a:cubicBezTo>
                    <a:pt x="229" y="304"/>
                    <a:pt x="217" y="295"/>
                    <a:pt x="207" y="283"/>
                  </a:cubicBezTo>
                  <a:cubicBezTo>
                    <a:pt x="203" y="278"/>
                    <a:pt x="200" y="273"/>
                    <a:pt x="195" y="267"/>
                  </a:cubicBezTo>
                  <a:cubicBezTo>
                    <a:pt x="195" y="306"/>
                    <a:pt x="195" y="344"/>
                    <a:pt x="195" y="383"/>
                  </a:cubicBezTo>
                  <a:cubicBezTo>
                    <a:pt x="197" y="383"/>
                    <a:pt x="200" y="383"/>
                    <a:pt x="203" y="383"/>
                  </a:cubicBezTo>
                  <a:cubicBezTo>
                    <a:pt x="222" y="383"/>
                    <a:pt x="242" y="383"/>
                    <a:pt x="261" y="383"/>
                  </a:cubicBezTo>
                  <a:cubicBezTo>
                    <a:pt x="281" y="383"/>
                    <a:pt x="295" y="396"/>
                    <a:pt x="295" y="416"/>
                  </a:cubicBezTo>
                  <a:cubicBezTo>
                    <a:pt x="295" y="483"/>
                    <a:pt x="295" y="550"/>
                    <a:pt x="295" y="616"/>
                  </a:cubicBezTo>
                  <a:cubicBezTo>
                    <a:pt x="295" y="637"/>
                    <a:pt x="277" y="650"/>
                    <a:pt x="258" y="643"/>
                  </a:cubicBezTo>
                  <a:cubicBezTo>
                    <a:pt x="247" y="639"/>
                    <a:pt x="241" y="628"/>
                    <a:pt x="241" y="615"/>
                  </a:cubicBezTo>
                  <a:cubicBezTo>
                    <a:pt x="241" y="563"/>
                    <a:pt x="241" y="511"/>
                    <a:pt x="241" y="459"/>
                  </a:cubicBezTo>
                  <a:cubicBezTo>
                    <a:pt x="241" y="457"/>
                    <a:pt x="241" y="454"/>
                    <a:pt x="241" y="452"/>
                  </a:cubicBezTo>
                  <a:cubicBezTo>
                    <a:pt x="233" y="452"/>
                    <a:pt x="224" y="452"/>
                    <a:pt x="217" y="452"/>
                  </a:cubicBezTo>
                  <a:cubicBezTo>
                    <a:pt x="220" y="456"/>
                    <a:pt x="225" y="459"/>
                    <a:pt x="228" y="464"/>
                  </a:cubicBezTo>
                  <a:cubicBezTo>
                    <a:pt x="239" y="483"/>
                    <a:pt x="226" y="504"/>
                    <a:pt x="205" y="505"/>
                  </a:cubicBezTo>
                  <a:cubicBezTo>
                    <a:pt x="183" y="505"/>
                    <a:pt x="161" y="505"/>
                    <a:pt x="140" y="505"/>
                  </a:cubicBezTo>
                  <a:cubicBezTo>
                    <a:pt x="137" y="505"/>
                    <a:pt x="135" y="505"/>
                    <a:pt x="132" y="505"/>
                  </a:cubicBezTo>
                  <a:cubicBezTo>
                    <a:pt x="132" y="517"/>
                    <a:pt x="132" y="528"/>
                    <a:pt x="132" y="539"/>
                  </a:cubicBezTo>
                  <a:cubicBezTo>
                    <a:pt x="132" y="541"/>
                    <a:pt x="135" y="542"/>
                    <a:pt x="136" y="543"/>
                  </a:cubicBezTo>
                  <a:cubicBezTo>
                    <a:pt x="148" y="546"/>
                    <a:pt x="161" y="548"/>
                    <a:pt x="173" y="553"/>
                  </a:cubicBezTo>
                  <a:cubicBezTo>
                    <a:pt x="193" y="561"/>
                    <a:pt x="208" y="574"/>
                    <a:pt x="213" y="596"/>
                  </a:cubicBezTo>
                  <a:cubicBezTo>
                    <a:pt x="214" y="601"/>
                    <a:pt x="218" y="600"/>
                    <a:pt x="221" y="600"/>
                  </a:cubicBezTo>
                  <a:cubicBezTo>
                    <a:pt x="230" y="603"/>
                    <a:pt x="237" y="611"/>
                    <a:pt x="237" y="620"/>
                  </a:cubicBezTo>
                  <a:cubicBezTo>
                    <a:pt x="238" y="630"/>
                    <a:pt x="233" y="639"/>
                    <a:pt x="224" y="642"/>
                  </a:cubicBezTo>
                  <a:cubicBezTo>
                    <a:pt x="215" y="646"/>
                    <a:pt x="205" y="644"/>
                    <a:pt x="198" y="637"/>
                  </a:cubicBezTo>
                  <a:cubicBezTo>
                    <a:pt x="189" y="627"/>
                    <a:pt x="191" y="613"/>
                    <a:pt x="204" y="602"/>
                  </a:cubicBezTo>
                  <a:cubicBezTo>
                    <a:pt x="197" y="590"/>
                    <a:pt x="187" y="581"/>
                    <a:pt x="174" y="576"/>
                  </a:cubicBezTo>
                  <a:cubicBezTo>
                    <a:pt x="136" y="560"/>
                    <a:pt x="98" y="560"/>
                    <a:pt x="61" y="576"/>
                  </a:cubicBezTo>
                  <a:cubicBezTo>
                    <a:pt x="48" y="581"/>
                    <a:pt x="39" y="589"/>
                    <a:pt x="31" y="601"/>
                  </a:cubicBezTo>
                  <a:cubicBezTo>
                    <a:pt x="34" y="602"/>
                    <a:pt x="36" y="604"/>
                    <a:pt x="38" y="606"/>
                  </a:cubicBezTo>
                  <a:cubicBezTo>
                    <a:pt x="46" y="612"/>
                    <a:pt x="47" y="623"/>
                    <a:pt x="43" y="632"/>
                  </a:cubicBezTo>
                  <a:cubicBezTo>
                    <a:pt x="38" y="641"/>
                    <a:pt x="28" y="646"/>
                    <a:pt x="19" y="644"/>
                  </a:cubicBezTo>
                  <a:cubicBezTo>
                    <a:pt x="9" y="642"/>
                    <a:pt x="1" y="634"/>
                    <a:pt x="1" y="624"/>
                  </a:cubicBezTo>
                  <a:cubicBezTo>
                    <a:pt x="0" y="614"/>
                    <a:pt x="6" y="604"/>
                    <a:pt x="15" y="601"/>
                  </a:cubicBezTo>
                  <a:cubicBezTo>
                    <a:pt x="19" y="600"/>
                    <a:pt x="21" y="598"/>
                    <a:pt x="22" y="594"/>
                  </a:cubicBezTo>
                  <a:cubicBezTo>
                    <a:pt x="27" y="574"/>
                    <a:pt x="41" y="561"/>
                    <a:pt x="60" y="554"/>
                  </a:cubicBezTo>
                  <a:cubicBezTo>
                    <a:pt x="72" y="549"/>
                    <a:pt x="85" y="546"/>
                    <a:pt x="98" y="542"/>
                  </a:cubicBezTo>
                  <a:cubicBezTo>
                    <a:pt x="100" y="542"/>
                    <a:pt x="102" y="540"/>
                    <a:pt x="102" y="538"/>
                  </a:cubicBezTo>
                  <a:cubicBezTo>
                    <a:pt x="103" y="528"/>
                    <a:pt x="102" y="517"/>
                    <a:pt x="102" y="505"/>
                  </a:cubicBezTo>
                  <a:cubicBezTo>
                    <a:pt x="100" y="505"/>
                    <a:pt x="98" y="505"/>
                    <a:pt x="96" y="505"/>
                  </a:cubicBezTo>
                  <a:cubicBezTo>
                    <a:pt x="75" y="505"/>
                    <a:pt x="55" y="504"/>
                    <a:pt x="35" y="504"/>
                  </a:cubicBezTo>
                  <a:cubicBezTo>
                    <a:pt x="27" y="504"/>
                    <a:pt x="25" y="502"/>
                    <a:pt x="24" y="494"/>
                  </a:cubicBezTo>
                  <a:cubicBezTo>
                    <a:pt x="23" y="491"/>
                    <a:pt x="23" y="488"/>
                    <a:pt x="23" y="485"/>
                  </a:cubicBezTo>
                  <a:cubicBezTo>
                    <a:pt x="23" y="372"/>
                    <a:pt x="23" y="259"/>
                    <a:pt x="23" y="147"/>
                  </a:cubicBezTo>
                  <a:cubicBezTo>
                    <a:pt x="23" y="143"/>
                    <a:pt x="23" y="139"/>
                    <a:pt x="23" y="136"/>
                  </a:cubicBezTo>
                  <a:cubicBezTo>
                    <a:pt x="24" y="128"/>
                    <a:pt x="30" y="121"/>
                    <a:pt x="37" y="118"/>
                  </a:cubicBezTo>
                  <a:cubicBezTo>
                    <a:pt x="45" y="116"/>
                    <a:pt x="54" y="120"/>
                    <a:pt x="59" y="126"/>
                  </a:cubicBezTo>
                  <a:cubicBezTo>
                    <a:pt x="67" y="137"/>
                    <a:pt x="70" y="150"/>
                    <a:pt x="72" y="163"/>
                  </a:cubicBezTo>
                  <a:cubicBezTo>
                    <a:pt x="81" y="211"/>
                    <a:pt x="82" y="260"/>
                    <a:pt x="77" y="308"/>
                  </a:cubicBezTo>
                  <a:cubicBezTo>
                    <a:pt x="75" y="325"/>
                    <a:pt x="72" y="342"/>
                    <a:pt x="69" y="359"/>
                  </a:cubicBezTo>
                  <a:cubicBezTo>
                    <a:pt x="66" y="373"/>
                    <a:pt x="59" y="382"/>
                    <a:pt x="43" y="384"/>
                  </a:cubicBezTo>
                  <a:cubicBezTo>
                    <a:pt x="44" y="395"/>
                    <a:pt x="45" y="405"/>
                    <a:pt x="46" y="415"/>
                  </a:cubicBezTo>
                  <a:cubicBezTo>
                    <a:pt x="47" y="425"/>
                    <a:pt x="48" y="435"/>
                    <a:pt x="49" y="446"/>
                  </a:cubicBezTo>
                  <a:cubicBezTo>
                    <a:pt x="49" y="447"/>
                    <a:pt x="52" y="450"/>
                    <a:pt x="53" y="450"/>
                  </a:cubicBezTo>
                  <a:cubicBezTo>
                    <a:pt x="75" y="450"/>
                    <a:pt x="96" y="450"/>
                    <a:pt x="119" y="450"/>
                  </a:cubicBezTo>
                  <a:cubicBezTo>
                    <a:pt x="105" y="439"/>
                    <a:pt x="104" y="423"/>
                    <a:pt x="104" y="408"/>
                  </a:cubicBezTo>
                  <a:cubicBezTo>
                    <a:pt x="104" y="352"/>
                    <a:pt x="104" y="297"/>
                    <a:pt x="104" y="241"/>
                  </a:cubicBezTo>
                  <a:cubicBezTo>
                    <a:pt x="104" y="220"/>
                    <a:pt x="106" y="199"/>
                    <a:pt x="117" y="180"/>
                  </a:cubicBezTo>
                  <a:cubicBezTo>
                    <a:pt x="122" y="171"/>
                    <a:pt x="128" y="164"/>
                    <a:pt x="138" y="160"/>
                  </a:cubicBezTo>
                  <a:cubicBezTo>
                    <a:pt x="149" y="156"/>
                    <a:pt x="159" y="158"/>
                    <a:pt x="169" y="164"/>
                  </a:cubicBezTo>
                  <a:cubicBezTo>
                    <a:pt x="185" y="175"/>
                    <a:pt x="196" y="190"/>
                    <a:pt x="207" y="205"/>
                  </a:cubicBezTo>
                  <a:cubicBezTo>
                    <a:pt x="218" y="222"/>
                    <a:pt x="229" y="239"/>
                    <a:pt x="240" y="255"/>
                  </a:cubicBezTo>
                  <a:cubicBezTo>
                    <a:pt x="243" y="259"/>
                    <a:pt x="246" y="261"/>
                    <a:pt x="251" y="261"/>
                  </a:cubicBezTo>
                  <a:cubicBezTo>
                    <a:pt x="276" y="261"/>
                    <a:pt x="302" y="262"/>
                    <a:pt x="327" y="263"/>
                  </a:cubicBezTo>
                  <a:cubicBezTo>
                    <a:pt x="329" y="263"/>
                    <a:pt x="331" y="262"/>
                    <a:pt x="333" y="263"/>
                  </a:cubicBezTo>
                  <a:cubicBezTo>
                    <a:pt x="348" y="263"/>
                    <a:pt x="355" y="272"/>
                    <a:pt x="352" y="288"/>
                  </a:cubicBezTo>
                  <a:cubicBezTo>
                    <a:pt x="352" y="289"/>
                    <a:pt x="352" y="290"/>
                    <a:pt x="351" y="291"/>
                  </a:cubicBezTo>
                  <a:cubicBezTo>
                    <a:pt x="383" y="291"/>
                    <a:pt x="415" y="291"/>
                    <a:pt x="447" y="291"/>
                  </a:cubicBezTo>
                  <a:cubicBezTo>
                    <a:pt x="447" y="289"/>
                    <a:pt x="447" y="287"/>
                    <a:pt x="447" y="284"/>
                  </a:cubicBezTo>
                  <a:cubicBezTo>
                    <a:pt x="447" y="234"/>
                    <a:pt x="447" y="184"/>
                    <a:pt x="447" y="134"/>
                  </a:cubicBezTo>
                  <a:cubicBezTo>
                    <a:pt x="447" y="131"/>
                    <a:pt x="448" y="128"/>
                    <a:pt x="449" y="126"/>
                  </a:cubicBezTo>
                  <a:cubicBezTo>
                    <a:pt x="451" y="121"/>
                    <a:pt x="455" y="119"/>
                    <a:pt x="460" y="120"/>
                  </a:cubicBezTo>
                  <a:cubicBezTo>
                    <a:pt x="465" y="121"/>
                    <a:pt x="468" y="124"/>
                    <a:pt x="469" y="129"/>
                  </a:cubicBezTo>
                  <a:cubicBezTo>
                    <a:pt x="469" y="131"/>
                    <a:pt x="469" y="133"/>
                    <a:pt x="469" y="134"/>
                  </a:cubicBezTo>
                  <a:cubicBezTo>
                    <a:pt x="469" y="186"/>
                    <a:pt x="469" y="239"/>
                    <a:pt x="469" y="291"/>
                  </a:cubicBezTo>
                  <a:cubicBezTo>
                    <a:pt x="469" y="305"/>
                    <a:pt x="468" y="305"/>
                    <a:pt x="456" y="310"/>
                  </a:cubicBezTo>
                  <a:cubicBezTo>
                    <a:pt x="467" y="310"/>
                    <a:pt x="477" y="310"/>
                    <a:pt x="488" y="310"/>
                  </a:cubicBezTo>
                  <a:cubicBezTo>
                    <a:pt x="487" y="309"/>
                    <a:pt x="487" y="308"/>
                    <a:pt x="486" y="307"/>
                  </a:cubicBezTo>
                  <a:cubicBezTo>
                    <a:pt x="484" y="301"/>
                    <a:pt x="487" y="296"/>
                    <a:pt x="493" y="295"/>
                  </a:cubicBezTo>
                  <a:cubicBezTo>
                    <a:pt x="497" y="295"/>
                    <a:pt x="500" y="295"/>
                    <a:pt x="503" y="295"/>
                  </a:cubicBezTo>
                  <a:cubicBezTo>
                    <a:pt x="537" y="295"/>
                    <a:pt x="572" y="295"/>
                    <a:pt x="606" y="295"/>
                  </a:cubicBezTo>
                  <a:cubicBezTo>
                    <a:pt x="617" y="295"/>
                    <a:pt x="620" y="300"/>
                    <a:pt x="615" y="310"/>
                  </a:cubicBezTo>
                  <a:cubicBezTo>
                    <a:pt x="620" y="310"/>
                    <a:pt x="626" y="310"/>
                    <a:pt x="632" y="310"/>
                  </a:cubicBezTo>
                  <a:cubicBezTo>
                    <a:pt x="632" y="308"/>
                    <a:pt x="632" y="305"/>
                    <a:pt x="632" y="303"/>
                  </a:cubicBezTo>
                  <a:cubicBezTo>
                    <a:pt x="632" y="211"/>
                    <a:pt x="632" y="119"/>
                    <a:pt x="632" y="27"/>
                  </a:cubicBezTo>
                  <a:cubicBezTo>
                    <a:pt x="632" y="17"/>
                    <a:pt x="636" y="10"/>
                    <a:pt x="645" y="6"/>
                  </a:cubicBezTo>
                  <a:cubicBezTo>
                    <a:pt x="653" y="3"/>
                    <a:pt x="662" y="4"/>
                    <a:pt x="668" y="11"/>
                  </a:cubicBezTo>
                  <a:cubicBezTo>
                    <a:pt x="671" y="15"/>
                    <a:pt x="673" y="20"/>
                    <a:pt x="673" y="25"/>
                  </a:cubicBezTo>
                  <a:cubicBezTo>
                    <a:pt x="674" y="96"/>
                    <a:pt x="673" y="167"/>
                    <a:pt x="673" y="239"/>
                  </a:cubicBezTo>
                  <a:cubicBezTo>
                    <a:pt x="673" y="261"/>
                    <a:pt x="674" y="284"/>
                    <a:pt x="674" y="306"/>
                  </a:cubicBezTo>
                  <a:cubicBezTo>
                    <a:pt x="674" y="308"/>
                    <a:pt x="674" y="309"/>
                    <a:pt x="674" y="311"/>
                  </a:cubicBezTo>
                  <a:cubicBezTo>
                    <a:pt x="704" y="311"/>
                    <a:pt x="733" y="311"/>
                    <a:pt x="763" y="311"/>
                  </a:cubicBezTo>
                  <a:cubicBezTo>
                    <a:pt x="763" y="309"/>
                    <a:pt x="762" y="308"/>
                    <a:pt x="762" y="307"/>
                  </a:cubicBezTo>
                  <a:cubicBezTo>
                    <a:pt x="759" y="301"/>
                    <a:pt x="762" y="296"/>
                    <a:pt x="768" y="295"/>
                  </a:cubicBezTo>
                  <a:cubicBezTo>
                    <a:pt x="769" y="295"/>
                    <a:pt x="771" y="295"/>
                    <a:pt x="773" y="295"/>
                  </a:cubicBezTo>
                  <a:cubicBezTo>
                    <a:pt x="814" y="295"/>
                    <a:pt x="855" y="295"/>
                    <a:pt x="896" y="295"/>
                  </a:cubicBezTo>
                  <a:cubicBezTo>
                    <a:pt x="907" y="295"/>
                    <a:pt x="910" y="301"/>
                    <a:pt x="904" y="310"/>
                  </a:cubicBezTo>
                  <a:cubicBezTo>
                    <a:pt x="934" y="310"/>
                    <a:pt x="964" y="310"/>
                    <a:pt x="992" y="310"/>
                  </a:cubicBezTo>
                  <a:cubicBezTo>
                    <a:pt x="991" y="303"/>
                    <a:pt x="988" y="296"/>
                    <a:pt x="989" y="290"/>
                  </a:cubicBezTo>
                  <a:cubicBezTo>
                    <a:pt x="990" y="282"/>
                    <a:pt x="995" y="277"/>
                    <a:pt x="1004" y="275"/>
                  </a:cubicBezTo>
                  <a:cubicBezTo>
                    <a:pt x="998" y="256"/>
                    <a:pt x="991" y="238"/>
                    <a:pt x="984" y="218"/>
                  </a:cubicBezTo>
                  <a:cubicBezTo>
                    <a:pt x="994" y="223"/>
                    <a:pt x="1002" y="228"/>
                    <a:pt x="1009" y="233"/>
                  </a:cubicBezTo>
                  <a:cubicBezTo>
                    <a:pt x="1011" y="234"/>
                    <a:pt x="1012" y="238"/>
                    <a:pt x="1012" y="240"/>
                  </a:cubicBezTo>
                  <a:cubicBezTo>
                    <a:pt x="1012" y="251"/>
                    <a:pt x="1012" y="261"/>
                    <a:pt x="1012" y="271"/>
                  </a:cubicBezTo>
                  <a:cubicBezTo>
                    <a:pt x="1013" y="272"/>
                    <a:pt x="1013" y="272"/>
                    <a:pt x="1014" y="272"/>
                  </a:cubicBezTo>
                  <a:cubicBezTo>
                    <a:pt x="1014" y="271"/>
                    <a:pt x="1015" y="269"/>
                    <a:pt x="1015" y="268"/>
                  </a:cubicBezTo>
                  <a:cubicBezTo>
                    <a:pt x="1015" y="260"/>
                    <a:pt x="1016" y="252"/>
                    <a:pt x="1015" y="244"/>
                  </a:cubicBezTo>
                  <a:cubicBezTo>
                    <a:pt x="1015" y="237"/>
                    <a:pt x="1017" y="231"/>
                    <a:pt x="1022" y="226"/>
                  </a:cubicBezTo>
                  <a:cubicBezTo>
                    <a:pt x="1025" y="224"/>
                    <a:pt x="1027" y="221"/>
                    <a:pt x="1030" y="219"/>
                  </a:cubicBezTo>
                  <a:cubicBezTo>
                    <a:pt x="1027" y="237"/>
                    <a:pt x="1024" y="254"/>
                    <a:pt x="1020" y="273"/>
                  </a:cubicBezTo>
                  <a:cubicBezTo>
                    <a:pt x="1032" y="271"/>
                    <a:pt x="1042" y="269"/>
                    <a:pt x="1052" y="268"/>
                  </a:cubicBezTo>
                  <a:cubicBezTo>
                    <a:pt x="1065" y="266"/>
                    <a:pt x="1078" y="263"/>
                    <a:pt x="1090" y="261"/>
                  </a:cubicBezTo>
                  <a:cubicBezTo>
                    <a:pt x="1096" y="260"/>
                    <a:pt x="1099" y="258"/>
                    <a:pt x="1102" y="254"/>
                  </a:cubicBezTo>
                  <a:cubicBezTo>
                    <a:pt x="1115" y="234"/>
                    <a:pt x="1128" y="214"/>
                    <a:pt x="1141" y="194"/>
                  </a:cubicBezTo>
                  <a:cubicBezTo>
                    <a:pt x="1142" y="192"/>
                    <a:pt x="1144" y="189"/>
                    <a:pt x="1146" y="186"/>
                  </a:cubicBezTo>
                  <a:cubicBezTo>
                    <a:pt x="1131" y="177"/>
                    <a:pt x="1115" y="169"/>
                    <a:pt x="1100" y="160"/>
                  </a:cubicBezTo>
                  <a:cubicBezTo>
                    <a:pt x="1090" y="155"/>
                    <a:pt x="1081" y="149"/>
                    <a:pt x="1071" y="144"/>
                  </a:cubicBezTo>
                  <a:cubicBezTo>
                    <a:pt x="1062" y="139"/>
                    <a:pt x="1056" y="132"/>
                    <a:pt x="1052" y="123"/>
                  </a:cubicBezTo>
                  <a:cubicBezTo>
                    <a:pt x="1040" y="92"/>
                    <a:pt x="1028" y="61"/>
                    <a:pt x="1017" y="30"/>
                  </a:cubicBezTo>
                  <a:cubicBezTo>
                    <a:pt x="1013" y="20"/>
                    <a:pt x="1020" y="8"/>
                    <a:pt x="1031" y="4"/>
                  </a:cubicBezTo>
                  <a:cubicBezTo>
                    <a:pt x="1042" y="0"/>
                    <a:pt x="1054" y="4"/>
                    <a:pt x="1058" y="15"/>
                  </a:cubicBezTo>
                  <a:cubicBezTo>
                    <a:pt x="1069" y="39"/>
                    <a:pt x="1079" y="63"/>
                    <a:pt x="1088" y="87"/>
                  </a:cubicBezTo>
                  <a:cubicBezTo>
                    <a:pt x="1090" y="91"/>
                    <a:pt x="1090" y="96"/>
                    <a:pt x="1091" y="100"/>
                  </a:cubicBezTo>
                  <a:cubicBezTo>
                    <a:pt x="1100" y="138"/>
                    <a:pt x="1137" y="159"/>
                    <a:pt x="1174" y="148"/>
                  </a:cubicBezTo>
                  <a:cubicBezTo>
                    <a:pt x="1176" y="148"/>
                    <a:pt x="1178" y="147"/>
                    <a:pt x="1179" y="147"/>
                  </a:cubicBezTo>
                  <a:cubicBezTo>
                    <a:pt x="1185" y="151"/>
                    <a:pt x="1192" y="151"/>
                    <a:pt x="1199" y="152"/>
                  </a:cubicBezTo>
                  <a:cubicBezTo>
                    <a:pt x="1213" y="155"/>
                    <a:pt x="1220" y="165"/>
                    <a:pt x="1226" y="176"/>
                  </a:cubicBezTo>
                  <a:cubicBezTo>
                    <a:pt x="1234" y="190"/>
                    <a:pt x="1238" y="206"/>
                    <a:pt x="1238" y="222"/>
                  </a:cubicBezTo>
                  <a:cubicBezTo>
                    <a:pt x="1239" y="265"/>
                    <a:pt x="1239" y="309"/>
                    <a:pt x="1239" y="352"/>
                  </a:cubicBezTo>
                  <a:cubicBezTo>
                    <a:pt x="1239" y="375"/>
                    <a:pt x="1239" y="398"/>
                    <a:pt x="1239" y="420"/>
                  </a:cubicBezTo>
                  <a:cubicBezTo>
                    <a:pt x="1238" y="431"/>
                    <a:pt x="1234" y="442"/>
                    <a:pt x="1225" y="450"/>
                  </a:cubicBezTo>
                  <a:cubicBezTo>
                    <a:pt x="1227" y="450"/>
                    <a:pt x="1229" y="450"/>
                    <a:pt x="1230" y="450"/>
                  </a:cubicBezTo>
                  <a:cubicBezTo>
                    <a:pt x="1249" y="450"/>
                    <a:pt x="1268" y="450"/>
                    <a:pt x="1287" y="450"/>
                  </a:cubicBezTo>
                  <a:cubicBezTo>
                    <a:pt x="1292" y="451"/>
                    <a:pt x="1293" y="449"/>
                    <a:pt x="1293" y="445"/>
                  </a:cubicBezTo>
                  <a:cubicBezTo>
                    <a:pt x="1295" y="425"/>
                    <a:pt x="1297" y="405"/>
                    <a:pt x="1299" y="384"/>
                  </a:cubicBezTo>
                  <a:cubicBezTo>
                    <a:pt x="1282" y="382"/>
                    <a:pt x="1276" y="371"/>
                    <a:pt x="1272" y="356"/>
                  </a:cubicBezTo>
                  <a:cubicBezTo>
                    <a:pt x="1262" y="309"/>
                    <a:pt x="1261" y="263"/>
                    <a:pt x="1264" y="215"/>
                  </a:cubicBezTo>
                  <a:cubicBezTo>
                    <a:pt x="1266" y="193"/>
                    <a:pt x="1270" y="170"/>
                    <a:pt x="1274" y="148"/>
                  </a:cubicBezTo>
                  <a:cubicBezTo>
                    <a:pt x="1275" y="140"/>
                    <a:pt x="1280" y="133"/>
                    <a:pt x="1284" y="126"/>
                  </a:cubicBezTo>
                  <a:cubicBezTo>
                    <a:pt x="1288" y="119"/>
                    <a:pt x="1298" y="116"/>
                    <a:pt x="1305" y="118"/>
                  </a:cubicBezTo>
                  <a:cubicBezTo>
                    <a:pt x="1313" y="121"/>
                    <a:pt x="1318" y="128"/>
                    <a:pt x="1319" y="136"/>
                  </a:cubicBezTo>
                  <a:cubicBezTo>
                    <a:pt x="1319" y="145"/>
                    <a:pt x="1319" y="155"/>
                    <a:pt x="1319" y="165"/>
                  </a:cubicBezTo>
                  <a:cubicBezTo>
                    <a:pt x="1319" y="271"/>
                    <a:pt x="1319" y="377"/>
                    <a:pt x="1319" y="483"/>
                  </a:cubicBezTo>
                  <a:cubicBezTo>
                    <a:pt x="1319" y="504"/>
                    <a:pt x="1318" y="505"/>
                    <a:pt x="1298" y="505"/>
                  </a:cubicBezTo>
                  <a:cubicBezTo>
                    <a:pt x="1279" y="505"/>
                    <a:pt x="1260" y="505"/>
                    <a:pt x="1240" y="505"/>
                  </a:cubicBezTo>
                  <a:cubicBezTo>
                    <a:pt x="1240" y="517"/>
                    <a:pt x="1240" y="528"/>
                    <a:pt x="1240" y="540"/>
                  </a:cubicBezTo>
                  <a:cubicBezTo>
                    <a:pt x="1240" y="541"/>
                    <a:pt x="1243" y="542"/>
                    <a:pt x="1244" y="543"/>
                  </a:cubicBezTo>
                  <a:cubicBezTo>
                    <a:pt x="1256" y="546"/>
                    <a:pt x="1267" y="547"/>
                    <a:pt x="1278" y="552"/>
                  </a:cubicBezTo>
                  <a:cubicBezTo>
                    <a:pt x="1299" y="560"/>
                    <a:pt x="1315" y="574"/>
                    <a:pt x="1321" y="597"/>
                  </a:cubicBezTo>
                  <a:cubicBezTo>
                    <a:pt x="1321" y="598"/>
                    <a:pt x="1324" y="600"/>
                    <a:pt x="1326" y="601"/>
                  </a:cubicBezTo>
                  <a:cubicBezTo>
                    <a:pt x="1339" y="605"/>
                    <a:pt x="1345" y="618"/>
                    <a:pt x="1340" y="630"/>
                  </a:cubicBezTo>
                  <a:cubicBezTo>
                    <a:pt x="1335" y="642"/>
                    <a:pt x="1322" y="648"/>
                    <a:pt x="1310" y="642"/>
                  </a:cubicBezTo>
                  <a:cubicBezTo>
                    <a:pt x="1298" y="637"/>
                    <a:pt x="1293" y="623"/>
                    <a:pt x="1300" y="612"/>
                  </a:cubicBezTo>
                  <a:cubicBezTo>
                    <a:pt x="1302" y="607"/>
                    <a:pt x="1306" y="604"/>
                    <a:pt x="1310" y="600"/>
                  </a:cubicBezTo>
                  <a:cubicBezTo>
                    <a:pt x="1304" y="590"/>
                    <a:pt x="1295" y="582"/>
                    <a:pt x="1284" y="577"/>
                  </a:cubicBezTo>
                  <a:cubicBezTo>
                    <a:pt x="1261" y="566"/>
                    <a:pt x="1237" y="563"/>
                    <a:pt x="1213" y="565"/>
                  </a:cubicBezTo>
                  <a:cubicBezTo>
                    <a:pt x="1192" y="566"/>
                    <a:pt x="1173" y="571"/>
                    <a:pt x="1156" y="583"/>
                  </a:cubicBezTo>
                  <a:cubicBezTo>
                    <a:pt x="1149" y="588"/>
                    <a:pt x="1144" y="595"/>
                    <a:pt x="1137" y="602"/>
                  </a:cubicBezTo>
                  <a:close/>
                  <a:moveTo>
                    <a:pt x="684" y="484"/>
                  </a:moveTo>
                  <a:cubicBezTo>
                    <a:pt x="684" y="487"/>
                    <a:pt x="684" y="489"/>
                    <a:pt x="684" y="491"/>
                  </a:cubicBezTo>
                  <a:cubicBezTo>
                    <a:pt x="684" y="512"/>
                    <a:pt x="684" y="532"/>
                    <a:pt x="684" y="553"/>
                  </a:cubicBezTo>
                  <a:cubicBezTo>
                    <a:pt x="684" y="559"/>
                    <a:pt x="686" y="561"/>
                    <a:pt x="692" y="561"/>
                  </a:cubicBezTo>
                  <a:cubicBezTo>
                    <a:pt x="746" y="560"/>
                    <a:pt x="800" y="560"/>
                    <a:pt x="854" y="560"/>
                  </a:cubicBezTo>
                  <a:cubicBezTo>
                    <a:pt x="861" y="560"/>
                    <a:pt x="868" y="560"/>
                    <a:pt x="876" y="560"/>
                  </a:cubicBezTo>
                  <a:cubicBezTo>
                    <a:pt x="876" y="535"/>
                    <a:pt x="876" y="510"/>
                    <a:pt x="876" y="484"/>
                  </a:cubicBezTo>
                  <a:cubicBezTo>
                    <a:pt x="812" y="484"/>
                    <a:pt x="748" y="484"/>
                    <a:pt x="684" y="484"/>
                  </a:cubicBezTo>
                  <a:close/>
                  <a:moveTo>
                    <a:pt x="429" y="466"/>
                  </a:moveTo>
                  <a:cubicBezTo>
                    <a:pt x="493" y="466"/>
                    <a:pt x="557" y="466"/>
                    <a:pt x="620" y="466"/>
                  </a:cubicBezTo>
                  <a:cubicBezTo>
                    <a:pt x="620" y="440"/>
                    <a:pt x="620" y="415"/>
                    <a:pt x="620" y="390"/>
                  </a:cubicBezTo>
                  <a:cubicBezTo>
                    <a:pt x="556" y="390"/>
                    <a:pt x="493" y="390"/>
                    <a:pt x="429" y="390"/>
                  </a:cubicBezTo>
                  <a:cubicBezTo>
                    <a:pt x="429" y="415"/>
                    <a:pt x="429" y="440"/>
                    <a:pt x="429" y="466"/>
                  </a:cubicBezTo>
                  <a:close/>
                  <a:moveTo>
                    <a:pt x="429" y="484"/>
                  </a:moveTo>
                  <a:cubicBezTo>
                    <a:pt x="429" y="510"/>
                    <a:pt x="429" y="535"/>
                    <a:pt x="429" y="560"/>
                  </a:cubicBezTo>
                  <a:cubicBezTo>
                    <a:pt x="493" y="560"/>
                    <a:pt x="557" y="560"/>
                    <a:pt x="620" y="560"/>
                  </a:cubicBezTo>
                  <a:cubicBezTo>
                    <a:pt x="620" y="534"/>
                    <a:pt x="620" y="509"/>
                    <a:pt x="620" y="484"/>
                  </a:cubicBezTo>
                  <a:cubicBezTo>
                    <a:pt x="556" y="484"/>
                    <a:pt x="493" y="484"/>
                    <a:pt x="429" y="484"/>
                  </a:cubicBezTo>
                  <a:close/>
                  <a:moveTo>
                    <a:pt x="876" y="390"/>
                  </a:moveTo>
                  <a:cubicBezTo>
                    <a:pt x="812" y="390"/>
                    <a:pt x="748" y="390"/>
                    <a:pt x="685" y="390"/>
                  </a:cubicBezTo>
                  <a:cubicBezTo>
                    <a:pt x="685" y="416"/>
                    <a:pt x="685" y="441"/>
                    <a:pt x="685" y="466"/>
                  </a:cubicBezTo>
                  <a:cubicBezTo>
                    <a:pt x="749" y="466"/>
                    <a:pt x="812" y="466"/>
                    <a:pt x="876" y="466"/>
                  </a:cubicBezTo>
                  <a:cubicBezTo>
                    <a:pt x="876" y="440"/>
                    <a:pt x="876" y="416"/>
                    <a:pt x="876" y="39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0" name="Freeform 36">
              <a:extLst>
                <a:ext uri="{FF2B5EF4-FFF2-40B4-BE49-F238E27FC236}">
                  <a16:creationId xmlns:a16="http://schemas.microsoft.com/office/drawing/2014/main" id="{D42787DF-7731-4F68-9B23-5FDDA55A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850" y="3360738"/>
              <a:ext cx="300037" cy="301625"/>
            </a:xfrm>
            <a:custGeom>
              <a:avLst/>
              <a:gdLst>
                <a:gd name="T0" fmla="*/ 63 w 126"/>
                <a:gd name="T1" fmla="*/ 125 h 126"/>
                <a:gd name="T2" fmla="*/ 0 w 126"/>
                <a:gd name="T3" fmla="*/ 62 h 126"/>
                <a:gd name="T4" fmla="*/ 64 w 126"/>
                <a:gd name="T5" fmla="*/ 0 h 126"/>
                <a:gd name="T6" fmla="*/ 126 w 126"/>
                <a:gd name="T7" fmla="*/ 63 h 126"/>
                <a:gd name="T8" fmla="*/ 63 w 126"/>
                <a:gd name="T9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6">
                  <a:moveTo>
                    <a:pt x="63" y="125"/>
                  </a:moveTo>
                  <a:cubicBezTo>
                    <a:pt x="27" y="125"/>
                    <a:pt x="0" y="97"/>
                    <a:pt x="0" y="62"/>
                  </a:cubicBezTo>
                  <a:cubicBezTo>
                    <a:pt x="0" y="27"/>
                    <a:pt x="29" y="0"/>
                    <a:pt x="64" y="0"/>
                  </a:cubicBezTo>
                  <a:cubicBezTo>
                    <a:pt x="98" y="0"/>
                    <a:pt x="126" y="29"/>
                    <a:pt x="126" y="63"/>
                  </a:cubicBezTo>
                  <a:cubicBezTo>
                    <a:pt x="126" y="97"/>
                    <a:pt x="97" y="126"/>
                    <a:pt x="63" y="1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1" name="Freeform 37">
              <a:extLst>
                <a:ext uri="{FF2B5EF4-FFF2-40B4-BE49-F238E27FC236}">
                  <a16:creationId xmlns:a16="http://schemas.microsoft.com/office/drawing/2014/main" id="{5561F7D1-6091-40A6-AC16-2F165AC3C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4063" y="3365500"/>
              <a:ext cx="290512" cy="292100"/>
            </a:xfrm>
            <a:custGeom>
              <a:avLst/>
              <a:gdLst>
                <a:gd name="T0" fmla="*/ 61 w 122"/>
                <a:gd name="T1" fmla="*/ 0 h 122"/>
                <a:gd name="T2" fmla="*/ 121 w 122"/>
                <a:gd name="T3" fmla="*/ 62 h 122"/>
                <a:gd name="T4" fmla="*/ 60 w 122"/>
                <a:gd name="T5" fmla="*/ 121 h 122"/>
                <a:gd name="T6" fmla="*/ 0 w 122"/>
                <a:gd name="T7" fmla="*/ 60 h 122"/>
                <a:gd name="T8" fmla="*/ 61 w 122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95" y="1"/>
                    <a:pt x="122" y="28"/>
                    <a:pt x="121" y="62"/>
                  </a:cubicBezTo>
                  <a:cubicBezTo>
                    <a:pt x="121" y="95"/>
                    <a:pt x="93" y="122"/>
                    <a:pt x="60" y="121"/>
                  </a:cubicBezTo>
                  <a:cubicBezTo>
                    <a:pt x="26" y="121"/>
                    <a:pt x="0" y="93"/>
                    <a:pt x="0" y="60"/>
                  </a:cubicBezTo>
                  <a:cubicBezTo>
                    <a:pt x="1" y="26"/>
                    <a:pt x="28" y="0"/>
                    <a:pt x="6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2" name="Freeform 38">
              <a:extLst>
                <a:ext uri="{FF2B5EF4-FFF2-40B4-BE49-F238E27FC236}">
                  <a16:creationId xmlns:a16="http://schemas.microsoft.com/office/drawing/2014/main" id="{216323E3-138C-451F-A25B-B376FD19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8688" y="3090863"/>
              <a:ext cx="298450" cy="120650"/>
            </a:xfrm>
            <a:custGeom>
              <a:avLst/>
              <a:gdLst>
                <a:gd name="T0" fmla="*/ 19 w 125"/>
                <a:gd name="T1" fmla="*/ 32 h 51"/>
                <a:gd name="T2" fmla="*/ 65 w 125"/>
                <a:gd name="T3" fmla="*/ 24 h 51"/>
                <a:gd name="T4" fmla="*/ 68 w 125"/>
                <a:gd name="T5" fmla="*/ 23 h 51"/>
                <a:gd name="T6" fmla="*/ 97 w 125"/>
                <a:gd name="T7" fmla="*/ 30 h 51"/>
                <a:gd name="T8" fmla="*/ 125 w 125"/>
                <a:gd name="T9" fmla="*/ 51 h 51"/>
                <a:gd name="T10" fmla="*/ 0 w 125"/>
                <a:gd name="T11" fmla="*/ 36 h 51"/>
                <a:gd name="T12" fmla="*/ 0 w 125"/>
                <a:gd name="T13" fmla="*/ 35 h 51"/>
                <a:gd name="T14" fmla="*/ 80 w 125"/>
                <a:gd name="T15" fmla="*/ 0 h 51"/>
                <a:gd name="T16" fmla="*/ 80 w 125"/>
                <a:gd name="T17" fmla="*/ 17 h 51"/>
                <a:gd name="T18" fmla="*/ 19 w 125"/>
                <a:gd name="T19" fmla="*/ 31 h 51"/>
                <a:gd name="T20" fmla="*/ 19 w 125"/>
                <a:gd name="T2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51">
                  <a:moveTo>
                    <a:pt x="19" y="32"/>
                  </a:moveTo>
                  <a:cubicBezTo>
                    <a:pt x="35" y="29"/>
                    <a:pt x="50" y="27"/>
                    <a:pt x="65" y="24"/>
                  </a:cubicBezTo>
                  <a:cubicBezTo>
                    <a:pt x="66" y="24"/>
                    <a:pt x="67" y="24"/>
                    <a:pt x="68" y="23"/>
                  </a:cubicBezTo>
                  <a:cubicBezTo>
                    <a:pt x="79" y="20"/>
                    <a:pt x="88" y="23"/>
                    <a:pt x="97" y="30"/>
                  </a:cubicBezTo>
                  <a:cubicBezTo>
                    <a:pt x="106" y="38"/>
                    <a:pt x="116" y="43"/>
                    <a:pt x="125" y="51"/>
                  </a:cubicBezTo>
                  <a:cubicBezTo>
                    <a:pt x="83" y="46"/>
                    <a:pt x="42" y="41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26" y="23"/>
                    <a:pt x="53" y="11"/>
                    <a:pt x="80" y="0"/>
                  </a:cubicBezTo>
                  <a:cubicBezTo>
                    <a:pt x="80" y="6"/>
                    <a:pt x="80" y="11"/>
                    <a:pt x="80" y="17"/>
                  </a:cubicBezTo>
                  <a:cubicBezTo>
                    <a:pt x="60" y="22"/>
                    <a:pt x="39" y="26"/>
                    <a:pt x="19" y="31"/>
                  </a:cubicBezTo>
                  <a:cubicBezTo>
                    <a:pt x="19" y="31"/>
                    <a:pt x="19" y="31"/>
                    <a:pt x="19" y="3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3" name="Freeform 39">
              <a:extLst>
                <a:ext uri="{FF2B5EF4-FFF2-40B4-BE49-F238E27FC236}">
                  <a16:creationId xmlns:a16="http://schemas.microsoft.com/office/drawing/2014/main" id="{0DAC1122-2746-49DA-A1E0-270368381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3756025"/>
              <a:ext cx="349250" cy="38100"/>
            </a:xfrm>
            <a:custGeom>
              <a:avLst/>
              <a:gdLst>
                <a:gd name="T0" fmla="*/ 73 w 146"/>
                <a:gd name="T1" fmla="*/ 0 h 16"/>
                <a:gd name="T2" fmla="*/ 136 w 146"/>
                <a:gd name="T3" fmla="*/ 0 h 16"/>
                <a:gd name="T4" fmla="*/ 146 w 146"/>
                <a:gd name="T5" fmla="*/ 8 h 16"/>
                <a:gd name="T6" fmla="*/ 136 w 146"/>
                <a:gd name="T7" fmla="*/ 16 h 16"/>
                <a:gd name="T8" fmla="*/ 9 w 146"/>
                <a:gd name="T9" fmla="*/ 16 h 16"/>
                <a:gd name="T10" fmla="*/ 0 w 146"/>
                <a:gd name="T11" fmla="*/ 8 h 16"/>
                <a:gd name="T12" fmla="*/ 9 w 146"/>
                <a:gd name="T13" fmla="*/ 0 h 16"/>
                <a:gd name="T14" fmla="*/ 73 w 14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16">
                  <a:moveTo>
                    <a:pt x="73" y="0"/>
                  </a:moveTo>
                  <a:cubicBezTo>
                    <a:pt x="94" y="0"/>
                    <a:pt x="115" y="0"/>
                    <a:pt x="136" y="0"/>
                  </a:cubicBezTo>
                  <a:cubicBezTo>
                    <a:pt x="143" y="0"/>
                    <a:pt x="146" y="3"/>
                    <a:pt x="146" y="8"/>
                  </a:cubicBezTo>
                  <a:cubicBezTo>
                    <a:pt x="146" y="13"/>
                    <a:pt x="142" y="16"/>
                    <a:pt x="136" y="16"/>
                  </a:cubicBezTo>
                  <a:cubicBezTo>
                    <a:pt x="94" y="16"/>
                    <a:pt x="51" y="16"/>
                    <a:pt x="9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3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4" name="Freeform 40">
              <a:extLst>
                <a:ext uri="{FF2B5EF4-FFF2-40B4-BE49-F238E27FC236}">
                  <a16:creationId xmlns:a16="http://schemas.microsoft.com/office/drawing/2014/main" id="{67D3A32A-1A80-4FD0-A8A9-393CD412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3883025"/>
              <a:ext cx="349250" cy="39687"/>
            </a:xfrm>
            <a:custGeom>
              <a:avLst/>
              <a:gdLst>
                <a:gd name="T0" fmla="*/ 73 w 146"/>
                <a:gd name="T1" fmla="*/ 16 h 17"/>
                <a:gd name="T2" fmla="*/ 12 w 146"/>
                <a:gd name="T3" fmla="*/ 16 h 17"/>
                <a:gd name="T4" fmla="*/ 7 w 146"/>
                <a:gd name="T5" fmla="*/ 16 h 17"/>
                <a:gd name="T6" fmla="*/ 0 w 146"/>
                <a:gd name="T7" fmla="*/ 9 h 17"/>
                <a:gd name="T8" fmla="*/ 6 w 146"/>
                <a:gd name="T9" fmla="*/ 1 h 17"/>
                <a:gd name="T10" fmla="*/ 11 w 146"/>
                <a:gd name="T11" fmla="*/ 1 h 17"/>
                <a:gd name="T12" fmla="*/ 136 w 146"/>
                <a:gd name="T13" fmla="*/ 1 h 17"/>
                <a:gd name="T14" fmla="*/ 146 w 146"/>
                <a:gd name="T15" fmla="*/ 8 h 17"/>
                <a:gd name="T16" fmla="*/ 136 w 146"/>
                <a:gd name="T17" fmla="*/ 16 h 17"/>
                <a:gd name="T18" fmla="*/ 73 w 146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">
                  <a:moveTo>
                    <a:pt x="73" y="16"/>
                  </a:moveTo>
                  <a:cubicBezTo>
                    <a:pt x="52" y="16"/>
                    <a:pt x="32" y="16"/>
                    <a:pt x="12" y="16"/>
                  </a:cubicBezTo>
                  <a:cubicBezTo>
                    <a:pt x="10" y="16"/>
                    <a:pt x="8" y="17"/>
                    <a:pt x="7" y="16"/>
                  </a:cubicBezTo>
                  <a:cubicBezTo>
                    <a:pt x="4" y="14"/>
                    <a:pt x="0" y="11"/>
                    <a:pt x="0" y="9"/>
                  </a:cubicBezTo>
                  <a:cubicBezTo>
                    <a:pt x="0" y="6"/>
                    <a:pt x="4" y="3"/>
                    <a:pt x="6" y="1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53" y="1"/>
                    <a:pt x="94" y="1"/>
                    <a:pt x="136" y="1"/>
                  </a:cubicBezTo>
                  <a:cubicBezTo>
                    <a:pt x="142" y="1"/>
                    <a:pt x="146" y="3"/>
                    <a:pt x="146" y="8"/>
                  </a:cubicBezTo>
                  <a:cubicBezTo>
                    <a:pt x="146" y="14"/>
                    <a:pt x="143" y="16"/>
                    <a:pt x="136" y="16"/>
                  </a:cubicBezTo>
                  <a:cubicBezTo>
                    <a:pt x="115" y="16"/>
                    <a:pt x="94" y="16"/>
                    <a:pt x="73" y="1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5" name="Freeform 41">
              <a:extLst>
                <a:ext uri="{FF2B5EF4-FFF2-40B4-BE49-F238E27FC236}">
                  <a16:creationId xmlns:a16="http://schemas.microsoft.com/office/drawing/2014/main" id="{7700A882-9F39-4764-BC8D-7A47B548B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3927475"/>
              <a:ext cx="349250" cy="36512"/>
            </a:xfrm>
            <a:custGeom>
              <a:avLst/>
              <a:gdLst>
                <a:gd name="T0" fmla="*/ 74 w 146"/>
                <a:gd name="T1" fmla="*/ 0 h 15"/>
                <a:gd name="T2" fmla="*/ 136 w 146"/>
                <a:gd name="T3" fmla="*/ 0 h 15"/>
                <a:gd name="T4" fmla="*/ 146 w 146"/>
                <a:gd name="T5" fmla="*/ 8 h 15"/>
                <a:gd name="T6" fmla="*/ 136 w 146"/>
                <a:gd name="T7" fmla="*/ 15 h 15"/>
                <a:gd name="T8" fmla="*/ 11 w 146"/>
                <a:gd name="T9" fmla="*/ 15 h 15"/>
                <a:gd name="T10" fmla="*/ 8 w 146"/>
                <a:gd name="T11" fmla="*/ 15 h 15"/>
                <a:gd name="T12" fmla="*/ 0 w 146"/>
                <a:gd name="T13" fmla="*/ 8 h 15"/>
                <a:gd name="T14" fmla="*/ 8 w 146"/>
                <a:gd name="T15" fmla="*/ 0 h 15"/>
                <a:gd name="T16" fmla="*/ 42 w 146"/>
                <a:gd name="T17" fmla="*/ 0 h 15"/>
                <a:gd name="T18" fmla="*/ 74 w 14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5">
                  <a:moveTo>
                    <a:pt x="74" y="0"/>
                  </a:moveTo>
                  <a:cubicBezTo>
                    <a:pt x="94" y="0"/>
                    <a:pt x="115" y="0"/>
                    <a:pt x="136" y="0"/>
                  </a:cubicBezTo>
                  <a:cubicBezTo>
                    <a:pt x="143" y="0"/>
                    <a:pt x="146" y="3"/>
                    <a:pt x="146" y="8"/>
                  </a:cubicBezTo>
                  <a:cubicBezTo>
                    <a:pt x="146" y="12"/>
                    <a:pt x="142" y="15"/>
                    <a:pt x="136" y="15"/>
                  </a:cubicBezTo>
                  <a:cubicBezTo>
                    <a:pt x="94" y="15"/>
                    <a:pt x="53" y="15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9" y="0"/>
                    <a:pt x="31" y="0"/>
                    <a:pt x="42" y="0"/>
                  </a:cubicBezTo>
                  <a:cubicBezTo>
                    <a:pt x="53" y="0"/>
                    <a:pt x="63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6" name="Freeform 42">
              <a:extLst>
                <a:ext uri="{FF2B5EF4-FFF2-40B4-BE49-F238E27FC236}">
                  <a16:creationId xmlns:a16="http://schemas.microsoft.com/office/drawing/2014/main" id="{0F0D95D9-5ADF-4FB6-8AB1-BE2890FC4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0" y="3798888"/>
              <a:ext cx="350837" cy="38100"/>
            </a:xfrm>
            <a:custGeom>
              <a:avLst/>
              <a:gdLst>
                <a:gd name="T0" fmla="*/ 74 w 147"/>
                <a:gd name="T1" fmla="*/ 0 h 16"/>
                <a:gd name="T2" fmla="*/ 136 w 147"/>
                <a:gd name="T3" fmla="*/ 0 h 16"/>
                <a:gd name="T4" fmla="*/ 144 w 147"/>
                <a:gd name="T5" fmla="*/ 2 h 16"/>
                <a:gd name="T6" fmla="*/ 147 w 147"/>
                <a:gd name="T7" fmla="*/ 9 h 16"/>
                <a:gd name="T8" fmla="*/ 141 w 147"/>
                <a:gd name="T9" fmla="*/ 15 h 16"/>
                <a:gd name="T10" fmla="*/ 136 w 147"/>
                <a:gd name="T11" fmla="*/ 16 h 16"/>
                <a:gd name="T12" fmla="*/ 14 w 147"/>
                <a:gd name="T13" fmla="*/ 16 h 16"/>
                <a:gd name="T14" fmla="*/ 1 w 147"/>
                <a:gd name="T15" fmla="*/ 8 h 16"/>
                <a:gd name="T16" fmla="*/ 14 w 147"/>
                <a:gd name="T17" fmla="*/ 0 h 16"/>
                <a:gd name="T18" fmla="*/ 74 w 147"/>
                <a:gd name="T19" fmla="*/ 0 h 16"/>
                <a:gd name="T20" fmla="*/ 74 w 147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6">
                  <a:moveTo>
                    <a:pt x="74" y="0"/>
                  </a:moveTo>
                  <a:cubicBezTo>
                    <a:pt x="95" y="0"/>
                    <a:pt x="115" y="0"/>
                    <a:pt x="136" y="0"/>
                  </a:cubicBezTo>
                  <a:cubicBezTo>
                    <a:pt x="139" y="0"/>
                    <a:pt x="142" y="0"/>
                    <a:pt x="144" y="2"/>
                  </a:cubicBezTo>
                  <a:cubicBezTo>
                    <a:pt x="146" y="3"/>
                    <a:pt x="147" y="7"/>
                    <a:pt x="147" y="9"/>
                  </a:cubicBezTo>
                  <a:cubicBezTo>
                    <a:pt x="146" y="11"/>
                    <a:pt x="144" y="13"/>
                    <a:pt x="141" y="15"/>
                  </a:cubicBezTo>
                  <a:cubicBezTo>
                    <a:pt x="140" y="16"/>
                    <a:pt x="138" y="16"/>
                    <a:pt x="136" y="16"/>
                  </a:cubicBezTo>
                  <a:cubicBezTo>
                    <a:pt x="95" y="16"/>
                    <a:pt x="54" y="16"/>
                    <a:pt x="14" y="16"/>
                  </a:cubicBezTo>
                  <a:cubicBezTo>
                    <a:pt x="5" y="16"/>
                    <a:pt x="0" y="13"/>
                    <a:pt x="1" y="8"/>
                  </a:cubicBezTo>
                  <a:cubicBezTo>
                    <a:pt x="1" y="2"/>
                    <a:pt x="5" y="0"/>
                    <a:pt x="14" y="0"/>
                  </a:cubicBezTo>
                  <a:cubicBezTo>
                    <a:pt x="34" y="0"/>
                    <a:pt x="5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7" name="Freeform 43">
              <a:extLst>
                <a:ext uri="{FF2B5EF4-FFF2-40B4-BE49-F238E27FC236}">
                  <a16:creationId xmlns:a16="http://schemas.microsoft.com/office/drawing/2014/main" id="{3A1B99EE-A3E4-40F5-8DB0-CF1660FC0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7138" y="3841750"/>
              <a:ext cx="349250" cy="36512"/>
            </a:xfrm>
            <a:custGeom>
              <a:avLst/>
              <a:gdLst>
                <a:gd name="T0" fmla="*/ 73 w 146"/>
                <a:gd name="T1" fmla="*/ 15 h 15"/>
                <a:gd name="T2" fmla="*/ 10 w 146"/>
                <a:gd name="T3" fmla="*/ 15 h 15"/>
                <a:gd name="T4" fmla="*/ 0 w 146"/>
                <a:gd name="T5" fmla="*/ 8 h 15"/>
                <a:gd name="T6" fmla="*/ 10 w 146"/>
                <a:gd name="T7" fmla="*/ 0 h 15"/>
                <a:gd name="T8" fmla="*/ 134 w 146"/>
                <a:gd name="T9" fmla="*/ 0 h 15"/>
                <a:gd name="T10" fmla="*/ 140 w 146"/>
                <a:gd name="T11" fmla="*/ 0 h 15"/>
                <a:gd name="T12" fmla="*/ 146 w 146"/>
                <a:gd name="T13" fmla="*/ 8 h 15"/>
                <a:gd name="T14" fmla="*/ 139 w 146"/>
                <a:gd name="T15" fmla="*/ 15 h 15"/>
                <a:gd name="T16" fmla="*/ 133 w 146"/>
                <a:gd name="T17" fmla="*/ 15 h 15"/>
                <a:gd name="T18" fmla="*/ 73 w 146"/>
                <a:gd name="T19" fmla="*/ 15 h 15"/>
                <a:gd name="T20" fmla="*/ 73 w 146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5">
                  <a:moveTo>
                    <a:pt x="73" y="15"/>
                  </a:moveTo>
                  <a:cubicBezTo>
                    <a:pt x="52" y="15"/>
                    <a:pt x="31" y="15"/>
                    <a:pt x="10" y="15"/>
                  </a:cubicBezTo>
                  <a:cubicBezTo>
                    <a:pt x="3" y="15"/>
                    <a:pt x="0" y="13"/>
                    <a:pt x="0" y="8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51" y="0"/>
                    <a:pt x="93" y="0"/>
                    <a:pt x="134" y="0"/>
                  </a:cubicBezTo>
                  <a:cubicBezTo>
                    <a:pt x="136" y="0"/>
                    <a:pt x="138" y="0"/>
                    <a:pt x="140" y="0"/>
                  </a:cubicBezTo>
                  <a:cubicBezTo>
                    <a:pt x="144" y="1"/>
                    <a:pt x="146" y="4"/>
                    <a:pt x="146" y="8"/>
                  </a:cubicBezTo>
                  <a:cubicBezTo>
                    <a:pt x="146" y="12"/>
                    <a:pt x="144" y="15"/>
                    <a:pt x="139" y="15"/>
                  </a:cubicBezTo>
                  <a:cubicBezTo>
                    <a:pt x="137" y="15"/>
                    <a:pt x="135" y="15"/>
                    <a:pt x="133" y="15"/>
                  </a:cubicBezTo>
                  <a:cubicBezTo>
                    <a:pt x="113" y="15"/>
                    <a:pt x="9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8" name="Freeform 44">
              <a:extLst>
                <a:ext uri="{FF2B5EF4-FFF2-40B4-BE49-F238E27FC236}">
                  <a16:creationId xmlns:a16="http://schemas.microsoft.com/office/drawing/2014/main" id="{9F6AA78B-F3F6-4F9E-AFA6-2A07D7D7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5550" y="3971925"/>
              <a:ext cx="350837" cy="34925"/>
            </a:xfrm>
            <a:custGeom>
              <a:avLst/>
              <a:gdLst>
                <a:gd name="T0" fmla="*/ 74 w 147"/>
                <a:gd name="T1" fmla="*/ 0 h 15"/>
                <a:gd name="T2" fmla="*/ 137 w 147"/>
                <a:gd name="T3" fmla="*/ 0 h 15"/>
                <a:gd name="T4" fmla="*/ 147 w 147"/>
                <a:gd name="T5" fmla="*/ 7 h 15"/>
                <a:gd name="T6" fmla="*/ 138 w 147"/>
                <a:gd name="T7" fmla="*/ 15 h 15"/>
                <a:gd name="T8" fmla="*/ 10 w 147"/>
                <a:gd name="T9" fmla="*/ 15 h 15"/>
                <a:gd name="T10" fmla="*/ 1 w 147"/>
                <a:gd name="T11" fmla="*/ 7 h 15"/>
                <a:gd name="T12" fmla="*/ 11 w 147"/>
                <a:gd name="T13" fmla="*/ 0 h 15"/>
                <a:gd name="T14" fmla="*/ 74 w 147"/>
                <a:gd name="T15" fmla="*/ 0 h 15"/>
                <a:gd name="T16" fmla="*/ 74 w 14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5">
                  <a:moveTo>
                    <a:pt x="74" y="0"/>
                  </a:moveTo>
                  <a:cubicBezTo>
                    <a:pt x="95" y="0"/>
                    <a:pt x="116" y="0"/>
                    <a:pt x="137" y="0"/>
                  </a:cubicBezTo>
                  <a:cubicBezTo>
                    <a:pt x="144" y="0"/>
                    <a:pt x="147" y="2"/>
                    <a:pt x="147" y="7"/>
                  </a:cubicBezTo>
                  <a:cubicBezTo>
                    <a:pt x="147" y="12"/>
                    <a:pt x="144" y="15"/>
                    <a:pt x="138" y="15"/>
                  </a:cubicBezTo>
                  <a:cubicBezTo>
                    <a:pt x="95" y="15"/>
                    <a:pt x="53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2"/>
                    <a:pt x="4" y="0"/>
                    <a:pt x="11" y="0"/>
                  </a:cubicBezTo>
                  <a:cubicBezTo>
                    <a:pt x="32" y="0"/>
                    <a:pt x="53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9" name="Freeform 45">
              <a:extLst>
                <a:ext uri="{FF2B5EF4-FFF2-40B4-BE49-F238E27FC236}">
                  <a16:creationId xmlns:a16="http://schemas.microsoft.com/office/drawing/2014/main" id="{9F2A56F2-0485-422C-805F-796CE67A9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3884613"/>
              <a:ext cx="314325" cy="36512"/>
            </a:xfrm>
            <a:custGeom>
              <a:avLst/>
              <a:gdLst>
                <a:gd name="T0" fmla="*/ 66 w 132"/>
                <a:gd name="T1" fmla="*/ 0 h 15"/>
                <a:gd name="T2" fmla="*/ 122 w 132"/>
                <a:gd name="T3" fmla="*/ 0 h 15"/>
                <a:gd name="T4" fmla="*/ 132 w 132"/>
                <a:gd name="T5" fmla="*/ 8 h 15"/>
                <a:gd name="T6" fmla="*/ 122 w 132"/>
                <a:gd name="T7" fmla="*/ 15 h 15"/>
                <a:gd name="T8" fmla="*/ 10 w 132"/>
                <a:gd name="T9" fmla="*/ 15 h 15"/>
                <a:gd name="T10" fmla="*/ 1 w 132"/>
                <a:gd name="T11" fmla="*/ 7 h 15"/>
                <a:gd name="T12" fmla="*/ 10 w 132"/>
                <a:gd name="T13" fmla="*/ 0 h 15"/>
                <a:gd name="T14" fmla="*/ 66 w 13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0"/>
                  </a:moveTo>
                  <a:cubicBezTo>
                    <a:pt x="85" y="0"/>
                    <a:pt x="104" y="0"/>
                    <a:pt x="122" y="0"/>
                  </a:cubicBezTo>
                  <a:cubicBezTo>
                    <a:pt x="129" y="0"/>
                    <a:pt x="132" y="2"/>
                    <a:pt x="132" y="8"/>
                  </a:cubicBezTo>
                  <a:cubicBezTo>
                    <a:pt x="132" y="13"/>
                    <a:pt x="129" y="15"/>
                    <a:pt x="122" y="15"/>
                  </a:cubicBezTo>
                  <a:cubicBezTo>
                    <a:pt x="85" y="15"/>
                    <a:pt x="47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28" y="0"/>
                    <a:pt x="47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0" name="Freeform 46">
              <a:extLst>
                <a:ext uri="{FF2B5EF4-FFF2-40B4-BE49-F238E27FC236}">
                  <a16:creationId xmlns:a16="http://schemas.microsoft.com/office/drawing/2014/main" id="{2890A1D4-75B3-46CE-8250-3B05D31F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3927475"/>
              <a:ext cx="314325" cy="36512"/>
            </a:xfrm>
            <a:custGeom>
              <a:avLst/>
              <a:gdLst>
                <a:gd name="T0" fmla="*/ 66 w 132"/>
                <a:gd name="T1" fmla="*/ 0 h 15"/>
                <a:gd name="T2" fmla="*/ 122 w 132"/>
                <a:gd name="T3" fmla="*/ 0 h 15"/>
                <a:gd name="T4" fmla="*/ 132 w 132"/>
                <a:gd name="T5" fmla="*/ 7 h 15"/>
                <a:gd name="T6" fmla="*/ 122 w 132"/>
                <a:gd name="T7" fmla="*/ 15 h 15"/>
                <a:gd name="T8" fmla="*/ 10 w 132"/>
                <a:gd name="T9" fmla="*/ 15 h 15"/>
                <a:gd name="T10" fmla="*/ 1 w 132"/>
                <a:gd name="T11" fmla="*/ 7 h 15"/>
                <a:gd name="T12" fmla="*/ 10 w 132"/>
                <a:gd name="T13" fmla="*/ 0 h 15"/>
                <a:gd name="T14" fmla="*/ 66 w 13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0"/>
                  </a:moveTo>
                  <a:cubicBezTo>
                    <a:pt x="85" y="0"/>
                    <a:pt x="104" y="0"/>
                    <a:pt x="122" y="0"/>
                  </a:cubicBezTo>
                  <a:cubicBezTo>
                    <a:pt x="129" y="0"/>
                    <a:pt x="132" y="2"/>
                    <a:pt x="132" y="7"/>
                  </a:cubicBezTo>
                  <a:cubicBezTo>
                    <a:pt x="132" y="12"/>
                    <a:pt x="129" y="15"/>
                    <a:pt x="122" y="15"/>
                  </a:cubicBezTo>
                  <a:cubicBezTo>
                    <a:pt x="85" y="15"/>
                    <a:pt x="47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2"/>
                    <a:pt x="4" y="0"/>
                    <a:pt x="10" y="0"/>
                  </a:cubicBezTo>
                  <a:cubicBezTo>
                    <a:pt x="29" y="0"/>
                    <a:pt x="48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1" name="Freeform 47">
              <a:extLst>
                <a:ext uri="{FF2B5EF4-FFF2-40B4-BE49-F238E27FC236}">
                  <a16:creationId xmlns:a16="http://schemas.microsoft.com/office/drawing/2014/main" id="{8F1BBF24-10F4-4749-804A-7B1FE0243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3841750"/>
              <a:ext cx="314325" cy="36512"/>
            </a:xfrm>
            <a:custGeom>
              <a:avLst/>
              <a:gdLst>
                <a:gd name="T0" fmla="*/ 66 w 132"/>
                <a:gd name="T1" fmla="*/ 15 h 15"/>
                <a:gd name="T2" fmla="*/ 10 w 132"/>
                <a:gd name="T3" fmla="*/ 15 h 15"/>
                <a:gd name="T4" fmla="*/ 0 w 132"/>
                <a:gd name="T5" fmla="*/ 8 h 15"/>
                <a:gd name="T6" fmla="*/ 10 w 132"/>
                <a:gd name="T7" fmla="*/ 0 h 15"/>
                <a:gd name="T8" fmla="*/ 123 w 132"/>
                <a:gd name="T9" fmla="*/ 0 h 15"/>
                <a:gd name="T10" fmla="*/ 132 w 132"/>
                <a:gd name="T11" fmla="*/ 8 h 15"/>
                <a:gd name="T12" fmla="*/ 122 w 132"/>
                <a:gd name="T13" fmla="*/ 15 h 15"/>
                <a:gd name="T14" fmla="*/ 66 w 132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15"/>
                  </a:moveTo>
                  <a:cubicBezTo>
                    <a:pt x="48" y="15"/>
                    <a:pt x="29" y="15"/>
                    <a:pt x="10" y="15"/>
                  </a:cubicBezTo>
                  <a:cubicBezTo>
                    <a:pt x="4" y="15"/>
                    <a:pt x="0" y="13"/>
                    <a:pt x="0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48" y="0"/>
                    <a:pt x="85" y="0"/>
                    <a:pt x="123" y="0"/>
                  </a:cubicBezTo>
                  <a:cubicBezTo>
                    <a:pt x="129" y="0"/>
                    <a:pt x="132" y="3"/>
                    <a:pt x="132" y="8"/>
                  </a:cubicBezTo>
                  <a:cubicBezTo>
                    <a:pt x="132" y="13"/>
                    <a:pt x="129" y="15"/>
                    <a:pt x="122" y="15"/>
                  </a:cubicBezTo>
                  <a:cubicBezTo>
                    <a:pt x="104" y="15"/>
                    <a:pt x="85" y="15"/>
                    <a:pt x="66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2" name="Freeform 48">
              <a:extLst>
                <a:ext uri="{FF2B5EF4-FFF2-40B4-BE49-F238E27FC236}">
                  <a16:creationId xmlns:a16="http://schemas.microsoft.com/office/drawing/2014/main" id="{36DC1D67-D36E-4C97-BFE9-D80368816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3971925"/>
              <a:ext cx="314325" cy="34925"/>
            </a:xfrm>
            <a:custGeom>
              <a:avLst/>
              <a:gdLst>
                <a:gd name="T0" fmla="*/ 66 w 132"/>
                <a:gd name="T1" fmla="*/ 15 h 15"/>
                <a:gd name="T2" fmla="*/ 10 w 132"/>
                <a:gd name="T3" fmla="*/ 15 h 15"/>
                <a:gd name="T4" fmla="*/ 1 w 132"/>
                <a:gd name="T5" fmla="*/ 9 h 15"/>
                <a:gd name="T6" fmla="*/ 8 w 132"/>
                <a:gd name="T7" fmla="*/ 0 h 15"/>
                <a:gd name="T8" fmla="*/ 124 w 132"/>
                <a:gd name="T9" fmla="*/ 0 h 15"/>
                <a:gd name="T10" fmla="*/ 132 w 132"/>
                <a:gd name="T11" fmla="*/ 8 h 15"/>
                <a:gd name="T12" fmla="*/ 124 w 132"/>
                <a:gd name="T13" fmla="*/ 15 h 15"/>
                <a:gd name="T14" fmla="*/ 66 w 132"/>
                <a:gd name="T15" fmla="*/ 15 h 15"/>
                <a:gd name="T16" fmla="*/ 66 w 132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5">
                  <a:moveTo>
                    <a:pt x="66" y="15"/>
                  </a:moveTo>
                  <a:cubicBezTo>
                    <a:pt x="47" y="15"/>
                    <a:pt x="28" y="15"/>
                    <a:pt x="10" y="15"/>
                  </a:cubicBezTo>
                  <a:cubicBezTo>
                    <a:pt x="5" y="15"/>
                    <a:pt x="2" y="14"/>
                    <a:pt x="1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47" y="0"/>
                    <a:pt x="85" y="0"/>
                    <a:pt x="124" y="0"/>
                  </a:cubicBezTo>
                  <a:cubicBezTo>
                    <a:pt x="129" y="0"/>
                    <a:pt x="132" y="3"/>
                    <a:pt x="132" y="8"/>
                  </a:cubicBezTo>
                  <a:cubicBezTo>
                    <a:pt x="132" y="13"/>
                    <a:pt x="129" y="15"/>
                    <a:pt x="124" y="15"/>
                  </a:cubicBezTo>
                  <a:cubicBezTo>
                    <a:pt x="105" y="15"/>
                    <a:pt x="8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3" name="Freeform 49">
              <a:extLst>
                <a:ext uri="{FF2B5EF4-FFF2-40B4-BE49-F238E27FC236}">
                  <a16:creationId xmlns:a16="http://schemas.microsoft.com/office/drawing/2014/main" id="{C174D63E-3A44-4351-B804-3159AC461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0" y="4481513"/>
              <a:ext cx="425450" cy="147637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1"/>
                    <a:pt x="0" y="21"/>
                    <a:pt x="0" y="0"/>
                  </a:cubicBezTo>
                  <a:cubicBezTo>
                    <a:pt x="59" y="0"/>
                    <a:pt x="119" y="0"/>
                    <a:pt x="178" y="0"/>
                  </a:cubicBezTo>
                  <a:cubicBezTo>
                    <a:pt x="178" y="20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4" name="Freeform 50">
              <a:extLst>
                <a:ext uri="{FF2B5EF4-FFF2-40B4-BE49-F238E27FC236}">
                  <a16:creationId xmlns:a16="http://schemas.microsoft.com/office/drawing/2014/main" id="{93EFE02F-D1FB-4745-BB0A-02E4D7244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0850" y="4256088"/>
              <a:ext cx="422275" cy="150812"/>
            </a:xfrm>
            <a:custGeom>
              <a:avLst/>
              <a:gdLst>
                <a:gd name="T0" fmla="*/ 177 w 177"/>
                <a:gd name="T1" fmla="*/ 63 h 63"/>
                <a:gd name="T2" fmla="*/ 0 w 177"/>
                <a:gd name="T3" fmla="*/ 63 h 63"/>
                <a:gd name="T4" fmla="*/ 0 w 177"/>
                <a:gd name="T5" fmla="*/ 0 h 63"/>
                <a:gd name="T6" fmla="*/ 177 w 177"/>
                <a:gd name="T7" fmla="*/ 0 h 63"/>
                <a:gd name="T8" fmla="*/ 177 w 177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63">
                  <a:moveTo>
                    <a:pt x="177" y="63"/>
                  </a:moveTo>
                  <a:cubicBezTo>
                    <a:pt x="118" y="63"/>
                    <a:pt x="59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59" y="0"/>
                    <a:pt x="118" y="0"/>
                    <a:pt x="177" y="0"/>
                  </a:cubicBezTo>
                  <a:cubicBezTo>
                    <a:pt x="177" y="21"/>
                    <a:pt x="177" y="42"/>
                    <a:pt x="177" y="6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5" name="Freeform 51">
              <a:extLst>
                <a:ext uri="{FF2B5EF4-FFF2-40B4-BE49-F238E27FC236}">
                  <a16:creationId xmlns:a16="http://schemas.microsoft.com/office/drawing/2014/main" id="{7D180593-EB4D-45B5-8822-C89D16ED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7675" y="4481513"/>
              <a:ext cx="425450" cy="147637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1"/>
                    <a:pt x="0" y="21"/>
                    <a:pt x="0" y="0"/>
                  </a:cubicBezTo>
                  <a:cubicBezTo>
                    <a:pt x="60" y="0"/>
                    <a:pt x="119" y="0"/>
                    <a:pt x="178" y="0"/>
                  </a:cubicBezTo>
                  <a:cubicBezTo>
                    <a:pt x="178" y="20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56" name="Freeform 52">
              <a:extLst>
                <a:ext uri="{FF2B5EF4-FFF2-40B4-BE49-F238E27FC236}">
                  <a16:creationId xmlns:a16="http://schemas.microsoft.com/office/drawing/2014/main" id="{C41C45C0-D979-4996-A380-200DAB640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0450" y="4256088"/>
              <a:ext cx="425450" cy="147637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60" y="0"/>
                    <a:pt x="119" y="0"/>
                    <a:pt x="178" y="0"/>
                  </a:cubicBezTo>
                  <a:cubicBezTo>
                    <a:pt x="178" y="21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62" name="Freeform 56">
            <a:extLst>
              <a:ext uri="{FF2B5EF4-FFF2-40B4-BE49-F238E27FC236}">
                <a16:creationId xmlns:a16="http://schemas.microsoft.com/office/drawing/2014/main" id="{DB5C5B4C-85E3-4B83-95E5-B8B1AC64B167}"/>
              </a:ext>
            </a:extLst>
          </p:cNvPr>
          <p:cNvSpPr>
            <a:spLocks noEditPoints="1"/>
          </p:cNvSpPr>
          <p:nvPr/>
        </p:nvSpPr>
        <p:spPr bwMode="auto">
          <a:xfrm>
            <a:off x="5226221" y="3376612"/>
            <a:ext cx="1952625" cy="1598613"/>
          </a:xfrm>
          <a:custGeom>
            <a:avLst/>
            <a:gdLst>
              <a:gd name="T0" fmla="*/ 742 w 1080"/>
              <a:gd name="T1" fmla="*/ 519 h 884"/>
              <a:gd name="T2" fmla="*/ 658 w 1080"/>
              <a:gd name="T3" fmla="*/ 614 h 884"/>
              <a:gd name="T4" fmla="*/ 586 w 1080"/>
              <a:gd name="T5" fmla="*/ 614 h 884"/>
              <a:gd name="T6" fmla="*/ 645 w 1080"/>
              <a:gd name="T7" fmla="*/ 759 h 884"/>
              <a:gd name="T8" fmla="*/ 741 w 1080"/>
              <a:gd name="T9" fmla="*/ 843 h 884"/>
              <a:gd name="T10" fmla="*/ 676 w 1080"/>
              <a:gd name="T11" fmla="*/ 849 h 884"/>
              <a:gd name="T12" fmla="*/ 629 w 1080"/>
              <a:gd name="T13" fmla="*/ 822 h 884"/>
              <a:gd name="T14" fmla="*/ 447 w 1080"/>
              <a:gd name="T15" fmla="*/ 829 h 884"/>
              <a:gd name="T16" fmla="*/ 394 w 1080"/>
              <a:gd name="T17" fmla="*/ 879 h 884"/>
              <a:gd name="T18" fmla="*/ 417 w 1080"/>
              <a:gd name="T19" fmla="*/ 771 h 884"/>
              <a:gd name="T20" fmla="*/ 520 w 1080"/>
              <a:gd name="T21" fmla="*/ 758 h 884"/>
              <a:gd name="T22" fmla="*/ 510 w 1080"/>
              <a:gd name="T23" fmla="*/ 614 h 884"/>
              <a:gd name="T24" fmla="*/ 366 w 1080"/>
              <a:gd name="T25" fmla="*/ 524 h 884"/>
              <a:gd name="T26" fmla="*/ 63 w 1080"/>
              <a:gd name="T27" fmla="*/ 519 h 884"/>
              <a:gd name="T28" fmla="*/ 63 w 1080"/>
              <a:gd name="T29" fmla="*/ 841 h 884"/>
              <a:gd name="T30" fmla="*/ 0 w 1080"/>
              <a:gd name="T31" fmla="*/ 849 h 884"/>
              <a:gd name="T32" fmla="*/ 29 w 1080"/>
              <a:gd name="T33" fmla="*/ 338 h 884"/>
              <a:gd name="T34" fmla="*/ 129 w 1080"/>
              <a:gd name="T35" fmla="*/ 105 h 884"/>
              <a:gd name="T36" fmla="*/ 241 w 1080"/>
              <a:gd name="T37" fmla="*/ 4 h 884"/>
              <a:gd name="T38" fmla="*/ 333 w 1080"/>
              <a:gd name="T39" fmla="*/ 172 h 884"/>
              <a:gd name="T40" fmla="*/ 167 w 1080"/>
              <a:gd name="T41" fmla="*/ 204 h 884"/>
              <a:gd name="T42" fmla="*/ 107 w 1080"/>
              <a:gd name="T43" fmla="*/ 334 h 884"/>
              <a:gd name="T44" fmla="*/ 366 w 1080"/>
              <a:gd name="T45" fmla="*/ 338 h 884"/>
              <a:gd name="T46" fmla="*/ 366 w 1080"/>
              <a:gd name="T47" fmla="*/ 141 h 884"/>
              <a:gd name="T48" fmla="*/ 500 w 1080"/>
              <a:gd name="T49" fmla="*/ 3 h 884"/>
              <a:gd name="T50" fmla="*/ 741 w 1080"/>
              <a:gd name="T51" fmla="*/ 140 h 884"/>
              <a:gd name="T52" fmla="*/ 741 w 1080"/>
              <a:gd name="T53" fmla="*/ 338 h 884"/>
              <a:gd name="T54" fmla="*/ 857 w 1080"/>
              <a:gd name="T55" fmla="*/ 276 h 884"/>
              <a:gd name="T56" fmla="*/ 882 w 1080"/>
              <a:gd name="T57" fmla="*/ 193 h 884"/>
              <a:gd name="T58" fmla="*/ 1042 w 1080"/>
              <a:gd name="T59" fmla="*/ 229 h 884"/>
              <a:gd name="T60" fmla="*/ 1026 w 1080"/>
              <a:gd name="T61" fmla="*/ 338 h 884"/>
              <a:gd name="T62" fmla="*/ 1080 w 1080"/>
              <a:gd name="T63" fmla="*/ 375 h 884"/>
              <a:gd name="T64" fmla="*/ 1048 w 1080"/>
              <a:gd name="T65" fmla="*/ 879 h 884"/>
              <a:gd name="T66" fmla="*/ 1015 w 1080"/>
              <a:gd name="T67" fmla="*/ 531 h 884"/>
              <a:gd name="T68" fmla="*/ 431 w 1080"/>
              <a:gd name="T69" fmla="*/ 338 h 884"/>
              <a:gd name="T70" fmla="*/ 676 w 1080"/>
              <a:gd name="T71" fmla="*/ 329 h 884"/>
              <a:gd name="T72" fmla="*/ 603 w 1080"/>
              <a:gd name="T73" fmla="*/ 68 h 884"/>
              <a:gd name="T74" fmla="*/ 431 w 1080"/>
              <a:gd name="T75" fmla="*/ 141 h 884"/>
              <a:gd name="T76" fmla="*/ 431 w 1080"/>
              <a:gd name="T77" fmla="*/ 338 h 884"/>
              <a:gd name="T78" fmla="*/ 63 w 1080"/>
              <a:gd name="T79" fmla="*/ 444 h 884"/>
              <a:gd name="T80" fmla="*/ 1005 w 1080"/>
              <a:gd name="T81" fmla="*/ 453 h 884"/>
              <a:gd name="T82" fmla="*/ 1014 w 1080"/>
              <a:gd name="T83" fmla="*/ 403 h 884"/>
              <a:gd name="T84" fmla="*/ 553 w 1080"/>
              <a:gd name="T85" fmla="*/ 518 h 884"/>
              <a:gd name="T86" fmla="*/ 431 w 1080"/>
              <a:gd name="T87" fmla="*/ 533 h 884"/>
              <a:gd name="T88" fmla="*/ 658 w 1080"/>
              <a:gd name="T89" fmla="*/ 550 h 884"/>
              <a:gd name="T90" fmla="*/ 658 w 1080"/>
              <a:gd name="T91" fmla="*/ 518 h 884"/>
              <a:gd name="T92" fmla="*/ 268 w 1080"/>
              <a:gd name="T93" fmla="*/ 138 h 884"/>
              <a:gd name="T94" fmla="*/ 235 w 1080"/>
              <a:gd name="T95" fmla="*/ 68 h 884"/>
              <a:gd name="T96" fmla="*/ 198 w 1080"/>
              <a:gd name="T97" fmla="*/ 138 h 884"/>
              <a:gd name="T98" fmla="*/ 920 w 1080"/>
              <a:gd name="T99" fmla="*/ 258 h 884"/>
              <a:gd name="T100" fmla="*/ 937 w 1080"/>
              <a:gd name="T101" fmla="*/ 338 h 884"/>
              <a:gd name="T102" fmla="*/ 961 w 1080"/>
              <a:gd name="T103" fmla="*/ 333 h 884"/>
              <a:gd name="T104" fmla="*/ 972 w 1080"/>
              <a:gd name="T105" fmla="*/ 258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80" h="884">
                <a:moveTo>
                  <a:pt x="1015" y="519"/>
                </a:moveTo>
                <a:cubicBezTo>
                  <a:pt x="923" y="519"/>
                  <a:pt x="832" y="519"/>
                  <a:pt x="742" y="519"/>
                </a:cubicBezTo>
                <a:cubicBezTo>
                  <a:pt x="740" y="533"/>
                  <a:pt x="740" y="547"/>
                  <a:pt x="736" y="560"/>
                </a:cubicBezTo>
                <a:cubicBezTo>
                  <a:pt x="725" y="594"/>
                  <a:pt x="696" y="614"/>
                  <a:pt x="658" y="614"/>
                </a:cubicBezTo>
                <a:cubicBezTo>
                  <a:pt x="637" y="615"/>
                  <a:pt x="617" y="614"/>
                  <a:pt x="596" y="614"/>
                </a:cubicBezTo>
                <a:cubicBezTo>
                  <a:pt x="593" y="614"/>
                  <a:pt x="590" y="614"/>
                  <a:pt x="586" y="614"/>
                </a:cubicBezTo>
                <a:cubicBezTo>
                  <a:pt x="586" y="662"/>
                  <a:pt x="586" y="710"/>
                  <a:pt x="586" y="758"/>
                </a:cubicBezTo>
                <a:cubicBezTo>
                  <a:pt x="606" y="758"/>
                  <a:pt x="625" y="757"/>
                  <a:pt x="645" y="759"/>
                </a:cubicBezTo>
                <a:cubicBezTo>
                  <a:pt x="674" y="761"/>
                  <a:pt x="699" y="771"/>
                  <a:pt x="719" y="793"/>
                </a:cubicBezTo>
                <a:cubicBezTo>
                  <a:pt x="732" y="807"/>
                  <a:pt x="740" y="824"/>
                  <a:pt x="741" y="843"/>
                </a:cubicBezTo>
                <a:cubicBezTo>
                  <a:pt x="742" y="861"/>
                  <a:pt x="729" y="877"/>
                  <a:pt x="712" y="879"/>
                </a:cubicBezTo>
                <a:cubicBezTo>
                  <a:pt x="693" y="880"/>
                  <a:pt x="678" y="868"/>
                  <a:pt x="676" y="849"/>
                </a:cubicBezTo>
                <a:cubicBezTo>
                  <a:pt x="675" y="837"/>
                  <a:pt x="664" y="827"/>
                  <a:pt x="647" y="824"/>
                </a:cubicBezTo>
                <a:cubicBezTo>
                  <a:pt x="641" y="823"/>
                  <a:pt x="635" y="822"/>
                  <a:pt x="629" y="822"/>
                </a:cubicBezTo>
                <a:cubicBezTo>
                  <a:pt x="579" y="822"/>
                  <a:pt x="528" y="822"/>
                  <a:pt x="477" y="823"/>
                </a:cubicBezTo>
                <a:cubicBezTo>
                  <a:pt x="467" y="823"/>
                  <a:pt x="457" y="825"/>
                  <a:pt x="447" y="829"/>
                </a:cubicBezTo>
                <a:cubicBezTo>
                  <a:pt x="438" y="832"/>
                  <a:pt x="432" y="839"/>
                  <a:pt x="430" y="851"/>
                </a:cubicBezTo>
                <a:cubicBezTo>
                  <a:pt x="428" y="869"/>
                  <a:pt x="412" y="880"/>
                  <a:pt x="394" y="879"/>
                </a:cubicBezTo>
                <a:cubicBezTo>
                  <a:pt x="378" y="877"/>
                  <a:pt x="365" y="862"/>
                  <a:pt x="366" y="844"/>
                </a:cubicBezTo>
                <a:cubicBezTo>
                  <a:pt x="368" y="809"/>
                  <a:pt x="388" y="786"/>
                  <a:pt x="417" y="771"/>
                </a:cubicBezTo>
                <a:cubicBezTo>
                  <a:pt x="436" y="761"/>
                  <a:pt x="457" y="758"/>
                  <a:pt x="478" y="758"/>
                </a:cubicBezTo>
                <a:cubicBezTo>
                  <a:pt x="492" y="758"/>
                  <a:pt x="506" y="758"/>
                  <a:pt x="520" y="758"/>
                </a:cubicBezTo>
                <a:cubicBezTo>
                  <a:pt x="520" y="710"/>
                  <a:pt x="520" y="663"/>
                  <a:pt x="520" y="615"/>
                </a:cubicBezTo>
                <a:cubicBezTo>
                  <a:pt x="517" y="615"/>
                  <a:pt x="514" y="615"/>
                  <a:pt x="510" y="614"/>
                </a:cubicBezTo>
                <a:cubicBezTo>
                  <a:pt x="486" y="614"/>
                  <a:pt x="462" y="616"/>
                  <a:pt x="438" y="613"/>
                </a:cubicBezTo>
                <a:cubicBezTo>
                  <a:pt x="392" y="609"/>
                  <a:pt x="361" y="570"/>
                  <a:pt x="366" y="524"/>
                </a:cubicBezTo>
                <a:cubicBezTo>
                  <a:pt x="366" y="523"/>
                  <a:pt x="367" y="521"/>
                  <a:pt x="367" y="519"/>
                </a:cubicBezTo>
                <a:cubicBezTo>
                  <a:pt x="266" y="519"/>
                  <a:pt x="165" y="519"/>
                  <a:pt x="63" y="519"/>
                </a:cubicBezTo>
                <a:cubicBezTo>
                  <a:pt x="63" y="523"/>
                  <a:pt x="63" y="527"/>
                  <a:pt x="63" y="530"/>
                </a:cubicBezTo>
                <a:cubicBezTo>
                  <a:pt x="63" y="634"/>
                  <a:pt x="63" y="738"/>
                  <a:pt x="63" y="841"/>
                </a:cubicBezTo>
                <a:cubicBezTo>
                  <a:pt x="63" y="860"/>
                  <a:pt x="55" y="872"/>
                  <a:pt x="41" y="877"/>
                </a:cubicBezTo>
                <a:cubicBezTo>
                  <a:pt x="22" y="884"/>
                  <a:pt x="0" y="868"/>
                  <a:pt x="0" y="849"/>
                </a:cubicBezTo>
                <a:cubicBezTo>
                  <a:pt x="1" y="689"/>
                  <a:pt x="0" y="529"/>
                  <a:pt x="0" y="369"/>
                </a:cubicBezTo>
                <a:cubicBezTo>
                  <a:pt x="0" y="351"/>
                  <a:pt x="10" y="340"/>
                  <a:pt x="29" y="338"/>
                </a:cubicBezTo>
                <a:cubicBezTo>
                  <a:pt x="32" y="338"/>
                  <a:pt x="36" y="335"/>
                  <a:pt x="37" y="332"/>
                </a:cubicBezTo>
                <a:cubicBezTo>
                  <a:pt x="68" y="256"/>
                  <a:pt x="99" y="181"/>
                  <a:pt x="129" y="105"/>
                </a:cubicBezTo>
                <a:cubicBezTo>
                  <a:pt x="132" y="97"/>
                  <a:pt x="134" y="88"/>
                  <a:pt x="136" y="79"/>
                </a:cubicBezTo>
                <a:cubicBezTo>
                  <a:pt x="147" y="32"/>
                  <a:pt x="192" y="0"/>
                  <a:pt x="241" y="4"/>
                </a:cubicBezTo>
                <a:cubicBezTo>
                  <a:pt x="288" y="7"/>
                  <a:pt x="328" y="45"/>
                  <a:pt x="332" y="92"/>
                </a:cubicBezTo>
                <a:cubicBezTo>
                  <a:pt x="334" y="119"/>
                  <a:pt x="333" y="146"/>
                  <a:pt x="333" y="172"/>
                </a:cubicBezTo>
                <a:cubicBezTo>
                  <a:pt x="332" y="191"/>
                  <a:pt x="318" y="204"/>
                  <a:pt x="298" y="204"/>
                </a:cubicBezTo>
                <a:cubicBezTo>
                  <a:pt x="254" y="204"/>
                  <a:pt x="210" y="204"/>
                  <a:pt x="167" y="204"/>
                </a:cubicBezTo>
                <a:cubicBezTo>
                  <a:pt x="162" y="204"/>
                  <a:pt x="159" y="204"/>
                  <a:pt x="157" y="209"/>
                </a:cubicBezTo>
                <a:cubicBezTo>
                  <a:pt x="140" y="250"/>
                  <a:pt x="123" y="292"/>
                  <a:pt x="107" y="334"/>
                </a:cubicBezTo>
                <a:cubicBezTo>
                  <a:pt x="106" y="335"/>
                  <a:pt x="106" y="336"/>
                  <a:pt x="106" y="338"/>
                </a:cubicBezTo>
                <a:cubicBezTo>
                  <a:pt x="193" y="338"/>
                  <a:pt x="279" y="338"/>
                  <a:pt x="366" y="338"/>
                </a:cubicBezTo>
                <a:cubicBezTo>
                  <a:pt x="366" y="334"/>
                  <a:pt x="366" y="331"/>
                  <a:pt x="366" y="327"/>
                </a:cubicBezTo>
                <a:cubicBezTo>
                  <a:pt x="366" y="265"/>
                  <a:pt x="366" y="203"/>
                  <a:pt x="366" y="141"/>
                </a:cubicBezTo>
                <a:cubicBezTo>
                  <a:pt x="366" y="69"/>
                  <a:pt x="412" y="15"/>
                  <a:pt x="483" y="4"/>
                </a:cubicBezTo>
                <a:cubicBezTo>
                  <a:pt x="489" y="3"/>
                  <a:pt x="494" y="3"/>
                  <a:pt x="500" y="3"/>
                </a:cubicBezTo>
                <a:cubicBezTo>
                  <a:pt x="535" y="3"/>
                  <a:pt x="569" y="3"/>
                  <a:pt x="603" y="3"/>
                </a:cubicBezTo>
                <a:cubicBezTo>
                  <a:pt x="682" y="3"/>
                  <a:pt x="740" y="61"/>
                  <a:pt x="741" y="140"/>
                </a:cubicBezTo>
                <a:cubicBezTo>
                  <a:pt x="741" y="202"/>
                  <a:pt x="741" y="265"/>
                  <a:pt x="741" y="327"/>
                </a:cubicBezTo>
                <a:cubicBezTo>
                  <a:pt x="741" y="331"/>
                  <a:pt x="741" y="334"/>
                  <a:pt x="741" y="338"/>
                </a:cubicBezTo>
                <a:cubicBezTo>
                  <a:pt x="783" y="338"/>
                  <a:pt x="824" y="338"/>
                  <a:pt x="866" y="338"/>
                </a:cubicBezTo>
                <a:cubicBezTo>
                  <a:pt x="863" y="317"/>
                  <a:pt x="860" y="296"/>
                  <a:pt x="857" y="276"/>
                </a:cubicBezTo>
                <a:cubicBezTo>
                  <a:pt x="854" y="261"/>
                  <a:pt x="852" y="245"/>
                  <a:pt x="850" y="230"/>
                </a:cubicBezTo>
                <a:cubicBezTo>
                  <a:pt x="847" y="210"/>
                  <a:pt x="861" y="193"/>
                  <a:pt x="882" y="193"/>
                </a:cubicBezTo>
                <a:cubicBezTo>
                  <a:pt x="924" y="193"/>
                  <a:pt x="967" y="193"/>
                  <a:pt x="1010" y="193"/>
                </a:cubicBezTo>
                <a:cubicBezTo>
                  <a:pt x="1030" y="193"/>
                  <a:pt x="1044" y="208"/>
                  <a:pt x="1042" y="229"/>
                </a:cubicBezTo>
                <a:cubicBezTo>
                  <a:pt x="1039" y="257"/>
                  <a:pt x="1034" y="285"/>
                  <a:pt x="1030" y="314"/>
                </a:cubicBezTo>
                <a:cubicBezTo>
                  <a:pt x="1029" y="321"/>
                  <a:pt x="1028" y="329"/>
                  <a:pt x="1026" y="338"/>
                </a:cubicBezTo>
                <a:cubicBezTo>
                  <a:pt x="1033" y="338"/>
                  <a:pt x="1038" y="338"/>
                  <a:pt x="1043" y="338"/>
                </a:cubicBezTo>
                <a:cubicBezTo>
                  <a:pt x="1067" y="338"/>
                  <a:pt x="1080" y="351"/>
                  <a:pt x="1080" y="375"/>
                </a:cubicBezTo>
                <a:cubicBezTo>
                  <a:pt x="1080" y="530"/>
                  <a:pt x="1080" y="685"/>
                  <a:pt x="1080" y="841"/>
                </a:cubicBezTo>
                <a:cubicBezTo>
                  <a:pt x="1080" y="864"/>
                  <a:pt x="1068" y="879"/>
                  <a:pt x="1048" y="879"/>
                </a:cubicBezTo>
                <a:cubicBezTo>
                  <a:pt x="1027" y="879"/>
                  <a:pt x="1015" y="864"/>
                  <a:pt x="1015" y="840"/>
                </a:cubicBezTo>
                <a:cubicBezTo>
                  <a:pt x="1015" y="737"/>
                  <a:pt x="1015" y="634"/>
                  <a:pt x="1015" y="531"/>
                </a:cubicBezTo>
                <a:cubicBezTo>
                  <a:pt x="1015" y="527"/>
                  <a:pt x="1015" y="524"/>
                  <a:pt x="1015" y="519"/>
                </a:cubicBezTo>
                <a:close/>
                <a:moveTo>
                  <a:pt x="431" y="338"/>
                </a:moveTo>
                <a:cubicBezTo>
                  <a:pt x="513" y="338"/>
                  <a:pt x="594" y="338"/>
                  <a:pt x="676" y="338"/>
                </a:cubicBezTo>
                <a:cubicBezTo>
                  <a:pt x="676" y="334"/>
                  <a:pt x="676" y="332"/>
                  <a:pt x="676" y="329"/>
                </a:cubicBezTo>
                <a:cubicBezTo>
                  <a:pt x="676" y="266"/>
                  <a:pt x="676" y="204"/>
                  <a:pt x="676" y="141"/>
                </a:cubicBezTo>
                <a:cubicBezTo>
                  <a:pt x="676" y="97"/>
                  <a:pt x="647" y="68"/>
                  <a:pt x="603" y="68"/>
                </a:cubicBezTo>
                <a:cubicBezTo>
                  <a:pt x="570" y="68"/>
                  <a:pt x="537" y="69"/>
                  <a:pt x="504" y="68"/>
                </a:cubicBezTo>
                <a:cubicBezTo>
                  <a:pt x="460" y="67"/>
                  <a:pt x="430" y="102"/>
                  <a:pt x="431" y="141"/>
                </a:cubicBezTo>
                <a:cubicBezTo>
                  <a:pt x="432" y="204"/>
                  <a:pt x="431" y="266"/>
                  <a:pt x="431" y="329"/>
                </a:cubicBezTo>
                <a:cubicBezTo>
                  <a:pt x="431" y="331"/>
                  <a:pt x="431" y="334"/>
                  <a:pt x="431" y="338"/>
                </a:cubicBezTo>
                <a:close/>
                <a:moveTo>
                  <a:pt x="63" y="403"/>
                </a:moveTo>
                <a:cubicBezTo>
                  <a:pt x="63" y="417"/>
                  <a:pt x="63" y="431"/>
                  <a:pt x="63" y="444"/>
                </a:cubicBezTo>
                <a:cubicBezTo>
                  <a:pt x="62" y="452"/>
                  <a:pt x="65" y="453"/>
                  <a:pt x="72" y="453"/>
                </a:cubicBezTo>
                <a:cubicBezTo>
                  <a:pt x="383" y="453"/>
                  <a:pt x="694" y="453"/>
                  <a:pt x="1005" y="453"/>
                </a:cubicBezTo>
                <a:cubicBezTo>
                  <a:pt x="1008" y="453"/>
                  <a:pt x="1011" y="453"/>
                  <a:pt x="1014" y="453"/>
                </a:cubicBezTo>
                <a:cubicBezTo>
                  <a:pt x="1014" y="436"/>
                  <a:pt x="1014" y="420"/>
                  <a:pt x="1014" y="403"/>
                </a:cubicBezTo>
                <a:cubicBezTo>
                  <a:pt x="697" y="403"/>
                  <a:pt x="381" y="403"/>
                  <a:pt x="63" y="403"/>
                </a:cubicBezTo>
                <a:close/>
                <a:moveTo>
                  <a:pt x="553" y="518"/>
                </a:moveTo>
                <a:cubicBezTo>
                  <a:pt x="518" y="518"/>
                  <a:pt x="483" y="518"/>
                  <a:pt x="448" y="518"/>
                </a:cubicBezTo>
                <a:cubicBezTo>
                  <a:pt x="437" y="518"/>
                  <a:pt x="431" y="523"/>
                  <a:pt x="431" y="533"/>
                </a:cubicBezTo>
                <a:cubicBezTo>
                  <a:pt x="431" y="544"/>
                  <a:pt x="437" y="550"/>
                  <a:pt x="449" y="550"/>
                </a:cubicBezTo>
                <a:cubicBezTo>
                  <a:pt x="518" y="550"/>
                  <a:pt x="588" y="550"/>
                  <a:pt x="658" y="550"/>
                </a:cubicBezTo>
                <a:cubicBezTo>
                  <a:pt x="669" y="550"/>
                  <a:pt x="676" y="543"/>
                  <a:pt x="676" y="534"/>
                </a:cubicBezTo>
                <a:cubicBezTo>
                  <a:pt x="676" y="524"/>
                  <a:pt x="669" y="518"/>
                  <a:pt x="658" y="518"/>
                </a:cubicBezTo>
                <a:cubicBezTo>
                  <a:pt x="623" y="518"/>
                  <a:pt x="588" y="518"/>
                  <a:pt x="553" y="518"/>
                </a:cubicBezTo>
                <a:close/>
                <a:moveTo>
                  <a:pt x="268" y="138"/>
                </a:moveTo>
                <a:cubicBezTo>
                  <a:pt x="268" y="125"/>
                  <a:pt x="269" y="113"/>
                  <a:pt x="268" y="100"/>
                </a:cubicBezTo>
                <a:cubicBezTo>
                  <a:pt x="267" y="83"/>
                  <a:pt x="252" y="69"/>
                  <a:pt x="235" y="68"/>
                </a:cubicBezTo>
                <a:cubicBezTo>
                  <a:pt x="217" y="67"/>
                  <a:pt x="201" y="78"/>
                  <a:pt x="199" y="96"/>
                </a:cubicBezTo>
                <a:cubicBezTo>
                  <a:pt x="197" y="110"/>
                  <a:pt x="198" y="124"/>
                  <a:pt x="198" y="138"/>
                </a:cubicBezTo>
                <a:cubicBezTo>
                  <a:pt x="221" y="138"/>
                  <a:pt x="244" y="138"/>
                  <a:pt x="268" y="138"/>
                </a:cubicBezTo>
                <a:close/>
                <a:moveTo>
                  <a:pt x="920" y="258"/>
                </a:moveTo>
                <a:cubicBezTo>
                  <a:pt x="923" y="284"/>
                  <a:pt x="927" y="309"/>
                  <a:pt x="931" y="333"/>
                </a:cubicBezTo>
                <a:cubicBezTo>
                  <a:pt x="931" y="335"/>
                  <a:pt x="935" y="338"/>
                  <a:pt x="937" y="338"/>
                </a:cubicBezTo>
                <a:cubicBezTo>
                  <a:pt x="945" y="338"/>
                  <a:pt x="953" y="336"/>
                  <a:pt x="961" y="335"/>
                </a:cubicBezTo>
                <a:cubicBezTo>
                  <a:pt x="961" y="335"/>
                  <a:pt x="961" y="333"/>
                  <a:pt x="961" y="333"/>
                </a:cubicBezTo>
                <a:cubicBezTo>
                  <a:pt x="964" y="314"/>
                  <a:pt x="967" y="296"/>
                  <a:pt x="970" y="278"/>
                </a:cubicBezTo>
                <a:cubicBezTo>
                  <a:pt x="971" y="271"/>
                  <a:pt x="971" y="265"/>
                  <a:pt x="972" y="258"/>
                </a:cubicBezTo>
                <a:cubicBezTo>
                  <a:pt x="954" y="258"/>
                  <a:pt x="938" y="258"/>
                  <a:pt x="920" y="258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39" name="Freeform 60">
            <a:extLst>
              <a:ext uri="{FF2B5EF4-FFF2-40B4-BE49-F238E27FC236}">
                <a16:creationId xmlns:a16="http://schemas.microsoft.com/office/drawing/2014/main" id="{817593A6-EDDE-4A01-84E0-2ACAEB144424}"/>
              </a:ext>
            </a:extLst>
          </p:cNvPr>
          <p:cNvSpPr>
            <a:spLocks noEditPoints="1"/>
          </p:cNvSpPr>
          <p:nvPr/>
        </p:nvSpPr>
        <p:spPr bwMode="auto">
          <a:xfrm>
            <a:off x="7537450" y="2136775"/>
            <a:ext cx="1195388" cy="887413"/>
          </a:xfrm>
          <a:custGeom>
            <a:avLst/>
            <a:gdLst>
              <a:gd name="T0" fmla="*/ 244 w 490"/>
              <a:gd name="T1" fmla="*/ 365 h 365"/>
              <a:gd name="T2" fmla="*/ 24 w 490"/>
              <a:gd name="T3" fmla="*/ 365 h 365"/>
              <a:gd name="T4" fmla="*/ 0 w 490"/>
              <a:gd name="T5" fmla="*/ 341 h 365"/>
              <a:gd name="T6" fmla="*/ 0 w 490"/>
              <a:gd name="T7" fmla="*/ 40 h 365"/>
              <a:gd name="T8" fmla="*/ 0 w 490"/>
              <a:gd name="T9" fmla="*/ 18 h 365"/>
              <a:gd name="T10" fmla="*/ 19 w 490"/>
              <a:gd name="T11" fmla="*/ 0 h 365"/>
              <a:gd name="T12" fmla="*/ 206 w 490"/>
              <a:gd name="T13" fmla="*/ 0 h 365"/>
              <a:gd name="T14" fmla="*/ 467 w 490"/>
              <a:gd name="T15" fmla="*/ 0 h 365"/>
              <a:gd name="T16" fmla="*/ 490 w 490"/>
              <a:gd name="T17" fmla="*/ 22 h 365"/>
              <a:gd name="T18" fmla="*/ 490 w 490"/>
              <a:gd name="T19" fmla="*/ 344 h 365"/>
              <a:gd name="T20" fmla="*/ 468 w 490"/>
              <a:gd name="T21" fmla="*/ 365 h 365"/>
              <a:gd name="T22" fmla="*/ 244 w 490"/>
              <a:gd name="T23" fmla="*/ 365 h 365"/>
              <a:gd name="T24" fmla="*/ 20 w 490"/>
              <a:gd name="T25" fmla="*/ 316 h 365"/>
              <a:gd name="T26" fmla="*/ 468 w 490"/>
              <a:gd name="T27" fmla="*/ 316 h 365"/>
              <a:gd name="T28" fmla="*/ 468 w 490"/>
              <a:gd name="T29" fmla="*/ 17 h 365"/>
              <a:gd name="T30" fmla="*/ 20 w 490"/>
              <a:gd name="T31" fmla="*/ 17 h 365"/>
              <a:gd name="T32" fmla="*/ 20 w 490"/>
              <a:gd name="T33" fmla="*/ 316 h 365"/>
              <a:gd name="T34" fmla="*/ 244 w 490"/>
              <a:gd name="T35" fmla="*/ 357 h 365"/>
              <a:gd name="T36" fmla="*/ 244 w 490"/>
              <a:gd name="T37" fmla="*/ 357 h 365"/>
              <a:gd name="T38" fmla="*/ 280 w 490"/>
              <a:gd name="T39" fmla="*/ 357 h 365"/>
              <a:gd name="T40" fmla="*/ 294 w 490"/>
              <a:gd name="T41" fmla="*/ 346 h 365"/>
              <a:gd name="T42" fmla="*/ 281 w 490"/>
              <a:gd name="T43" fmla="*/ 335 h 365"/>
              <a:gd name="T44" fmla="*/ 208 w 490"/>
              <a:gd name="T45" fmla="*/ 335 h 365"/>
              <a:gd name="T46" fmla="*/ 197 w 490"/>
              <a:gd name="T47" fmla="*/ 346 h 365"/>
              <a:gd name="T48" fmla="*/ 209 w 490"/>
              <a:gd name="T49" fmla="*/ 357 h 365"/>
              <a:gd name="T50" fmla="*/ 244 w 490"/>
              <a:gd name="T51" fmla="*/ 357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90" h="365">
                <a:moveTo>
                  <a:pt x="244" y="365"/>
                </a:moveTo>
                <a:cubicBezTo>
                  <a:pt x="170" y="365"/>
                  <a:pt x="97" y="365"/>
                  <a:pt x="24" y="365"/>
                </a:cubicBezTo>
                <a:cubicBezTo>
                  <a:pt x="3" y="365"/>
                  <a:pt x="0" y="362"/>
                  <a:pt x="0" y="341"/>
                </a:cubicBezTo>
                <a:cubicBezTo>
                  <a:pt x="0" y="241"/>
                  <a:pt x="0" y="141"/>
                  <a:pt x="0" y="40"/>
                </a:cubicBezTo>
                <a:cubicBezTo>
                  <a:pt x="0" y="33"/>
                  <a:pt x="1" y="26"/>
                  <a:pt x="0" y="18"/>
                </a:cubicBezTo>
                <a:cubicBezTo>
                  <a:pt x="0" y="5"/>
                  <a:pt x="6" y="0"/>
                  <a:pt x="19" y="0"/>
                </a:cubicBezTo>
                <a:cubicBezTo>
                  <a:pt x="82" y="0"/>
                  <a:pt x="144" y="0"/>
                  <a:pt x="206" y="0"/>
                </a:cubicBezTo>
                <a:cubicBezTo>
                  <a:pt x="293" y="0"/>
                  <a:pt x="380" y="0"/>
                  <a:pt x="467" y="0"/>
                </a:cubicBezTo>
                <a:cubicBezTo>
                  <a:pt x="487" y="0"/>
                  <a:pt x="490" y="3"/>
                  <a:pt x="490" y="22"/>
                </a:cubicBezTo>
                <a:cubicBezTo>
                  <a:pt x="490" y="129"/>
                  <a:pt x="490" y="237"/>
                  <a:pt x="490" y="344"/>
                </a:cubicBezTo>
                <a:cubicBezTo>
                  <a:pt x="490" y="360"/>
                  <a:pt x="485" y="365"/>
                  <a:pt x="468" y="365"/>
                </a:cubicBezTo>
                <a:cubicBezTo>
                  <a:pt x="393" y="365"/>
                  <a:pt x="319" y="365"/>
                  <a:pt x="244" y="365"/>
                </a:cubicBezTo>
                <a:close/>
                <a:moveTo>
                  <a:pt x="20" y="316"/>
                </a:moveTo>
                <a:cubicBezTo>
                  <a:pt x="170" y="316"/>
                  <a:pt x="319" y="316"/>
                  <a:pt x="468" y="316"/>
                </a:cubicBezTo>
                <a:cubicBezTo>
                  <a:pt x="468" y="216"/>
                  <a:pt x="468" y="116"/>
                  <a:pt x="468" y="17"/>
                </a:cubicBezTo>
                <a:cubicBezTo>
                  <a:pt x="318" y="17"/>
                  <a:pt x="169" y="17"/>
                  <a:pt x="20" y="17"/>
                </a:cubicBezTo>
                <a:cubicBezTo>
                  <a:pt x="20" y="117"/>
                  <a:pt x="20" y="216"/>
                  <a:pt x="20" y="316"/>
                </a:cubicBezTo>
                <a:close/>
                <a:moveTo>
                  <a:pt x="244" y="357"/>
                </a:moveTo>
                <a:cubicBezTo>
                  <a:pt x="244" y="357"/>
                  <a:pt x="244" y="357"/>
                  <a:pt x="244" y="357"/>
                </a:cubicBezTo>
                <a:cubicBezTo>
                  <a:pt x="256" y="357"/>
                  <a:pt x="268" y="358"/>
                  <a:pt x="280" y="357"/>
                </a:cubicBezTo>
                <a:cubicBezTo>
                  <a:pt x="285" y="356"/>
                  <a:pt x="292" y="350"/>
                  <a:pt x="294" y="346"/>
                </a:cubicBezTo>
                <a:cubicBezTo>
                  <a:pt x="296" y="337"/>
                  <a:pt x="288" y="335"/>
                  <a:pt x="281" y="335"/>
                </a:cubicBezTo>
                <a:cubicBezTo>
                  <a:pt x="256" y="334"/>
                  <a:pt x="232" y="334"/>
                  <a:pt x="208" y="335"/>
                </a:cubicBezTo>
                <a:cubicBezTo>
                  <a:pt x="204" y="335"/>
                  <a:pt x="198" y="342"/>
                  <a:pt x="197" y="346"/>
                </a:cubicBezTo>
                <a:cubicBezTo>
                  <a:pt x="195" y="354"/>
                  <a:pt x="201" y="358"/>
                  <a:pt x="209" y="357"/>
                </a:cubicBezTo>
                <a:cubicBezTo>
                  <a:pt x="221" y="357"/>
                  <a:pt x="233" y="357"/>
                  <a:pt x="244" y="35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48" name="Freeform 61">
            <a:extLst>
              <a:ext uri="{FF2B5EF4-FFF2-40B4-BE49-F238E27FC236}">
                <a16:creationId xmlns:a16="http://schemas.microsoft.com/office/drawing/2014/main" id="{F3E81890-74F2-49D9-BCE9-89DA882B8CAC}"/>
              </a:ext>
            </a:extLst>
          </p:cNvPr>
          <p:cNvSpPr>
            <a:spLocks/>
          </p:cNvSpPr>
          <p:nvPr/>
        </p:nvSpPr>
        <p:spPr bwMode="auto">
          <a:xfrm>
            <a:off x="7875588" y="4467225"/>
            <a:ext cx="593725" cy="415925"/>
          </a:xfrm>
          <a:custGeom>
            <a:avLst/>
            <a:gdLst>
              <a:gd name="T0" fmla="*/ 189 w 243"/>
              <a:gd name="T1" fmla="*/ 0 h 171"/>
              <a:gd name="T2" fmla="*/ 220 w 243"/>
              <a:gd name="T3" fmla="*/ 17 h 171"/>
              <a:gd name="T4" fmla="*/ 243 w 243"/>
              <a:gd name="T5" fmla="*/ 57 h 171"/>
              <a:gd name="T6" fmla="*/ 243 w 243"/>
              <a:gd name="T7" fmla="*/ 171 h 171"/>
              <a:gd name="T8" fmla="*/ 2 w 243"/>
              <a:gd name="T9" fmla="*/ 171 h 171"/>
              <a:gd name="T10" fmla="*/ 3 w 243"/>
              <a:gd name="T11" fmla="*/ 47 h 171"/>
              <a:gd name="T12" fmla="*/ 30 w 243"/>
              <a:gd name="T13" fmla="*/ 13 h 171"/>
              <a:gd name="T14" fmla="*/ 54 w 243"/>
              <a:gd name="T15" fmla="*/ 1 h 171"/>
              <a:gd name="T16" fmla="*/ 90 w 243"/>
              <a:gd name="T17" fmla="*/ 90 h 171"/>
              <a:gd name="T18" fmla="*/ 113 w 243"/>
              <a:gd name="T19" fmla="*/ 119 h 171"/>
              <a:gd name="T20" fmla="*/ 133 w 243"/>
              <a:gd name="T21" fmla="*/ 118 h 171"/>
              <a:gd name="T22" fmla="*/ 170 w 243"/>
              <a:gd name="T23" fmla="*/ 57 h 171"/>
              <a:gd name="T24" fmla="*/ 189 w 243"/>
              <a:gd name="T25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3" h="171">
                <a:moveTo>
                  <a:pt x="189" y="0"/>
                </a:moveTo>
                <a:cubicBezTo>
                  <a:pt x="200" y="6"/>
                  <a:pt x="211" y="10"/>
                  <a:pt x="220" y="17"/>
                </a:cubicBezTo>
                <a:cubicBezTo>
                  <a:pt x="233" y="27"/>
                  <a:pt x="243" y="39"/>
                  <a:pt x="243" y="57"/>
                </a:cubicBezTo>
                <a:cubicBezTo>
                  <a:pt x="243" y="94"/>
                  <a:pt x="243" y="132"/>
                  <a:pt x="243" y="171"/>
                </a:cubicBezTo>
                <a:cubicBezTo>
                  <a:pt x="163" y="171"/>
                  <a:pt x="82" y="171"/>
                  <a:pt x="2" y="171"/>
                </a:cubicBezTo>
                <a:cubicBezTo>
                  <a:pt x="2" y="129"/>
                  <a:pt x="0" y="88"/>
                  <a:pt x="3" y="47"/>
                </a:cubicBezTo>
                <a:cubicBezTo>
                  <a:pt x="4" y="35"/>
                  <a:pt x="20" y="23"/>
                  <a:pt x="30" y="13"/>
                </a:cubicBezTo>
                <a:cubicBezTo>
                  <a:pt x="37" y="7"/>
                  <a:pt x="47" y="4"/>
                  <a:pt x="54" y="1"/>
                </a:cubicBezTo>
                <a:cubicBezTo>
                  <a:pt x="66" y="31"/>
                  <a:pt x="77" y="61"/>
                  <a:pt x="90" y="90"/>
                </a:cubicBezTo>
                <a:cubicBezTo>
                  <a:pt x="95" y="100"/>
                  <a:pt x="104" y="110"/>
                  <a:pt x="113" y="119"/>
                </a:cubicBezTo>
                <a:cubicBezTo>
                  <a:pt x="119" y="125"/>
                  <a:pt x="126" y="125"/>
                  <a:pt x="133" y="118"/>
                </a:cubicBezTo>
                <a:cubicBezTo>
                  <a:pt x="151" y="101"/>
                  <a:pt x="162" y="80"/>
                  <a:pt x="170" y="57"/>
                </a:cubicBezTo>
                <a:cubicBezTo>
                  <a:pt x="177" y="39"/>
                  <a:pt x="182" y="20"/>
                  <a:pt x="18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49" name="Freeform 62">
            <a:extLst>
              <a:ext uri="{FF2B5EF4-FFF2-40B4-BE49-F238E27FC236}">
                <a16:creationId xmlns:a16="http://schemas.microsoft.com/office/drawing/2014/main" id="{71A83B32-52AD-4E66-BA94-84288A68563F}"/>
              </a:ext>
            </a:extLst>
          </p:cNvPr>
          <p:cNvSpPr>
            <a:spLocks/>
          </p:cNvSpPr>
          <p:nvPr/>
        </p:nvSpPr>
        <p:spPr bwMode="auto">
          <a:xfrm>
            <a:off x="7620000" y="442912"/>
            <a:ext cx="995363" cy="1141413"/>
          </a:xfrm>
          <a:custGeom>
            <a:avLst/>
            <a:gdLst>
              <a:gd name="T0" fmla="*/ 406 w 408"/>
              <a:gd name="T1" fmla="*/ 227 h 470"/>
              <a:gd name="T2" fmla="*/ 406 w 408"/>
              <a:gd name="T3" fmla="*/ 470 h 470"/>
              <a:gd name="T4" fmla="*/ 0 w 408"/>
              <a:gd name="T5" fmla="*/ 470 h 470"/>
              <a:gd name="T6" fmla="*/ 0 w 408"/>
              <a:gd name="T7" fmla="*/ 0 h 470"/>
              <a:gd name="T8" fmla="*/ 407 w 408"/>
              <a:gd name="T9" fmla="*/ 0 h 470"/>
              <a:gd name="T10" fmla="*/ 407 w 408"/>
              <a:gd name="T11" fmla="*/ 95 h 470"/>
              <a:gd name="T12" fmla="*/ 391 w 408"/>
              <a:gd name="T13" fmla="*/ 128 h 470"/>
              <a:gd name="T14" fmla="*/ 391 w 408"/>
              <a:gd name="T15" fmla="*/ 17 h 470"/>
              <a:gd name="T16" fmla="*/ 17 w 408"/>
              <a:gd name="T17" fmla="*/ 17 h 470"/>
              <a:gd name="T18" fmla="*/ 17 w 408"/>
              <a:gd name="T19" fmla="*/ 453 h 470"/>
              <a:gd name="T20" fmla="*/ 391 w 408"/>
              <a:gd name="T21" fmla="*/ 453 h 470"/>
              <a:gd name="T22" fmla="*/ 391 w 408"/>
              <a:gd name="T23" fmla="*/ 422 h 470"/>
              <a:gd name="T24" fmla="*/ 391 w 408"/>
              <a:gd name="T25" fmla="*/ 255 h 470"/>
              <a:gd name="T26" fmla="*/ 400 w 408"/>
              <a:gd name="T27" fmla="*/ 225 h 470"/>
              <a:gd name="T28" fmla="*/ 406 w 408"/>
              <a:gd name="T29" fmla="*/ 227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08" h="470">
                <a:moveTo>
                  <a:pt x="406" y="227"/>
                </a:moveTo>
                <a:cubicBezTo>
                  <a:pt x="406" y="307"/>
                  <a:pt x="406" y="388"/>
                  <a:pt x="406" y="470"/>
                </a:cubicBezTo>
                <a:cubicBezTo>
                  <a:pt x="271" y="470"/>
                  <a:pt x="136" y="470"/>
                  <a:pt x="0" y="470"/>
                </a:cubicBezTo>
                <a:cubicBezTo>
                  <a:pt x="0" y="314"/>
                  <a:pt x="0" y="157"/>
                  <a:pt x="0" y="0"/>
                </a:cubicBezTo>
                <a:cubicBezTo>
                  <a:pt x="135" y="0"/>
                  <a:pt x="270" y="0"/>
                  <a:pt x="407" y="0"/>
                </a:cubicBezTo>
                <a:cubicBezTo>
                  <a:pt x="407" y="32"/>
                  <a:pt x="407" y="64"/>
                  <a:pt x="407" y="95"/>
                </a:cubicBezTo>
                <a:cubicBezTo>
                  <a:pt x="408" y="109"/>
                  <a:pt x="402" y="118"/>
                  <a:pt x="391" y="128"/>
                </a:cubicBezTo>
                <a:cubicBezTo>
                  <a:pt x="391" y="90"/>
                  <a:pt x="391" y="54"/>
                  <a:pt x="391" y="17"/>
                </a:cubicBezTo>
                <a:cubicBezTo>
                  <a:pt x="266" y="17"/>
                  <a:pt x="143" y="17"/>
                  <a:pt x="17" y="17"/>
                </a:cubicBezTo>
                <a:cubicBezTo>
                  <a:pt x="17" y="162"/>
                  <a:pt x="17" y="307"/>
                  <a:pt x="17" y="453"/>
                </a:cubicBezTo>
                <a:cubicBezTo>
                  <a:pt x="142" y="453"/>
                  <a:pt x="265" y="453"/>
                  <a:pt x="391" y="453"/>
                </a:cubicBezTo>
                <a:cubicBezTo>
                  <a:pt x="391" y="442"/>
                  <a:pt x="391" y="432"/>
                  <a:pt x="391" y="422"/>
                </a:cubicBezTo>
                <a:cubicBezTo>
                  <a:pt x="391" y="366"/>
                  <a:pt x="390" y="311"/>
                  <a:pt x="391" y="255"/>
                </a:cubicBezTo>
                <a:cubicBezTo>
                  <a:pt x="391" y="245"/>
                  <a:pt x="397" y="235"/>
                  <a:pt x="400" y="225"/>
                </a:cubicBezTo>
                <a:cubicBezTo>
                  <a:pt x="402" y="225"/>
                  <a:pt x="404" y="226"/>
                  <a:pt x="406" y="22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50" name="Freeform 63">
            <a:extLst>
              <a:ext uri="{FF2B5EF4-FFF2-40B4-BE49-F238E27FC236}">
                <a16:creationId xmlns:a16="http://schemas.microsoft.com/office/drawing/2014/main" id="{F45E8D3A-1AFD-4651-8023-444F43BDD2FF}"/>
              </a:ext>
            </a:extLst>
          </p:cNvPr>
          <p:cNvSpPr>
            <a:spLocks/>
          </p:cNvSpPr>
          <p:nvPr/>
        </p:nvSpPr>
        <p:spPr bwMode="auto">
          <a:xfrm>
            <a:off x="7527925" y="3963988"/>
            <a:ext cx="1292225" cy="1041400"/>
          </a:xfrm>
          <a:custGeom>
            <a:avLst/>
            <a:gdLst>
              <a:gd name="T0" fmla="*/ 372 w 530"/>
              <a:gd name="T1" fmla="*/ 14 h 428"/>
              <a:gd name="T2" fmla="*/ 382 w 530"/>
              <a:gd name="T3" fmla="*/ 0 h 428"/>
              <a:gd name="T4" fmla="*/ 488 w 530"/>
              <a:gd name="T5" fmla="*/ 0 h 428"/>
              <a:gd name="T6" fmla="*/ 530 w 530"/>
              <a:gd name="T7" fmla="*/ 43 h 428"/>
              <a:gd name="T8" fmla="*/ 530 w 530"/>
              <a:gd name="T9" fmla="*/ 385 h 428"/>
              <a:gd name="T10" fmla="*/ 487 w 530"/>
              <a:gd name="T11" fmla="*/ 428 h 428"/>
              <a:gd name="T12" fmla="*/ 42 w 530"/>
              <a:gd name="T13" fmla="*/ 428 h 428"/>
              <a:gd name="T14" fmla="*/ 0 w 530"/>
              <a:gd name="T15" fmla="*/ 386 h 428"/>
              <a:gd name="T16" fmla="*/ 0 w 530"/>
              <a:gd name="T17" fmla="*/ 41 h 428"/>
              <a:gd name="T18" fmla="*/ 37 w 530"/>
              <a:gd name="T19" fmla="*/ 0 h 428"/>
              <a:gd name="T20" fmla="*/ 158 w 530"/>
              <a:gd name="T21" fmla="*/ 0 h 428"/>
              <a:gd name="T22" fmla="*/ 160 w 530"/>
              <a:gd name="T23" fmla="*/ 13 h 428"/>
              <a:gd name="T24" fmla="*/ 152 w 530"/>
              <a:gd name="T25" fmla="*/ 14 h 428"/>
              <a:gd name="T26" fmla="*/ 47 w 530"/>
              <a:gd name="T27" fmla="*/ 14 h 428"/>
              <a:gd name="T28" fmla="*/ 14 w 530"/>
              <a:gd name="T29" fmla="*/ 48 h 428"/>
              <a:gd name="T30" fmla="*/ 14 w 530"/>
              <a:gd name="T31" fmla="*/ 382 h 428"/>
              <a:gd name="T32" fmla="*/ 47 w 530"/>
              <a:gd name="T33" fmla="*/ 414 h 428"/>
              <a:gd name="T34" fmla="*/ 484 w 530"/>
              <a:gd name="T35" fmla="*/ 414 h 428"/>
              <a:gd name="T36" fmla="*/ 516 w 530"/>
              <a:gd name="T37" fmla="*/ 383 h 428"/>
              <a:gd name="T38" fmla="*/ 516 w 530"/>
              <a:gd name="T39" fmla="*/ 42 h 428"/>
              <a:gd name="T40" fmla="*/ 489 w 530"/>
              <a:gd name="T41" fmla="*/ 14 h 428"/>
              <a:gd name="T42" fmla="*/ 372 w 530"/>
              <a:gd name="T43" fmla="*/ 1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30" h="428">
                <a:moveTo>
                  <a:pt x="372" y="14"/>
                </a:moveTo>
                <a:cubicBezTo>
                  <a:pt x="369" y="2"/>
                  <a:pt x="373" y="0"/>
                  <a:pt x="382" y="0"/>
                </a:cubicBezTo>
                <a:cubicBezTo>
                  <a:pt x="418" y="0"/>
                  <a:pt x="453" y="0"/>
                  <a:pt x="488" y="0"/>
                </a:cubicBezTo>
                <a:cubicBezTo>
                  <a:pt x="517" y="0"/>
                  <a:pt x="530" y="15"/>
                  <a:pt x="530" y="43"/>
                </a:cubicBezTo>
                <a:cubicBezTo>
                  <a:pt x="530" y="157"/>
                  <a:pt x="530" y="271"/>
                  <a:pt x="530" y="385"/>
                </a:cubicBezTo>
                <a:cubicBezTo>
                  <a:pt x="530" y="414"/>
                  <a:pt x="516" y="428"/>
                  <a:pt x="487" y="428"/>
                </a:cubicBezTo>
                <a:cubicBezTo>
                  <a:pt x="339" y="428"/>
                  <a:pt x="190" y="428"/>
                  <a:pt x="42" y="428"/>
                </a:cubicBezTo>
                <a:cubicBezTo>
                  <a:pt x="16" y="428"/>
                  <a:pt x="0" y="412"/>
                  <a:pt x="0" y="386"/>
                </a:cubicBezTo>
                <a:cubicBezTo>
                  <a:pt x="0" y="271"/>
                  <a:pt x="0" y="156"/>
                  <a:pt x="0" y="41"/>
                </a:cubicBezTo>
                <a:cubicBezTo>
                  <a:pt x="0" y="17"/>
                  <a:pt x="13" y="1"/>
                  <a:pt x="37" y="0"/>
                </a:cubicBezTo>
                <a:cubicBezTo>
                  <a:pt x="77" y="0"/>
                  <a:pt x="117" y="0"/>
                  <a:pt x="158" y="0"/>
                </a:cubicBezTo>
                <a:cubicBezTo>
                  <a:pt x="159" y="4"/>
                  <a:pt x="159" y="8"/>
                  <a:pt x="160" y="13"/>
                </a:cubicBezTo>
                <a:cubicBezTo>
                  <a:pt x="156" y="13"/>
                  <a:pt x="154" y="14"/>
                  <a:pt x="152" y="14"/>
                </a:cubicBezTo>
                <a:cubicBezTo>
                  <a:pt x="117" y="14"/>
                  <a:pt x="82" y="14"/>
                  <a:pt x="47" y="14"/>
                </a:cubicBezTo>
                <a:cubicBezTo>
                  <a:pt x="21" y="14"/>
                  <a:pt x="14" y="21"/>
                  <a:pt x="14" y="48"/>
                </a:cubicBezTo>
                <a:cubicBezTo>
                  <a:pt x="14" y="159"/>
                  <a:pt x="14" y="270"/>
                  <a:pt x="14" y="382"/>
                </a:cubicBezTo>
                <a:cubicBezTo>
                  <a:pt x="14" y="407"/>
                  <a:pt x="21" y="414"/>
                  <a:pt x="47" y="414"/>
                </a:cubicBezTo>
                <a:cubicBezTo>
                  <a:pt x="193" y="414"/>
                  <a:pt x="338" y="414"/>
                  <a:pt x="484" y="414"/>
                </a:cubicBezTo>
                <a:cubicBezTo>
                  <a:pt x="509" y="414"/>
                  <a:pt x="516" y="407"/>
                  <a:pt x="516" y="383"/>
                </a:cubicBezTo>
                <a:cubicBezTo>
                  <a:pt x="516" y="269"/>
                  <a:pt x="516" y="156"/>
                  <a:pt x="516" y="42"/>
                </a:cubicBezTo>
                <a:cubicBezTo>
                  <a:pt x="516" y="22"/>
                  <a:pt x="509" y="14"/>
                  <a:pt x="489" y="14"/>
                </a:cubicBezTo>
                <a:cubicBezTo>
                  <a:pt x="450" y="14"/>
                  <a:pt x="411" y="14"/>
                  <a:pt x="372" y="14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51" name="Freeform 64">
            <a:extLst>
              <a:ext uri="{FF2B5EF4-FFF2-40B4-BE49-F238E27FC236}">
                <a16:creationId xmlns:a16="http://schemas.microsoft.com/office/drawing/2014/main" id="{1666E329-615F-426A-A09B-5F82D13F44AE}"/>
              </a:ext>
            </a:extLst>
          </p:cNvPr>
          <p:cNvSpPr>
            <a:spLocks noEditPoints="1"/>
          </p:cNvSpPr>
          <p:nvPr/>
        </p:nvSpPr>
        <p:spPr bwMode="auto">
          <a:xfrm>
            <a:off x="7932738" y="3822700"/>
            <a:ext cx="484188" cy="246063"/>
          </a:xfrm>
          <a:custGeom>
            <a:avLst/>
            <a:gdLst>
              <a:gd name="T0" fmla="*/ 99 w 199"/>
              <a:gd name="T1" fmla="*/ 101 h 101"/>
              <a:gd name="T2" fmla="*/ 33 w 199"/>
              <a:gd name="T3" fmla="*/ 101 h 101"/>
              <a:gd name="T4" fmla="*/ 0 w 199"/>
              <a:gd name="T5" fmla="*/ 70 h 101"/>
              <a:gd name="T6" fmla="*/ 1 w 199"/>
              <a:gd name="T7" fmla="*/ 30 h 101"/>
              <a:gd name="T8" fmla="*/ 29 w 199"/>
              <a:gd name="T9" fmla="*/ 1 h 101"/>
              <a:gd name="T10" fmla="*/ 171 w 199"/>
              <a:gd name="T11" fmla="*/ 1 h 101"/>
              <a:gd name="T12" fmla="*/ 198 w 199"/>
              <a:gd name="T13" fmla="*/ 30 h 101"/>
              <a:gd name="T14" fmla="*/ 198 w 199"/>
              <a:gd name="T15" fmla="*/ 70 h 101"/>
              <a:gd name="T16" fmla="*/ 166 w 199"/>
              <a:gd name="T17" fmla="*/ 101 h 101"/>
              <a:gd name="T18" fmla="*/ 99 w 199"/>
              <a:gd name="T19" fmla="*/ 101 h 101"/>
              <a:gd name="T20" fmla="*/ 99 w 199"/>
              <a:gd name="T21" fmla="*/ 101 h 101"/>
              <a:gd name="T22" fmla="*/ 99 w 199"/>
              <a:gd name="T23" fmla="*/ 43 h 101"/>
              <a:gd name="T24" fmla="*/ 153 w 199"/>
              <a:gd name="T25" fmla="*/ 43 h 101"/>
              <a:gd name="T26" fmla="*/ 165 w 199"/>
              <a:gd name="T27" fmla="*/ 28 h 101"/>
              <a:gd name="T28" fmla="*/ 153 w 199"/>
              <a:gd name="T29" fmla="*/ 14 h 101"/>
              <a:gd name="T30" fmla="*/ 46 w 199"/>
              <a:gd name="T31" fmla="*/ 14 h 101"/>
              <a:gd name="T32" fmla="*/ 33 w 199"/>
              <a:gd name="T33" fmla="*/ 28 h 101"/>
              <a:gd name="T34" fmla="*/ 46 w 199"/>
              <a:gd name="T35" fmla="*/ 43 h 101"/>
              <a:gd name="T36" fmla="*/ 99 w 199"/>
              <a:gd name="T37" fmla="*/ 4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9" h="101">
                <a:moveTo>
                  <a:pt x="99" y="101"/>
                </a:moveTo>
                <a:cubicBezTo>
                  <a:pt x="77" y="101"/>
                  <a:pt x="55" y="101"/>
                  <a:pt x="33" y="101"/>
                </a:cubicBezTo>
                <a:cubicBezTo>
                  <a:pt x="13" y="101"/>
                  <a:pt x="1" y="90"/>
                  <a:pt x="0" y="70"/>
                </a:cubicBezTo>
                <a:cubicBezTo>
                  <a:pt x="0" y="57"/>
                  <a:pt x="0" y="43"/>
                  <a:pt x="1" y="30"/>
                </a:cubicBezTo>
                <a:cubicBezTo>
                  <a:pt x="2" y="13"/>
                  <a:pt x="12" y="1"/>
                  <a:pt x="29" y="1"/>
                </a:cubicBezTo>
                <a:cubicBezTo>
                  <a:pt x="76" y="0"/>
                  <a:pt x="123" y="0"/>
                  <a:pt x="171" y="1"/>
                </a:cubicBezTo>
                <a:cubicBezTo>
                  <a:pt x="185" y="1"/>
                  <a:pt x="197" y="14"/>
                  <a:pt x="198" y="30"/>
                </a:cubicBezTo>
                <a:cubicBezTo>
                  <a:pt x="199" y="43"/>
                  <a:pt x="199" y="57"/>
                  <a:pt x="198" y="70"/>
                </a:cubicBezTo>
                <a:cubicBezTo>
                  <a:pt x="197" y="90"/>
                  <a:pt x="185" y="101"/>
                  <a:pt x="166" y="101"/>
                </a:cubicBezTo>
                <a:cubicBezTo>
                  <a:pt x="143" y="101"/>
                  <a:pt x="121" y="101"/>
                  <a:pt x="99" y="101"/>
                </a:cubicBezTo>
                <a:cubicBezTo>
                  <a:pt x="99" y="101"/>
                  <a:pt x="99" y="101"/>
                  <a:pt x="99" y="101"/>
                </a:cubicBezTo>
                <a:close/>
                <a:moveTo>
                  <a:pt x="99" y="43"/>
                </a:moveTo>
                <a:cubicBezTo>
                  <a:pt x="117" y="43"/>
                  <a:pt x="135" y="42"/>
                  <a:pt x="153" y="43"/>
                </a:cubicBezTo>
                <a:cubicBezTo>
                  <a:pt x="164" y="43"/>
                  <a:pt x="165" y="37"/>
                  <a:pt x="165" y="28"/>
                </a:cubicBezTo>
                <a:cubicBezTo>
                  <a:pt x="165" y="20"/>
                  <a:pt x="164" y="13"/>
                  <a:pt x="153" y="14"/>
                </a:cubicBezTo>
                <a:cubicBezTo>
                  <a:pt x="117" y="14"/>
                  <a:pt x="81" y="14"/>
                  <a:pt x="46" y="14"/>
                </a:cubicBezTo>
                <a:cubicBezTo>
                  <a:pt x="34" y="13"/>
                  <a:pt x="33" y="20"/>
                  <a:pt x="33" y="28"/>
                </a:cubicBezTo>
                <a:cubicBezTo>
                  <a:pt x="33" y="37"/>
                  <a:pt x="34" y="43"/>
                  <a:pt x="46" y="43"/>
                </a:cubicBezTo>
                <a:cubicBezTo>
                  <a:pt x="63" y="42"/>
                  <a:pt x="81" y="43"/>
                  <a:pt x="99" y="43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66" name="Freeform 65">
            <a:extLst>
              <a:ext uri="{FF2B5EF4-FFF2-40B4-BE49-F238E27FC236}">
                <a16:creationId xmlns:a16="http://schemas.microsoft.com/office/drawing/2014/main" id="{428CB851-35DB-427D-ADA4-4CC07A093F70}"/>
              </a:ext>
            </a:extLst>
          </p:cNvPr>
          <p:cNvSpPr>
            <a:spLocks/>
          </p:cNvSpPr>
          <p:nvPr/>
        </p:nvSpPr>
        <p:spPr bwMode="auto">
          <a:xfrm>
            <a:off x="8016875" y="4122738"/>
            <a:ext cx="307975" cy="381000"/>
          </a:xfrm>
          <a:custGeom>
            <a:avLst/>
            <a:gdLst>
              <a:gd name="T0" fmla="*/ 126 w 126"/>
              <a:gd name="T1" fmla="*/ 83 h 157"/>
              <a:gd name="T2" fmla="*/ 116 w 126"/>
              <a:gd name="T3" fmla="*/ 97 h 157"/>
              <a:gd name="T4" fmla="*/ 112 w 126"/>
              <a:gd name="T5" fmla="*/ 106 h 157"/>
              <a:gd name="T6" fmla="*/ 91 w 126"/>
              <a:gd name="T7" fmla="*/ 138 h 157"/>
              <a:gd name="T8" fmla="*/ 31 w 126"/>
              <a:gd name="T9" fmla="*/ 130 h 157"/>
              <a:gd name="T10" fmla="*/ 16 w 126"/>
              <a:gd name="T11" fmla="*/ 102 h 157"/>
              <a:gd name="T12" fmla="*/ 11 w 126"/>
              <a:gd name="T13" fmla="*/ 97 h 157"/>
              <a:gd name="T14" fmla="*/ 4 w 126"/>
              <a:gd name="T15" fmla="*/ 70 h 157"/>
              <a:gd name="T16" fmla="*/ 16 w 126"/>
              <a:gd name="T17" fmla="*/ 36 h 157"/>
              <a:gd name="T18" fmla="*/ 65 w 126"/>
              <a:gd name="T19" fmla="*/ 1 h 157"/>
              <a:gd name="T20" fmla="*/ 112 w 126"/>
              <a:gd name="T21" fmla="*/ 35 h 157"/>
              <a:gd name="T22" fmla="*/ 126 w 126"/>
              <a:gd name="T23" fmla="*/ 8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6" h="157">
                <a:moveTo>
                  <a:pt x="126" y="83"/>
                </a:moveTo>
                <a:cubicBezTo>
                  <a:pt x="124" y="86"/>
                  <a:pt x="120" y="91"/>
                  <a:pt x="116" y="97"/>
                </a:cubicBezTo>
                <a:cubicBezTo>
                  <a:pt x="114" y="100"/>
                  <a:pt x="113" y="103"/>
                  <a:pt x="112" y="106"/>
                </a:cubicBezTo>
                <a:cubicBezTo>
                  <a:pt x="105" y="117"/>
                  <a:pt x="100" y="129"/>
                  <a:pt x="91" y="138"/>
                </a:cubicBezTo>
                <a:cubicBezTo>
                  <a:pt x="72" y="157"/>
                  <a:pt x="45" y="153"/>
                  <a:pt x="31" y="130"/>
                </a:cubicBezTo>
                <a:cubicBezTo>
                  <a:pt x="25" y="121"/>
                  <a:pt x="21" y="112"/>
                  <a:pt x="16" y="102"/>
                </a:cubicBezTo>
                <a:cubicBezTo>
                  <a:pt x="15" y="100"/>
                  <a:pt x="13" y="98"/>
                  <a:pt x="11" y="97"/>
                </a:cubicBezTo>
                <a:cubicBezTo>
                  <a:pt x="0" y="90"/>
                  <a:pt x="2" y="80"/>
                  <a:pt x="4" y="70"/>
                </a:cubicBezTo>
                <a:cubicBezTo>
                  <a:pt x="7" y="58"/>
                  <a:pt x="13" y="48"/>
                  <a:pt x="16" y="36"/>
                </a:cubicBezTo>
                <a:cubicBezTo>
                  <a:pt x="22" y="13"/>
                  <a:pt x="37" y="1"/>
                  <a:pt x="65" y="1"/>
                </a:cubicBezTo>
                <a:cubicBezTo>
                  <a:pt x="90" y="0"/>
                  <a:pt x="106" y="12"/>
                  <a:pt x="112" y="35"/>
                </a:cubicBezTo>
                <a:cubicBezTo>
                  <a:pt x="116" y="49"/>
                  <a:pt x="121" y="64"/>
                  <a:pt x="126" y="83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67" name="Freeform 66">
            <a:extLst>
              <a:ext uri="{FF2B5EF4-FFF2-40B4-BE49-F238E27FC236}">
                <a16:creationId xmlns:a16="http://schemas.microsoft.com/office/drawing/2014/main" id="{FDED9DC5-C26F-43E8-8AFA-C042D5FB9DC2}"/>
              </a:ext>
            </a:extLst>
          </p:cNvPr>
          <p:cNvSpPr>
            <a:spLocks/>
          </p:cNvSpPr>
          <p:nvPr/>
        </p:nvSpPr>
        <p:spPr bwMode="auto">
          <a:xfrm>
            <a:off x="8397875" y="600075"/>
            <a:ext cx="400050" cy="515938"/>
          </a:xfrm>
          <a:custGeom>
            <a:avLst/>
            <a:gdLst>
              <a:gd name="T0" fmla="*/ 131 w 164"/>
              <a:gd name="T1" fmla="*/ 0 h 212"/>
              <a:gd name="T2" fmla="*/ 164 w 164"/>
              <a:gd name="T3" fmla="*/ 24 h 212"/>
              <a:gd name="T4" fmla="*/ 34 w 164"/>
              <a:gd name="T5" fmla="*/ 212 h 212"/>
              <a:gd name="T6" fmla="*/ 0 w 164"/>
              <a:gd name="T7" fmla="*/ 189 h 212"/>
              <a:gd name="T8" fmla="*/ 131 w 164"/>
              <a:gd name="T9" fmla="*/ 0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4" h="212">
                <a:moveTo>
                  <a:pt x="131" y="0"/>
                </a:moveTo>
                <a:cubicBezTo>
                  <a:pt x="143" y="8"/>
                  <a:pt x="153" y="15"/>
                  <a:pt x="164" y="24"/>
                </a:cubicBezTo>
                <a:cubicBezTo>
                  <a:pt x="121" y="87"/>
                  <a:pt x="77" y="149"/>
                  <a:pt x="34" y="212"/>
                </a:cubicBezTo>
                <a:cubicBezTo>
                  <a:pt x="22" y="205"/>
                  <a:pt x="12" y="197"/>
                  <a:pt x="0" y="189"/>
                </a:cubicBezTo>
                <a:cubicBezTo>
                  <a:pt x="44" y="126"/>
                  <a:pt x="88" y="63"/>
                  <a:pt x="131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68" name="Freeform 67">
            <a:extLst>
              <a:ext uri="{FF2B5EF4-FFF2-40B4-BE49-F238E27FC236}">
                <a16:creationId xmlns:a16="http://schemas.microsoft.com/office/drawing/2014/main" id="{369813B0-6543-4ED2-BF08-74434DD4EE88}"/>
              </a:ext>
            </a:extLst>
          </p:cNvPr>
          <p:cNvSpPr>
            <a:spLocks/>
          </p:cNvSpPr>
          <p:nvPr/>
        </p:nvSpPr>
        <p:spPr bwMode="auto">
          <a:xfrm>
            <a:off x="8010525" y="3043238"/>
            <a:ext cx="244475" cy="169863"/>
          </a:xfrm>
          <a:custGeom>
            <a:avLst/>
            <a:gdLst>
              <a:gd name="T0" fmla="*/ 1 w 100"/>
              <a:gd name="T1" fmla="*/ 0 h 70"/>
              <a:gd name="T2" fmla="*/ 100 w 100"/>
              <a:gd name="T3" fmla="*/ 0 h 70"/>
              <a:gd name="T4" fmla="*/ 100 w 100"/>
              <a:gd name="T5" fmla="*/ 70 h 70"/>
              <a:gd name="T6" fmla="*/ 71 w 100"/>
              <a:gd name="T7" fmla="*/ 70 h 70"/>
              <a:gd name="T8" fmla="*/ 12 w 100"/>
              <a:gd name="T9" fmla="*/ 69 h 70"/>
              <a:gd name="T10" fmla="*/ 1 w 100"/>
              <a:gd name="T11" fmla="*/ 63 h 70"/>
              <a:gd name="T12" fmla="*/ 1 w 100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70">
                <a:moveTo>
                  <a:pt x="1" y="0"/>
                </a:moveTo>
                <a:cubicBezTo>
                  <a:pt x="34" y="0"/>
                  <a:pt x="67" y="0"/>
                  <a:pt x="100" y="0"/>
                </a:cubicBezTo>
                <a:cubicBezTo>
                  <a:pt x="100" y="22"/>
                  <a:pt x="100" y="45"/>
                  <a:pt x="100" y="70"/>
                </a:cubicBezTo>
                <a:cubicBezTo>
                  <a:pt x="90" y="70"/>
                  <a:pt x="81" y="70"/>
                  <a:pt x="71" y="70"/>
                </a:cubicBezTo>
                <a:cubicBezTo>
                  <a:pt x="51" y="70"/>
                  <a:pt x="31" y="70"/>
                  <a:pt x="12" y="69"/>
                </a:cubicBezTo>
                <a:cubicBezTo>
                  <a:pt x="8" y="69"/>
                  <a:pt x="1" y="66"/>
                  <a:pt x="1" y="63"/>
                </a:cubicBezTo>
                <a:cubicBezTo>
                  <a:pt x="0" y="42"/>
                  <a:pt x="1" y="21"/>
                  <a:pt x="1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69" name="Freeform 68">
            <a:extLst>
              <a:ext uri="{FF2B5EF4-FFF2-40B4-BE49-F238E27FC236}">
                <a16:creationId xmlns:a16="http://schemas.microsoft.com/office/drawing/2014/main" id="{703335E1-DA51-4B3B-A4E5-96DC00094909}"/>
              </a:ext>
            </a:extLst>
          </p:cNvPr>
          <p:cNvSpPr>
            <a:spLocks/>
          </p:cNvSpPr>
          <p:nvPr/>
        </p:nvSpPr>
        <p:spPr bwMode="auto">
          <a:xfrm>
            <a:off x="7783513" y="3222625"/>
            <a:ext cx="704850" cy="39688"/>
          </a:xfrm>
          <a:custGeom>
            <a:avLst/>
            <a:gdLst>
              <a:gd name="T0" fmla="*/ 0 w 289"/>
              <a:gd name="T1" fmla="*/ 16 h 16"/>
              <a:gd name="T2" fmla="*/ 16 w 289"/>
              <a:gd name="T3" fmla="*/ 1 h 16"/>
              <a:gd name="T4" fmla="*/ 251 w 289"/>
              <a:gd name="T5" fmla="*/ 1 h 16"/>
              <a:gd name="T6" fmla="*/ 271 w 289"/>
              <a:gd name="T7" fmla="*/ 1 h 16"/>
              <a:gd name="T8" fmla="*/ 289 w 289"/>
              <a:gd name="T9" fmla="*/ 16 h 16"/>
              <a:gd name="T10" fmla="*/ 0 w 289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16">
                <a:moveTo>
                  <a:pt x="0" y="16"/>
                </a:moveTo>
                <a:cubicBezTo>
                  <a:pt x="0" y="5"/>
                  <a:pt x="6" y="1"/>
                  <a:pt x="16" y="1"/>
                </a:cubicBezTo>
                <a:cubicBezTo>
                  <a:pt x="94" y="1"/>
                  <a:pt x="172" y="1"/>
                  <a:pt x="251" y="1"/>
                </a:cubicBezTo>
                <a:cubicBezTo>
                  <a:pt x="257" y="1"/>
                  <a:pt x="264" y="1"/>
                  <a:pt x="271" y="1"/>
                </a:cubicBezTo>
                <a:cubicBezTo>
                  <a:pt x="281" y="0"/>
                  <a:pt x="287" y="5"/>
                  <a:pt x="289" y="16"/>
                </a:cubicBezTo>
                <a:cubicBezTo>
                  <a:pt x="192" y="16"/>
                  <a:pt x="96" y="16"/>
                  <a:pt x="0" y="16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0" name="Freeform 69">
            <a:extLst>
              <a:ext uri="{FF2B5EF4-FFF2-40B4-BE49-F238E27FC236}">
                <a16:creationId xmlns:a16="http://schemas.microsoft.com/office/drawing/2014/main" id="{FBB8F77F-159D-45F7-AFCF-3A0AC27E459F}"/>
              </a:ext>
            </a:extLst>
          </p:cNvPr>
          <p:cNvSpPr>
            <a:spLocks/>
          </p:cNvSpPr>
          <p:nvPr/>
        </p:nvSpPr>
        <p:spPr bwMode="auto">
          <a:xfrm>
            <a:off x="8107363" y="4503738"/>
            <a:ext cx="130175" cy="247650"/>
          </a:xfrm>
          <a:custGeom>
            <a:avLst/>
            <a:gdLst>
              <a:gd name="T0" fmla="*/ 36 w 53"/>
              <a:gd name="T1" fmla="*/ 5 h 102"/>
              <a:gd name="T2" fmla="*/ 52 w 53"/>
              <a:gd name="T3" fmla="*/ 54 h 102"/>
              <a:gd name="T4" fmla="*/ 49 w 53"/>
              <a:gd name="T5" fmla="*/ 74 h 102"/>
              <a:gd name="T6" fmla="*/ 27 w 53"/>
              <a:gd name="T7" fmla="*/ 102 h 102"/>
              <a:gd name="T8" fmla="*/ 3 w 53"/>
              <a:gd name="T9" fmla="*/ 68 h 102"/>
              <a:gd name="T10" fmla="*/ 2 w 53"/>
              <a:gd name="T11" fmla="*/ 54 h 102"/>
              <a:gd name="T12" fmla="*/ 14 w 53"/>
              <a:gd name="T13" fmla="*/ 17 h 102"/>
              <a:gd name="T14" fmla="*/ 36 w 53"/>
              <a:gd name="T15" fmla="*/ 5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102">
                <a:moveTo>
                  <a:pt x="36" y="5"/>
                </a:moveTo>
                <a:cubicBezTo>
                  <a:pt x="41" y="21"/>
                  <a:pt x="48" y="38"/>
                  <a:pt x="52" y="54"/>
                </a:cubicBezTo>
                <a:cubicBezTo>
                  <a:pt x="53" y="60"/>
                  <a:pt x="52" y="68"/>
                  <a:pt x="49" y="74"/>
                </a:cubicBezTo>
                <a:cubicBezTo>
                  <a:pt x="43" y="83"/>
                  <a:pt x="35" y="92"/>
                  <a:pt x="27" y="102"/>
                </a:cubicBezTo>
                <a:cubicBezTo>
                  <a:pt x="18" y="90"/>
                  <a:pt x="10" y="80"/>
                  <a:pt x="3" y="68"/>
                </a:cubicBezTo>
                <a:cubicBezTo>
                  <a:pt x="0" y="65"/>
                  <a:pt x="1" y="58"/>
                  <a:pt x="2" y="54"/>
                </a:cubicBezTo>
                <a:cubicBezTo>
                  <a:pt x="6" y="42"/>
                  <a:pt x="11" y="30"/>
                  <a:pt x="14" y="17"/>
                </a:cubicBezTo>
                <a:cubicBezTo>
                  <a:pt x="17" y="6"/>
                  <a:pt x="23" y="0"/>
                  <a:pt x="36" y="5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1" name="Freeform 70">
            <a:extLst>
              <a:ext uri="{FF2B5EF4-FFF2-40B4-BE49-F238E27FC236}">
                <a16:creationId xmlns:a16="http://schemas.microsoft.com/office/drawing/2014/main" id="{265DE816-DC7F-4675-9BD5-0BF2CF3CA0C6}"/>
              </a:ext>
            </a:extLst>
          </p:cNvPr>
          <p:cNvSpPr>
            <a:spLocks/>
          </p:cNvSpPr>
          <p:nvPr/>
        </p:nvSpPr>
        <p:spPr bwMode="auto">
          <a:xfrm>
            <a:off x="7793038" y="1081088"/>
            <a:ext cx="461963" cy="39688"/>
          </a:xfrm>
          <a:custGeom>
            <a:avLst/>
            <a:gdLst>
              <a:gd name="T0" fmla="*/ 189 w 189"/>
              <a:gd name="T1" fmla="*/ 0 h 16"/>
              <a:gd name="T2" fmla="*/ 189 w 189"/>
              <a:gd name="T3" fmla="*/ 16 h 16"/>
              <a:gd name="T4" fmla="*/ 0 w 189"/>
              <a:gd name="T5" fmla="*/ 16 h 16"/>
              <a:gd name="T6" fmla="*/ 0 w 189"/>
              <a:gd name="T7" fmla="*/ 0 h 16"/>
              <a:gd name="T8" fmla="*/ 189 w 189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6">
                <a:moveTo>
                  <a:pt x="189" y="0"/>
                </a:moveTo>
                <a:cubicBezTo>
                  <a:pt x="189" y="6"/>
                  <a:pt x="189" y="11"/>
                  <a:pt x="189" y="16"/>
                </a:cubicBezTo>
                <a:cubicBezTo>
                  <a:pt x="125" y="16"/>
                  <a:pt x="63" y="16"/>
                  <a:pt x="0" y="16"/>
                </a:cubicBezTo>
                <a:cubicBezTo>
                  <a:pt x="0" y="11"/>
                  <a:pt x="0" y="6"/>
                  <a:pt x="0" y="0"/>
                </a:cubicBezTo>
                <a:cubicBezTo>
                  <a:pt x="63" y="0"/>
                  <a:pt x="125" y="0"/>
                  <a:pt x="18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2" name="Freeform 71">
            <a:extLst>
              <a:ext uri="{FF2B5EF4-FFF2-40B4-BE49-F238E27FC236}">
                <a16:creationId xmlns:a16="http://schemas.microsoft.com/office/drawing/2014/main" id="{01597F8C-DD2F-4B6A-AE61-A18536ABD5E9}"/>
              </a:ext>
            </a:extLst>
          </p:cNvPr>
          <p:cNvSpPr>
            <a:spLocks/>
          </p:cNvSpPr>
          <p:nvPr/>
        </p:nvSpPr>
        <p:spPr bwMode="auto">
          <a:xfrm>
            <a:off x="7793038" y="1263650"/>
            <a:ext cx="461963" cy="39688"/>
          </a:xfrm>
          <a:custGeom>
            <a:avLst/>
            <a:gdLst>
              <a:gd name="T0" fmla="*/ 0 w 189"/>
              <a:gd name="T1" fmla="*/ 0 h 16"/>
              <a:gd name="T2" fmla="*/ 189 w 189"/>
              <a:gd name="T3" fmla="*/ 0 h 16"/>
              <a:gd name="T4" fmla="*/ 189 w 189"/>
              <a:gd name="T5" fmla="*/ 16 h 16"/>
              <a:gd name="T6" fmla="*/ 0 w 189"/>
              <a:gd name="T7" fmla="*/ 16 h 16"/>
              <a:gd name="T8" fmla="*/ 0 w 189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6">
                <a:moveTo>
                  <a:pt x="0" y="0"/>
                </a:moveTo>
                <a:cubicBezTo>
                  <a:pt x="63" y="0"/>
                  <a:pt x="125" y="0"/>
                  <a:pt x="189" y="0"/>
                </a:cubicBezTo>
                <a:cubicBezTo>
                  <a:pt x="189" y="6"/>
                  <a:pt x="189" y="11"/>
                  <a:pt x="189" y="16"/>
                </a:cubicBezTo>
                <a:cubicBezTo>
                  <a:pt x="126" y="16"/>
                  <a:pt x="63" y="16"/>
                  <a:pt x="0" y="16"/>
                </a:cubicBezTo>
                <a:cubicBezTo>
                  <a:pt x="0" y="11"/>
                  <a:pt x="0" y="7"/>
                  <a:pt x="0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3" name="Freeform 72">
            <a:extLst>
              <a:ext uri="{FF2B5EF4-FFF2-40B4-BE49-F238E27FC236}">
                <a16:creationId xmlns:a16="http://schemas.microsoft.com/office/drawing/2014/main" id="{F7031039-CB57-42F7-95EA-0EE326AD24A7}"/>
              </a:ext>
            </a:extLst>
          </p:cNvPr>
          <p:cNvSpPr>
            <a:spLocks/>
          </p:cNvSpPr>
          <p:nvPr/>
        </p:nvSpPr>
        <p:spPr bwMode="auto">
          <a:xfrm>
            <a:off x="7791450" y="1173163"/>
            <a:ext cx="460375" cy="39688"/>
          </a:xfrm>
          <a:custGeom>
            <a:avLst/>
            <a:gdLst>
              <a:gd name="T0" fmla="*/ 189 w 189"/>
              <a:gd name="T1" fmla="*/ 0 h 16"/>
              <a:gd name="T2" fmla="*/ 189 w 189"/>
              <a:gd name="T3" fmla="*/ 16 h 16"/>
              <a:gd name="T4" fmla="*/ 1 w 189"/>
              <a:gd name="T5" fmla="*/ 16 h 16"/>
              <a:gd name="T6" fmla="*/ 0 w 189"/>
              <a:gd name="T7" fmla="*/ 0 h 16"/>
              <a:gd name="T8" fmla="*/ 189 w 189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6">
                <a:moveTo>
                  <a:pt x="189" y="0"/>
                </a:moveTo>
                <a:cubicBezTo>
                  <a:pt x="189" y="6"/>
                  <a:pt x="189" y="11"/>
                  <a:pt x="189" y="16"/>
                </a:cubicBezTo>
                <a:cubicBezTo>
                  <a:pt x="127" y="16"/>
                  <a:pt x="65" y="16"/>
                  <a:pt x="1" y="16"/>
                </a:cubicBezTo>
                <a:cubicBezTo>
                  <a:pt x="1" y="11"/>
                  <a:pt x="0" y="6"/>
                  <a:pt x="0" y="0"/>
                </a:cubicBezTo>
                <a:cubicBezTo>
                  <a:pt x="64" y="0"/>
                  <a:pt x="126" y="0"/>
                  <a:pt x="18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4" name="Freeform 73">
            <a:extLst>
              <a:ext uri="{FF2B5EF4-FFF2-40B4-BE49-F238E27FC236}">
                <a16:creationId xmlns:a16="http://schemas.microsoft.com/office/drawing/2014/main" id="{CF2D039F-412B-41AA-9677-456ABC316056}"/>
              </a:ext>
            </a:extLst>
          </p:cNvPr>
          <p:cNvSpPr>
            <a:spLocks/>
          </p:cNvSpPr>
          <p:nvPr/>
        </p:nvSpPr>
        <p:spPr bwMode="auto">
          <a:xfrm>
            <a:off x="7793038" y="1358900"/>
            <a:ext cx="461963" cy="36513"/>
          </a:xfrm>
          <a:custGeom>
            <a:avLst/>
            <a:gdLst>
              <a:gd name="T0" fmla="*/ 189 w 189"/>
              <a:gd name="T1" fmla="*/ 0 h 15"/>
              <a:gd name="T2" fmla="*/ 189 w 189"/>
              <a:gd name="T3" fmla="*/ 15 h 15"/>
              <a:gd name="T4" fmla="*/ 0 w 189"/>
              <a:gd name="T5" fmla="*/ 15 h 15"/>
              <a:gd name="T6" fmla="*/ 0 w 189"/>
              <a:gd name="T7" fmla="*/ 0 h 15"/>
              <a:gd name="T8" fmla="*/ 189 w 18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9" h="15">
                <a:moveTo>
                  <a:pt x="189" y="0"/>
                </a:moveTo>
                <a:cubicBezTo>
                  <a:pt x="189" y="5"/>
                  <a:pt x="189" y="10"/>
                  <a:pt x="189" y="15"/>
                </a:cubicBezTo>
                <a:cubicBezTo>
                  <a:pt x="126" y="15"/>
                  <a:pt x="63" y="15"/>
                  <a:pt x="0" y="15"/>
                </a:cubicBezTo>
                <a:cubicBezTo>
                  <a:pt x="0" y="10"/>
                  <a:pt x="0" y="6"/>
                  <a:pt x="0" y="0"/>
                </a:cubicBezTo>
                <a:cubicBezTo>
                  <a:pt x="63" y="0"/>
                  <a:pt x="125" y="0"/>
                  <a:pt x="18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5" name="Freeform 74">
            <a:extLst>
              <a:ext uri="{FF2B5EF4-FFF2-40B4-BE49-F238E27FC236}">
                <a16:creationId xmlns:a16="http://schemas.microsoft.com/office/drawing/2014/main" id="{81FA8D91-7AC9-4F21-9B14-11F0204FFC95}"/>
              </a:ext>
            </a:extLst>
          </p:cNvPr>
          <p:cNvSpPr>
            <a:spLocks/>
          </p:cNvSpPr>
          <p:nvPr/>
        </p:nvSpPr>
        <p:spPr bwMode="auto">
          <a:xfrm>
            <a:off x="7786688" y="887413"/>
            <a:ext cx="200025" cy="41275"/>
          </a:xfrm>
          <a:custGeom>
            <a:avLst/>
            <a:gdLst>
              <a:gd name="T0" fmla="*/ 82 w 82"/>
              <a:gd name="T1" fmla="*/ 0 h 17"/>
              <a:gd name="T2" fmla="*/ 82 w 82"/>
              <a:gd name="T3" fmla="*/ 17 h 17"/>
              <a:gd name="T4" fmla="*/ 4 w 82"/>
              <a:gd name="T5" fmla="*/ 17 h 17"/>
              <a:gd name="T6" fmla="*/ 17 w 82"/>
              <a:gd name="T7" fmla="*/ 0 h 17"/>
              <a:gd name="T8" fmla="*/ 82 w 82"/>
              <a:gd name="T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7">
                <a:moveTo>
                  <a:pt x="82" y="0"/>
                </a:moveTo>
                <a:cubicBezTo>
                  <a:pt x="82" y="6"/>
                  <a:pt x="82" y="11"/>
                  <a:pt x="82" y="17"/>
                </a:cubicBezTo>
                <a:cubicBezTo>
                  <a:pt x="56" y="17"/>
                  <a:pt x="30" y="17"/>
                  <a:pt x="4" y="17"/>
                </a:cubicBezTo>
                <a:cubicBezTo>
                  <a:pt x="0" y="1"/>
                  <a:pt x="1" y="0"/>
                  <a:pt x="17" y="0"/>
                </a:cubicBezTo>
                <a:cubicBezTo>
                  <a:pt x="38" y="0"/>
                  <a:pt x="59" y="0"/>
                  <a:pt x="82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6" name="Freeform 75">
            <a:extLst>
              <a:ext uri="{FF2B5EF4-FFF2-40B4-BE49-F238E27FC236}">
                <a16:creationId xmlns:a16="http://schemas.microsoft.com/office/drawing/2014/main" id="{85576426-D3B0-42C0-82F7-31F0DADFE5A7}"/>
              </a:ext>
            </a:extLst>
          </p:cNvPr>
          <p:cNvSpPr>
            <a:spLocks/>
          </p:cNvSpPr>
          <p:nvPr/>
        </p:nvSpPr>
        <p:spPr bwMode="auto">
          <a:xfrm>
            <a:off x="8266113" y="796925"/>
            <a:ext cx="193675" cy="41275"/>
          </a:xfrm>
          <a:custGeom>
            <a:avLst/>
            <a:gdLst>
              <a:gd name="T0" fmla="*/ 0 w 79"/>
              <a:gd name="T1" fmla="*/ 17 h 17"/>
              <a:gd name="T2" fmla="*/ 0 w 79"/>
              <a:gd name="T3" fmla="*/ 0 h 17"/>
              <a:gd name="T4" fmla="*/ 79 w 79"/>
              <a:gd name="T5" fmla="*/ 0 h 17"/>
              <a:gd name="T6" fmla="*/ 79 w 79"/>
              <a:gd name="T7" fmla="*/ 17 h 17"/>
              <a:gd name="T8" fmla="*/ 0 w 79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7">
                <a:moveTo>
                  <a:pt x="0" y="17"/>
                </a:moveTo>
                <a:cubicBezTo>
                  <a:pt x="0" y="11"/>
                  <a:pt x="0" y="6"/>
                  <a:pt x="0" y="0"/>
                </a:cubicBezTo>
                <a:cubicBezTo>
                  <a:pt x="27" y="0"/>
                  <a:pt x="52" y="0"/>
                  <a:pt x="79" y="0"/>
                </a:cubicBezTo>
                <a:cubicBezTo>
                  <a:pt x="79" y="6"/>
                  <a:pt x="79" y="11"/>
                  <a:pt x="79" y="17"/>
                </a:cubicBezTo>
                <a:cubicBezTo>
                  <a:pt x="53" y="17"/>
                  <a:pt x="27" y="17"/>
                  <a:pt x="0" y="1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7" name="Freeform 76">
            <a:extLst>
              <a:ext uri="{FF2B5EF4-FFF2-40B4-BE49-F238E27FC236}">
                <a16:creationId xmlns:a16="http://schemas.microsoft.com/office/drawing/2014/main" id="{77EB2965-54E2-44B8-9358-1F39ED728A6F}"/>
              </a:ext>
            </a:extLst>
          </p:cNvPr>
          <p:cNvSpPr>
            <a:spLocks/>
          </p:cNvSpPr>
          <p:nvPr/>
        </p:nvSpPr>
        <p:spPr bwMode="auto">
          <a:xfrm>
            <a:off x="7793038" y="796925"/>
            <a:ext cx="193675" cy="41275"/>
          </a:xfrm>
          <a:custGeom>
            <a:avLst/>
            <a:gdLst>
              <a:gd name="T0" fmla="*/ 0 w 79"/>
              <a:gd name="T1" fmla="*/ 17 h 17"/>
              <a:gd name="T2" fmla="*/ 0 w 79"/>
              <a:gd name="T3" fmla="*/ 0 h 17"/>
              <a:gd name="T4" fmla="*/ 79 w 79"/>
              <a:gd name="T5" fmla="*/ 0 h 17"/>
              <a:gd name="T6" fmla="*/ 79 w 79"/>
              <a:gd name="T7" fmla="*/ 17 h 17"/>
              <a:gd name="T8" fmla="*/ 0 w 79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7">
                <a:moveTo>
                  <a:pt x="0" y="17"/>
                </a:moveTo>
                <a:cubicBezTo>
                  <a:pt x="0" y="11"/>
                  <a:pt x="0" y="6"/>
                  <a:pt x="0" y="0"/>
                </a:cubicBezTo>
                <a:cubicBezTo>
                  <a:pt x="26" y="0"/>
                  <a:pt x="51" y="0"/>
                  <a:pt x="79" y="0"/>
                </a:cubicBezTo>
                <a:cubicBezTo>
                  <a:pt x="79" y="5"/>
                  <a:pt x="79" y="10"/>
                  <a:pt x="79" y="17"/>
                </a:cubicBezTo>
                <a:cubicBezTo>
                  <a:pt x="53" y="17"/>
                  <a:pt x="27" y="17"/>
                  <a:pt x="0" y="1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8" name="Freeform 77">
            <a:extLst>
              <a:ext uri="{FF2B5EF4-FFF2-40B4-BE49-F238E27FC236}">
                <a16:creationId xmlns:a16="http://schemas.microsoft.com/office/drawing/2014/main" id="{FF013123-8DA1-4002-B66F-8FD1E2503A78}"/>
              </a:ext>
            </a:extLst>
          </p:cNvPr>
          <p:cNvSpPr>
            <a:spLocks/>
          </p:cNvSpPr>
          <p:nvPr/>
        </p:nvSpPr>
        <p:spPr bwMode="auto">
          <a:xfrm>
            <a:off x="7793038" y="984250"/>
            <a:ext cx="193675" cy="36513"/>
          </a:xfrm>
          <a:custGeom>
            <a:avLst/>
            <a:gdLst>
              <a:gd name="T0" fmla="*/ 79 w 79"/>
              <a:gd name="T1" fmla="*/ 0 h 15"/>
              <a:gd name="T2" fmla="*/ 79 w 79"/>
              <a:gd name="T3" fmla="*/ 15 h 15"/>
              <a:gd name="T4" fmla="*/ 0 w 79"/>
              <a:gd name="T5" fmla="*/ 15 h 15"/>
              <a:gd name="T6" fmla="*/ 0 w 79"/>
              <a:gd name="T7" fmla="*/ 0 h 15"/>
              <a:gd name="T8" fmla="*/ 79 w 7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5">
                <a:moveTo>
                  <a:pt x="79" y="0"/>
                </a:moveTo>
                <a:cubicBezTo>
                  <a:pt x="79" y="5"/>
                  <a:pt x="79" y="9"/>
                  <a:pt x="79" y="15"/>
                </a:cubicBezTo>
                <a:cubicBezTo>
                  <a:pt x="53" y="15"/>
                  <a:pt x="27" y="15"/>
                  <a:pt x="0" y="15"/>
                </a:cubicBezTo>
                <a:cubicBezTo>
                  <a:pt x="0" y="10"/>
                  <a:pt x="0" y="6"/>
                  <a:pt x="0" y="0"/>
                </a:cubicBezTo>
                <a:cubicBezTo>
                  <a:pt x="26" y="0"/>
                  <a:pt x="52" y="0"/>
                  <a:pt x="7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79" name="Freeform 78">
            <a:extLst>
              <a:ext uri="{FF2B5EF4-FFF2-40B4-BE49-F238E27FC236}">
                <a16:creationId xmlns:a16="http://schemas.microsoft.com/office/drawing/2014/main" id="{BE405D13-A4FB-45B7-BA80-76A9F670F7CB}"/>
              </a:ext>
            </a:extLst>
          </p:cNvPr>
          <p:cNvSpPr>
            <a:spLocks/>
          </p:cNvSpPr>
          <p:nvPr/>
        </p:nvSpPr>
        <p:spPr bwMode="auto">
          <a:xfrm>
            <a:off x="7786688" y="701675"/>
            <a:ext cx="200025" cy="39688"/>
          </a:xfrm>
          <a:custGeom>
            <a:avLst/>
            <a:gdLst>
              <a:gd name="T0" fmla="*/ 82 w 82"/>
              <a:gd name="T1" fmla="*/ 0 h 16"/>
              <a:gd name="T2" fmla="*/ 82 w 82"/>
              <a:gd name="T3" fmla="*/ 16 h 16"/>
              <a:gd name="T4" fmla="*/ 3 w 82"/>
              <a:gd name="T5" fmla="*/ 16 h 16"/>
              <a:gd name="T6" fmla="*/ 14 w 82"/>
              <a:gd name="T7" fmla="*/ 0 h 16"/>
              <a:gd name="T8" fmla="*/ 82 w 82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6">
                <a:moveTo>
                  <a:pt x="82" y="0"/>
                </a:moveTo>
                <a:cubicBezTo>
                  <a:pt x="82" y="7"/>
                  <a:pt x="82" y="11"/>
                  <a:pt x="82" y="16"/>
                </a:cubicBezTo>
                <a:cubicBezTo>
                  <a:pt x="56" y="16"/>
                  <a:pt x="30" y="16"/>
                  <a:pt x="3" y="16"/>
                </a:cubicBezTo>
                <a:cubicBezTo>
                  <a:pt x="0" y="6"/>
                  <a:pt x="1" y="0"/>
                  <a:pt x="14" y="0"/>
                </a:cubicBezTo>
                <a:cubicBezTo>
                  <a:pt x="36" y="1"/>
                  <a:pt x="58" y="0"/>
                  <a:pt x="82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0" name="Freeform 79">
            <a:extLst>
              <a:ext uri="{FF2B5EF4-FFF2-40B4-BE49-F238E27FC236}">
                <a16:creationId xmlns:a16="http://schemas.microsoft.com/office/drawing/2014/main" id="{0A8E1465-FCAA-43C8-8072-D0BAA03C038F}"/>
              </a:ext>
            </a:extLst>
          </p:cNvPr>
          <p:cNvSpPr>
            <a:spLocks/>
          </p:cNvSpPr>
          <p:nvPr/>
        </p:nvSpPr>
        <p:spPr bwMode="auto">
          <a:xfrm>
            <a:off x="8266113" y="701675"/>
            <a:ext cx="195263" cy="39688"/>
          </a:xfrm>
          <a:custGeom>
            <a:avLst/>
            <a:gdLst>
              <a:gd name="T0" fmla="*/ 0 w 80"/>
              <a:gd name="T1" fmla="*/ 16 h 16"/>
              <a:gd name="T2" fmla="*/ 0 w 80"/>
              <a:gd name="T3" fmla="*/ 0 h 16"/>
              <a:gd name="T4" fmla="*/ 39 w 80"/>
              <a:gd name="T5" fmla="*/ 0 h 16"/>
              <a:gd name="T6" fmla="*/ 79 w 80"/>
              <a:gd name="T7" fmla="*/ 0 h 16"/>
              <a:gd name="T8" fmla="*/ 80 w 80"/>
              <a:gd name="T9" fmla="*/ 16 h 16"/>
              <a:gd name="T10" fmla="*/ 0 w 80"/>
              <a:gd name="T11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0" h="16">
                <a:moveTo>
                  <a:pt x="0" y="16"/>
                </a:moveTo>
                <a:cubicBezTo>
                  <a:pt x="0" y="11"/>
                  <a:pt x="0" y="7"/>
                  <a:pt x="0" y="0"/>
                </a:cubicBezTo>
                <a:cubicBezTo>
                  <a:pt x="13" y="0"/>
                  <a:pt x="26" y="0"/>
                  <a:pt x="39" y="0"/>
                </a:cubicBezTo>
                <a:cubicBezTo>
                  <a:pt x="52" y="0"/>
                  <a:pt x="65" y="0"/>
                  <a:pt x="79" y="0"/>
                </a:cubicBezTo>
                <a:cubicBezTo>
                  <a:pt x="79" y="6"/>
                  <a:pt x="79" y="11"/>
                  <a:pt x="80" y="16"/>
                </a:cubicBezTo>
                <a:cubicBezTo>
                  <a:pt x="53" y="16"/>
                  <a:pt x="28" y="16"/>
                  <a:pt x="0" y="16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1" name="Freeform 80">
            <a:extLst>
              <a:ext uri="{FF2B5EF4-FFF2-40B4-BE49-F238E27FC236}">
                <a16:creationId xmlns:a16="http://schemas.microsoft.com/office/drawing/2014/main" id="{56E4A1C9-C8E5-4B47-A170-76B5FB1BB274}"/>
              </a:ext>
            </a:extLst>
          </p:cNvPr>
          <p:cNvSpPr>
            <a:spLocks/>
          </p:cNvSpPr>
          <p:nvPr/>
        </p:nvSpPr>
        <p:spPr bwMode="auto">
          <a:xfrm>
            <a:off x="8343900" y="1079500"/>
            <a:ext cx="122238" cy="147638"/>
          </a:xfrm>
          <a:custGeom>
            <a:avLst/>
            <a:gdLst>
              <a:gd name="T0" fmla="*/ 17 w 50"/>
              <a:gd name="T1" fmla="*/ 0 h 61"/>
              <a:gd name="T2" fmla="*/ 50 w 50"/>
              <a:gd name="T3" fmla="*/ 23 h 61"/>
              <a:gd name="T4" fmla="*/ 0 w 50"/>
              <a:gd name="T5" fmla="*/ 61 h 61"/>
              <a:gd name="T6" fmla="*/ 17 w 50"/>
              <a:gd name="T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61">
                <a:moveTo>
                  <a:pt x="17" y="0"/>
                </a:moveTo>
                <a:cubicBezTo>
                  <a:pt x="29" y="8"/>
                  <a:pt x="39" y="15"/>
                  <a:pt x="50" y="23"/>
                </a:cubicBezTo>
                <a:cubicBezTo>
                  <a:pt x="34" y="35"/>
                  <a:pt x="18" y="47"/>
                  <a:pt x="0" y="61"/>
                </a:cubicBezTo>
                <a:cubicBezTo>
                  <a:pt x="6" y="39"/>
                  <a:pt x="11" y="20"/>
                  <a:pt x="17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2" name="Freeform 81">
            <a:extLst>
              <a:ext uri="{FF2B5EF4-FFF2-40B4-BE49-F238E27FC236}">
                <a16:creationId xmlns:a16="http://schemas.microsoft.com/office/drawing/2014/main" id="{A1216C7A-7B36-48A7-8572-3245AD606BCE}"/>
              </a:ext>
            </a:extLst>
          </p:cNvPr>
          <p:cNvSpPr>
            <a:spLocks/>
          </p:cNvSpPr>
          <p:nvPr/>
        </p:nvSpPr>
        <p:spPr bwMode="auto">
          <a:xfrm>
            <a:off x="7832725" y="2251075"/>
            <a:ext cx="590550" cy="596900"/>
          </a:xfrm>
          <a:custGeom>
            <a:avLst/>
            <a:gdLst>
              <a:gd name="T0" fmla="*/ 124 w 242"/>
              <a:gd name="T1" fmla="*/ 7 h 246"/>
              <a:gd name="T2" fmla="*/ 124 w 242"/>
              <a:gd name="T3" fmla="*/ 122 h 246"/>
              <a:gd name="T4" fmla="*/ 241 w 242"/>
              <a:gd name="T5" fmla="*/ 122 h 246"/>
              <a:gd name="T6" fmla="*/ 113 w 242"/>
              <a:gd name="T7" fmla="*/ 240 h 246"/>
              <a:gd name="T8" fmla="*/ 6 w 242"/>
              <a:gd name="T9" fmla="*/ 112 h 246"/>
              <a:gd name="T10" fmla="*/ 124 w 242"/>
              <a:gd name="T11" fmla="*/ 7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2" h="246">
                <a:moveTo>
                  <a:pt x="124" y="7"/>
                </a:moveTo>
                <a:cubicBezTo>
                  <a:pt x="124" y="45"/>
                  <a:pt x="124" y="83"/>
                  <a:pt x="124" y="122"/>
                </a:cubicBezTo>
                <a:cubicBezTo>
                  <a:pt x="164" y="122"/>
                  <a:pt x="203" y="122"/>
                  <a:pt x="241" y="122"/>
                </a:cubicBezTo>
                <a:cubicBezTo>
                  <a:pt x="242" y="187"/>
                  <a:pt x="188" y="246"/>
                  <a:pt x="113" y="240"/>
                </a:cubicBezTo>
                <a:cubicBezTo>
                  <a:pt x="52" y="235"/>
                  <a:pt x="0" y="181"/>
                  <a:pt x="6" y="112"/>
                </a:cubicBezTo>
                <a:cubicBezTo>
                  <a:pt x="10" y="53"/>
                  <a:pt x="68" y="0"/>
                  <a:pt x="124" y="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3" name="Freeform 82">
            <a:extLst>
              <a:ext uri="{FF2B5EF4-FFF2-40B4-BE49-F238E27FC236}">
                <a16:creationId xmlns:a16="http://schemas.microsoft.com/office/drawing/2014/main" id="{259A4923-3C54-4AB8-AA85-48CE4D2C174C}"/>
              </a:ext>
            </a:extLst>
          </p:cNvPr>
          <p:cNvSpPr>
            <a:spLocks/>
          </p:cNvSpPr>
          <p:nvPr/>
        </p:nvSpPr>
        <p:spPr bwMode="auto">
          <a:xfrm>
            <a:off x="8166100" y="2274888"/>
            <a:ext cx="30163" cy="247650"/>
          </a:xfrm>
          <a:custGeom>
            <a:avLst/>
            <a:gdLst>
              <a:gd name="T0" fmla="*/ 4 w 12"/>
              <a:gd name="T1" fmla="*/ 0 h 102"/>
              <a:gd name="T2" fmla="*/ 12 w 12"/>
              <a:gd name="T3" fmla="*/ 10 h 102"/>
              <a:gd name="T4" fmla="*/ 12 w 12"/>
              <a:gd name="T5" fmla="*/ 92 h 102"/>
              <a:gd name="T6" fmla="*/ 3 w 12"/>
              <a:gd name="T7" fmla="*/ 102 h 102"/>
              <a:gd name="T8" fmla="*/ 0 w 12"/>
              <a:gd name="T9" fmla="*/ 99 h 102"/>
              <a:gd name="T10" fmla="*/ 0 w 12"/>
              <a:gd name="T11" fmla="*/ 3 h 102"/>
              <a:gd name="T12" fmla="*/ 4 w 12"/>
              <a:gd name="T13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2">
                <a:moveTo>
                  <a:pt x="4" y="0"/>
                </a:moveTo>
                <a:cubicBezTo>
                  <a:pt x="6" y="3"/>
                  <a:pt x="12" y="6"/>
                  <a:pt x="12" y="10"/>
                </a:cubicBezTo>
                <a:cubicBezTo>
                  <a:pt x="12" y="37"/>
                  <a:pt x="12" y="64"/>
                  <a:pt x="12" y="92"/>
                </a:cubicBezTo>
                <a:cubicBezTo>
                  <a:pt x="12" y="95"/>
                  <a:pt x="6" y="98"/>
                  <a:pt x="3" y="102"/>
                </a:cubicBezTo>
                <a:cubicBezTo>
                  <a:pt x="2" y="101"/>
                  <a:pt x="1" y="100"/>
                  <a:pt x="0" y="99"/>
                </a:cubicBezTo>
                <a:cubicBezTo>
                  <a:pt x="0" y="67"/>
                  <a:pt x="0" y="35"/>
                  <a:pt x="0" y="3"/>
                </a:cubicBezTo>
                <a:cubicBezTo>
                  <a:pt x="1" y="2"/>
                  <a:pt x="2" y="1"/>
                  <a:pt x="4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4" name="Freeform 83">
            <a:extLst>
              <a:ext uri="{FF2B5EF4-FFF2-40B4-BE49-F238E27FC236}">
                <a16:creationId xmlns:a16="http://schemas.microsoft.com/office/drawing/2014/main" id="{FEAFBF9B-0BB5-43CC-9709-E3617B82F56E}"/>
              </a:ext>
            </a:extLst>
          </p:cNvPr>
          <p:cNvSpPr>
            <a:spLocks/>
          </p:cNvSpPr>
          <p:nvPr/>
        </p:nvSpPr>
        <p:spPr bwMode="auto">
          <a:xfrm>
            <a:off x="8223250" y="2282825"/>
            <a:ext cx="25400" cy="239713"/>
          </a:xfrm>
          <a:custGeom>
            <a:avLst/>
            <a:gdLst>
              <a:gd name="T0" fmla="*/ 3 w 11"/>
              <a:gd name="T1" fmla="*/ 0 h 99"/>
              <a:gd name="T2" fmla="*/ 10 w 11"/>
              <a:gd name="T3" fmla="*/ 11 h 99"/>
              <a:gd name="T4" fmla="*/ 11 w 11"/>
              <a:gd name="T5" fmla="*/ 89 h 99"/>
              <a:gd name="T6" fmla="*/ 4 w 11"/>
              <a:gd name="T7" fmla="*/ 99 h 99"/>
              <a:gd name="T8" fmla="*/ 0 w 11"/>
              <a:gd name="T9" fmla="*/ 96 h 99"/>
              <a:gd name="T10" fmla="*/ 0 w 11"/>
              <a:gd name="T11" fmla="*/ 2 h 99"/>
              <a:gd name="T12" fmla="*/ 3 w 11"/>
              <a:gd name="T13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99">
                <a:moveTo>
                  <a:pt x="3" y="0"/>
                </a:moveTo>
                <a:cubicBezTo>
                  <a:pt x="6" y="4"/>
                  <a:pt x="10" y="7"/>
                  <a:pt x="10" y="11"/>
                </a:cubicBezTo>
                <a:cubicBezTo>
                  <a:pt x="11" y="37"/>
                  <a:pt x="11" y="63"/>
                  <a:pt x="11" y="89"/>
                </a:cubicBezTo>
                <a:cubicBezTo>
                  <a:pt x="10" y="92"/>
                  <a:pt x="6" y="95"/>
                  <a:pt x="4" y="99"/>
                </a:cubicBezTo>
                <a:cubicBezTo>
                  <a:pt x="2" y="98"/>
                  <a:pt x="1" y="97"/>
                  <a:pt x="0" y="96"/>
                </a:cubicBezTo>
                <a:cubicBezTo>
                  <a:pt x="0" y="65"/>
                  <a:pt x="0" y="33"/>
                  <a:pt x="0" y="2"/>
                </a:cubicBezTo>
                <a:cubicBezTo>
                  <a:pt x="1" y="1"/>
                  <a:pt x="2" y="0"/>
                  <a:pt x="3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5" name="Freeform 84">
            <a:extLst>
              <a:ext uri="{FF2B5EF4-FFF2-40B4-BE49-F238E27FC236}">
                <a16:creationId xmlns:a16="http://schemas.microsoft.com/office/drawing/2014/main" id="{EA4B5551-FF6F-4A71-9A84-5DB77F772141}"/>
              </a:ext>
            </a:extLst>
          </p:cNvPr>
          <p:cNvSpPr>
            <a:spLocks/>
          </p:cNvSpPr>
          <p:nvPr/>
        </p:nvSpPr>
        <p:spPr bwMode="auto">
          <a:xfrm>
            <a:off x="8270875" y="2301875"/>
            <a:ext cx="26988" cy="219075"/>
          </a:xfrm>
          <a:custGeom>
            <a:avLst/>
            <a:gdLst>
              <a:gd name="T0" fmla="*/ 8 w 11"/>
              <a:gd name="T1" fmla="*/ 90 h 90"/>
              <a:gd name="T2" fmla="*/ 0 w 11"/>
              <a:gd name="T3" fmla="*/ 83 h 90"/>
              <a:gd name="T4" fmla="*/ 0 w 11"/>
              <a:gd name="T5" fmla="*/ 2 h 90"/>
              <a:gd name="T6" fmla="*/ 4 w 11"/>
              <a:gd name="T7" fmla="*/ 0 h 90"/>
              <a:gd name="T8" fmla="*/ 11 w 11"/>
              <a:gd name="T9" fmla="*/ 11 h 90"/>
              <a:gd name="T10" fmla="*/ 11 w 11"/>
              <a:gd name="T11" fmla="*/ 87 h 90"/>
              <a:gd name="T12" fmla="*/ 8 w 11"/>
              <a:gd name="T13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90">
                <a:moveTo>
                  <a:pt x="8" y="90"/>
                </a:moveTo>
                <a:cubicBezTo>
                  <a:pt x="5" y="88"/>
                  <a:pt x="0" y="86"/>
                  <a:pt x="0" y="83"/>
                </a:cubicBezTo>
                <a:cubicBezTo>
                  <a:pt x="0" y="56"/>
                  <a:pt x="0" y="29"/>
                  <a:pt x="0" y="2"/>
                </a:cubicBezTo>
                <a:cubicBezTo>
                  <a:pt x="1" y="1"/>
                  <a:pt x="3" y="1"/>
                  <a:pt x="4" y="0"/>
                </a:cubicBezTo>
                <a:cubicBezTo>
                  <a:pt x="6" y="4"/>
                  <a:pt x="11" y="8"/>
                  <a:pt x="11" y="11"/>
                </a:cubicBezTo>
                <a:cubicBezTo>
                  <a:pt x="11" y="37"/>
                  <a:pt x="11" y="62"/>
                  <a:pt x="11" y="87"/>
                </a:cubicBezTo>
                <a:cubicBezTo>
                  <a:pt x="10" y="88"/>
                  <a:pt x="9" y="89"/>
                  <a:pt x="8" y="9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6" name="Freeform 85">
            <a:extLst>
              <a:ext uri="{FF2B5EF4-FFF2-40B4-BE49-F238E27FC236}">
                <a16:creationId xmlns:a16="http://schemas.microsoft.com/office/drawing/2014/main" id="{A38DF049-6A1A-45D1-9795-8B41EFD71F6A}"/>
              </a:ext>
            </a:extLst>
          </p:cNvPr>
          <p:cNvSpPr>
            <a:spLocks/>
          </p:cNvSpPr>
          <p:nvPr/>
        </p:nvSpPr>
        <p:spPr bwMode="auto">
          <a:xfrm>
            <a:off x="8432800" y="2717800"/>
            <a:ext cx="168275" cy="33338"/>
          </a:xfrm>
          <a:custGeom>
            <a:avLst/>
            <a:gdLst>
              <a:gd name="T0" fmla="*/ 69 w 69"/>
              <a:gd name="T1" fmla="*/ 0 h 14"/>
              <a:gd name="T2" fmla="*/ 17 w 69"/>
              <a:gd name="T3" fmla="*/ 10 h 14"/>
              <a:gd name="T4" fmla="*/ 2 w 69"/>
              <a:gd name="T5" fmla="*/ 0 h 14"/>
              <a:gd name="T6" fmla="*/ 69 w 69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9" h="14">
                <a:moveTo>
                  <a:pt x="69" y="0"/>
                </a:moveTo>
                <a:cubicBezTo>
                  <a:pt x="68" y="11"/>
                  <a:pt x="68" y="11"/>
                  <a:pt x="17" y="10"/>
                </a:cubicBezTo>
                <a:cubicBezTo>
                  <a:pt x="11" y="10"/>
                  <a:pt x="0" y="14"/>
                  <a:pt x="2" y="0"/>
                </a:cubicBezTo>
                <a:cubicBezTo>
                  <a:pt x="24" y="0"/>
                  <a:pt x="46" y="0"/>
                  <a:pt x="69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7" name="Freeform 86">
            <a:extLst>
              <a:ext uri="{FF2B5EF4-FFF2-40B4-BE49-F238E27FC236}">
                <a16:creationId xmlns:a16="http://schemas.microsoft.com/office/drawing/2014/main" id="{9C74FC6F-9D1E-48B7-B9A4-B1DB642B5D98}"/>
              </a:ext>
            </a:extLst>
          </p:cNvPr>
          <p:cNvSpPr>
            <a:spLocks/>
          </p:cNvSpPr>
          <p:nvPr/>
        </p:nvSpPr>
        <p:spPr bwMode="auto">
          <a:xfrm>
            <a:off x="8323263" y="2344738"/>
            <a:ext cx="52388" cy="176213"/>
          </a:xfrm>
          <a:custGeom>
            <a:avLst/>
            <a:gdLst>
              <a:gd name="T0" fmla="*/ 8 w 22"/>
              <a:gd name="T1" fmla="*/ 72 h 72"/>
              <a:gd name="T2" fmla="*/ 1 w 22"/>
              <a:gd name="T3" fmla="*/ 62 h 72"/>
              <a:gd name="T4" fmla="*/ 3 w 22"/>
              <a:gd name="T5" fmla="*/ 0 h 72"/>
              <a:gd name="T6" fmla="*/ 14 w 22"/>
              <a:gd name="T7" fmla="*/ 69 h 72"/>
              <a:gd name="T8" fmla="*/ 8 w 22"/>
              <a:gd name="T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72">
                <a:moveTo>
                  <a:pt x="8" y="72"/>
                </a:moveTo>
                <a:cubicBezTo>
                  <a:pt x="6" y="69"/>
                  <a:pt x="1" y="66"/>
                  <a:pt x="1" y="62"/>
                </a:cubicBezTo>
                <a:cubicBezTo>
                  <a:pt x="0" y="42"/>
                  <a:pt x="1" y="21"/>
                  <a:pt x="3" y="0"/>
                </a:cubicBezTo>
                <a:cubicBezTo>
                  <a:pt x="22" y="20"/>
                  <a:pt x="8" y="46"/>
                  <a:pt x="14" y="69"/>
                </a:cubicBezTo>
                <a:cubicBezTo>
                  <a:pt x="12" y="70"/>
                  <a:pt x="10" y="71"/>
                  <a:pt x="8" y="72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8" name="Freeform 87">
            <a:extLst>
              <a:ext uri="{FF2B5EF4-FFF2-40B4-BE49-F238E27FC236}">
                <a16:creationId xmlns:a16="http://schemas.microsoft.com/office/drawing/2014/main" id="{C60EF2C1-0454-4332-A0DD-2748DCE34B99}"/>
              </a:ext>
            </a:extLst>
          </p:cNvPr>
          <p:cNvSpPr>
            <a:spLocks/>
          </p:cNvSpPr>
          <p:nvPr/>
        </p:nvSpPr>
        <p:spPr bwMode="auto">
          <a:xfrm>
            <a:off x="8432800" y="2773363"/>
            <a:ext cx="168275" cy="22225"/>
          </a:xfrm>
          <a:custGeom>
            <a:avLst/>
            <a:gdLst>
              <a:gd name="T0" fmla="*/ 0 w 69"/>
              <a:gd name="T1" fmla="*/ 4 h 9"/>
              <a:gd name="T2" fmla="*/ 7 w 69"/>
              <a:gd name="T3" fmla="*/ 0 h 9"/>
              <a:gd name="T4" fmla="*/ 63 w 69"/>
              <a:gd name="T5" fmla="*/ 0 h 9"/>
              <a:gd name="T6" fmla="*/ 69 w 69"/>
              <a:gd name="T7" fmla="*/ 4 h 9"/>
              <a:gd name="T8" fmla="*/ 64 w 69"/>
              <a:gd name="T9" fmla="*/ 9 h 9"/>
              <a:gd name="T10" fmla="*/ 1 w 69"/>
              <a:gd name="T11" fmla="*/ 9 h 9"/>
              <a:gd name="T12" fmla="*/ 0 w 69"/>
              <a:gd name="T13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9" h="9">
                <a:moveTo>
                  <a:pt x="0" y="4"/>
                </a:moveTo>
                <a:cubicBezTo>
                  <a:pt x="2" y="3"/>
                  <a:pt x="4" y="0"/>
                  <a:pt x="7" y="0"/>
                </a:cubicBezTo>
                <a:cubicBezTo>
                  <a:pt x="25" y="0"/>
                  <a:pt x="44" y="0"/>
                  <a:pt x="63" y="0"/>
                </a:cubicBezTo>
                <a:cubicBezTo>
                  <a:pt x="65" y="0"/>
                  <a:pt x="67" y="3"/>
                  <a:pt x="69" y="4"/>
                </a:cubicBezTo>
                <a:cubicBezTo>
                  <a:pt x="68" y="6"/>
                  <a:pt x="66" y="9"/>
                  <a:pt x="64" y="9"/>
                </a:cubicBezTo>
                <a:cubicBezTo>
                  <a:pt x="43" y="9"/>
                  <a:pt x="22" y="9"/>
                  <a:pt x="1" y="9"/>
                </a:cubicBezTo>
                <a:cubicBezTo>
                  <a:pt x="1" y="8"/>
                  <a:pt x="1" y="6"/>
                  <a:pt x="0" y="4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89" name="Freeform 88">
            <a:extLst>
              <a:ext uri="{FF2B5EF4-FFF2-40B4-BE49-F238E27FC236}">
                <a16:creationId xmlns:a16="http://schemas.microsoft.com/office/drawing/2014/main" id="{391258E7-2D2A-4C10-B380-F04E3780BEE5}"/>
              </a:ext>
            </a:extLst>
          </p:cNvPr>
          <p:cNvSpPr>
            <a:spLocks/>
          </p:cNvSpPr>
          <p:nvPr/>
        </p:nvSpPr>
        <p:spPr bwMode="auto">
          <a:xfrm>
            <a:off x="8434388" y="2833688"/>
            <a:ext cx="166688" cy="25400"/>
          </a:xfrm>
          <a:custGeom>
            <a:avLst/>
            <a:gdLst>
              <a:gd name="T0" fmla="*/ 34 w 68"/>
              <a:gd name="T1" fmla="*/ 0 h 10"/>
              <a:gd name="T2" fmla="*/ 62 w 68"/>
              <a:gd name="T3" fmla="*/ 0 h 10"/>
              <a:gd name="T4" fmla="*/ 68 w 68"/>
              <a:gd name="T5" fmla="*/ 5 h 10"/>
              <a:gd name="T6" fmla="*/ 62 w 68"/>
              <a:gd name="T7" fmla="*/ 9 h 10"/>
              <a:gd name="T8" fmla="*/ 6 w 68"/>
              <a:gd name="T9" fmla="*/ 9 h 10"/>
              <a:gd name="T10" fmla="*/ 0 w 68"/>
              <a:gd name="T11" fmla="*/ 5 h 10"/>
              <a:gd name="T12" fmla="*/ 7 w 68"/>
              <a:gd name="T13" fmla="*/ 0 h 10"/>
              <a:gd name="T14" fmla="*/ 34 w 68"/>
              <a:gd name="T1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0">
                <a:moveTo>
                  <a:pt x="34" y="0"/>
                </a:moveTo>
                <a:cubicBezTo>
                  <a:pt x="43" y="0"/>
                  <a:pt x="53" y="0"/>
                  <a:pt x="62" y="0"/>
                </a:cubicBezTo>
                <a:cubicBezTo>
                  <a:pt x="64" y="1"/>
                  <a:pt x="66" y="3"/>
                  <a:pt x="68" y="5"/>
                </a:cubicBezTo>
                <a:cubicBezTo>
                  <a:pt x="66" y="7"/>
                  <a:pt x="64" y="9"/>
                  <a:pt x="62" y="9"/>
                </a:cubicBezTo>
                <a:cubicBezTo>
                  <a:pt x="44" y="10"/>
                  <a:pt x="25" y="10"/>
                  <a:pt x="6" y="9"/>
                </a:cubicBezTo>
                <a:cubicBezTo>
                  <a:pt x="4" y="9"/>
                  <a:pt x="2" y="7"/>
                  <a:pt x="0" y="5"/>
                </a:cubicBezTo>
                <a:cubicBezTo>
                  <a:pt x="2" y="4"/>
                  <a:pt x="5" y="1"/>
                  <a:pt x="7" y="0"/>
                </a:cubicBezTo>
                <a:cubicBezTo>
                  <a:pt x="16" y="0"/>
                  <a:pt x="25" y="0"/>
                  <a:pt x="34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0" name="Freeform 89">
            <a:extLst>
              <a:ext uri="{FF2B5EF4-FFF2-40B4-BE49-F238E27FC236}">
                <a16:creationId xmlns:a16="http://schemas.microsoft.com/office/drawing/2014/main" id="{4D05FAE6-C300-402B-A5EB-152D309DBEF7}"/>
              </a:ext>
            </a:extLst>
          </p:cNvPr>
          <p:cNvSpPr>
            <a:spLocks/>
          </p:cNvSpPr>
          <p:nvPr/>
        </p:nvSpPr>
        <p:spPr bwMode="auto">
          <a:xfrm>
            <a:off x="8378825" y="2411413"/>
            <a:ext cx="33338" cy="104775"/>
          </a:xfrm>
          <a:custGeom>
            <a:avLst/>
            <a:gdLst>
              <a:gd name="T0" fmla="*/ 14 w 14"/>
              <a:gd name="T1" fmla="*/ 43 h 43"/>
              <a:gd name="T2" fmla="*/ 0 w 14"/>
              <a:gd name="T3" fmla="*/ 43 h 43"/>
              <a:gd name="T4" fmla="*/ 0 w 14"/>
              <a:gd name="T5" fmla="*/ 1 h 43"/>
              <a:gd name="T6" fmla="*/ 3 w 14"/>
              <a:gd name="T7" fmla="*/ 0 h 43"/>
              <a:gd name="T8" fmla="*/ 14 w 14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3">
                <a:moveTo>
                  <a:pt x="14" y="43"/>
                </a:moveTo>
                <a:cubicBezTo>
                  <a:pt x="7" y="43"/>
                  <a:pt x="4" y="43"/>
                  <a:pt x="0" y="43"/>
                </a:cubicBezTo>
                <a:cubicBezTo>
                  <a:pt x="0" y="29"/>
                  <a:pt x="0" y="15"/>
                  <a:pt x="0" y="1"/>
                </a:cubicBezTo>
                <a:cubicBezTo>
                  <a:pt x="1" y="1"/>
                  <a:pt x="2" y="1"/>
                  <a:pt x="3" y="0"/>
                </a:cubicBezTo>
                <a:cubicBezTo>
                  <a:pt x="7" y="14"/>
                  <a:pt x="10" y="28"/>
                  <a:pt x="14" y="43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5" name="Freeform 93">
            <a:extLst>
              <a:ext uri="{FF2B5EF4-FFF2-40B4-BE49-F238E27FC236}">
                <a16:creationId xmlns:a16="http://schemas.microsoft.com/office/drawing/2014/main" id="{5EE3A419-6FB7-4906-ABC2-5D5AF954B19E}"/>
              </a:ext>
            </a:extLst>
          </p:cNvPr>
          <p:cNvSpPr>
            <a:spLocks noEditPoints="1"/>
          </p:cNvSpPr>
          <p:nvPr/>
        </p:nvSpPr>
        <p:spPr bwMode="auto">
          <a:xfrm>
            <a:off x="5910263" y="2087563"/>
            <a:ext cx="1244600" cy="889000"/>
          </a:xfrm>
          <a:custGeom>
            <a:avLst/>
            <a:gdLst>
              <a:gd name="T0" fmla="*/ 0 w 328"/>
              <a:gd name="T1" fmla="*/ 0 h 235"/>
              <a:gd name="T2" fmla="*/ 260 w 328"/>
              <a:gd name="T3" fmla="*/ 0 h 235"/>
              <a:gd name="T4" fmla="*/ 260 w 328"/>
              <a:gd name="T5" fmla="*/ 46 h 235"/>
              <a:gd name="T6" fmla="*/ 297 w 328"/>
              <a:gd name="T7" fmla="*/ 46 h 235"/>
              <a:gd name="T8" fmla="*/ 327 w 328"/>
              <a:gd name="T9" fmla="*/ 76 h 235"/>
              <a:gd name="T10" fmla="*/ 327 w 328"/>
              <a:gd name="T11" fmla="*/ 144 h 235"/>
              <a:gd name="T12" fmla="*/ 299 w 328"/>
              <a:gd name="T13" fmla="*/ 173 h 235"/>
              <a:gd name="T14" fmla="*/ 261 w 328"/>
              <a:gd name="T15" fmla="*/ 173 h 235"/>
              <a:gd name="T16" fmla="*/ 261 w 328"/>
              <a:gd name="T17" fmla="*/ 235 h 235"/>
              <a:gd name="T18" fmla="*/ 0 w 328"/>
              <a:gd name="T19" fmla="*/ 235 h 235"/>
              <a:gd name="T20" fmla="*/ 0 w 328"/>
              <a:gd name="T21" fmla="*/ 0 h 235"/>
              <a:gd name="T22" fmla="*/ 261 w 328"/>
              <a:gd name="T23" fmla="*/ 150 h 235"/>
              <a:gd name="T24" fmla="*/ 307 w 328"/>
              <a:gd name="T25" fmla="*/ 112 h 235"/>
              <a:gd name="T26" fmla="*/ 307 w 328"/>
              <a:gd name="T27" fmla="*/ 108 h 235"/>
              <a:gd name="T28" fmla="*/ 265 w 328"/>
              <a:gd name="T29" fmla="*/ 68 h 235"/>
              <a:gd name="T30" fmla="*/ 261 w 328"/>
              <a:gd name="T31" fmla="*/ 69 h 235"/>
              <a:gd name="T32" fmla="*/ 261 w 328"/>
              <a:gd name="T33" fmla="*/ 15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28" h="235">
                <a:moveTo>
                  <a:pt x="0" y="0"/>
                </a:moveTo>
                <a:cubicBezTo>
                  <a:pt x="87" y="0"/>
                  <a:pt x="173" y="0"/>
                  <a:pt x="260" y="0"/>
                </a:cubicBezTo>
                <a:cubicBezTo>
                  <a:pt x="260" y="15"/>
                  <a:pt x="260" y="30"/>
                  <a:pt x="260" y="46"/>
                </a:cubicBezTo>
                <a:cubicBezTo>
                  <a:pt x="273" y="46"/>
                  <a:pt x="285" y="46"/>
                  <a:pt x="297" y="46"/>
                </a:cubicBezTo>
                <a:cubicBezTo>
                  <a:pt x="318" y="47"/>
                  <a:pt x="327" y="56"/>
                  <a:pt x="327" y="76"/>
                </a:cubicBezTo>
                <a:cubicBezTo>
                  <a:pt x="328" y="99"/>
                  <a:pt x="328" y="122"/>
                  <a:pt x="327" y="144"/>
                </a:cubicBezTo>
                <a:cubicBezTo>
                  <a:pt x="327" y="163"/>
                  <a:pt x="317" y="173"/>
                  <a:pt x="299" y="173"/>
                </a:cubicBezTo>
                <a:cubicBezTo>
                  <a:pt x="287" y="173"/>
                  <a:pt x="275" y="173"/>
                  <a:pt x="261" y="173"/>
                </a:cubicBezTo>
                <a:cubicBezTo>
                  <a:pt x="261" y="194"/>
                  <a:pt x="261" y="214"/>
                  <a:pt x="261" y="235"/>
                </a:cubicBezTo>
                <a:cubicBezTo>
                  <a:pt x="173" y="235"/>
                  <a:pt x="87" y="235"/>
                  <a:pt x="0" y="235"/>
                </a:cubicBezTo>
                <a:cubicBezTo>
                  <a:pt x="0" y="157"/>
                  <a:pt x="0" y="79"/>
                  <a:pt x="0" y="0"/>
                </a:cubicBezTo>
                <a:close/>
                <a:moveTo>
                  <a:pt x="261" y="150"/>
                </a:moveTo>
                <a:cubicBezTo>
                  <a:pt x="304" y="155"/>
                  <a:pt x="307" y="153"/>
                  <a:pt x="307" y="112"/>
                </a:cubicBezTo>
                <a:cubicBezTo>
                  <a:pt x="307" y="111"/>
                  <a:pt x="307" y="109"/>
                  <a:pt x="307" y="108"/>
                </a:cubicBezTo>
                <a:cubicBezTo>
                  <a:pt x="307" y="66"/>
                  <a:pt x="306" y="65"/>
                  <a:pt x="265" y="68"/>
                </a:cubicBezTo>
                <a:cubicBezTo>
                  <a:pt x="264" y="68"/>
                  <a:pt x="263" y="68"/>
                  <a:pt x="261" y="69"/>
                </a:cubicBezTo>
                <a:cubicBezTo>
                  <a:pt x="261" y="96"/>
                  <a:pt x="261" y="122"/>
                  <a:pt x="261" y="15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6" name="Freeform 94">
            <a:extLst>
              <a:ext uri="{FF2B5EF4-FFF2-40B4-BE49-F238E27FC236}">
                <a16:creationId xmlns:a16="http://schemas.microsoft.com/office/drawing/2014/main" id="{99F48FBB-AA6A-4F12-9D84-AA0BC22E08FB}"/>
              </a:ext>
            </a:extLst>
          </p:cNvPr>
          <p:cNvSpPr>
            <a:spLocks/>
          </p:cNvSpPr>
          <p:nvPr/>
        </p:nvSpPr>
        <p:spPr bwMode="auto">
          <a:xfrm>
            <a:off x="6342063" y="1303338"/>
            <a:ext cx="125413" cy="746125"/>
          </a:xfrm>
          <a:custGeom>
            <a:avLst/>
            <a:gdLst>
              <a:gd name="T0" fmla="*/ 33 w 33"/>
              <a:gd name="T1" fmla="*/ 197 h 197"/>
              <a:gd name="T2" fmla="*/ 0 w 33"/>
              <a:gd name="T3" fmla="*/ 197 h 197"/>
              <a:gd name="T4" fmla="*/ 0 w 33"/>
              <a:gd name="T5" fmla="*/ 0 h 197"/>
              <a:gd name="T6" fmla="*/ 33 w 33"/>
              <a:gd name="T7" fmla="*/ 0 h 197"/>
              <a:gd name="T8" fmla="*/ 33 w 33"/>
              <a:gd name="T9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97">
                <a:moveTo>
                  <a:pt x="33" y="197"/>
                </a:moveTo>
                <a:cubicBezTo>
                  <a:pt x="22" y="197"/>
                  <a:pt x="11" y="197"/>
                  <a:pt x="0" y="197"/>
                </a:cubicBezTo>
                <a:cubicBezTo>
                  <a:pt x="0" y="131"/>
                  <a:pt x="0" y="66"/>
                  <a:pt x="0" y="0"/>
                </a:cubicBezTo>
                <a:cubicBezTo>
                  <a:pt x="10" y="0"/>
                  <a:pt x="21" y="0"/>
                  <a:pt x="33" y="0"/>
                </a:cubicBezTo>
                <a:cubicBezTo>
                  <a:pt x="33" y="66"/>
                  <a:pt x="33" y="131"/>
                  <a:pt x="33" y="19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7" name="Freeform 95">
            <a:extLst>
              <a:ext uri="{FF2B5EF4-FFF2-40B4-BE49-F238E27FC236}">
                <a16:creationId xmlns:a16="http://schemas.microsoft.com/office/drawing/2014/main" id="{B4C32EB2-7CDF-4522-8D3D-F526FB159D18}"/>
              </a:ext>
            </a:extLst>
          </p:cNvPr>
          <p:cNvSpPr>
            <a:spLocks/>
          </p:cNvSpPr>
          <p:nvPr/>
        </p:nvSpPr>
        <p:spPr bwMode="auto">
          <a:xfrm>
            <a:off x="6589713" y="1325563"/>
            <a:ext cx="219075" cy="735013"/>
          </a:xfrm>
          <a:custGeom>
            <a:avLst/>
            <a:gdLst>
              <a:gd name="T0" fmla="*/ 23 w 58"/>
              <a:gd name="T1" fmla="*/ 0 h 194"/>
              <a:gd name="T2" fmla="*/ 58 w 58"/>
              <a:gd name="T3" fmla="*/ 3 h 194"/>
              <a:gd name="T4" fmla="*/ 48 w 58"/>
              <a:gd name="T5" fmla="*/ 93 h 194"/>
              <a:gd name="T6" fmla="*/ 38 w 58"/>
              <a:gd name="T7" fmla="*/ 176 h 194"/>
              <a:gd name="T8" fmla="*/ 21 w 58"/>
              <a:gd name="T9" fmla="*/ 192 h 194"/>
              <a:gd name="T10" fmla="*/ 0 w 58"/>
              <a:gd name="T11" fmla="*/ 192 h 194"/>
              <a:gd name="T12" fmla="*/ 23 w 58"/>
              <a:gd name="T13" fmla="*/ 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194">
                <a:moveTo>
                  <a:pt x="23" y="0"/>
                </a:moveTo>
                <a:cubicBezTo>
                  <a:pt x="36" y="1"/>
                  <a:pt x="47" y="2"/>
                  <a:pt x="58" y="3"/>
                </a:cubicBezTo>
                <a:cubicBezTo>
                  <a:pt x="55" y="34"/>
                  <a:pt x="52" y="63"/>
                  <a:pt x="48" y="93"/>
                </a:cubicBezTo>
                <a:cubicBezTo>
                  <a:pt x="45" y="120"/>
                  <a:pt x="41" y="148"/>
                  <a:pt x="38" y="176"/>
                </a:cubicBezTo>
                <a:cubicBezTo>
                  <a:pt x="37" y="188"/>
                  <a:pt x="34" y="194"/>
                  <a:pt x="21" y="192"/>
                </a:cubicBezTo>
                <a:cubicBezTo>
                  <a:pt x="15" y="191"/>
                  <a:pt x="8" y="192"/>
                  <a:pt x="0" y="192"/>
                </a:cubicBezTo>
                <a:cubicBezTo>
                  <a:pt x="8" y="127"/>
                  <a:pt x="15" y="64"/>
                  <a:pt x="23" y="0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8" name="Freeform 96">
            <a:extLst>
              <a:ext uri="{FF2B5EF4-FFF2-40B4-BE49-F238E27FC236}">
                <a16:creationId xmlns:a16="http://schemas.microsoft.com/office/drawing/2014/main" id="{23DC613E-1AD8-4FED-9FA3-EEE102E06320}"/>
              </a:ext>
            </a:extLst>
          </p:cNvPr>
          <p:cNvSpPr>
            <a:spLocks/>
          </p:cNvSpPr>
          <p:nvPr/>
        </p:nvSpPr>
        <p:spPr bwMode="auto">
          <a:xfrm>
            <a:off x="6008688" y="1325563"/>
            <a:ext cx="223838" cy="723900"/>
          </a:xfrm>
          <a:custGeom>
            <a:avLst/>
            <a:gdLst>
              <a:gd name="T0" fmla="*/ 59 w 59"/>
              <a:gd name="T1" fmla="*/ 191 h 191"/>
              <a:gd name="T2" fmla="*/ 23 w 59"/>
              <a:gd name="T3" fmla="*/ 191 h 191"/>
              <a:gd name="T4" fmla="*/ 0 w 59"/>
              <a:gd name="T5" fmla="*/ 4 h 191"/>
              <a:gd name="T6" fmla="*/ 36 w 59"/>
              <a:gd name="T7" fmla="*/ 0 h 191"/>
              <a:gd name="T8" fmla="*/ 59 w 59"/>
              <a:gd name="T9" fmla="*/ 19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9" h="191">
                <a:moveTo>
                  <a:pt x="59" y="191"/>
                </a:moveTo>
                <a:cubicBezTo>
                  <a:pt x="46" y="191"/>
                  <a:pt x="35" y="191"/>
                  <a:pt x="23" y="191"/>
                </a:cubicBezTo>
                <a:cubicBezTo>
                  <a:pt x="15" y="129"/>
                  <a:pt x="8" y="67"/>
                  <a:pt x="0" y="4"/>
                </a:cubicBezTo>
                <a:cubicBezTo>
                  <a:pt x="12" y="2"/>
                  <a:pt x="23" y="1"/>
                  <a:pt x="36" y="0"/>
                </a:cubicBezTo>
                <a:cubicBezTo>
                  <a:pt x="43" y="64"/>
                  <a:pt x="51" y="127"/>
                  <a:pt x="59" y="191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99" name="Freeform 97">
            <a:extLst>
              <a:ext uri="{FF2B5EF4-FFF2-40B4-BE49-F238E27FC236}">
                <a16:creationId xmlns:a16="http://schemas.microsoft.com/office/drawing/2014/main" id="{A4AECF30-6BF7-4A3E-AC5A-7FDB57BCB3BA}"/>
              </a:ext>
            </a:extLst>
          </p:cNvPr>
          <p:cNvSpPr>
            <a:spLocks/>
          </p:cNvSpPr>
          <p:nvPr/>
        </p:nvSpPr>
        <p:spPr bwMode="auto">
          <a:xfrm>
            <a:off x="5973763" y="2998788"/>
            <a:ext cx="839788" cy="46038"/>
          </a:xfrm>
          <a:custGeom>
            <a:avLst/>
            <a:gdLst>
              <a:gd name="T0" fmla="*/ 221 w 221"/>
              <a:gd name="T1" fmla="*/ 4 h 12"/>
              <a:gd name="T2" fmla="*/ 205 w 221"/>
              <a:gd name="T3" fmla="*/ 11 h 12"/>
              <a:gd name="T4" fmla="*/ 16 w 221"/>
              <a:gd name="T5" fmla="*/ 11 h 12"/>
              <a:gd name="T6" fmla="*/ 0 w 221"/>
              <a:gd name="T7" fmla="*/ 5 h 12"/>
              <a:gd name="T8" fmla="*/ 1 w 221"/>
              <a:gd name="T9" fmla="*/ 0 h 12"/>
              <a:gd name="T10" fmla="*/ 219 w 221"/>
              <a:gd name="T11" fmla="*/ 0 h 12"/>
              <a:gd name="T12" fmla="*/ 221 w 221"/>
              <a:gd name="T13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21" h="12">
                <a:moveTo>
                  <a:pt x="221" y="4"/>
                </a:moveTo>
                <a:cubicBezTo>
                  <a:pt x="216" y="7"/>
                  <a:pt x="210" y="11"/>
                  <a:pt x="205" y="11"/>
                </a:cubicBezTo>
                <a:cubicBezTo>
                  <a:pt x="142" y="12"/>
                  <a:pt x="79" y="12"/>
                  <a:pt x="16" y="11"/>
                </a:cubicBezTo>
                <a:cubicBezTo>
                  <a:pt x="10" y="11"/>
                  <a:pt x="5" y="7"/>
                  <a:pt x="0" y="5"/>
                </a:cubicBezTo>
                <a:cubicBezTo>
                  <a:pt x="0" y="3"/>
                  <a:pt x="1" y="2"/>
                  <a:pt x="1" y="0"/>
                </a:cubicBezTo>
                <a:cubicBezTo>
                  <a:pt x="74" y="0"/>
                  <a:pt x="147" y="0"/>
                  <a:pt x="219" y="0"/>
                </a:cubicBezTo>
                <a:cubicBezTo>
                  <a:pt x="220" y="2"/>
                  <a:pt x="220" y="3"/>
                  <a:pt x="221" y="4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8" name="Freeform 98">
            <a:extLst>
              <a:ext uri="{FF2B5EF4-FFF2-40B4-BE49-F238E27FC236}">
                <a16:creationId xmlns:a16="http://schemas.microsoft.com/office/drawing/2014/main" id="{66C9D9BD-BFBE-4A38-9C85-F1389800304A}"/>
              </a:ext>
            </a:extLst>
          </p:cNvPr>
          <p:cNvSpPr>
            <a:spLocks/>
          </p:cNvSpPr>
          <p:nvPr/>
        </p:nvSpPr>
        <p:spPr bwMode="auto">
          <a:xfrm>
            <a:off x="6003926" y="1111250"/>
            <a:ext cx="138113" cy="211138"/>
          </a:xfrm>
          <a:custGeom>
            <a:avLst/>
            <a:gdLst>
              <a:gd name="T0" fmla="*/ 0 w 36"/>
              <a:gd name="T1" fmla="*/ 56 h 56"/>
              <a:gd name="T2" fmla="*/ 12 w 36"/>
              <a:gd name="T3" fmla="*/ 0 h 56"/>
              <a:gd name="T4" fmla="*/ 36 w 36"/>
              <a:gd name="T5" fmla="*/ 51 h 56"/>
              <a:gd name="T6" fmla="*/ 0 w 36"/>
              <a:gd name="T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6" h="56">
                <a:moveTo>
                  <a:pt x="0" y="56"/>
                </a:moveTo>
                <a:cubicBezTo>
                  <a:pt x="4" y="37"/>
                  <a:pt x="7" y="21"/>
                  <a:pt x="12" y="0"/>
                </a:cubicBezTo>
                <a:cubicBezTo>
                  <a:pt x="21" y="19"/>
                  <a:pt x="28" y="34"/>
                  <a:pt x="36" y="51"/>
                </a:cubicBezTo>
                <a:cubicBezTo>
                  <a:pt x="24" y="52"/>
                  <a:pt x="13" y="54"/>
                  <a:pt x="0" y="56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29" name="Freeform 99">
            <a:extLst>
              <a:ext uri="{FF2B5EF4-FFF2-40B4-BE49-F238E27FC236}">
                <a16:creationId xmlns:a16="http://schemas.microsoft.com/office/drawing/2014/main" id="{C0CAC146-B81A-48FD-B656-61E362AED8CB}"/>
              </a:ext>
            </a:extLst>
          </p:cNvPr>
          <p:cNvSpPr>
            <a:spLocks/>
          </p:cNvSpPr>
          <p:nvPr/>
        </p:nvSpPr>
        <p:spPr bwMode="auto">
          <a:xfrm>
            <a:off x="6680201" y="1106488"/>
            <a:ext cx="133350" cy="212725"/>
          </a:xfrm>
          <a:custGeom>
            <a:avLst/>
            <a:gdLst>
              <a:gd name="T0" fmla="*/ 35 w 35"/>
              <a:gd name="T1" fmla="*/ 56 h 56"/>
              <a:gd name="T2" fmla="*/ 0 w 35"/>
              <a:gd name="T3" fmla="*/ 51 h 56"/>
              <a:gd name="T4" fmla="*/ 24 w 35"/>
              <a:gd name="T5" fmla="*/ 0 h 56"/>
              <a:gd name="T6" fmla="*/ 35 w 35"/>
              <a:gd name="T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5" h="56">
                <a:moveTo>
                  <a:pt x="35" y="56"/>
                </a:moveTo>
                <a:cubicBezTo>
                  <a:pt x="22" y="54"/>
                  <a:pt x="12" y="53"/>
                  <a:pt x="0" y="51"/>
                </a:cubicBezTo>
                <a:cubicBezTo>
                  <a:pt x="8" y="34"/>
                  <a:pt x="15" y="19"/>
                  <a:pt x="24" y="0"/>
                </a:cubicBezTo>
                <a:cubicBezTo>
                  <a:pt x="28" y="21"/>
                  <a:pt x="32" y="38"/>
                  <a:pt x="35" y="56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130" name="Freeform 100">
            <a:extLst>
              <a:ext uri="{FF2B5EF4-FFF2-40B4-BE49-F238E27FC236}">
                <a16:creationId xmlns:a16="http://schemas.microsoft.com/office/drawing/2014/main" id="{AB259620-9265-4DB6-9338-9DE99AFBEE79}"/>
              </a:ext>
            </a:extLst>
          </p:cNvPr>
          <p:cNvSpPr>
            <a:spLocks/>
          </p:cNvSpPr>
          <p:nvPr/>
        </p:nvSpPr>
        <p:spPr bwMode="auto">
          <a:xfrm>
            <a:off x="6342063" y="1095375"/>
            <a:ext cx="130175" cy="177800"/>
          </a:xfrm>
          <a:custGeom>
            <a:avLst/>
            <a:gdLst>
              <a:gd name="T0" fmla="*/ 34 w 34"/>
              <a:gd name="T1" fmla="*/ 47 h 47"/>
              <a:gd name="T2" fmla="*/ 0 w 34"/>
              <a:gd name="T3" fmla="*/ 47 h 47"/>
              <a:gd name="T4" fmla="*/ 15 w 34"/>
              <a:gd name="T5" fmla="*/ 1 h 47"/>
              <a:gd name="T6" fmla="*/ 18 w 34"/>
              <a:gd name="T7" fmla="*/ 0 h 47"/>
              <a:gd name="T8" fmla="*/ 34 w 34"/>
              <a:gd name="T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7">
                <a:moveTo>
                  <a:pt x="34" y="47"/>
                </a:moveTo>
                <a:cubicBezTo>
                  <a:pt x="21" y="47"/>
                  <a:pt x="11" y="47"/>
                  <a:pt x="0" y="47"/>
                </a:cubicBezTo>
                <a:cubicBezTo>
                  <a:pt x="5" y="31"/>
                  <a:pt x="10" y="16"/>
                  <a:pt x="15" y="1"/>
                </a:cubicBezTo>
                <a:cubicBezTo>
                  <a:pt x="16" y="0"/>
                  <a:pt x="17" y="0"/>
                  <a:pt x="18" y="0"/>
                </a:cubicBezTo>
                <a:cubicBezTo>
                  <a:pt x="23" y="15"/>
                  <a:pt x="28" y="30"/>
                  <a:pt x="34" y="47"/>
                </a:cubicBezTo>
                <a:close/>
              </a:path>
            </a:pathLst>
          </a:custGeom>
          <a:solidFill>
            <a:srgbClr val="85D8D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E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662373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652120" y="3795886"/>
            <a:ext cx="3096344" cy="473576"/>
          </a:xfrm>
        </p:spPr>
        <p:txBody>
          <a:bodyPr/>
          <a:lstStyle/>
          <a:p>
            <a:pPr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شکستن بخش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652120" y="4316584"/>
            <a:ext cx="3096344" cy="240909"/>
          </a:xfrm>
        </p:spPr>
        <p:txBody>
          <a:bodyPr/>
          <a:lstStyle/>
          <a:p>
            <a:pPr lvl="0" algn="r"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33F7D97E-1546-67BF-7FDE-DA2D10713452}"/>
              </a:ext>
            </a:extLst>
          </p:cNvPr>
          <p:cNvGrpSpPr/>
          <p:nvPr/>
        </p:nvGrpSpPr>
        <p:grpSpPr>
          <a:xfrm>
            <a:off x="6459538" y="2379663"/>
            <a:ext cx="1509713" cy="1185862"/>
            <a:chOff x="6459538" y="2379663"/>
            <a:chExt cx="1509713" cy="1185862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5964FE24-B117-4A10-869F-23B55320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0438" y="2711450"/>
              <a:ext cx="515938" cy="849312"/>
            </a:xfrm>
            <a:custGeom>
              <a:avLst/>
              <a:gdLst>
                <a:gd name="T0" fmla="*/ 54 w 297"/>
                <a:gd name="T1" fmla="*/ 435 h 488"/>
                <a:gd name="T2" fmla="*/ 54 w 297"/>
                <a:gd name="T3" fmla="*/ 284 h 488"/>
                <a:gd name="T4" fmla="*/ 121 w 297"/>
                <a:gd name="T5" fmla="*/ 218 h 488"/>
                <a:gd name="T6" fmla="*/ 189 w 297"/>
                <a:gd name="T7" fmla="*/ 218 h 488"/>
                <a:gd name="T8" fmla="*/ 190 w 297"/>
                <a:gd name="T9" fmla="*/ 195 h 488"/>
                <a:gd name="T10" fmla="*/ 190 w 297"/>
                <a:gd name="T11" fmla="*/ 60 h 488"/>
                <a:gd name="T12" fmla="*/ 243 w 297"/>
                <a:gd name="T13" fmla="*/ 0 h 488"/>
                <a:gd name="T14" fmla="*/ 297 w 297"/>
                <a:gd name="T15" fmla="*/ 59 h 488"/>
                <a:gd name="T16" fmla="*/ 296 w 297"/>
                <a:gd name="T17" fmla="*/ 241 h 488"/>
                <a:gd name="T18" fmla="*/ 240 w 297"/>
                <a:gd name="T19" fmla="*/ 297 h 488"/>
                <a:gd name="T20" fmla="*/ 152 w 297"/>
                <a:gd name="T21" fmla="*/ 297 h 488"/>
                <a:gd name="T22" fmla="*/ 133 w 297"/>
                <a:gd name="T23" fmla="*/ 316 h 488"/>
                <a:gd name="T24" fmla="*/ 133 w 297"/>
                <a:gd name="T25" fmla="*/ 452 h 488"/>
                <a:gd name="T26" fmla="*/ 97 w 297"/>
                <a:gd name="T27" fmla="*/ 488 h 488"/>
                <a:gd name="T28" fmla="*/ 31 w 297"/>
                <a:gd name="T29" fmla="*/ 488 h 488"/>
                <a:gd name="T30" fmla="*/ 0 w 297"/>
                <a:gd name="T31" fmla="*/ 461 h 488"/>
                <a:gd name="T32" fmla="*/ 31 w 297"/>
                <a:gd name="T33" fmla="*/ 435 h 488"/>
                <a:gd name="T34" fmla="*/ 54 w 297"/>
                <a:gd name="T35" fmla="*/ 435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488">
                  <a:moveTo>
                    <a:pt x="54" y="435"/>
                  </a:moveTo>
                  <a:cubicBezTo>
                    <a:pt x="54" y="383"/>
                    <a:pt x="54" y="333"/>
                    <a:pt x="54" y="284"/>
                  </a:cubicBezTo>
                  <a:cubicBezTo>
                    <a:pt x="54" y="237"/>
                    <a:pt x="73" y="218"/>
                    <a:pt x="121" y="218"/>
                  </a:cubicBezTo>
                  <a:cubicBezTo>
                    <a:pt x="143" y="218"/>
                    <a:pt x="164" y="218"/>
                    <a:pt x="189" y="218"/>
                  </a:cubicBezTo>
                  <a:cubicBezTo>
                    <a:pt x="189" y="210"/>
                    <a:pt x="190" y="202"/>
                    <a:pt x="190" y="195"/>
                  </a:cubicBezTo>
                  <a:cubicBezTo>
                    <a:pt x="190" y="150"/>
                    <a:pt x="190" y="105"/>
                    <a:pt x="190" y="60"/>
                  </a:cubicBezTo>
                  <a:cubicBezTo>
                    <a:pt x="190" y="24"/>
                    <a:pt x="212" y="0"/>
                    <a:pt x="243" y="0"/>
                  </a:cubicBezTo>
                  <a:cubicBezTo>
                    <a:pt x="275" y="0"/>
                    <a:pt x="297" y="24"/>
                    <a:pt x="297" y="59"/>
                  </a:cubicBezTo>
                  <a:cubicBezTo>
                    <a:pt x="297" y="120"/>
                    <a:pt x="297" y="181"/>
                    <a:pt x="296" y="241"/>
                  </a:cubicBezTo>
                  <a:cubicBezTo>
                    <a:pt x="296" y="276"/>
                    <a:pt x="274" y="297"/>
                    <a:pt x="240" y="297"/>
                  </a:cubicBezTo>
                  <a:cubicBezTo>
                    <a:pt x="211" y="297"/>
                    <a:pt x="181" y="298"/>
                    <a:pt x="152" y="297"/>
                  </a:cubicBezTo>
                  <a:cubicBezTo>
                    <a:pt x="137" y="296"/>
                    <a:pt x="133" y="302"/>
                    <a:pt x="133" y="316"/>
                  </a:cubicBezTo>
                  <a:cubicBezTo>
                    <a:pt x="134" y="362"/>
                    <a:pt x="134" y="407"/>
                    <a:pt x="133" y="452"/>
                  </a:cubicBezTo>
                  <a:cubicBezTo>
                    <a:pt x="133" y="480"/>
                    <a:pt x="125" y="488"/>
                    <a:pt x="97" y="488"/>
                  </a:cubicBezTo>
                  <a:cubicBezTo>
                    <a:pt x="75" y="488"/>
                    <a:pt x="53" y="488"/>
                    <a:pt x="31" y="488"/>
                  </a:cubicBezTo>
                  <a:cubicBezTo>
                    <a:pt x="12" y="488"/>
                    <a:pt x="0" y="477"/>
                    <a:pt x="0" y="461"/>
                  </a:cubicBezTo>
                  <a:cubicBezTo>
                    <a:pt x="0" y="446"/>
                    <a:pt x="12" y="436"/>
                    <a:pt x="31" y="435"/>
                  </a:cubicBezTo>
                  <a:cubicBezTo>
                    <a:pt x="38" y="435"/>
                    <a:pt x="45" y="435"/>
                    <a:pt x="54" y="435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C963CED9-992D-42F8-9445-C08644748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413" y="2706688"/>
              <a:ext cx="515938" cy="855662"/>
            </a:xfrm>
            <a:custGeom>
              <a:avLst/>
              <a:gdLst>
                <a:gd name="T0" fmla="*/ 243 w 297"/>
                <a:gd name="T1" fmla="*/ 437 h 492"/>
                <a:gd name="T2" fmla="*/ 271 w 297"/>
                <a:gd name="T3" fmla="*/ 438 h 492"/>
                <a:gd name="T4" fmla="*/ 296 w 297"/>
                <a:gd name="T5" fmla="*/ 464 h 492"/>
                <a:gd name="T6" fmla="*/ 272 w 297"/>
                <a:gd name="T7" fmla="*/ 490 h 492"/>
                <a:gd name="T8" fmla="*/ 188 w 297"/>
                <a:gd name="T9" fmla="*/ 490 h 492"/>
                <a:gd name="T10" fmla="*/ 163 w 297"/>
                <a:gd name="T11" fmla="*/ 458 h 492"/>
                <a:gd name="T12" fmla="*/ 163 w 297"/>
                <a:gd name="T13" fmla="*/ 324 h 492"/>
                <a:gd name="T14" fmla="*/ 163 w 297"/>
                <a:gd name="T15" fmla="*/ 300 h 492"/>
                <a:gd name="T16" fmla="*/ 59 w 297"/>
                <a:gd name="T17" fmla="*/ 300 h 492"/>
                <a:gd name="T18" fmla="*/ 0 w 297"/>
                <a:gd name="T19" fmla="*/ 243 h 492"/>
                <a:gd name="T20" fmla="*/ 1 w 297"/>
                <a:gd name="T21" fmla="*/ 55 h 492"/>
                <a:gd name="T22" fmla="*/ 43 w 297"/>
                <a:gd name="T23" fmla="*/ 4 h 492"/>
                <a:gd name="T24" fmla="*/ 101 w 297"/>
                <a:gd name="T25" fmla="*/ 33 h 492"/>
                <a:gd name="T26" fmla="*/ 106 w 297"/>
                <a:gd name="T27" fmla="*/ 64 h 492"/>
                <a:gd name="T28" fmla="*/ 107 w 297"/>
                <a:gd name="T29" fmla="*/ 221 h 492"/>
                <a:gd name="T30" fmla="*/ 176 w 297"/>
                <a:gd name="T31" fmla="*/ 221 h 492"/>
                <a:gd name="T32" fmla="*/ 243 w 297"/>
                <a:gd name="T33" fmla="*/ 287 h 492"/>
                <a:gd name="T34" fmla="*/ 243 w 297"/>
                <a:gd name="T35" fmla="*/ 43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492">
                  <a:moveTo>
                    <a:pt x="243" y="437"/>
                  </a:moveTo>
                  <a:cubicBezTo>
                    <a:pt x="254" y="438"/>
                    <a:pt x="263" y="437"/>
                    <a:pt x="271" y="438"/>
                  </a:cubicBezTo>
                  <a:cubicBezTo>
                    <a:pt x="286" y="440"/>
                    <a:pt x="296" y="448"/>
                    <a:pt x="296" y="464"/>
                  </a:cubicBezTo>
                  <a:cubicBezTo>
                    <a:pt x="297" y="480"/>
                    <a:pt x="287" y="490"/>
                    <a:pt x="272" y="490"/>
                  </a:cubicBezTo>
                  <a:cubicBezTo>
                    <a:pt x="244" y="491"/>
                    <a:pt x="216" y="492"/>
                    <a:pt x="188" y="490"/>
                  </a:cubicBezTo>
                  <a:cubicBezTo>
                    <a:pt x="169" y="489"/>
                    <a:pt x="163" y="476"/>
                    <a:pt x="163" y="458"/>
                  </a:cubicBezTo>
                  <a:cubicBezTo>
                    <a:pt x="163" y="413"/>
                    <a:pt x="163" y="369"/>
                    <a:pt x="163" y="324"/>
                  </a:cubicBezTo>
                  <a:cubicBezTo>
                    <a:pt x="163" y="317"/>
                    <a:pt x="163" y="310"/>
                    <a:pt x="163" y="300"/>
                  </a:cubicBezTo>
                  <a:cubicBezTo>
                    <a:pt x="127" y="300"/>
                    <a:pt x="93" y="300"/>
                    <a:pt x="59" y="300"/>
                  </a:cubicBezTo>
                  <a:cubicBezTo>
                    <a:pt x="24" y="300"/>
                    <a:pt x="0" y="278"/>
                    <a:pt x="0" y="243"/>
                  </a:cubicBezTo>
                  <a:cubicBezTo>
                    <a:pt x="0" y="180"/>
                    <a:pt x="0" y="118"/>
                    <a:pt x="1" y="55"/>
                  </a:cubicBezTo>
                  <a:cubicBezTo>
                    <a:pt x="1" y="29"/>
                    <a:pt x="18" y="9"/>
                    <a:pt x="43" y="4"/>
                  </a:cubicBezTo>
                  <a:cubicBezTo>
                    <a:pt x="67" y="0"/>
                    <a:pt x="91" y="10"/>
                    <a:pt x="101" y="33"/>
                  </a:cubicBezTo>
                  <a:cubicBezTo>
                    <a:pt x="105" y="42"/>
                    <a:pt x="106" y="53"/>
                    <a:pt x="106" y="64"/>
                  </a:cubicBezTo>
                  <a:cubicBezTo>
                    <a:pt x="107" y="116"/>
                    <a:pt x="107" y="168"/>
                    <a:pt x="107" y="221"/>
                  </a:cubicBezTo>
                  <a:cubicBezTo>
                    <a:pt x="130" y="221"/>
                    <a:pt x="153" y="221"/>
                    <a:pt x="176" y="221"/>
                  </a:cubicBezTo>
                  <a:cubicBezTo>
                    <a:pt x="224" y="221"/>
                    <a:pt x="243" y="239"/>
                    <a:pt x="243" y="287"/>
                  </a:cubicBezTo>
                  <a:cubicBezTo>
                    <a:pt x="243" y="336"/>
                    <a:pt x="243" y="385"/>
                    <a:pt x="243" y="437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47A96A82-467A-40EA-A1B2-9CE60A32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9538" y="2759075"/>
              <a:ext cx="373063" cy="806450"/>
            </a:xfrm>
            <a:custGeom>
              <a:avLst/>
              <a:gdLst>
                <a:gd name="T0" fmla="*/ 50 w 215"/>
                <a:gd name="T1" fmla="*/ 299 h 464"/>
                <a:gd name="T2" fmla="*/ 175 w 215"/>
                <a:gd name="T3" fmla="*/ 299 h 464"/>
                <a:gd name="T4" fmla="*/ 191 w 215"/>
                <a:gd name="T5" fmla="*/ 299 h 464"/>
                <a:gd name="T6" fmla="*/ 215 w 215"/>
                <a:gd name="T7" fmla="*/ 326 h 464"/>
                <a:gd name="T8" fmla="*/ 190 w 215"/>
                <a:gd name="T9" fmla="*/ 351 h 464"/>
                <a:gd name="T10" fmla="*/ 135 w 215"/>
                <a:gd name="T11" fmla="*/ 351 h 464"/>
                <a:gd name="T12" fmla="*/ 135 w 215"/>
                <a:gd name="T13" fmla="*/ 408 h 464"/>
                <a:gd name="T14" fmla="*/ 162 w 215"/>
                <a:gd name="T15" fmla="*/ 408 h 464"/>
                <a:gd name="T16" fmla="*/ 188 w 215"/>
                <a:gd name="T17" fmla="*/ 431 h 464"/>
                <a:gd name="T18" fmla="*/ 171 w 215"/>
                <a:gd name="T19" fmla="*/ 459 h 464"/>
                <a:gd name="T20" fmla="*/ 140 w 215"/>
                <a:gd name="T21" fmla="*/ 445 h 464"/>
                <a:gd name="T22" fmla="*/ 120 w 215"/>
                <a:gd name="T23" fmla="*/ 433 h 464"/>
                <a:gd name="T24" fmla="*/ 71 w 215"/>
                <a:gd name="T25" fmla="*/ 452 h 464"/>
                <a:gd name="T26" fmla="*/ 44 w 215"/>
                <a:gd name="T27" fmla="*/ 457 h 464"/>
                <a:gd name="T28" fmla="*/ 29 w 215"/>
                <a:gd name="T29" fmla="*/ 431 h 464"/>
                <a:gd name="T30" fmla="*/ 51 w 215"/>
                <a:gd name="T31" fmla="*/ 409 h 464"/>
                <a:gd name="T32" fmla="*/ 80 w 215"/>
                <a:gd name="T33" fmla="*/ 408 h 464"/>
                <a:gd name="T34" fmla="*/ 82 w 215"/>
                <a:gd name="T35" fmla="*/ 396 h 464"/>
                <a:gd name="T36" fmla="*/ 40 w 215"/>
                <a:gd name="T37" fmla="*/ 352 h 464"/>
                <a:gd name="T38" fmla="*/ 0 w 215"/>
                <a:gd name="T39" fmla="*/ 310 h 464"/>
                <a:gd name="T40" fmla="*/ 0 w 215"/>
                <a:gd name="T41" fmla="*/ 153 h 464"/>
                <a:gd name="T42" fmla="*/ 0 w 215"/>
                <a:gd name="T43" fmla="*/ 34 h 464"/>
                <a:gd name="T44" fmla="*/ 26 w 215"/>
                <a:gd name="T45" fmla="*/ 0 h 464"/>
                <a:gd name="T46" fmla="*/ 53 w 215"/>
                <a:gd name="T47" fmla="*/ 33 h 464"/>
                <a:gd name="T48" fmla="*/ 50 w 215"/>
                <a:gd name="T49" fmla="*/ 139 h 464"/>
                <a:gd name="T50" fmla="*/ 50 w 215"/>
                <a:gd name="T51" fmla="*/ 29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5" h="464">
                  <a:moveTo>
                    <a:pt x="50" y="299"/>
                  </a:moveTo>
                  <a:cubicBezTo>
                    <a:pt x="95" y="299"/>
                    <a:pt x="135" y="299"/>
                    <a:pt x="175" y="299"/>
                  </a:cubicBezTo>
                  <a:cubicBezTo>
                    <a:pt x="180" y="299"/>
                    <a:pt x="186" y="299"/>
                    <a:pt x="191" y="299"/>
                  </a:cubicBezTo>
                  <a:cubicBezTo>
                    <a:pt x="206" y="302"/>
                    <a:pt x="215" y="310"/>
                    <a:pt x="215" y="326"/>
                  </a:cubicBezTo>
                  <a:cubicBezTo>
                    <a:pt x="215" y="343"/>
                    <a:pt x="205" y="350"/>
                    <a:pt x="190" y="351"/>
                  </a:cubicBezTo>
                  <a:cubicBezTo>
                    <a:pt x="172" y="352"/>
                    <a:pt x="154" y="351"/>
                    <a:pt x="135" y="351"/>
                  </a:cubicBezTo>
                  <a:cubicBezTo>
                    <a:pt x="135" y="371"/>
                    <a:pt x="135" y="388"/>
                    <a:pt x="135" y="408"/>
                  </a:cubicBezTo>
                  <a:cubicBezTo>
                    <a:pt x="145" y="408"/>
                    <a:pt x="153" y="408"/>
                    <a:pt x="162" y="408"/>
                  </a:cubicBezTo>
                  <a:cubicBezTo>
                    <a:pt x="176" y="409"/>
                    <a:pt x="186" y="416"/>
                    <a:pt x="188" y="431"/>
                  </a:cubicBezTo>
                  <a:cubicBezTo>
                    <a:pt x="190" y="444"/>
                    <a:pt x="183" y="454"/>
                    <a:pt x="171" y="459"/>
                  </a:cubicBezTo>
                  <a:cubicBezTo>
                    <a:pt x="156" y="464"/>
                    <a:pt x="145" y="458"/>
                    <a:pt x="140" y="445"/>
                  </a:cubicBezTo>
                  <a:cubicBezTo>
                    <a:pt x="135" y="435"/>
                    <a:pt x="129" y="433"/>
                    <a:pt x="120" y="433"/>
                  </a:cubicBezTo>
                  <a:cubicBezTo>
                    <a:pt x="102" y="435"/>
                    <a:pt x="81" y="427"/>
                    <a:pt x="71" y="452"/>
                  </a:cubicBezTo>
                  <a:cubicBezTo>
                    <a:pt x="69" y="457"/>
                    <a:pt x="50" y="461"/>
                    <a:pt x="44" y="457"/>
                  </a:cubicBezTo>
                  <a:cubicBezTo>
                    <a:pt x="36" y="453"/>
                    <a:pt x="28" y="439"/>
                    <a:pt x="29" y="431"/>
                  </a:cubicBezTo>
                  <a:cubicBezTo>
                    <a:pt x="31" y="422"/>
                    <a:pt x="42" y="413"/>
                    <a:pt x="51" y="409"/>
                  </a:cubicBezTo>
                  <a:cubicBezTo>
                    <a:pt x="59" y="405"/>
                    <a:pt x="70" y="408"/>
                    <a:pt x="80" y="408"/>
                  </a:cubicBezTo>
                  <a:cubicBezTo>
                    <a:pt x="81" y="402"/>
                    <a:pt x="82" y="399"/>
                    <a:pt x="82" y="396"/>
                  </a:cubicBezTo>
                  <a:cubicBezTo>
                    <a:pt x="84" y="352"/>
                    <a:pt x="84" y="352"/>
                    <a:pt x="40" y="352"/>
                  </a:cubicBezTo>
                  <a:cubicBezTo>
                    <a:pt x="6" y="351"/>
                    <a:pt x="0" y="345"/>
                    <a:pt x="0" y="310"/>
                  </a:cubicBezTo>
                  <a:cubicBezTo>
                    <a:pt x="0" y="258"/>
                    <a:pt x="0" y="205"/>
                    <a:pt x="0" y="153"/>
                  </a:cubicBezTo>
                  <a:cubicBezTo>
                    <a:pt x="0" y="113"/>
                    <a:pt x="0" y="73"/>
                    <a:pt x="0" y="34"/>
                  </a:cubicBezTo>
                  <a:cubicBezTo>
                    <a:pt x="0" y="13"/>
                    <a:pt x="11" y="0"/>
                    <a:pt x="26" y="0"/>
                  </a:cubicBezTo>
                  <a:cubicBezTo>
                    <a:pt x="42" y="0"/>
                    <a:pt x="53" y="13"/>
                    <a:pt x="53" y="33"/>
                  </a:cubicBezTo>
                  <a:cubicBezTo>
                    <a:pt x="52" y="69"/>
                    <a:pt x="50" y="104"/>
                    <a:pt x="50" y="139"/>
                  </a:cubicBezTo>
                  <a:cubicBezTo>
                    <a:pt x="49" y="191"/>
                    <a:pt x="50" y="244"/>
                    <a:pt x="50" y="299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A803F465-C4F4-405A-8D2F-8BAD64B5C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2759075"/>
              <a:ext cx="374650" cy="801687"/>
            </a:xfrm>
            <a:custGeom>
              <a:avLst/>
              <a:gdLst>
                <a:gd name="T0" fmla="*/ 81 w 216"/>
                <a:gd name="T1" fmla="*/ 407 h 461"/>
                <a:gd name="T2" fmla="*/ 81 w 216"/>
                <a:gd name="T3" fmla="*/ 351 h 461"/>
                <a:gd name="T4" fmla="*/ 31 w 216"/>
                <a:gd name="T5" fmla="*/ 351 h 461"/>
                <a:gd name="T6" fmla="*/ 0 w 216"/>
                <a:gd name="T7" fmla="*/ 325 h 461"/>
                <a:gd name="T8" fmla="*/ 32 w 216"/>
                <a:gd name="T9" fmla="*/ 299 h 461"/>
                <a:gd name="T10" fmla="*/ 163 w 216"/>
                <a:gd name="T11" fmla="*/ 299 h 461"/>
                <a:gd name="T12" fmla="*/ 163 w 216"/>
                <a:gd name="T13" fmla="*/ 271 h 461"/>
                <a:gd name="T14" fmla="*/ 170 w 216"/>
                <a:gd name="T15" fmla="*/ 142 h 461"/>
                <a:gd name="T16" fmla="*/ 163 w 216"/>
                <a:gd name="T17" fmla="*/ 44 h 461"/>
                <a:gd name="T18" fmla="*/ 189 w 216"/>
                <a:gd name="T19" fmla="*/ 0 h 461"/>
                <a:gd name="T20" fmla="*/ 216 w 216"/>
                <a:gd name="T21" fmla="*/ 43 h 461"/>
                <a:gd name="T22" fmla="*/ 216 w 216"/>
                <a:gd name="T23" fmla="*/ 316 h 461"/>
                <a:gd name="T24" fmla="*/ 181 w 216"/>
                <a:gd name="T25" fmla="*/ 351 h 461"/>
                <a:gd name="T26" fmla="*/ 165 w 216"/>
                <a:gd name="T27" fmla="*/ 352 h 461"/>
                <a:gd name="T28" fmla="*/ 133 w 216"/>
                <a:gd name="T29" fmla="*/ 384 h 461"/>
                <a:gd name="T30" fmla="*/ 158 w 216"/>
                <a:gd name="T31" fmla="*/ 408 h 461"/>
                <a:gd name="T32" fmla="*/ 171 w 216"/>
                <a:gd name="T33" fmla="*/ 411 h 461"/>
                <a:gd name="T34" fmla="*/ 187 w 216"/>
                <a:gd name="T35" fmla="*/ 435 h 461"/>
                <a:gd name="T36" fmla="*/ 168 w 216"/>
                <a:gd name="T37" fmla="*/ 458 h 461"/>
                <a:gd name="T38" fmla="*/ 142 w 216"/>
                <a:gd name="T39" fmla="*/ 448 h 461"/>
                <a:gd name="T40" fmla="*/ 111 w 216"/>
                <a:gd name="T41" fmla="*/ 434 h 461"/>
                <a:gd name="T42" fmla="*/ 72 w 216"/>
                <a:gd name="T43" fmla="*/ 451 h 461"/>
                <a:gd name="T44" fmla="*/ 45 w 216"/>
                <a:gd name="T45" fmla="*/ 457 h 461"/>
                <a:gd name="T46" fmla="*/ 29 w 216"/>
                <a:gd name="T47" fmla="*/ 432 h 461"/>
                <a:gd name="T48" fmla="*/ 50 w 216"/>
                <a:gd name="T49" fmla="*/ 409 h 461"/>
                <a:gd name="T50" fmla="*/ 81 w 216"/>
                <a:gd name="T51" fmla="*/ 40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6" h="461">
                  <a:moveTo>
                    <a:pt x="81" y="407"/>
                  </a:moveTo>
                  <a:cubicBezTo>
                    <a:pt x="81" y="388"/>
                    <a:pt x="81" y="372"/>
                    <a:pt x="81" y="351"/>
                  </a:cubicBezTo>
                  <a:cubicBezTo>
                    <a:pt x="64" y="351"/>
                    <a:pt x="48" y="352"/>
                    <a:pt x="31" y="351"/>
                  </a:cubicBezTo>
                  <a:cubicBezTo>
                    <a:pt x="12" y="351"/>
                    <a:pt x="0" y="340"/>
                    <a:pt x="0" y="325"/>
                  </a:cubicBezTo>
                  <a:cubicBezTo>
                    <a:pt x="0" y="310"/>
                    <a:pt x="13" y="299"/>
                    <a:pt x="32" y="299"/>
                  </a:cubicBezTo>
                  <a:cubicBezTo>
                    <a:pt x="74" y="299"/>
                    <a:pt x="117" y="299"/>
                    <a:pt x="163" y="299"/>
                  </a:cubicBezTo>
                  <a:cubicBezTo>
                    <a:pt x="163" y="289"/>
                    <a:pt x="163" y="280"/>
                    <a:pt x="163" y="271"/>
                  </a:cubicBezTo>
                  <a:cubicBezTo>
                    <a:pt x="165" y="228"/>
                    <a:pt x="170" y="185"/>
                    <a:pt x="170" y="142"/>
                  </a:cubicBezTo>
                  <a:cubicBezTo>
                    <a:pt x="170" y="110"/>
                    <a:pt x="165" y="77"/>
                    <a:pt x="163" y="44"/>
                  </a:cubicBezTo>
                  <a:cubicBezTo>
                    <a:pt x="162" y="15"/>
                    <a:pt x="172" y="0"/>
                    <a:pt x="189" y="0"/>
                  </a:cubicBezTo>
                  <a:cubicBezTo>
                    <a:pt x="208" y="0"/>
                    <a:pt x="216" y="12"/>
                    <a:pt x="216" y="43"/>
                  </a:cubicBezTo>
                  <a:cubicBezTo>
                    <a:pt x="216" y="134"/>
                    <a:pt x="216" y="225"/>
                    <a:pt x="216" y="316"/>
                  </a:cubicBezTo>
                  <a:cubicBezTo>
                    <a:pt x="216" y="342"/>
                    <a:pt x="208" y="350"/>
                    <a:pt x="181" y="351"/>
                  </a:cubicBezTo>
                  <a:cubicBezTo>
                    <a:pt x="176" y="352"/>
                    <a:pt x="171" y="352"/>
                    <a:pt x="165" y="352"/>
                  </a:cubicBezTo>
                  <a:cubicBezTo>
                    <a:pt x="131" y="352"/>
                    <a:pt x="135" y="346"/>
                    <a:pt x="133" y="384"/>
                  </a:cubicBezTo>
                  <a:cubicBezTo>
                    <a:pt x="133" y="403"/>
                    <a:pt x="138" y="411"/>
                    <a:pt x="158" y="408"/>
                  </a:cubicBezTo>
                  <a:cubicBezTo>
                    <a:pt x="162" y="407"/>
                    <a:pt x="168" y="408"/>
                    <a:pt x="171" y="411"/>
                  </a:cubicBezTo>
                  <a:cubicBezTo>
                    <a:pt x="178" y="418"/>
                    <a:pt x="188" y="427"/>
                    <a:pt x="187" y="435"/>
                  </a:cubicBezTo>
                  <a:cubicBezTo>
                    <a:pt x="186" y="443"/>
                    <a:pt x="177" y="455"/>
                    <a:pt x="168" y="458"/>
                  </a:cubicBezTo>
                  <a:cubicBezTo>
                    <a:pt x="161" y="461"/>
                    <a:pt x="144" y="455"/>
                    <a:pt x="142" y="448"/>
                  </a:cubicBezTo>
                  <a:cubicBezTo>
                    <a:pt x="136" y="432"/>
                    <a:pt x="124" y="433"/>
                    <a:pt x="111" y="434"/>
                  </a:cubicBezTo>
                  <a:cubicBezTo>
                    <a:pt x="96" y="434"/>
                    <a:pt x="80" y="430"/>
                    <a:pt x="72" y="451"/>
                  </a:cubicBezTo>
                  <a:cubicBezTo>
                    <a:pt x="70" y="456"/>
                    <a:pt x="52" y="461"/>
                    <a:pt x="45" y="457"/>
                  </a:cubicBezTo>
                  <a:cubicBezTo>
                    <a:pt x="37" y="454"/>
                    <a:pt x="28" y="440"/>
                    <a:pt x="29" y="432"/>
                  </a:cubicBezTo>
                  <a:cubicBezTo>
                    <a:pt x="30" y="424"/>
                    <a:pt x="41" y="414"/>
                    <a:pt x="50" y="409"/>
                  </a:cubicBezTo>
                  <a:cubicBezTo>
                    <a:pt x="58" y="405"/>
                    <a:pt x="69" y="408"/>
                    <a:pt x="81" y="407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43B0DEB-AB6F-4412-B113-7761D71FD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7063" y="2659063"/>
              <a:ext cx="474663" cy="236537"/>
            </a:xfrm>
            <a:custGeom>
              <a:avLst/>
              <a:gdLst>
                <a:gd name="T0" fmla="*/ 164 w 273"/>
                <a:gd name="T1" fmla="*/ 81 h 136"/>
                <a:gd name="T2" fmla="*/ 197 w 273"/>
                <a:gd name="T3" fmla="*/ 18 h 136"/>
                <a:gd name="T4" fmla="*/ 228 w 273"/>
                <a:gd name="T5" fmla="*/ 4 h 136"/>
                <a:gd name="T6" fmla="*/ 272 w 273"/>
                <a:gd name="T7" fmla="*/ 62 h 136"/>
                <a:gd name="T8" fmla="*/ 271 w 273"/>
                <a:gd name="T9" fmla="*/ 122 h 136"/>
                <a:gd name="T10" fmla="*/ 260 w 273"/>
                <a:gd name="T11" fmla="*/ 136 h 136"/>
                <a:gd name="T12" fmla="*/ 0 w 273"/>
                <a:gd name="T13" fmla="*/ 136 h 136"/>
                <a:gd name="T14" fmla="*/ 5 w 273"/>
                <a:gd name="T15" fmla="*/ 42 h 136"/>
                <a:gd name="T16" fmla="*/ 41 w 273"/>
                <a:gd name="T17" fmla="*/ 5 h 136"/>
                <a:gd name="T18" fmla="*/ 77 w 273"/>
                <a:gd name="T19" fmla="*/ 20 h 136"/>
                <a:gd name="T20" fmla="*/ 108 w 273"/>
                <a:gd name="T21" fmla="*/ 80 h 136"/>
                <a:gd name="T22" fmla="*/ 114 w 273"/>
                <a:gd name="T23" fmla="*/ 33 h 136"/>
                <a:gd name="T24" fmla="*/ 117 w 273"/>
                <a:gd name="T25" fmla="*/ 9 h 136"/>
                <a:gd name="T26" fmla="*/ 157 w 273"/>
                <a:gd name="T27" fmla="*/ 9 h 136"/>
                <a:gd name="T28" fmla="*/ 159 w 273"/>
                <a:gd name="T29" fmla="*/ 32 h 136"/>
                <a:gd name="T30" fmla="*/ 164 w 273"/>
                <a:gd name="T31" fmla="*/ 8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3" h="136">
                  <a:moveTo>
                    <a:pt x="164" y="81"/>
                  </a:moveTo>
                  <a:cubicBezTo>
                    <a:pt x="176" y="59"/>
                    <a:pt x="188" y="39"/>
                    <a:pt x="197" y="18"/>
                  </a:cubicBezTo>
                  <a:cubicBezTo>
                    <a:pt x="204" y="3"/>
                    <a:pt x="214" y="1"/>
                    <a:pt x="228" y="4"/>
                  </a:cubicBezTo>
                  <a:cubicBezTo>
                    <a:pt x="252" y="10"/>
                    <a:pt x="270" y="33"/>
                    <a:pt x="272" y="62"/>
                  </a:cubicBezTo>
                  <a:cubicBezTo>
                    <a:pt x="272" y="82"/>
                    <a:pt x="273" y="102"/>
                    <a:pt x="271" y="122"/>
                  </a:cubicBezTo>
                  <a:cubicBezTo>
                    <a:pt x="271" y="127"/>
                    <a:pt x="264" y="136"/>
                    <a:pt x="260" y="136"/>
                  </a:cubicBezTo>
                  <a:cubicBezTo>
                    <a:pt x="175" y="136"/>
                    <a:pt x="90" y="136"/>
                    <a:pt x="0" y="136"/>
                  </a:cubicBezTo>
                  <a:cubicBezTo>
                    <a:pt x="2" y="104"/>
                    <a:pt x="2" y="73"/>
                    <a:pt x="5" y="42"/>
                  </a:cubicBezTo>
                  <a:cubicBezTo>
                    <a:pt x="8" y="23"/>
                    <a:pt x="24" y="12"/>
                    <a:pt x="41" y="5"/>
                  </a:cubicBezTo>
                  <a:cubicBezTo>
                    <a:pt x="56" y="0"/>
                    <a:pt x="69" y="1"/>
                    <a:pt x="77" y="20"/>
                  </a:cubicBezTo>
                  <a:cubicBezTo>
                    <a:pt x="85" y="40"/>
                    <a:pt x="97" y="58"/>
                    <a:pt x="108" y="80"/>
                  </a:cubicBezTo>
                  <a:cubicBezTo>
                    <a:pt x="120" y="64"/>
                    <a:pt x="128" y="51"/>
                    <a:pt x="114" y="33"/>
                  </a:cubicBezTo>
                  <a:cubicBezTo>
                    <a:pt x="111" y="28"/>
                    <a:pt x="115" y="10"/>
                    <a:pt x="117" y="9"/>
                  </a:cubicBezTo>
                  <a:cubicBezTo>
                    <a:pt x="130" y="7"/>
                    <a:pt x="144" y="7"/>
                    <a:pt x="157" y="9"/>
                  </a:cubicBezTo>
                  <a:cubicBezTo>
                    <a:pt x="159" y="10"/>
                    <a:pt x="163" y="28"/>
                    <a:pt x="159" y="32"/>
                  </a:cubicBezTo>
                  <a:cubicBezTo>
                    <a:pt x="143" y="49"/>
                    <a:pt x="154" y="63"/>
                    <a:pt x="164" y="81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534C67C5-97BF-4353-91F1-310B51CF8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8951" y="2947988"/>
              <a:ext cx="750888" cy="92075"/>
            </a:xfrm>
            <a:custGeom>
              <a:avLst/>
              <a:gdLst>
                <a:gd name="T0" fmla="*/ 215 w 433"/>
                <a:gd name="T1" fmla="*/ 53 h 53"/>
                <a:gd name="T2" fmla="*/ 25 w 433"/>
                <a:gd name="T3" fmla="*/ 53 h 53"/>
                <a:gd name="T4" fmla="*/ 0 w 433"/>
                <a:gd name="T5" fmla="*/ 29 h 53"/>
                <a:gd name="T6" fmla="*/ 24 w 433"/>
                <a:gd name="T7" fmla="*/ 0 h 53"/>
                <a:gd name="T8" fmla="*/ 410 w 433"/>
                <a:gd name="T9" fmla="*/ 0 h 53"/>
                <a:gd name="T10" fmla="*/ 433 w 433"/>
                <a:gd name="T11" fmla="*/ 26 h 53"/>
                <a:gd name="T12" fmla="*/ 409 w 433"/>
                <a:gd name="T13" fmla="*/ 53 h 53"/>
                <a:gd name="T14" fmla="*/ 215 w 433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3" h="53">
                  <a:moveTo>
                    <a:pt x="215" y="53"/>
                  </a:moveTo>
                  <a:cubicBezTo>
                    <a:pt x="152" y="53"/>
                    <a:pt x="88" y="52"/>
                    <a:pt x="25" y="53"/>
                  </a:cubicBezTo>
                  <a:cubicBezTo>
                    <a:pt x="7" y="53"/>
                    <a:pt x="0" y="47"/>
                    <a:pt x="0" y="29"/>
                  </a:cubicBezTo>
                  <a:cubicBezTo>
                    <a:pt x="1" y="3"/>
                    <a:pt x="2" y="0"/>
                    <a:pt x="24" y="0"/>
                  </a:cubicBezTo>
                  <a:cubicBezTo>
                    <a:pt x="153" y="0"/>
                    <a:pt x="281" y="1"/>
                    <a:pt x="410" y="0"/>
                  </a:cubicBezTo>
                  <a:cubicBezTo>
                    <a:pt x="429" y="0"/>
                    <a:pt x="433" y="9"/>
                    <a:pt x="433" y="26"/>
                  </a:cubicBezTo>
                  <a:cubicBezTo>
                    <a:pt x="433" y="44"/>
                    <a:pt x="429" y="53"/>
                    <a:pt x="409" y="53"/>
                  </a:cubicBezTo>
                  <a:cubicBezTo>
                    <a:pt x="344" y="52"/>
                    <a:pt x="280" y="53"/>
                    <a:pt x="215" y="53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DFE91EA6-59B7-4B91-9650-036B25351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713" y="2379663"/>
              <a:ext cx="233363" cy="234950"/>
            </a:xfrm>
            <a:custGeom>
              <a:avLst/>
              <a:gdLst>
                <a:gd name="T0" fmla="*/ 135 w 135"/>
                <a:gd name="T1" fmla="*/ 67 h 135"/>
                <a:gd name="T2" fmla="*/ 68 w 135"/>
                <a:gd name="T3" fmla="*/ 135 h 135"/>
                <a:gd name="T4" fmla="*/ 0 w 135"/>
                <a:gd name="T5" fmla="*/ 67 h 135"/>
                <a:gd name="T6" fmla="*/ 66 w 135"/>
                <a:gd name="T7" fmla="*/ 1 h 135"/>
                <a:gd name="T8" fmla="*/ 135 w 135"/>
                <a:gd name="T9" fmla="*/ 6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135">
                  <a:moveTo>
                    <a:pt x="135" y="67"/>
                  </a:moveTo>
                  <a:cubicBezTo>
                    <a:pt x="135" y="103"/>
                    <a:pt x="105" y="134"/>
                    <a:pt x="68" y="135"/>
                  </a:cubicBezTo>
                  <a:cubicBezTo>
                    <a:pt x="32" y="135"/>
                    <a:pt x="0" y="104"/>
                    <a:pt x="0" y="67"/>
                  </a:cubicBezTo>
                  <a:cubicBezTo>
                    <a:pt x="1" y="31"/>
                    <a:pt x="30" y="1"/>
                    <a:pt x="66" y="1"/>
                  </a:cubicBezTo>
                  <a:cubicBezTo>
                    <a:pt x="103" y="0"/>
                    <a:pt x="134" y="30"/>
                    <a:pt x="135" y="67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B8AD0A9B-8E1F-41DC-8CE9-63E1779D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4601" y="2428875"/>
              <a:ext cx="231775" cy="233362"/>
            </a:xfrm>
            <a:custGeom>
              <a:avLst/>
              <a:gdLst>
                <a:gd name="T0" fmla="*/ 68 w 134"/>
                <a:gd name="T1" fmla="*/ 0 h 134"/>
                <a:gd name="T2" fmla="*/ 134 w 134"/>
                <a:gd name="T3" fmla="*/ 68 h 134"/>
                <a:gd name="T4" fmla="*/ 68 w 134"/>
                <a:gd name="T5" fmla="*/ 133 h 134"/>
                <a:gd name="T6" fmla="*/ 0 w 134"/>
                <a:gd name="T7" fmla="*/ 67 h 134"/>
                <a:gd name="T8" fmla="*/ 68 w 134"/>
                <a:gd name="T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4">
                  <a:moveTo>
                    <a:pt x="68" y="0"/>
                  </a:moveTo>
                  <a:cubicBezTo>
                    <a:pt x="106" y="0"/>
                    <a:pt x="134" y="29"/>
                    <a:pt x="134" y="68"/>
                  </a:cubicBezTo>
                  <a:cubicBezTo>
                    <a:pt x="133" y="104"/>
                    <a:pt x="104" y="133"/>
                    <a:pt x="68" y="133"/>
                  </a:cubicBezTo>
                  <a:cubicBezTo>
                    <a:pt x="31" y="134"/>
                    <a:pt x="0" y="103"/>
                    <a:pt x="0" y="67"/>
                  </a:cubicBezTo>
                  <a:cubicBezTo>
                    <a:pt x="0" y="30"/>
                    <a:pt x="31" y="0"/>
                    <a:pt x="68" y="0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6973A4DF-076E-4C24-9A8E-F6034D2C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2413" y="2428875"/>
              <a:ext cx="230188" cy="233362"/>
            </a:xfrm>
            <a:custGeom>
              <a:avLst/>
              <a:gdLst>
                <a:gd name="T0" fmla="*/ 133 w 133"/>
                <a:gd name="T1" fmla="*/ 66 h 134"/>
                <a:gd name="T2" fmla="*/ 69 w 133"/>
                <a:gd name="T3" fmla="*/ 133 h 134"/>
                <a:gd name="T4" fmla="*/ 0 w 133"/>
                <a:gd name="T5" fmla="*/ 66 h 134"/>
                <a:gd name="T6" fmla="*/ 68 w 133"/>
                <a:gd name="T7" fmla="*/ 0 h 134"/>
                <a:gd name="T8" fmla="*/ 133 w 133"/>
                <a:gd name="T9" fmla="*/ 6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34">
                  <a:moveTo>
                    <a:pt x="133" y="66"/>
                  </a:moveTo>
                  <a:cubicBezTo>
                    <a:pt x="133" y="104"/>
                    <a:pt x="106" y="133"/>
                    <a:pt x="69" y="133"/>
                  </a:cubicBezTo>
                  <a:cubicBezTo>
                    <a:pt x="29" y="134"/>
                    <a:pt x="0" y="105"/>
                    <a:pt x="0" y="66"/>
                  </a:cubicBezTo>
                  <a:cubicBezTo>
                    <a:pt x="0" y="29"/>
                    <a:pt x="30" y="0"/>
                    <a:pt x="68" y="0"/>
                  </a:cubicBezTo>
                  <a:cubicBezTo>
                    <a:pt x="105" y="1"/>
                    <a:pt x="133" y="29"/>
                    <a:pt x="133" y="66"/>
                  </a:cubicBezTo>
                  <a:close/>
                </a:path>
              </a:pathLst>
            </a:custGeom>
            <a:solidFill>
              <a:srgbClr val="227DB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12342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06052" y="199753"/>
            <a:ext cx="7456120" cy="576064"/>
          </a:xfrm>
        </p:spPr>
        <p:txBody>
          <a:bodyPr/>
          <a:lstStyle/>
          <a:p>
            <a:pPr rtl="1"/>
            <a:r>
              <a:rPr lang="fa-IR" sz="4000" dirty="0"/>
              <a:t>مجموعه آیکون های کاملاً قابل ویرایش: </a:t>
            </a:r>
            <a:r>
              <a:rPr lang="en-US" sz="4000" dirty="0"/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584053" y="1119115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954988" y="1172014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585617" y="3390154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>
              <a:solidFill>
                <a:srgbClr val="AE4500"/>
              </a:solidFill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189301" y="2740919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950270" y="3481431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5809057" y="2731880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8297775" y="2700425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5213119" y="1139038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5803264" y="1139036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5107446" y="3464238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394019" y="1102960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056414" y="1068226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5779310" y="3450719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603152" y="2725655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3300881" y="2658936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3282177" y="3460063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7595020" y="1154511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8199616" y="1154561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02260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366323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767888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8335168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22" name="Google Shape;6000;p67"/>
          <p:cNvSpPr/>
          <p:nvPr/>
        </p:nvSpPr>
        <p:spPr>
          <a:xfrm>
            <a:off x="3263397" y="1109078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151" name="Google Shape;6029;p67"/>
          <p:cNvGrpSpPr/>
          <p:nvPr/>
        </p:nvGrpSpPr>
        <p:grpSpPr>
          <a:xfrm>
            <a:off x="7025860" y="4064925"/>
            <a:ext cx="303110" cy="420181"/>
            <a:chOff x="-38860325" y="3221750"/>
            <a:chExt cx="2284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52" name="Google Shape;6030;p6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53" name="Google Shape;6031;p6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54" name="Google Shape;6032;p6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55" name="Google Shape;6033;p6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88" name="Google Shape;6066;p67"/>
          <p:cNvGrpSpPr/>
          <p:nvPr/>
        </p:nvGrpSpPr>
        <p:grpSpPr>
          <a:xfrm>
            <a:off x="3235351" y="1800671"/>
            <a:ext cx="483152" cy="480761"/>
            <a:chOff x="-38538975" y="3954250"/>
            <a:chExt cx="3182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9" name="Google Shape;6067;p6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90" name="Google Shape;6068;p6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53" name="Google Shape;5976;p67"/>
          <p:cNvGrpSpPr/>
          <p:nvPr/>
        </p:nvGrpSpPr>
        <p:grpSpPr>
          <a:xfrm>
            <a:off x="3299914" y="4214193"/>
            <a:ext cx="371546" cy="331550"/>
            <a:chOff x="-42996150" y="3612600"/>
            <a:chExt cx="323750" cy="2889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99" name="Google Shape;5977;p6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0" name="Google Shape;5978;p6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5979;p6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989;p67"/>
          <p:cNvGrpSpPr/>
          <p:nvPr/>
        </p:nvGrpSpPr>
        <p:grpSpPr>
          <a:xfrm>
            <a:off x="6324528" y="4126470"/>
            <a:ext cx="372406" cy="364373"/>
            <a:chOff x="-41117650" y="3605525"/>
            <a:chExt cx="324500" cy="3175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2" name="Google Shape;5990;p6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991;p6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992;p6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29" name="Google Shape;6007;p67"/>
          <p:cNvGrpSpPr/>
          <p:nvPr/>
        </p:nvGrpSpPr>
        <p:grpSpPr>
          <a:xfrm>
            <a:off x="3964163" y="4157041"/>
            <a:ext cx="352265" cy="356769"/>
            <a:chOff x="-42617300" y="3587775"/>
            <a:chExt cx="306950" cy="310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30" name="Google Shape;6008;p6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31" name="Google Shape;6009;p6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40" name="Google Shape;6018;p67"/>
          <p:cNvGrpSpPr/>
          <p:nvPr/>
        </p:nvGrpSpPr>
        <p:grpSpPr>
          <a:xfrm>
            <a:off x="7665928" y="4173510"/>
            <a:ext cx="365204" cy="332669"/>
            <a:chOff x="-40745125" y="3632900"/>
            <a:chExt cx="318225" cy="289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41" name="Google Shape;6019;p6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2" name="Google Shape;6020;p6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3" name="Google Shape;6021;p6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4" name="Google Shape;6022;p6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5" name="Google Shape;6023;p6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6" name="Google Shape;6024;p6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47" name="Google Shape;6025;p6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165" name="Google Shape;6043;p67"/>
          <p:cNvSpPr/>
          <p:nvPr/>
        </p:nvSpPr>
        <p:spPr>
          <a:xfrm>
            <a:off x="4558100" y="4157701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174" name="Google Shape;6052;p67"/>
          <p:cNvGrpSpPr/>
          <p:nvPr/>
        </p:nvGrpSpPr>
        <p:grpSpPr>
          <a:xfrm>
            <a:off x="8328946" y="4140814"/>
            <a:ext cx="357086" cy="363398"/>
            <a:chOff x="-40372575" y="3604550"/>
            <a:chExt cx="311150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75" name="Google Shape;6053;p6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76" name="Google Shape;6054;p6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77" name="Google Shape;6055;p6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00" name="Google Shape;6078;p67"/>
          <p:cNvGrpSpPr/>
          <p:nvPr/>
        </p:nvGrpSpPr>
        <p:grpSpPr>
          <a:xfrm>
            <a:off x="5126251" y="4158604"/>
            <a:ext cx="365204" cy="363398"/>
            <a:chOff x="-41893475" y="3584850"/>
            <a:chExt cx="3182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1" name="Google Shape;6079;p6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02" name="Google Shape;6080;p6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03" name="Google Shape;6081;p6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04" name="Google Shape;6082;p6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31" name="Google Shape;6110;p67"/>
          <p:cNvGrpSpPr/>
          <p:nvPr/>
        </p:nvGrpSpPr>
        <p:grpSpPr>
          <a:xfrm>
            <a:off x="5733038" y="4193492"/>
            <a:ext cx="362507" cy="283867"/>
            <a:chOff x="-41526450" y="3653375"/>
            <a:chExt cx="315875" cy="2473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32" name="Google Shape;6111;p6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33" name="Google Shape;6112;p6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56" name="Google Shape;5972;p67"/>
          <p:cNvGrpSpPr/>
          <p:nvPr/>
        </p:nvGrpSpPr>
        <p:grpSpPr>
          <a:xfrm>
            <a:off x="3923617" y="1891745"/>
            <a:ext cx="360504" cy="414709"/>
            <a:chOff x="-42971725" y="3217825"/>
            <a:chExt cx="275675" cy="3171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57" name="Google Shape;5973;p6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58" name="Google Shape;5974;p6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59" name="Google Shape;5975;p6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60" name="Google Shape;5984;p67"/>
          <p:cNvGrpSpPr/>
          <p:nvPr/>
        </p:nvGrpSpPr>
        <p:grpSpPr>
          <a:xfrm>
            <a:off x="6993481" y="1888681"/>
            <a:ext cx="416114" cy="415100"/>
            <a:chOff x="-41111350" y="3239100"/>
            <a:chExt cx="318200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1" name="Google Shape;5985;p6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2" name="Google Shape;5986;p6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3" name="Google Shape;5987;p6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4" name="Google Shape;5988;p6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65" name="Google Shape;6002;p67"/>
          <p:cNvGrpSpPr/>
          <p:nvPr/>
        </p:nvGrpSpPr>
        <p:grpSpPr>
          <a:xfrm>
            <a:off x="4569813" y="1891744"/>
            <a:ext cx="480716" cy="415100"/>
            <a:chOff x="-42651700" y="3217825"/>
            <a:chExt cx="367600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6" name="Google Shape;6003;p6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7" name="Google Shape;6004;p6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8" name="Google Shape;6005;p6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69" name="Google Shape;6006;p6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70" name="Google Shape;6011;p67"/>
          <p:cNvGrpSpPr/>
          <p:nvPr/>
        </p:nvGrpSpPr>
        <p:grpSpPr>
          <a:xfrm>
            <a:off x="7585153" y="1867514"/>
            <a:ext cx="421868" cy="414479"/>
            <a:chOff x="-40748275" y="3238700"/>
            <a:chExt cx="322600" cy="3169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71" name="Google Shape;6012;p6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72" name="Google Shape;6013;p6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73" name="Google Shape;6014;p6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74" name="Google Shape;6015;p6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75" name="Google Shape;6016;p6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76" name="Google Shape;6017;p6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277" name="Google Shape;6042;p67"/>
          <p:cNvSpPr/>
          <p:nvPr/>
        </p:nvSpPr>
        <p:spPr>
          <a:xfrm>
            <a:off x="5201841" y="1892561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278" name="Google Shape;6047;p67"/>
          <p:cNvGrpSpPr/>
          <p:nvPr/>
        </p:nvGrpSpPr>
        <p:grpSpPr>
          <a:xfrm>
            <a:off x="8230417" y="1867736"/>
            <a:ext cx="415100" cy="378027"/>
            <a:chOff x="-40378075" y="3267450"/>
            <a:chExt cx="317425" cy="2890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79" name="Google Shape;6048;p6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0" name="Google Shape;6049;p6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1" name="Google Shape;6050;p6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2" name="Google Shape;6051;p6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83" name="Google Shape;6072;p67"/>
          <p:cNvGrpSpPr/>
          <p:nvPr/>
        </p:nvGrpSpPr>
        <p:grpSpPr>
          <a:xfrm>
            <a:off x="5776495" y="1872349"/>
            <a:ext cx="415134" cy="414872"/>
            <a:chOff x="-41895050" y="3217225"/>
            <a:chExt cx="317450" cy="3172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84" name="Google Shape;6073;p6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5" name="Google Shape;6074;p6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6" name="Google Shape;6075;p6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7" name="Google Shape;6076;p6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8" name="Google Shape;6077;p6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289" name="Google Shape;6107;p67"/>
          <p:cNvGrpSpPr/>
          <p:nvPr/>
        </p:nvGrpSpPr>
        <p:grpSpPr>
          <a:xfrm>
            <a:off x="6397010" y="1856363"/>
            <a:ext cx="418206" cy="413074"/>
            <a:chOff x="-41530375" y="3218800"/>
            <a:chExt cx="319800" cy="315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90" name="Google Shape;6108;p6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91" name="Google Shape;6109;p6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27" name="Google Shape;5593;p66"/>
          <p:cNvGrpSpPr/>
          <p:nvPr/>
        </p:nvGrpSpPr>
        <p:grpSpPr>
          <a:xfrm>
            <a:off x="3885546" y="2599752"/>
            <a:ext cx="501820" cy="501820"/>
            <a:chOff x="5049725" y="249400"/>
            <a:chExt cx="481825" cy="4818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28" name="Google Shape;5594;p6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29" name="Google Shape;5595;p6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30" name="Google Shape;5596;p66"/>
          <p:cNvGrpSpPr/>
          <p:nvPr/>
        </p:nvGrpSpPr>
        <p:grpSpPr>
          <a:xfrm>
            <a:off x="5180758" y="2670650"/>
            <a:ext cx="395025" cy="395025"/>
            <a:chOff x="5660400" y="238125"/>
            <a:chExt cx="481825" cy="4818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31" name="Google Shape;5597;p6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32" name="Google Shape;5598;p6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85" name="Google Shape;5651;p66"/>
          <p:cNvGrpSpPr/>
          <p:nvPr/>
        </p:nvGrpSpPr>
        <p:grpSpPr>
          <a:xfrm>
            <a:off x="7593279" y="2726921"/>
            <a:ext cx="441296" cy="284451"/>
            <a:chOff x="1492675" y="1520750"/>
            <a:chExt cx="481825" cy="3105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86" name="Google Shape;5652;p6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87" name="Google Shape;5653;p6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509" name="Google Shape;5775;p66"/>
          <p:cNvGrpSpPr/>
          <p:nvPr/>
        </p:nvGrpSpPr>
        <p:grpSpPr>
          <a:xfrm>
            <a:off x="6432408" y="2748310"/>
            <a:ext cx="338933" cy="317742"/>
            <a:chOff x="4456875" y="2635825"/>
            <a:chExt cx="481825" cy="4517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0" name="Google Shape;5776;p6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1" name="Google Shape;5777;p6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2" name="Google Shape;5778;p6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3" name="Google Shape;5779;p6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4" name="Google Shape;5780;p6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5" name="Google Shape;5781;p6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22396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8CC58A-79FB-3F07-C629-608FE8C55C8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42646" y="92610"/>
            <a:ext cx="7658476" cy="543185"/>
          </a:xfrm>
        </p:spPr>
        <p:txBody>
          <a:bodyPr/>
          <a:lstStyle/>
          <a:p>
            <a:pPr algn="r" rtl="1"/>
            <a:r>
              <a:rPr lang="fa-IR" dirty="0"/>
              <a:t>مجموعه آیکون های کاملاً قابل ویرایش: </a:t>
            </a:r>
            <a:r>
              <a:rPr lang="en-US" dirty="0"/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11EDD97A-0D85-DF67-BA5D-832E56A62D7F}"/>
              </a:ext>
            </a:extLst>
          </p:cNvPr>
          <p:cNvSpPr/>
          <p:nvPr/>
        </p:nvSpPr>
        <p:spPr>
          <a:xfrm>
            <a:off x="4530807" y="1242446"/>
            <a:ext cx="415405" cy="489220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9FFB9BD4-7673-E3A3-CD1F-D3315CBC9D7B}"/>
              </a:ext>
            </a:extLst>
          </p:cNvPr>
          <p:cNvSpPr/>
          <p:nvPr/>
        </p:nvSpPr>
        <p:spPr>
          <a:xfrm>
            <a:off x="5223905" y="1253334"/>
            <a:ext cx="436343" cy="467445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36C453F3-B612-2F8D-589E-968B6DDBA1B8}"/>
              </a:ext>
            </a:extLst>
          </p:cNvPr>
          <p:cNvGrpSpPr/>
          <p:nvPr/>
        </p:nvGrpSpPr>
        <p:grpSpPr>
          <a:xfrm>
            <a:off x="3837176" y="1242446"/>
            <a:ext cx="415405" cy="489220"/>
            <a:chOff x="4835382" y="73243"/>
            <a:chExt cx="2920830" cy="322753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3874D5AC-0950-3664-F822-441C7AE8243F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D55EB7BF-1CB1-2E3B-3CED-868885E11074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050"/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1200C1F1-7054-C4B8-FEC2-6CFD974DBD8A}"/>
              </a:ext>
            </a:extLst>
          </p:cNvPr>
          <p:cNvSpPr/>
          <p:nvPr/>
        </p:nvSpPr>
        <p:spPr>
          <a:xfrm>
            <a:off x="3157664" y="1268992"/>
            <a:ext cx="372275" cy="436127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C2468990-D1AF-01E3-AB58-940BB6CCCA0E}"/>
              </a:ext>
            </a:extLst>
          </p:cNvPr>
          <p:cNvSpPr>
            <a:spLocks noChangeAspect="1"/>
          </p:cNvSpPr>
          <p:nvPr/>
        </p:nvSpPr>
        <p:spPr>
          <a:xfrm>
            <a:off x="8484000" y="1253359"/>
            <a:ext cx="438545" cy="46739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4BAB411B-F8BE-BB72-A4BF-E83E43A0C2AB}"/>
              </a:ext>
            </a:extLst>
          </p:cNvPr>
          <p:cNvSpPr/>
          <p:nvPr/>
        </p:nvSpPr>
        <p:spPr>
          <a:xfrm>
            <a:off x="3829971" y="4081348"/>
            <a:ext cx="429814" cy="45808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E571E0A2-971C-8D8D-CF73-DFDCF24AF08A}"/>
              </a:ext>
            </a:extLst>
          </p:cNvPr>
          <p:cNvSpPr/>
          <p:nvPr/>
        </p:nvSpPr>
        <p:spPr>
          <a:xfrm>
            <a:off x="3128871" y="4081348"/>
            <a:ext cx="429862" cy="45808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0F08EDF9-64A0-DAEE-684D-1DA36CBCA7B2}"/>
              </a:ext>
            </a:extLst>
          </p:cNvPr>
          <p:cNvSpPr/>
          <p:nvPr/>
        </p:nvSpPr>
        <p:spPr>
          <a:xfrm>
            <a:off x="5227169" y="4081348"/>
            <a:ext cx="429814" cy="45808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E2AACE6A-9349-84DA-11E1-8F02C1215AF6}"/>
              </a:ext>
            </a:extLst>
          </p:cNvPr>
          <p:cNvSpPr>
            <a:spLocks noChangeAspect="1"/>
          </p:cNvSpPr>
          <p:nvPr/>
        </p:nvSpPr>
        <p:spPr>
          <a:xfrm>
            <a:off x="4523602" y="4081348"/>
            <a:ext cx="429814" cy="45808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4CDB33F7-E862-8F36-20CC-D19C2DA6A1AC}"/>
              </a:ext>
            </a:extLst>
          </p:cNvPr>
          <p:cNvSpPr>
            <a:spLocks noChangeAspect="1"/>
          </p:cNvSpPr>
          <p:nvPr/>
        </p:nvSpPr>
        <p:spPr>
          <a:xfrm>
            <a:off x="5943478" y="4072043"/>
            <a:ext cx="431346" cy="467394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/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8E15B1B9-3F6A-43A0-9494-E186187DED8D}"/>
              </a:ext>
            </a:extLst>
          </p:cNvPr>
          <p:cNvSpPr/>
          <p:nvPr/>
        </p:nvSpPr>
        <p:spPr>
          <a:xfrm>
            <a:off x="6610936" y="4104235"/>
            <a:ext cx="404362" cy="43520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F6426915-3E7A-B4AF-0441-CF07207DD3B1}"/>
              </a:ext>
            </a:extLst>
          </p:cNvPr>
          <p:cNvGrpSpPr/>
          <p:nvPr/>
        </p:nvGrpSpPr>
        <p:grpSpPr>
          <a:xfrm>
            <a:off x="7851525" y="4063207"/>
            <a:ext cx="410845" cy="437872"/>
            <a:chOff x="-65145700" y="3727425"/>
            <a:chExt cx="317425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784B6DC7-8ED4-FCD3-A963-9E5006C392C6}"/>
                </a:ext>
              </a:extLst>
            </p:cNvPr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DC36BC94-0F7A-0DD8-3882-DDE988C42462}"/>
                </a:ext>
              </a:extLst>
            </p:cNvPr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8E48C7DD-E54C-E45D-CD68-2F383B583445}"/>
              </a:ext>
            </a:extLst>
          </p:cNvPr>
          <p:cNvGrpSpPr/>
          <p:nvPr/>
        </p:nvGrpSpPr>
        <p:grpSpPr>
          <a:xfrm>
            <a:off x="3983592" y="2777116"/>
            <a:ext cx="392756" cy="381082"/>
            <a:chOff x="-61354875" y="3751050"/>
            <a:chExt cx="316650" cy="2882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9A53FD05-C400-868E-AE7A-FEE1D711A59C}"/>
                </a:ext>
              </a:extLst>
            </p:cNvPr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2949CA94-2470-F75B-750C-814A4A874398}"/>
                </a:ext>
              </a:extLst>
            </p:cNvPr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A8A29316-8075-6C8E-A56F-D0776C13D66F}"/>
                </a:ext>
              </a:extLst>
            </p:cNvPr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A6C07064-5FD6-8BCE-FC85-149A7424ADE7}"/>
              </a:ext>
            </a:extLst>
          </p:cNvPr>
          <p:cNvGrpSpPr/>
          <p:nvPr/>
        </p:nvGrpSpPr>
        <p:grpSpPr>
          <a:xfrm>
            <a:off x="4578204" y="2751799"/>
            <a:ext cx="392756" cy="410265"/>
            <a:chOff x="-60988625" y="3740800"/>
            <a:chExt cx="316650" cy="3103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296BDAC8-587E-066C-120E-117C4B6A0B8E}"/>
                </a:ext>
              </a:extLst>
            </p:cNvPr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D59395A4-6EA5-9242-7FCB-DB6B5E76E469}"/>
                </a:ext>
              </a:extLst>
            </p:cNvPr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81B3B973-A94A-8572-72B7-DD2DEC154EA3}"/>
                </a:ext>
              </a:extLst>
            </p:cNvPr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DD870805-BBFF-127D-A0C9-401F0C48C6CA}"/>
              </a:ext>
            </a:extLst>
          </p:cNvPr>
          <p:cNvGrpSpPr/>
          <p:nvPr/>
        </p:nvGrpSpPr>
        <p:grpSpPr>
          <a:xfrm>
            <a:off x="7130126" y="2760817"/>
            <a:ext cx="359663" cy="371037"/>
            <a:chOff x="-59447250" y="3706150"/>
            <a:chExt cx="319000" cy="3087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8649C6CE-6646-2D2F-DD70-D0C58C2F0354}"/>
                </a:ext>
              </a:extLst>
            </p:cNvPr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CCFAF4D1-C91F-E697-E8F3-21AAD887AB86}"/>
                </a:ext>
              </a:extLst>
            </p:cNvPr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04FA1672-9A48-C910-999A-7901D2ACF3E9}"/>
                </a:ext>
              </a:extLst>
            </p:cNvPr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18B7272D-FCAF-497C-533E-B3D360EB6BA4}"/>
                </a:ext>
              </a:extLst>
            </p:cNvPr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0C0A708D-96AC-DC9B-B57B-512C7990A2F1}"/>
              </a:ext>
            </a:extLst>
          </p:cNvPr>
          <p:cNvGrpSpPr/>
          <p:nvPr/>
        </p:nvGrpSpPr>
        <p:grpSpPr>
          <a:xfrm>
            <a:off x="6403519" y="1179621"/>
            <a:ext cx="515508" cy="543507"/>
            <a:chOff x="-64406125" y="3362225"/>
            <a:chExt cx="318225" cy="3148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315D63D7-A8AF-48F2-802F-B56769120F30}"/>
                </a:ext>
              </a:extLst>
            </p:cNvPr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D8D6C6C7-CAA3-828C-C8A2-C975643DDB96}"/>
                </a:ext>
              </a:extLst>
            </p:cNvPr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1C055AAE-29B9-E984-C761-4A6C084034E3}"/>
              </a:ext>
            </a:extLst>
          </p:cNvPr>
          <p:cNvSpPr/>
          <p:nvPr/>
        </p:nvSpPr>
        <p:spPr>
          <a:xfrm>
            <a:off x="5229485" y="2730664"/>
            <a:ext cx="395670" cy="417039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831498BC-CE18-CF17-DADB-81F7E395A659}"/>
              </a:ext>
            </a:extLst>
          </p:cNvPr>
          <p:cNvGrpSpPr/>
          <p:nvPr/>
        </p:nvGrpSpPr>
        <p:grpSpPr>
          <a:xfrm>
            <a:off x="8474318" y="2073135"/>
            <a:ext cx="350646" cy="379418"/>
            <a:chOff x="-59400775" y="4084200"/>
            <a:chExt cx="311125" cy="315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60619616-7E6C-83CF-DDAA-DC6BEB8B78E2}"/>
                </a:ext>
              </a:extLst>
            </p:cNvPr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F5AB1820-D7DD-CA9A-46E5-45FE55393FBA}"/>
                </a:ext>
              </a:extLst>
            </p:cNvPr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5F6FE981-C86F-651E-10CA-F8AB8CBD874B}"/>
                </a:ext>
              </a:extLst>
            </p:cNvPr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2B55A55B-5D81-6248-2DB2-F174E1C8DDFA}"/>
                </a:ext>
              </a:extLst>
            </p:cNvPr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633A38A4-6FEA-0C72-B502-8ECCE2F2EFA6}"/>
                </a:ext>
              </a:extLst>
            </p:cNvPr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CD64B727-AD4C-F3C3-F901-0536AB2B7C10}"/>
                </a:ext>
              </a:extLst>
            </p:cNvPr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CD636A69-AF82-1ABC-5441-638DF4C98327}"/>
              </a:ext>
            </a:extLst>
          </p:cNvPr>
          <p:cNvGrpSpPr/>
          <p:nvPr/>
        </p:nvGrpSpPr>
        <p:grpSpPr>
          <a:xfrm>
            <a:off x="5866281" y="1210347"/>
            <a:ext cx="427693" cy="535548"/>
            <a:chOff x="-64022550" y="3727425"/>
            <a:chExt cx="270175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70694D1A-5D61-4214-6D32-852700F6ECCD}"/>
                </a:ext>
              </a:extLst>
            </p:cNvPr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E96ACADB-78B1-E890-7ECC-957ECDEBA71D}"/>
                </a:ext>
              </a:extLst>
            </p:cNvPr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C0FF612E-EFB4-E991-5E21-7F25A49527D9}"/>
                </a:ext>
              </a:extLst>
            </p:cNvPr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3F3EDFB1-963E-0FDD-799F-C5E1C98A14D7}"/>
              </a:ext>
            </a:extLst>
          </p:cNvPr>
          <p:cNvGrpSpPr/>
          <p:nvPr/>
        </p:nvGrpSpPr>
        <p:grpSpPr>
          <a:xfrm>
            <a:off x="5943478" y="2730339"/>
            <a:ext cx="392756" cy="418460"/>
            <a:chOff x="-60255350" y="3733825"/>
            <a:chExt cx="316650" cy="3165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17CEFB38-73E0-0F06-E9E5-8D4438A94715}"/>
                </a:ext>
              </a:extLst>
            </p:cNvPr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5E05C320-D2A7-CC27-51C5-339DFF11AEF0}"/>
                </a:ext>
              </a:extLst>
            </p:cNvPr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0A56FA95-36A6-2B52-7877-25D3E4B8FC18}"/>
                </a:ext>
              </a:extLst>
            </p:cNvPr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89D4BF30-EC7A-0D90-C696-80B3C2BB23E8}"/>
                </a:ext>
              </a:extLst>
            </p:cNvPr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5661FE6-91FA-709F-F3F8-C465ED24F1EA}"/>
                </a:ext>
              </a:extLst>
            </p:cNvPr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21D25FDA-E900-0C3E-AD01-F1D43940CA22}"/>
                </a:ext>
              </a:extLst>
            </p:cNvPr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0D4796F9-6B7F-8973-39B9-C4BC488FC8D1}"/>
                </a:ext>
              </a:extLst>
            </p:cNvPr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1B4FF363-51CE-3996-51EE-84B69146A027}"/>
              </a:ext>
            </a:extLst>
          </p:cNvPr>
          <p:cNvGrpSpPr/>
          <p:nvPr/>
        </p:nvGrpSpPr>
        <p:grpSpPr>
          <a:xfrm>
            <a:off x="7068726" y="1223847"/>
            <a:ext cx="512993" cy="541708"/>
            <a:chOff x="-63679950" y="4093450"/>
            <a:chExt cx="320600" cy="317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F1E59B77-63DC-D5DB-9593-618963CA28C4}"/>
                </a:ext>
              </a:extLst>
            </p:cNvPr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C6E3804C-DFFD-9DFD-1771-5847E2DE3CDA}"/>
                </a:ext>
              </a:extLst>
            </p:cNvPr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97A370CE-A569-6615-DF48-DB516B55F22E}"/>
                </a:ext>
              </a:extLst>
            </p:cNvPr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D834FE0E-BDC8-41B7-9507-9E9772529883}"/>
              </a:ext>
            </a:extLst>
          </p:cNvPr>
          <p:cNvGrpSpPr/>
          <p:nvPr/>
        </p:nvGrpSpPr>
        <p:grpSpPr>
          <a:xfrm>
            <a:off x="3206881" y="2729060"/>
            <a:ext cx="392756" cy="419650"/>
            <a:chOff x="-61783350" y="3743950"/>
            <a:chExt cx="316650" cy="3174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D91D9F47-7DF4-5495-92A7-8537C83E5CD8}"/>
                </a:ext>
              </a:extLst>
            </p:cNvPr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925E03CB-80BA-6E77-1641-29D192ABE531}"/>
                </a:ext>
              </a:extLst>
            </p:cNvPr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56D353C8-E42B-15C3-1E59-4609B81BBB01}"/>
              </a:ext>
            </a:extLst>
          </p:cNvPr>
          <p:cNvSpPr/>
          <p:nvPr/>
        </p:nvSpPr>
        <p:spPr>
          <a:xfrm>
            <a:off x="6560962" y="2788208"/>
            <a:ext cx="394709" cy="328007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/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AB455B16-B962-4EDA-3B2B-6FC2C94AA8AB}"/>
              </a:ext>
            </a:extLst>
          </p:cNvPr>
          <p:cNvGrpSpPr/>
          <p:nvPr/>
        </p:nvGrpSpPr>
        <p:grpSpPr>
          <a:xfrm>
            <a:off x="7862153" y="2742736"/>
            <a:ext cx="359691" cy="378727"/>
            <a:chOff x="-59869425" y="4102225"/>
            <a:chExt cx="319025" cy="315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EA02D1F-AAD9-86B4-6F2D-04234AF62CED}"/>
                </a:ext>
              </a:extLst>
            </p:cNvPr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F6AB5DAE-EF7E-20A0-5FA6-27610FC735DB}"/>
                </a:ext>
              </a:extLst>
            </p:cNvPr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02784F75-2312-3845-2152-9B6126F9C06B}"/>
                </a:ext>
              </a:extLst>
            </p:cNvPr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E67F2359-D7A6-209E-1D67-6CDEE7D242D0}"/>
                </a:ext>
              </a:extLst>
            </p:cNvPr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853E62AD-F568-C65B-6689-CBE93E5965AA}"/>
              </a:ext>
            </a:extLst>
          </p:cNvPr>
          <p:cNvGrpSpPr/>
          <p:nvPr/>
        </p:nvGrpSpPr>
        <p:grpSpPr>
          <a:xfrm>
            <a:off x="3835472" y="3466948"/>
            <a:ext cx="316968" cy="383407"/>
            <a:chOff x="2423775" y="3226875"/>
            <a:chExt cx="259925" cy="2950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DB41FFC4-BE20-FDDD-C6B5-33AF43E8D97F}"/>
                </a:ext>
              </a:extLst>
            </p:cNvPr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D1571E2A-4138-ED4B-80AF-F51D30EB5103}"/>
                </a:ext>
              </a:extLst>
            </p:cNvPr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B199D3BA-86FA-D7BD-274B-B1D5E8515D38}"/>
                </a:ext>
              </a:extLst>
            </p:cNvPr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CBEC2DDD-5FEB-D8DD-04EA-9EDD6E5A0A97}"/>
              </a:ext>
            </a:extLst>
          </p:cNvPr>
          <p:cNvGrpSpPr/>
          <p:nvPr/>
        </p:nvGrpSpPr>
        <p:grpSpPr>
          <a:xfrm>
            <a:off x="5224147" y="3470608"/>
            <a:ext cx="365016" cy="360370"/>
            <a:chOff x="4266025" y="3609275"/>
            <a:chExt cx="299325" cy="2772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8BF95FA7-6FAB-AD2B-B864-65A8B0BD0863}"/>
                </a:ext>
              </a:extLst>
            </p:cNvPr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07354562-8AB5-A0AB-38A3-DAD245DEAD2C}"/>
                </a:ext>
              </a:extLst>
            </p:cNvPr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268992D1-8E87-AD5C-4DA1-F6229D9324CE}"/>
              </a:ext>
            </a:extLst>
          </p:cNvPr>
          <p:cNvGrpSpPr/>
          <p:nvPr/>
        </p:nvGrpSpPr>
        <p:grpSpPr>
          <a:xfrm>
            <a:off x="5924589" y="3439222"/>
            <a:ext cx="360230" cy="383894"/>
            <a:chOff x="4628325" y="3599825"/>
            <a:chExt cx="295400" cy="2953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D0F2C331-24B2-3508-D697-E4AB320778A8}"/>
                </a:ext>
              </a:extLst>
            </p:cNvPr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014FCB06-EE8B-2804-36D8-7686B4B63178}"/>
                </a:ext>
              </a:extLst>
            </p:cNvPr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B5BD9F7E-CDAA-10D1-2983-E3D0051A6887}"/>
                </a:ext>
              </a:extLst>
            </p:cNvPr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107D91C8-B939-D71B-1974-C5856B1FCD13}"/>
                </a:ext>
              </a:extLst>
            </p:cNvPr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CC378F77-3AD8-4280-69B7-6306C5E279FE}"/>
                </a:ext>
              </a:extLst>
            </p:cNvPr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2C899DA9-C406-6766-9D8C-337EA05846E0}"/>
                </a:ext>
              </a:extLst>
            </p:cNvPr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4A3C454C-7558-1E25-4548-27D14635B257}"/>
                </a:ext>
              </a:extLst>
            </p:cNvPr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1C9244C4-34FD-F336-31FC-771E50223A06}"/>
                </a:ext>
              </a:extLst>
            </p:cNvPr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483FD619-2161-FEB2-0950-3FC0EE5C1A45}"/>
                </a:ext>
              </a:extLst>
            </p:cNvPr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65AB2F40-DC12-F204-19FA-BC5F0ED89924}"/>
                </a:ext>
              </a:extLst>
            </p:cNvPr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DF893ECA-921A-7AD8-A269-C1BF9F4A37B5}"/>
                </a:ext>
              </a:extLst>
            </p:cNvPr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DDE614A9-811C-6E23-E7BA-95CF9C06F313}"/>
                </a:ext>
              </a:extLst>
            </p:cNvPr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F1748B8F-97B2-DD9F-6A48-1C39511B7F27}"/>
              </a:ext>
            </a:extLst>
          </p:cNvPr>
          <p:cNvGrpSpPr/>
          <p:nvPr/>
        </p:nvGrpSpPr>
        <p:grpSpPr>
          <a:xfrm>
            <a:off x="8527698" y="2749018"/>
            <a:ext cx="259507" cy="362603"/>
            <a:chOff x="3167275" y="3227275"/>
            <a:chExt cx="225300" cy="2953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9157E4A7-DC54-00DC-CCAA-D5BE12D5A21C}"/>
                </a:ext>
              </a:extLst>
            </p:cNvPr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625537BE-A638-CF78-CD1C-8D793EBE6C31}"/>
                </a:ext>
              </a:extLst>
            </p:cNvPr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6130D3BF-C248-207A-32EB-12FEB6816DC8}"/>
                </a:ext>
              </a:extLst>
            </p:cNvPr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D3A40023-39C7-B067-4884-9F41630807DB}"/>
                </a:ext>
              </a:extLst>
            </p:cNvPr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B6FD6B65-556C-F6A4-5340-4B99FF4C35C9}"/>
                </a:ext>
              </a:extLst>
            </p:cNvPr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77D2F828-7F01-ABE8-83BD-E84A71BCA22B}"/>
              </a:ext>
            </a:extLst>
          </p:cNvPr>
          <p:cNvGrpSpPr/>
          <p:nvPr/>
        </p:nvGrpSpPr>
        <p:grpSpPr>
          <a:xfrm>
            <a:off x="6584749" y="3481319"/>
            <a:ext cx="361175" cy="338860"/>
            <a:chOff x="4991425" y="3617150"/>
            <a:chExt cx="296175" cy="2607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878E6CCA-6C9E-6DAC-9402-1F7EF1DAED1C}"/>
                </a:ext>
              </a:extLst>
            </p:cNvPr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BB22476C-1F3B-0C55-28DE-45ACC64C36D4}"/>
                </a:ext>
              </a:extLst>
            </p:cNvPr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CEE79EB0-87BC-60A7-CA4D-9DC132F426D0}"/>
                </a:ext>
              </a:extLst>
            </p:cNvPr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B323C810-FE25-00F8-9929-DD8629470B12}"/>
                </a:ext>
              </a:extLst>
            </p:cNvPr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D6EBF22B-54A3-9DC7-C76B-DFFF71F7AC70}"/>
                </a:ext>
              </a:extLst>
            </p:cNvPr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E7FE70AF-6B1D-8822-BD1E-D05F0A858E33}"/>
                </a:ext>
              </a:extLst>
            </p:cNvPr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B104580B-60E6-CCD0-B563-0FE0EFD68F4E}"/>
                </a:ext>
              </a:extLst>
            </p:cNvPr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02FF523F-F3BC-E50F-840D-58FA3E93C839}"/>
              </a:ext>
            </a:extLst>
          </p:cNvPr>
          <p:cNvGrpSpPr/>
          <p:nvPr/>
        </p:nvGrpSpPr>
        <p:grpSpPr>
          <a:xfrm>
            <a:off x="3132296" y="3410508"/>
            <a:ext cx="360199" cy="381848"/>
            <a:chOff x="3497300" y="3591950"/>
            <a:chExt cx="295375" cy="2938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0A1720C9-A9F7-5252-0EB9-1BC76AF61F2B}"/>
                </a:ext>
              </a:extLst>
            </p:cNvPr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288BD6A1-908B-F117-C6DC-CFADF31A0F63}"/>
                </a:ext>
              </a:extLst>
            </p:cNvPr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54A7F744-2C70-6B09-7314-BC01264E9F27}"/>
                </a:ext>
              </a:extLst>
            </p:cNvPr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8FD944BD-49C5-1CB8-B732-E881A19CE694}"/>
                </a:ext>
              </a:extLst>
            </p:cNvPr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04BF7F48-0492-C62E-9DE5-04F56BEC728E}"/>
                </a:ext>
              </a:extLst>
            </p:cNvPr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0EC86CF0-BDE5-55FF-39C2-9ECCBCD9642C}"/>
                </a:ext>
              </a:extLst>
            </p:cNvPr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C54CB9DD-CA40-8419-FDDA-0D76EFDB0F81}"/>
                </a:ext>
              </a:extLst>
            </p:cNvPr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0D75EDF9-2EAB-F646-A444-3926561B4D18}"/>
                </a:ext>
              </a:extLst>
            </p:cNvPr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1C576D09-3F2B-34E3-99B4-8B8DC2C80D92}"/>
              </a:ext>
            </a:extLst>
          </p:cNvPr>
          <p:cNvGrpSpPr/>
          <p:nvPr/>
        </p:nvGrpSpPr>
        <p:grpSpPr>
          <a:xfrm>
            <a:off x="7136518" y="3419292"/>
            <a:ext cx="362149" cy="386980"/>
            <a:chOff x="5355300" y="3598250"/>
            <a:chExt cx="296975" cy="2977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4E98A68A-1711-8A15-2AD2-0215E61448E4}"/>
                </a:ext>
              </a:extLst>
            </p:cNvPr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B9D157C9-F3A8-43F1-5B85-107A46F52C36}"/>
                </a:ext>
              </a:extLst>
            </p:cNvPr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41EA2B4B-991C-CC3D-BDAB-621354DF163F}"/>
                </a:ext>
              </a:extLst>
            </p:cNvPr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7BC650EB-5E54-D548-BE7A-FB5318F6CA5F}"/>
                </a:ext>
              </a:extLst>
            </p:cNvPr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50E431FC-9651-0A73-AD6B-D58A6868737F}"/>
                </a:ext>
              </a:extLst>
            </p:cNvPr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3A4FF9AC-2E84-E33F-4CB2-9823682EFA21}"/>
                </a:ext>
              </a:extLst>
            </p:cNvPr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64D92BEA-1D65-5DD0-719E-4C9EB5F55C88}"/>
                </a:ext>
              </a:extLst>
            </p:cNvPr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81331595-F4AE-4FB8-4E13-E3DE840B36AF}"/>
                </a:ext>
              </a:extLst>
            </p:cNvPr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4DE2D128-4B8A-EF24-4F22-162E1A333FAE}"/>
              </a:ext>
            </a:extLst>
          </p:cNvPr>
          <p:cNvGrpSpPr/>
          <p:nvPr/>
        </p:nvGrpSpPr>
        <p:grpSpPr>
          <a:xfrm>
            <a:off x="7115231" y="3964727"/>
            <a:ext cx="532231" cy="525940"/>
            <a:chOff x="6543825" y="3202075"/>
            <a:chExt cx="296975" cy="2753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75C6314E-8218-3AA8-1848-18CFC91D8386}"/>
                </a:ext>
              </a:extLst>
            </p:cNvPr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BF456458-08E3-7D2E-2D71-5A78809F0625}"/>
                </a:ext>
              </a:extLst>
            </p:cNvPr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B9637AF7-E521-D44B-648D-6C09C1A0EBA0}"/>
                </a:ext>
              </a:extLst>
            </p:cNvPr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4FEC539D-406F-190D-BB4A-7E0FCBE74884}"/>
                </a:ext>
              </a:extLst>
            </p:cNvPr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AE0D0428-CD87-825C-AE0D-3418A4CDBA6A}"/>
                </a:ext>
              </a:extLst>
            </p:cNvPr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65E06F1D-DF98-B09C-9FE1-1648DFFFF33F}"/>
                </a:ext>
              </a:extLst>
            </p:cNvPr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F0BA4631-A1D0-04EC-5990-F23156E5A2E9}"/>
                </a:ext>
              </a:extLst>
            </p:cNvPr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E0C82FDF-E8FA-2175-7FA1-B8B5ED80051A}"/>
              </a:ext>
            </a:extLst>
          </p:cNvPr>
          <p:cNvGrpSpPr/>
          <p:nvPr/>
        </p:nvGrpSpPr>
        <p:grpSpPr>
          <a:xfrm>
            <a:off x="8485792" y="3337175"/>
            <a:ext cx="413353" cy="440545"/>
            <a:chOff x="2037825" y="3254050"/>
            <a:chExt cx="296175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FE6B6452-3ACB-849D-FE15-F1F335823DBA}"/>
                </a:ext>
              </a:extLst>
            </p:cNvPr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CC55EE70-6BBE-6AF1-469D-C2239EB3AE87}"/>
                </a:ext>
              </a:extLst>
            </p:cNvPr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16B88A5A-3E49-C677-E5C2-6283BF967BB7}"/>
                </a:ext>
              </a:extLst>
            </p:cNvPr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007695BB-4787-2824-5EB7-880C5812A53D}"/>
                </a:ext>
              </a:extLst>
            </p:cNvPr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5DE8352F-18E1-8DA2-AEE9-C5B716C2B5ED}"/>
                </a:ext>
              </a:extLst>
            </p:cNvPr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3B60F4F6-5929-B8C5-438D-3258073060EB}"/>
                </a:ext>
              </a:extLst>
            </p:cNvPr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40DB7DCD-DE10-22C1-FBE9-D2F457B0518A}"/>
              </a:ext>
            </a:extLst>
          </p:cNvPr>
          <p:cNvGrpSpPr/>
          <p:nvPr/>
        </p:nvGrpSpPr>
        <p:grpSpPr>
          <a:xfrm>
            <a:off x="4518517" y="3505370"/>
            <a:ext cx="362150" cy="384934"/>
            <a:chOff x="3859600" y="3591950"/>
            <a:chExt cx="296975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784F69FC-216A-52E1-0B13-2C74D4751114}"/>
                </a:ext>
              </a:extLst>
            </p:cNvPr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A326458-AEB6-C38E-4C65-1C1BCEDEBBDC}"/>
                </a:ext>
              </a:extLst>
            </p:cNvPr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FC72E1B9-2392-4263-3905-A20590B80BC7}"/>
                </a:ext>
              </a:extLst>
            </p:cNvPr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344F0608-CF93-670A-8738-87E9F54FD71D}"/>
              </a:ext>
            </a:extLst>
          </p:cNvPr>
          <p:cNvGrpSpPr/>
          <p:nvPr/>
        </p:nvGrpSpPr>
        <p:grpSpPr>
          <a:xfrm>
            <a:off x="7861506" y="3405278"/>
            <a:ext cx="340048" cy="360370"/>
            <a:chOff x="5727850" y="3609275"/>
            <a:chExt cx="278850" cy="2772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3855DE78-6C06-8561-34F2-4DCA8600473B}"/>
                </a:ext>
              </a:extLst>
            </p:cNvPr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750E588A-C818-251C-70A4-E120E30ADBD6}"/>
                </a:ext>
              </a:extLst>
            </p:cNvPr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EB377D66-9D16-AC73-48E7-2772BA67B714}"/>
                </a:ext>
              </a:extLst>
            </p:cNvPr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288D5623-04E9-CCEA-C687-4C8F32E89FB4}"/>
                </a:ext>
              </a:extLst>
            </p:cNvPr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B0E17EF9-D785-C76B-E58C-6B6FAF5868C6}"/>
                </a:ext>
              </a:extLst>
            </p:cNvPr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211CBAD1-0204-FD79-B9C1-7EE0F221978B}"/>
              </a:ext>
            </a:extLst>
          </p:cNvPr>
          <p:cNvGrpSpPr/>
          <p:nvPr/>
        </p:nvGrpSpPr>
        <p:grpSpPr>
          <a:xfrm>
            <a:off x="7780588" y="1954579"/>
            <a:ext cx="472802" cy="502548"/>
            <a:chOff x="6553275" y="3604550"/>
            <a:chExt cx="296975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E087D15C-6A85-7DED-E6FB-B95204813540}"/>
                </a:ext>
              </a:extLst>
            </p:cNvPr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17A5BB89-B99D-FD4E-C24A-8E1A16E18529}"/>
                </a:ext>
              </a:extLst>
            </p:cNvPr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E31D4574-AD95-BF91-9D8B-2C70F6819638}"/>
                </a:ext>
              </a:extLst>
            </p:cNvPr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A1A44999-CB04-005E-2F1E-FB5EABACBC6A}"/>
                </a:ext>
              </a:extLst>
            </p:cNvPr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B534F1FC-FF57-AB39-2DE6-88F9EB9326EF}"/>
                </a:ext>
              </a:extLst>
            </p:cNvPr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42F18FF0-A356-75BE-C11D-AFAA7DF7A35A}"/>
                </a:ext>
              </a:extLst>
            </p:cNvPr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CB575A57-4557-B335-67C0-FC0382E502B6}"/>
              </a:ext>
            </a:extLst>
          </p:cNvPr>
          <p:cNvGrpSpPr/>
          <p:nvPr/>
        </p:nvGrpSpPr>
        <p:grpSpPr>
          <a:xfrm>
            <a:off x="3786945" y="1990741"/>
            <a:ext cx="470294" cy="502548"/>
            <a:chOff x="4263650" y="3235150"/>
            <a:chExt cx="295400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D9C27C75-F61E-0375-9454-E5034FA07D39}"/>
                </a:ext>
              </a:extLst>
            </p:cNvPr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90169C1D-5D93-9C11-BB30-D2E3376BB391}"/>
                </a:ext>
              </a:extLst>
            </p:cNvPr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AA4B9F01-0838-1D49-035C-EC285C928C89}"/>
                </a:ext>
              </a:extLst>
            </p:cNvPr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0CAE5CDB-F618-8308-91E4-BD5B9EEA08EC}"/>
                </a:ext>
              </a:extLst>
            </p:cNvPr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FE149CEF-A25A-25BB-866B-5A7A24D8E973}"/>
                </a:ext>
              </a:extLst>
            </p:cNvPr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2829F6D5-5034-3ECF-E812-BD2ACAE4F6ED}"/>
              </a:ext>
            </a:extLst>
          </p:cNvPr>
          <p:cNvGrpSpPr/>
          <p:nvPr/>
        </p:nvGrpSpPr>
        <p:grpSpPr>
          <a:xfrm>
            <a:off x="7125383" y="1994908"/>
            <a:ext cx="304760" cy="502548"/>
            <a:chOff x="6164975" y="3211525"/>
            <a:chExt cx="191425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7ED3A413-51BC-680C-18EE-1784778A92E8}"/>
                </a:ext>
              </a:extLst>
            </p:cNvPr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2F0407EC-855B-5D4E-B309-5C5A39D9236A}"/>
                </a:ext>
              </a:extLst>
            </p:cNvPr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5A54E78A-8A58-2F05-B9D9-101DDE231C98}"/>
                </a:ext>
              </a:extLst>
            </p:cNvPr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C6233D93-AD50-FFEE-58B2-523109023048}"/>
                </a:ext>
              </a:extLst>
            </p:cNvPr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CF41D488-1B99-CD04-0390-2E8D327B3DE9}"/>
                </a:ext>
              </a:extLst>
            </p:cNvPr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9847571C-B87F-B25B-D62F-1CF634496C56}"/>
                </a:ext>
              </a:extLst>
            </p:cNvPr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B246972-1510-A3EA-3E9E-837862691D23}"/>
                </a:ext>
              </a:extLst>
            </p:cNvPr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71E45969-9993-5CC3-E14F-8E9C188B1BF5}"/>
              </a:ext>
            </a:extLst>
          </p:cNvPr>
          <p:cNvGrpSpPr/>
          <p:nvPr/>
        </p:nvGrpSpPr>
        <p:grpSpPr>
          <a:xfrm>
            <a:off x="4513648" y="1981567"/>
            <a:ext cx="470255" cy="499875"/>
            <a:chOff x="4629125" y="3235150"/>
            <a:chExt cx="295375" cy="2946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6543AAB0-A655-A636-8EF8-E3E8B2B9A43E}"/>
                </a:ext>
              </a:extLst>
            </p:cNvPr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23558952-BCA5-C52D-B22E-EF8A94200601}"/>
                </a:ext>
              </a:extLst>
            </p:cNvPr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4E072B4E-1052-7C82-295B-A33C085D3D25}"/>
                </a:ext>
              </a:extLst>
            </p:cNvPr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3BB15C96-78AB-510D-5BDB-5790F0A719B1}"/>
                </a:ext>
              </a:extLst>
            </p:cNvPr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5A873D7D-BA64-3E2B-4752-9B234DEA1283}"/>
                </a:ext>
              </a:extLst>
            </p:cNvPr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F7C86688-38F8-C0BC-7323-29D66EBB8DFE}"/>
              </a:ext>
            </a:extLst>
          </p:cNvPr>
          <p:cNvGrpSpPr/>
          <p:nvPr/>
        </p:nvGrpSpPr>
        <p:grpSpPr>
          <a:xfrm>
            <a:off x="5183289" y="1990046"/>
            <a:ext cx="471529" cy="504329"/>
            <a:chOff x="4991425" y="3234750"/>
            <a:chExt cx="296175" cy="2972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66A69FAE-3033-E8AE-F559-0D66D06A4201}"/>
                </a:ext>
              </a:extLst>
            </p:cNvPr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21F12988-EDF1-44D9-95F8-3A140D8AB4EB}"/>
                </a:ext>
              </a:extLst>
            </p:cNvPr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29046BCC-CD6F-C0CF-82CF-699FA1AEFB94}"/>
                </a:ext>
              </a:extLst>
            </p:cNvPr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BE9C8A92-8E69-360F-68C5-4529C3603418}"/>
                </a:ext>
              </a:extLst>
            </p:cNvPr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683F96A9-515C-8FE3-C950-FD2154C39537}"/>
                </a:ext>
              </a:extLst>
            </p:cNvPr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E2AAD709-226F-D7FA-2D67-6C5B73C53680}"/>
                </a:ext>
              </a:extLst>
            </p:cNvPr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61305AAD-8B6C-A5B1-20BE-16BFBA8479DC}"/>
              </a:ext>
            </a:extLst>
          </p:cNvPr>
          <p:cNvGrpSpPr/>
          <p:nvPr/>
        </p:nvGrpSpPr>
        <p:grpSpPr>
          <a:xfrm>
            <a:off x="3128871" y="2001697"/>
            <a:ext cx="471529" cy="502548"/>
            <a:chOff x="3497300" y="3227275"/>
            <a:chExt cx="296175" cy="2961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F13534F2-00F5-EB62-03F5-8BB39B426375}"/>
                </a:ext>
              </a:extLst>
            </p:cNvPr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09156AA2-45E9-1706-44C3-92C1361FA172}"/>
                </a:ext>
              </a:extLst>
            </p:cNvPr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38E2A11B-1439-AB33-9944-489DCB155F84}"/>
                </a:ext>
              </a:extLst>
            </p:cNvPr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91219749-571D-8BA2-C235-AC70E4870853}"/>
                </a:ext>
              </a:extLst>
            </p:cNvPr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B16DB8FE-D60E-D6D0-FCB1-D1CBC0DB84E5}"/>
                </a:ext>
              </a:extLst>
            </p:cNvPr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F19663C8-FAC7-0DFB-9976-0527929B18CC}"/>
                </a:ext>
              </a:extLst>
            </p:cNvPr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F893D5F5-5EBB-32C4-C705-8E3C105BF0AE}"/>
                </a:ext>
              </a:extLst>
            </p:cNvPr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30A801FC-876E-CC9B-91A6-E117AF61D881}"/>
                </a:ext>
              </a:extLst>
            </p:cNvPr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14A0E22B-7C51-530E-0B8A-AF192A81FE18}"/>
              </a:ext>
            </a:extLst>
          </p:cNvPr>
          <p:cNvGrpSpPr/>
          <p:nvPr/>
        </p:nvGrpSpPr>
        <p:grpSpPr>
          <a:xfrm>
            <a:off x="5894795" y="1990406"/>
            <a:ext cx="441439" cy="500470"/>
            <a:chOff x="5364750" y="3235150"/>
            <a:chExt cx="277275" cy="2949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54DEF265-4F4F-400D-E525-6FAE111C7EA5}"/>
                </a:ext>
              </a:extLst>
            </p:cNvPr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7E2B6077-6F40-23CE-2B44-37A505AEE767}"/>
                </a:ext>
              </a:extLst>
            </p:cNvPr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C65B4DBC-BF3E-1DCC-29EE-6BCC60AABB0B}"/>
                </a:ext>
              </a:extLst>
            </p:cNvPr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5A5B31B9-15E2-2664-D47F-EC8DD7749A18}"/>
                </a:ext>
              </a:extLst>
            </p:cNvPr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9E7C15E3-1FF5-83B6-0779-F25C9C007D6A}"/>
                </a:ext>
              </a:extLst>
            </p:cNvPr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A9D7975C-316F-DA49-87B4-96F02F540A80}"/>
                </a:ext>
              </a:extLst>
            </p:cNvPr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E1C241DB-AA36-B128-78B8-C18B4822155E}"/>
                </a:ext>
              </a:extLst>
            </p:cNvPr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B602F23D-E564-2CEE-F115-FFEFCA20568A}"/>
                </a:ext>
              </a:extLst>
            </p:cNvPr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06E559C7-9062-D9EB-196A-E1CD1E167A54}"/>
              </a:ext>
            </a:extLst>
          </p:cNvPr>
          <p:cNvGrpSpPr/>
          <p:nvPr/>
        </p:nvGrpSpPr>
        <p:grpSpPr>
          <a:xfrm>
            <a:off x="6451847" y="1990242"/>
            <a:ext cx="479051" cy="501190"/>
            <a:chOff x="5716825" y="3235950"/>
            <a:chExt cx="300900" cy="2953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7344C75B-4833-BD6D-17A2-CD55B8C9E47C}"/>
                </a:ext>
              </a:extLst>
            </p:cNvPr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FF9AB2D2-D064-AD83-D464-BC8EFAF3E0A2}"/>
                </a:ext>
              </a:extLst>
            </p:cNvPr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9C7BCBF1-A6D2-E69C-D853-11378AC5878E}"/>
                </a:ext>
              </a:extLst>
            </p:cNvPr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D0974666-573D-7161-D4B0-9E076F6C7C39}"/>
                </a:ext>
              </a:extLst>
            </p:cNvPr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39D99B3F-189B-BCA4-F0A7-8996CF83C1EA}"/>
              </a:ext>
            </a:extLst>
          </p:cNvPr>
          <p:cNvGrpSpPr/>
          <p:nvPr/>
        </p:nvGrpSpPr>
        <p:grpSpPr>
          <a:xfrm>
            <a:off x="8538445" y="4166511"/>
            <a:ext cx="327930" cy="324156"/>
            <a:chOff x="-62511900" y="4129100"/>
            <a:chExt cx="304050" cy="2820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7EDCBB8D-A9B6-452F-488F-84C01E1BA1DE}"/>
                </a:ext>
              </a:extLst>
            </p:cNvPr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A46199E0-0395-520A-1892-8BD4F5BBD36F}"/>
                </a:ext>
              </a:extLst>
            </p:cNvPr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A59205B7-9C3A-0143-04B6-A7AC1EE6BB68}"/>
                </a:ext>
              </a:extLst>
            </p:cNvPr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ABDD5E7C-6F63-B1FA-B5D7-04E05FF13082}"/>
                </a:ext>
              </a:extLst>
            </p:cNvPr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49DCBC98-BD88-73A3-6AED-EC94D457E3A3}"/>
                </a:ext>
              </a:extLst>
            </p:cNvPr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CB3620E3-79EB-056A-2AD3-2EE6DF921A08}"/>
              </a:ext>
            </a:extLst>
          </p:cNvPr>
          <p:cNvGrpSpPr/>
          <p:nvPr/>
        </p:nvGrpSpPr>
        <p:grpSpPr>
          <a:xfrm>
            <a:off x="7810038" y="1314136"/>
            <a:ext cx="445509" cy="476020"/>
            <a:chOff x="-64044600" y="3360375"/>
            <a:chExt cx="315850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388713B7-4A37-95CE-F413-7BADF15AD61E}"/>
                </a:ext>
              </a:extLst>
            </p:cNvPr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C31AEF41-F79D-2FE9-56AA-2A1901A0F249}"/>
                </a:ext>
              </a:extLst>
            </p:cNvPr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CC6DD465-5DC7-43B2-3F81-821B3613D933}"/>
                </a:ext>
              </a:extLst>
            </p:cNvPr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/>
            </a:p>
          </p:txBody>
        </p:sp>
      </p:grpSp>
    </p:spTree>
    <p:extLst>
      <p:ext uri="{BB962C8B-B14F-4D97-AF65-F5344CB8AC3E}">
        <p14:creationId xmlns:p14="http://schemas.microsoft.com/office/powerpoint/2010/main" val="72140374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40C0D2F-80A9-4B6F-E2EF-CFC0D3D7BD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42646" y="92610"/>
            <a:ext cx="7594831" cy="543185"/>
          </a:xfrm>
        </p:spPr>
        <p:txBody>
          <a:bodyPr/>
          <a:lstStyle/>
          <a:p>
            <a:pPr algn="r" rtl="1"/>
            <a:r>
              <a:rPr lang="fa-IR" sz="4000" dirty="0"/>
              <a:t>مجموعه آیکون های کاملاً قابل ویرایش: </a:t>
            </a:r>
            <a:r>
              <a:rPr lang="en-US" sz="4000" dirty="0"/>
              <a:t>C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3558A69C-1B41-981F-30E2-5A54B79DC54A}"/>
              </a:ext>
            </a:extLst>
          </p:cNvPr>
          <p:cNvSpPr/>
          <p:nvPr/>
        </p:nvSpPr>
        <p:spPr>
          <a:xfrm>
            <a:off x="4584053" y="1119115"/>
            <a:ext cx="392362" cy="393521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DB9D0D0F-270A-A3A9-B957-CEE281501F78}"/>
              </a:ext>
            </a:extLst>
          </p:cNvPr>
          <p:cNvSpPr/>
          <p:nvPr/>
        </p:nvSpPr>
        <p:spPr>
          <a:xfrm>
            <a:off x="3954988" y="1172014"/>
            <a:ext cx="392360" cy="287720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90CA0723-AF01-D3C2-2F79-0271C0C1116B}"/>
              </a:ext>
            </a:extLst>
          </p:cNvPr>
          <p:cNvSpPr/>
          <p:nvPr/>
        </p:nvSpPr>
        <p:spPr>
          <a:xfrm>
            <a:off x="4585617" y="3390154"/>
            <a:ext cx="234850" cy="530924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 dirty="0">
              <a:solidFill>
                <a:srgbClr val="AE4500"/>
              </a:solidFill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A800FE05-C354-4B84-89E1-EE705D797F3E}"/>
              </a:ext>
            </a:extLst>
          </p:cNvPr>
          <p:cNvSpPr/>
          <p:nvPr/>
        </p:nvSpPr>
        <p:spPr>
          <a:xfrm rot="18900000">
            <a:off x="7189301" y="2740919"/>
            <a:ext cx="169248" cy="377049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193BBF1A-D881-D8CC-083B-2DDB39EA70A1}"/>
              </a:ext>
            </a:extLst>
          </p:cNvPr>
          <p:cNvSpPr/>
          <p:nvPr/>
        </p:nvSpPr>
        <p:spPr>
          <a:xfrm flipH="1">
            <a:off x="3950270" y="3481431"/>
            <a:ext cx="348370" cy="34837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76114E87-23AE-4578-1564-2A50D4225FE0}"/>
              </a:ext>
            </a:extLst>
          </p:cNvPr>
          <p:cNvSpPr/>
          <p:nvPr/>
        </p:nvSpPr>
        <p:spPr>
          <a:xfrm>
            <a:off x="5809057" y="2731880"/>
            <a:ext cx="345584" cy="34004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FC02CEF9-661F-FB52-9947-A59E4BCBD629}"/>
              </a:ext>
            </a:extLst>
          </p:cNvPr>
          <p:cNvSpPr/>
          <p:nvPr/>
        </p:nvSpPr>
        <p:spPr>
          <a:xfrm>
            <a:off x="8297775" y="2700425"/>
            <a:ext cx="348370" cy="34735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2CEE7997-A86D-D2B9-65FC-082BF541FF24}"/>
              </a:ext>
            </a:extLst>
          </p:cNvPr>
          <p:cNvSpPr/>
          <p:nvPr/>
        </p:nvSpPr>
        <p:spPr>
          <a:xfrm>
            <a:off x="5213119" y="1139038"/>
            <a:ext cx="353675" cy="35367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39666994-0F3C-52CF-F943-30E7CEFD9C1A}"/>
              </a:ext>
            </a:extLst>
          </p:cNvPr>
          <p:cNvSpPr/>
          <p:nvPr/>
        </p:nvSpPr>
        <p:spPr>
          <a:xfrm rot="5400000">
            <a:off x="5803264" y="1139036"/>
            <a:ext cx="354146" cy="353676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30F3F8EF-1DFC-F9DA-2D4C-FFC3D8F39C28}"/>
              </a:ext>
            </a:extLst>
          </p:cNvPr>
          <p:cNvSpPr/>
          <p:nvPr/>
        </p:nvSpPr>
        <p:spPr>
          <a:xfrm>
            <a:off x="5107446" y="3464238"/>
            <a:ext cx="384887" cy="382757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9B5E2A6F-6159-EE54-2E12-6508626C686F}"/>
              </a:ext>
            </a:extLst>
          </p:cNvPr>
          <p:cNvSpPr/>
          <p:nvPr/>
        </p:nvSpPr>
        <p:spPr>
          <a:xfrm rot="16200000">
            <a:off x="6394019" y="1102960"/>
            <a:ext cx="425550" cy="425831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00846EDC-5990-493B-BBAF-8FC4C9570A78}"/>
              </a:ext>
            </a:extLst>
          </p:cNvPr>
          <p:cNvSpPr/>
          <p:nvPr/>
        </p:nvSpPr>
        <p:spPr>
          <a:xfrm>
            <a:off x="7056414" y="1068226"/>
            <a:ext cx="354976" cy="495296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3747A0B1-B82A-7939-CDB5-623B8BCFB017}"/>
              </a:ext>
            </a:extLst>
          </p:cNvPr>
          <p:cNvSpPr/>
          <p:nvPr/>
        </p:nvSpPr>
        <p:spPr>
          <a:xfrm>
            <a:off x="5779310" y="3450719"/>
            <a:ext cx="289343" cy="409794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0075E21E-C202-941B-E10E-EE259493B18D}"/>
              </a:ext>
            </a:extLst>
          </p:cNvPr>
          <p:cNvSpPr/>
          <p:nvPr/>
        </p:nvSpPr>
        <p:spPr>
          <a:xfrm rot="20700000">
            <a:off x="4603152" y="2725655"/>
            <a:ext cx="411510" cy="352491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A10067FB-3222-F90F-0FA2-B27014D69A2D}"/>
              </a:ext>
            </a:extLst>
          </p:cNvPr>
          <p:cNvSpPr/>
          <p:nvPr/>
        </p:nvSpPr>
        <p:spPr>
          <a:xfrm>
            <a:off x="3300881" y="2658936"/>
            <a:ext cx="395501" cy="3702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B1E3A324-6FB9-979D-417B-9DBA45DBB8F0}"/>
              </a:ext>
            </a:extLst>
          </p:cNvPr>
          <p:cNvSpPr/>
          <p:nvPr/>
        </p:nvSpPr>
        <p:spPr>
          <a:xfrm>
            <a:off x="3282177" y="3460063"/>
            <a:ext cx="381115" cy="38111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502FF6B8-C0AA-0FFD-D867-EF81D50DBA22}"/>
              </a:ext>
            </a:extLst>
          </p:cNvPr>
          <p:cNvSpPr/>
          <p:nvPr/>
        </p:nvSpPr>
        <p:spPr>
          <a:xfrm rot="18805991">
            <a:off x="7595020" y="1154511"/>
            <a:ext cx="413882" cy="40956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69E291EB-CDBA-069E-D969-0C79BC98AA16}"/>
              </a:ext>
            </a:extLst>
          </p:cNvPr>
          <p:cNvSpPr/>
          <p:nvPr/>
        </p:nvSpPr>
        <p:spPr>
          <a:xfrm>
            <a:off x="8199616" y="1154561"/>
            <a:ext cx="408433" cy="41028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BA29F0FF-835A-6D26-4270-E1BBA70CB72B}"/>
              </a:ext>
            </a:extLst>
          </p:cNvPr>
          <p:cNvSpPr>
            <a:spLocks noChangeAspect="1"/>
          </p:cNvSpPr>
          <p:nvPr/>
        </p:nvSpPr>
        <p:spPr>
          <a:xfrm>
            <a:off x="702260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73A100CF-F904-4A2C-63E4-8FA983921093}"/>
              </a:ext>
            </a:extLst>
          </p:cNvPr>
          <p:cNvSpPr>
            <a:spLocks noChangeAspect="1"/>
          </p:cNvSpPr>
          <p:nvPr/>
        </p:nvSpPr>
        <p:spPr>
          <a:xfrm>
            <a:off x="6366323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A0CBB338-927F-747F-A34A-66A3F1ACDCF8}"/>
              </a:ext>
            </a:extLst>
          </p:cNvPr>
          <p:cNvSpPr>
            <a:spLocks noChangeAspect="1"/>
          </p:cNvSpPr>
          <p:nvPr/>
        </p:nvSpPr>
        <p:spPr>
          <a:xfrm>
            <a:off x="7678886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70EE1234-33F4-F451-5559-7031AC22425C}"/>
              </a:ext>
            </a:extLst>
          </p:cNvPr>
          <p:cNvSpPr>
            <a:spLocks noChangeAspect="1"/>
          </p:cNvSpPr>
          <p:nvPr/>
        </p:nvSpPr>
        <p:spPr>
          <a:xfrm>
            <a:off x="8335168" y="3433520"/>
            <a:ext cx="358611" cy="426993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F692EBC1-F57A-0A9D-C615-2EB0771E2BAE}"/>
              </a:ext>
            </a:extLst>
          </p:cNvPr>
          <p:cNvSpPr/>
          <p:nvPr/>
        </p:nvSpPr>
        <p:spPr>
          <a:xfrm>
            <a:off x="3263397" y="1109078"/>
            <a:ext cx="453184" cy="46235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2E5FC994-3D18-DE74-6BC1-C848739DDCC5}"/>
              </a:ext>
            </a:extLst>
          </p:cNvPr>
          <p:cNvGrpSpPr/>
          <p:nvPr/>
        </p:nvGrpSpPr>
        <p:grpSpPr>
          <a:xfrm>
            <a:off x="7025860" y="4064925"/>
            <a:ext cx="303110" cy="420181"/>
            <a:chOff x="-38860325" y="3221750"/>
            <a:chExt cx="2284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12B22AD2-2F6C-49C1-1E95-1274A82E9919}"/>
                </a:ext>
              </a:extLst>
            </p:cNvPr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3E3B6C15-2AB8-C215-3CF4-F88AE178899A}"/>
                </a:ext>
              </a:extLst>
            </p:cNvPr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6DD142B2-6739-13C6-65E6-73D59EEB072B}"/>
                </a:ext>
              </a:extLst>
            </p:cNvPr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A5884452-5C82-186D-B1B6-DCEC55BDA60B}"/>
                </a:ext>
              </a:extLst>
            </p:cNvPr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B88437DA-2FF6-C7B7-AE55-6AD0446E99EB}"/>
              </a:ext>
            </a:extLst>
          </p:cNvPr>
          <p:cNvGrpSpPr/>
          <p:nvPr/>
        </p:nvGrpSpPr>
        <p:grpSpPr>
          <a:xfrm>
            <a:off x="3235351" y="1800671"/>
            <a:ext cx="483152" cy="480761"/>
            <a:chOff x="-38538975" y="3954250"/>
            <a:chExt cx="3182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93DF5531-448E-BB9D-9A34-6C3571561BD9}"/>
                </a:ext>
              </a:extLst>
            </p:cNvPr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D38AE546-C8E4-68A1-31A9-6FF8E03FAC73}"/>
                </a:ext>
              </a:extLst>
            </p:cNvPr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6A95B09A-E641-018E-D326-F321EC580ECC}"/>
              </a:ext>
            </a:extLst>
          </p:cNvPr>
          <p:cNvGrpSpPr/>
          <p:nvPr/>
        </p:nvGrpSpPr>
        <p:grpSpPr>
          <a:xfrm>
            <a:off x="3299914" y="4214193"/>
            <a:ext cx="371546" cy="331550"/>
            <a:chOff x="-42996150" y="3612600"/>
            <a:chExt cx="323750" cy="2889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FB3636B1-9A72-24A0-5174-A5C102FF8605}"/>
                </a:ext>
              </a:extLst>
            </p:cNvPr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74AB432A-DC96-7189-B2AB-88AB6CE31555}"/>
                </a:ext>
              </a:extLst>
            </p:cNvPr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C2AE6DEC-31B1-6EDE-8E8F-4409018FD5E1}"/>
                </a:ext>
              </a:extLst>
            </p:cNvPr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2FD21485-968E-8C25-CA8E-B96FD92B9F1E}"/>
              </a:ext>
            </a:extLst>
          </p:cNvPr>
          <p:cNvGrpSpPr/>
          <p:nvPr/>
        </p:nvGrpSpPr>
        <p:grpSpPr>
          <a:xfrm>
            <a:off x="6324528" y="4126470"/>
            <a:ext cx="372406" cy="364373"/>
            <a:chOff x="-41117650" y="3605525"/>
            <a:chExt cx="324500" cy="3175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1759DBBA-2915-C255-F13D-6107ECF5F8D8}"/>
                </a:ext>
              </a:extLst>
            </p:cNvPr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739311D3-F2E7-DD1E-1DC9-F3331AE21624}"/>
                </a:ext>
              </a:extLst>
            </p:cNvPr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BCF342B3-74AF-FB1F-CA36-454E63D04B87}"/>
                </a:ext>
              </a:extLst>
            </p:cNvPr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0B4EF6D-BCC1-1A58-0D0F-67C469DF8D51}"/>
              </a:ext>
            </a:extLst>
          </p:cNvPr>
          <p:cNvGrpSpPr/>
          <p:nvPr/>
        </p:nvGrpSpPr>
        <p:grpSpPr>
          <a:xfrm>
            <a:off x="3964163" y="4157041"/>
            <a:ext cx="352265" cy="356769"/>
            <a:chOff x="-42617300" y="3587775"/>
            <a:chExt cx="306950" cy="310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075A3B35-5EC8-7F6D-2DCA-877BD9CD7225}"/>
                </a:ext>
              </a:extLst>
            </p:cNvPr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3C3886D1-C4E0-2F42-7BD3-B83414D9A5FB}"/>
                </a:ext>
              </a:extLst>
            </p:cNvPr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3FF5C8EA-BDFC-28D4-9E29-421E9A9522AF}"/>
              </a:ext>
            </a:extLst>
          </p:cNvPr>
          <p:cNvGrpSpPr/>
          <p:nvPr/>
        </p:nvGrpSpPr>
        <p:grpSpPr>
          <a:xfrm>
            <a:off x="7665928" y="4173510"/>
            <a:ext cx="365204" cy="332669"/>
            <a:chOff x="-40745125" y="3632900"/>
            <a:chExt cx="318225" cy="289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E5D7D2E0-4E0C-5492-AEC9-C55284143F67}"/>
                </a:ext>
              </a:extLst>
            </p:cNvPr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FE20252A-2B9E-E444-9A77-F96578619822}"/>
                </a:ext>
              </a:extLst>
            </p:cNvPr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879F1685-8E80-6E02-745F-398C3DBEA3F4}"/>
                </a:ext>
              </a:extLst>
            </p:cNvPr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058B0D81-1E40-C34A-0499-5AB9D617EE51}"/>
                </a:ext>
              </a:extLst>
            </p:cNvPr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B8FFB180-EC7C-B34F-8201-018F75E24AB2}"/>
                </a:ext>
              </a:extLst>
            </p:cNvPr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A614DD64-4333-CF9C-62E8-7FAA358C15B0}"/>
                </a:ext>
              </a:extLst>
            </p:cNvPr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E95EB509-6FD4-7B05-D80F-FFFCB375B935}"/>
                </a:ext>
              </a:extLst>
            </p:cNvPr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348E75DE-7699-FE12-97DC-2C0CFEE6ED2B}"/>
              </a:ext>
            </a:extLst>
          </p:cNvPr>
          <p:cNvSpPr/>
          <p:nvPr/>
        </p:nvSpPr>
        <p:spPr>
          <a:xfrm>
            <a:off x="4558100" y="4157701"/>
            <a:ext cx="309172" cy="36520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E0AFD7F2-1E82-B835-5636-DFADB99EFF47}"/>
              </a:ext>
            </a:extLst>
          </p:cNvPr>
          <p:cNvGrpSpPr/>
          <p:nvPr/>
        </p:nvGrpSpPr>
        <p:grpSpPr>
          <a:xfrm>
            <a:off x="8328946" y="4140814"/>
            <a:ext cx="357086" cy="363398"/>
            <a:chOff x="-40372575" y="3604550"/>
            <a:chExt cx="311150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FEB9E923-33E5-2C6F-0271-FEA8009B2FAF}"/>
                </a:ext>
              </a:extLst>
            </p:cNvPr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704574B2-1D49-7230-1024-0CD1BBE0F328}"/>
                </a:ext>
              </a:extLst>
            </p:cNvPr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D601B1C3-B9F4-B5A0-FE57-B393274FE445}"/>
                </a:ext>
              </a:extLst>
            </p:cNvPr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9A2697D6-9BDB-4F0F-0946-97A012E35026}"/>
              </a:ext>
            </a:extLst>
          </p:cNvPr>
          <p:cNvGrpSpPr/>
          <p:nvPr/>
        </p:nvGrpSpPr>
        <p:grpSpPr>
          <a:xfrm>
            <a:off x="5126251" y="4158604"/>
            <a:ext cx="365204" cy="363398"/>
            <a:chOff x="-41893475" y="3584850"/>
            <a:chExt cx="318225" cy="3166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DA1FD94-EA6F-7FB7-A859-D1122D173C66}"/>
                </a:ext>
              </a:extLst>
            </p:cNvPr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8169D881-781B-5CC3-4F4B-D311C1CC4207}"/>
                </a:ext>
              </a:extLst>
            </p:cNvPr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0C7B0A72-1E9D-56F0-F7B7-7375D1E599F5}"/>
                </a:ext>
              </a:extLst>
            </p:cNvPr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E3EEBF53-9E89-D34F-E519-231F84C823B8}"/>
                </a:ext>
              </a:extLst>
            </p:cNvPr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80A4274C-75CE-728A-5259-A8B352EE76D5}"/>
              </a:ext>
            </a:extLst>
          </p:cNvPr>
          <p:cNvGrpSpPr/>
          <p:nvPr/>
        </p:nvGrpSpPr>
        <p:grpSpPr>
          <a:xfrm>
            <a:off x="5733038" y="4193492"/>
            <a:ext cx="362507" cy="283867"/>
            <a:chOff x="-41526450" y="3653375"/>
            <a:chExt cx="315875" cy="2473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82B1687B-76EF-2E94-D08B-285061AE8FEC}"/>
                </a:ext>
              </a:extLst>
            </p:cNvPr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85C18A9D-0E50-F3BF-134C-EE6767880A0D}"/>
                </a:ext>
              </a:extLst>
            </p:cNvPr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620123E0-3488-07A9-8A3C-C8893C3CA045}"/>
              </a:ext>
            </a:extLst>
          </p:cNvPr>
          <p:cNvGrpSpPr/>
          <p:nvPr/>
        </p:nvGrpSpPr>
        <p:grpSpPr>
          <a:xfrm>
            <a:off x="3923617" y="1891745"/>
            <a:ext cx="360504" cy="414709"/>
            <a:chOff x="-42971725" y="3217825"/>
            <a:chExt cx="275675" cy="3171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09865628-2A56-14FF-DF7C-DF8159FD67EC}"/>
                </a:ext>
              </a:extLst>
            </p:cNvPr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D29109C0-D76C-EEC2-38B9-67ACE621A759}"/>
                </a:ext>
              </a:extLst>
            </p:cNvPr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0D3CA17-774B-7ED6-4517-017FE980BCD8}"/>
                </a:ext>
              </a:extLst>
            </p:cNvPr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EEC9C986-B768-55E6-D722-92B54E8EDF5A}"/>
              </a:ext>
            </a:extLst>
          </p:cNvPr>
          <p:cNvGrpSpPr/>
          <p:nvPr/>
        </p:nvGrpSpPr>
        <p:grpSpPr>
          <a:xfrm>
            <a:off x="6993481" y="1888681"/>
            <a:ext cx="416114" cy="415100"/>
            <a:chOff x="-41111350" y="3239100"/>
            <a:chExt cx="318200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D7464158-C109-901C-B8C6-EBF8AF21FB15}"/>
                </a:ext>
              </a:extLst>
            </p:cNvPr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3C7BC76F-0A94-BED4-74DC-CB2D211702B4}"/>
                </a:ext>
              </a:extLst>
            </p:cNvPr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1F010CC9-4333-851E-53BF-951B03AD514C}"/>
                </a:ext>
              </a:extLst>
            </p:cNvPr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96C38C05-F93D-7065-0576-C1E0F82A6AFD}"/>
                </a:ext>
              </a:extLst>
            </p:cNvPr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6780355B-83FA-E296-8115-2C81235EC70C}"/>
              </a:ext>
            </a:extLst>
          </p:cNvPr>
          <p:cNvGrpSpPr/>
          <p:nvPr/>
        </p:nvGrpSpPr>
        <p:grpSpPr>
          <a:xfrm>
            <a:off x="4569813" y="1891744"/>
            <a:ext cx="480716" cy="415100"/>
            <a:chOff x="-42651700" y="3217825"/>
            <a:chExt cx="367600" cy="3174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2C20BA4A-3AFF-8DE6-ECD0-7B568CAB5036}"/>
                </a:ext>
              </a:extLst>
            </p:cNvPr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08D9D83A-1FAD-6B14-AD8A-81FF091E4E28}"/>
                </a:ext>
              </a:extLst>
            </p:cNvPr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4F1DDFAA-9756-41FB-5C36-12F7D10E2686}"/>
                </a:ext>
              </a:extLst>
            </p:cNvPr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84441D29-8DD5-7A18-CA31-F4C4CC36A1D7}"/>
                </a:ext>
              </a:extLst>
            </p:cNvPr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02BDD8FC-E9C2-DA9A-4844-45D159DCC1C7}"/>
              </a:ext>
            </a:extLst>
          </p:cNvPr>
          <p:cNvGrpSpPr/>
          <p:nvPr/>
        </p:nvGrpSpPr>
        <p:grpSpPr>
          <a:xfrm>
            <a:off x="7585153" y="1867514"/>
            <a:ext cx="421868" cy="414479"/>
            <a:chOff x="-40748275" y="3238700"/>
            <a:chExt cx="322600" cy="3169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09C63C0F-62DF-48A3-A96E-A44CC89A48F1}"/>
                </a:ext>
              </a:extLst>
            </p:cNvPr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132A8191-9385-572E-4882-23BA4105E643}"/>
                </a:ext>
              </a:extLst>
            </p:cNvPr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A09E19FE-A37E-8672-6981-BB3ED0A2AD95}"/>
                </a:ext>
              </a:extLst>
            </p:cNvPr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D4E552F8-1B7E-AB1E-EA65-BB7E0A649986}"/>
                </a:ext>
              </a:extLst>
            </p:cNvPr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7C881C1C-5D00-E8B5-1008-362F22ECE325}"/>
                </a:ext>
              </a:extLst>
            </p:cNvPr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0DEF8109-4247-794D-5A8E-37B25A9D508A}"/>
                </a:ext>
              </a:extLst>
            </p:cNvPr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46FD0DF6-908A-ED3C-CF7A-3FF1AC113B9E}"/>
              </a:ext>
            </a:extLst>
          </p:cNvPr>
          <p:cNvSpPr/>
          <p:nvPr/>
        </p:nvSpPr>
        <p:spPr>
          <a:xfrm>
            <a:off x="5201841" y="1892561"/>
            <a:ext cx="407908" cy="413466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endParaRPr sz="1050">
              <a:solidFill>
                <a:srgbClr val="AE4500"/>
              </a:solidFill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83FC960D-E4C2-F95D-8976-C30B9F082FF4}"/>
              </a:ext>
            </a:extLst>
          </p:cNvPr>
          <p:cNvGrpSpPr/>
          <p:nvPr/>
        </p:nvGrpSpPr>
        <p:grpSpPr>
          <a:xfrm>
            <a:off x="8230417" y="1867736"/>
            <a:ext cx="415100" cy="378027"/>
            <a:chOff x="-40378075" y="3267450"/>
            <a:chExt cx="317425" cy="2890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9977A40C-953B-E6B9-188C-4D46F1D1A7F5}"/>
                </a:ext>
              </a:extLst>
            </p:cNvPr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26A409E2-478B-590A-1225-1C056B572F95}"/>
                </a:ext>
              </a:extLst>
            </p:cNvPr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E37AF2D3-DB1E-431D-4D84-4F5C8E392C8A}"/>
                </a:ext>
              </a:extLst>
            </p:cNvPr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0C576533-6A65-E6EB-B6C1-7576A7DB70F0}"/>
                </a:ext>
              </a:extLst>
            </p:cNvPr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5DAE0EDA-1A1B-C8DE-2BB1-0289FCD2B8E7}"/>
              </a:ext>
            </a:extLst>
          </p:cNvPr>
          <p:cNvGrpSpPr/>
          <p:nvPr/>
        </p:nvGrpSpPr>
        <p:grpSpPr>
          <a:xfrm>
            <a:off x="5776495" y="1872349"/>
            <a:ext cx="415134" cy="414872"/>
            <a:chOff x="-41895050" y="3217225"/>
            <a:chExt cx="317450" cy="31725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31A38628-F630-9EFE-A405-4ABA722AFE83}"/>
                </a:ext>
              </a:extLst>
            </p:cNvPr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126B63EE-2AC3-434C-7A7F-FA14575B3DCF}"/>
                </a:ext>
              </a:extLst>
            </p:cNvPr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F065ED35-7AD9-8028-855B-829C5938CFE6}"/>
                </a:ext>
              </a:extLst>
            </p:cNvPr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0EFBBED2-395C-66CB-564F-88BA5C77669A}"/>
                </a:ext>
              </a:extLst>
            </p:cNvPr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1087270F-B07E-C94A-D4CE-2BE0EB297765}"/>
                </a:ext>
              </a:extLst>
            </p:cNvPr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B46C19EB-3386-09AE-8B75-4934D5E03622}"/>
              </a:ext>
            </a:extLst>
          </p:cNvPr>
          <p:cNvGrpSpPr/>
          <p:nvPr/>
        </p:nvGrpSpPr>
        <p:grpSpPr>
          <a:xfrm>
            <a:off x="6397010" y="1856363"/>
            <a:ext cx="418206" cy="413074"/>
            <a:chOff x="-41530375" y="3218800"/>
            <a:chExt cx="319800" cy="3158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7642BADD-AC5C-DD45-D5F6-093CFCA0FC6C}"/>
                </a:ext>
              </a:extLst>
            </p:cNvPr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84F072DC-E49C-3A4E-C993-08F66C6FCDCC}"/>
                </a:ext>
              </a:extLst>
            </p:cNvPr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F1BDF24C-1EC3-88F3-5F04-E9C69EE96269}"/>
              </a:ext>
            </a:extLst>
          </p:cNvPr>
          <p:cNvGrpSpPr/>
          <p:nvPr/>
        </p:nvGrpSpPr>
        <p:grpSpPr>
          <a:xfrm>
            <a:off x="3885546" y="2599752"/>
            <a:ext cx="501820" cy="501820"/>
            <a:chOff x="5049725" y="249400"/>
            <a:chExt cx="481825" cy="4818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59B23457-2CA1-7052-3EDB-51190BAF0D98}"/>
                </a:ext>
              </a:extLst>
            </p:cNvPr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A6B8BA93-EDF8-6662-4020-5F2DD19AE287}"/>
                </a:ext>
              </a:extLst>
            </p:cNvPr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A836488C-ABFE-E397-0D1A-2BF015E70FC2}"/>
              </a:ext>
            </a:extLst>
          </p:cNvPr>
          <p:cNvGrpSpPr/>
          <p:nvPr/>
        </p:nvGrpSpPr>
        <p:grpSpPr>
          <a:xfrm>
            <a:off x="5180758" y="2670650"/>
            <a:ext cx="395025" cy="395025"/>
            <a:chOff x="5660400" y="238125"/>
            <a:chExt cx="481825" cy="4818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66C97830-AC12-AAF1-C86C-5EC801F4A1F9}"/>
                </a:ext>
              </a:extLst>
            </p:cNvPr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C5FCEF71-B5F9-2351-F78A-FFEEE6F9F398}"/>
                </a:ext>
              </a:extLst>
            </p:cNvPr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A0127090-67E0-E8C4-17F4-AF57A4F338BC}"/>
              </a:ext>
            </a:extLst>
          </p:cNvPr>
          <p:cNvGrpSpPr/>
          <p:nvPr/>
        </p:nvGrpSpPr>
        <p:grpSpPr>
          <a:xfrm>
            <a:off x="7593279" y="2726921"/>
            <a:ext cx="441296" cy="284451"/>
            <a:chOff x="1492675" y="1520750"/>
            <a:chExt cx="481825" cy="31057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8FCA9298-8DD5-42CA-8DDF-204CC51BD1D1}"/>
                </a:ext>
              </a:extLst>
            </p:cNvPr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D5C42A85-43B1-CADF-8307-73009DFCF411}"/>
                </a:ext>
              </a:extLst>
            </p:cNvPr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BF94284D-A475-E101-86AB-9851CF8081B1}"/>
              </a:ext>
            </a:extLst>
          </p:cNvPr>
          <p:cNvGrpSpPr/>
          <p:nvPr/>
        </p:nvGrpSpPr>
        <p:grpSpPr>
          <a:xfrm>
            <a:off x="6432408" y="2748310"/>
            <a:ext cx="338933" cy="317742"/>
            <a:chOff x="4456875" y="2635825"/>
            <a:chExt cx="481825" cy="4517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BCFBE5E0-1C5E-D457-D251-5EE312A0B062}"/>
                </a:ext>
              </a:extLst>
            </p:cNvPr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225FDA92-0E9B-CD07-8CCB-A88FDB5BBC0E}"/>
                </a:ext>
              </a:extLst>
            </p:cNvPr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847CBAB0-0C03-A5F5-239F-2154287EE5B4}"/>
                </a:ext>
              </a:extLst>
            </p:cNvPr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BB02795F-AAC2-D2C4-2BCD-70BAB6292B9E}"/>
                </a:ext>
              </a:extLst>
            </p:cNvPr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5EA10B09-456C-9CDB-92C1-56A53F2A0ED3}"/>
                </a:ext>
              </a:extLst>
            </p:cNvPr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952F509F-78D5-A9A1-0F0A-81FCF528D1C0}"/>
                </a:ext>
              </a:extLst>
            </p:cNvPr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endParaRPr sz="105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94068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657105" y="169431"/>
            <a:ext cx="7710487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2974245" y="267494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565334" y="301874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323850"/>
            <a:ext cx="7048500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اینفوگرافیک ممتاز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875;p73">
            <a:extLst>
              <a:ext uri="{FF2B5EF4-FFF2-40B4-BE49-F238E27FC236}">
                <a16:creationId xmlns:a16="http://schemas.microsoft.com/office/drawing/2014/main" id="{7230350B-078D-5A98-E65F-F1795EFC4BB7}"/>
              </a:ext>
            </a:extLst>
          </p:cNvPr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6" name="Google Shape;7876;p73">
              <a:extLst>
                <a:ext uri="{FF2B5EF4-FFF2-40B4-BE49-F238E27FC236}">
                  <a16:creationId xmlns:a16="http://schemas.microsoft.com/office/drawing/2014/main" id="{923853FD-85F1-4870-D49A-4BFAFA4E4DA4}"/>
                </a:ext>
              </a:extLst>
            </p:cNvPr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34" name="Google Shape;7877;p73">
                <a:extLst>
                  <a:ext uri="{FF2B5EF4-FFF2-40B4-BE49-F238E27FC236}">
                    <a16:creationId xmlns:a16="http://schemas.microsoft.com/office/drawing/2014/main" id="{810DD949-2135-F928-F7D2-CDD3BFD3E4AA}"/>
                  </a:ext>
                </a:extLst>
              </p:cNvPr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35" name="Google Shape;7878;p73">
                <a:extLst>
                  <a:ext uri="{FF2B5EF4-FFF2-40B4-BE49-F238E27FC236}">
                    <a16:creationId xmlns:a16="http://schemas.microsoft.com/office/drawing/2014/main" id="{FA024E0B-8BAB-4186-537B-DE22E7F2F7A8}"/>
                  </a:ext>
                </a:extLst>
              </p:cNvPr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" name="Google Shape;7879;p73">
              <a:extLst>
                <a:ext uri="{FF2B5EF4-FFF2-40B4-BE49-F238E27FC236}">
                  <a16:creationId xmlns:a16="http://schemas.microsoft.com/office/drawing/2014/main" id="{7E969436-4B9F-2EDF-5404-98F2042AB251}"/>
                </a:ext>
              </a:extLst>
            </p:cNvPr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29" name="Google Shape;7880;p73">
                <a:extLst>
                  <a:ext uri="{FF2B5EF4-FFF2-40B4-BE49-F238E27FC236}">
                    <a16:creationId xmlns:a16="http://schemas.microsoft.com/office/drawing/2014/main" id="{58D19CB0-174F-CA62-E219-87467D3AF888}"/>
                  </a:ext>
                </a:extLst>
              </p:cNvPr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30" name="Google Shape;7881;p73">
                <a:extLst>
                  <a:ext uri="{FF2B5EF4-FFF2-40B4-BE49-F238E27FC236}">
                    <a16:creationId xmlns:a16="http://schemas.microsoft.com/office/drawing/2014/main" id="{6B2C9D29-1F35-784D-C9B0-C9BED20C2ACC}"/>
                  </a:ext>
                </a:extLst>
              </p:cNvPr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31" name="Google Shape;7882;p73">
                <a:extLst>
                  <a:ext uri="{FF2B5EF4-FFF2-40B4-BE49-F238E27FC236}">
                    <a16:creationId xmlns:a16="http://schemas.microsoft.com/office/drawing/2014/main" id="{CD4499E8-68B7-DA65-BF56-4E236FEC62FD}"/>
                  </a:ext>
                </a:extLst>
              </p:cNvPr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32" name="Google Shape;7883;p73">
                <a:extLst>
                  <a:ext uri="{FF2B5EF4-FFF2-40B4-BE49-F238E27FC236}">
                    <a16:creationId xmlns:a16="http://schemas.microsoft.com/office/drawing/2014/main" id="{6842801F-64A7-2D5C-0F81-F2561F0DC0F1}"/>
                  </a:ext>
                </a:extLst>
              </p:cNvPr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33" name="Google Shape;7884;p73">
                <a:extLst>
                  <a:ext uri="{FF2B5EF4-FFF2-40B4-BE49-F238E27FC236}">
                    <a16:creationId xmlns:a16="http://schemas.microsoft.com/office/drawing/2014/main" id="{873CF6DC-2561-D5EF-E352-A50487C82B63}"/>
                  </a:ext>
                </a:extLst>
              </p:cNvPr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8" name="Google Shape;7885;p73">
              <a:extLst>
                <a:ext uri="{FF2B5EF4-FFF2-40B4-BE49-F238E27FC236}">
                  <a16:creationId xmlns:a16="http://schemas.microsoft.com/office/drawing/2014/main" id="{55F0D585-7EBE-C109-0AA0-DC6094DAB721}"/>
                </a:ext>
              </a:extLst>
            </p:cNvPr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9" name="Google Shape;7886;p73">
                <a:extLst>
                  <a:ext uri="{FF2B5EF4-FFF2-40B4-BE49-F238E27FC236}">
                    <a16:creationId xmlns:a16="http://schemas.microsoft.com/office/drawing/2014/main" id="{1A394E25-13A5-F4BC-F8EA-9A6E30CD5126}"/>
                  </a:ext>
                </a:extLst>
              </p:cNvPr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7887;p73">
                <a:extLst>
                  <a:ext uri="{FF2B5EF4-FFF2-40B4-BE49-F238E27FC236}">
                    <a16:creationId xmlns:a16="http://schemas.microsoft.com/office/drawing/2014/main" id="{DDBC1013-A2FD-F0F7-AF0C-712A226C5CAF}"/>
                  </a:ext>
                </a:extLst>
              </p:cNvPr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888;p73">
                <a:extLst>
                  <a:ext uri="{FF2B5EF4-FFF2-40B4-BE49-F238E27FC236}">
                    <a16:creationId xmlns:a16="http://schemas.microsoft.com/office/drawing/2014/main" id="{A4A4C08B-049D-1B6F-823C-7504409C1B7F}"/>
                  </a:ext>
                </a:extLst>
              </p:cNvPr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889;p73">
                <a:extLst>
                  <a:ext uri="{FF2B5EF4-FFF2-40B4-BE49-F238E27FC236}">
                    <a16:creationId xmlns:a16="http://schemas.microsoft.com/office/drawing/2014/main" id="{57D89237-E41B-4375-CB88-97734C9116BC}"/>
                  </a:ext>
                </a:extLst>
              </p:cNvPr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890;p73">
                <a:extLst>
                  <a:ext uri="{FF2B5EF4-FFF2-40B4-BE49-F238E27FC236}">
                    <a16:creationId xmlns:a16="http://schemas.microsoft.com/office/drawing/2014/main" id="{EEA5EBB2-5838-FB9A-E99C-A422DAA84130}"/>
                  </a:ext>
                </a:extLst>
              </p:cNvPr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891;p73">
                <a:extLst>
                  <a:ext uri="{FF2B5EF4-FFF2-40B4-BE49-F238E27FC236}">
                    <a16:creationId xmlns:a16="http://schemas.microsoft.com/office/drawing/2014/main" id="{37F920AC-3A99-FF9A-D37B-C7A0B6E55040}"/>
                  </a:ext>
                </a:extLst>
              </p:cNvPr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892;p73">
                <a:extLst>
                  <a:ext uri="{FF2B5EF4-FFF2-40B4-BE49-F238E27FC236}">
                    <a16:creationId xmlns:a16="http://schemas.microsoft.com/office/drawing/2014/main" id="{103F170F-74BA-309F-3BED-6904A2699B05}"/>
                  </a:ext>
                </a:extLst>
              </p:cNvPr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893;p73">
                <a:extLst>
                  <a:ext uri="{FF2B5EF4-FFF2-40B4-BE49-F238E27FC236}">
                    <a16:creationId xmlns:a16="http://schemas.microsoft.com/office/drawing/2014/main" id="{569497BB-27A7-2CCC-9900-63A47CE8E700}"/>
                  </a:ext>
                </a:extLst>
              </p:cNvPr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7894;p73">
                <a:extLst>
                  <a:ext uri="{FF2B5EF4-FFF2-40B4-BE49-F238E27FC236}">
                    <a16:creationId xmlns:a16="http://schemas.microsoft.com/office/drawing/2014/main" id="{D30FAE4B-028C-3FEC-2C44-392F95D1E0E9}"/>
                  </a:ext>
                </a:extLst>
              </p:cNvPr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7895;p73">
                <a:extLst>
                  <a:ext uri="{FF2B5EF4-FFF2-40B4-BE49-F238E27FC236}">
                    <a16:creationId xmlns:a16="http://schemas.microsoft.com/office/drawing/2014/main" id="{6561ED89-E97D-83DD-0F18-B387F82F2629}"/>
                  </a:ext>
                </a:extLst>
              </p:cNvPr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7896;p73">
                <a:extLst>
                  <a:ext uri="{FF2B5EF4-FFF2-40B4-BE49-F238E27FC236}">
                    <a16:creationId xmlns:a16="http://schemas.microsoft.com/office/drawing/2014/main" id="{35DB5E2D-D44D-3356-34E3-F91145266487}"/>
                  </a:ext>
                </a:extLst>
              </p:cNvPr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7897;p73">
                <a:extLst>
                  <a:ext uri="{FF2B5EF4-FFF2-40B4-BE49-F238E27FC236}">
                    <a16:creationId xmlns:a16="http://schemas.microsoft.com/office/drawing/2014/main" id="{0E1B07E3-FF91-5603-1D92-3AAA55E39B23}"/>
                  </a:ext>
                </a:extLst>
              </p:cNvPr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7898;p73">
                <a:extLst>
                  <a:ext uri="{FF2B5EF4-FFF2-40B4-BE49-F238E27FC236}">
                    <a16:creationId xmlns:a16="http://schemas.microsoft.com/office/drawing/2014/main" id="{5A94ABCA-3FEA-F9BE-2722-C0165FEB3E91}"/>
                  </a:ext>
                </a:extLst>
              </p:cNvPr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7899;p73">
                <a:extLst>
                  <a:ext uri="{FF2B5EF4-FFF2-40B4-BE49-F238E27FC236}">
                    <a16:creationId xmlns:a16="http://schemas.microsoft.com/office/drawing/2014/main" id="{44307813-AEE8-8EB6-2D30-31859F2AB9E7}"/>
                  </a:ext>
                </a:extLst>
              </p:cNvPr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7900;p73">
                <a:extLst>
                  <a:ext uri="{FF2B5EF4-FFF2-40B4-BE49-F238E27FC236}">
                    <a16:creationId xmlns:a16="http://schemas.microsoft.com/office/drawing/2014/main" id="{6764EBDF-5F03-B49B-936B-12BA5CB0A574}"/>
                  </a:ext>
                </a:extLst>
              </p:cNvPr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7901;p73">
                <a:extLst>
                  <a:ext uri="{FF2B5EF4-FFF2-40B4-BE49-F238E27FC236}">
                    <a16:creationId xmlns:a16="http://schemas.microsoft.com/office/drawing/2014/main" id="{E05CA130-749E-F8CC-6421-58942B4E47F4}"/>
                  </a:ext>
                </a:extLst>
              </p:cNvPr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7902;p73">
                <a:extLst>
                  <a:ext uri="{FF2B5EF4-FFF2-40B4-BE49-F238E27FC236}">
                    <a16:creationId xmlns:a16="http://schemas.microsoft.com/office/drawing/2014/main" id="{DBEED400-363D-0C3F-B3B7-BD0B1AA36DC4}"/>
                  </a:ext>
                </a:extLst>
              </p:cNvPr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7903;p73">
                <a:extLst>
                  <a:ext uri="{FF2B5EF4-FFF2-40B4-BE49-F238E27FC236}">
                    <a16:creationId xmlns:a16="http://schemas.microsoft.com/office/drawing/2014/main" id="{B0000247-F706-6324-A195-8A640B8BC3E3}"/>
                  </a:ext>
                </a:extLst>
              </p:cNvPr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7904;p73">
                <a:extLst>
                  <a:ext uri="{FF2B5EF4-FFF2-40B4-BE49-F238E27FC236}">
                    <a16:creationId xmlns:a16="http://schemas.microsoft.com/office/drawing/2014/main" id="{05414A2A-F417-DC10-B57E-0572C71FE60B}"/>
                  </a:ext>
                </a:extLst>
              </p:cNvPr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7905;p73">
                <a:extLst>
                  <a:ext uri="{FF2B5EF4-FFF2-40B4-BE49-F238E27FC236}">
                    <a16:creationId xmlns:a16="http://schemas.microsoft.com/office/drawing/2014/main" id="{34437DE5-D141-C121-203E-6EAB2470AFA3}"/>
                  </a:ext>
                </a:extLst>
              </p:cNvPr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36" name="Google Shape;7906;p73">
            <a:extLst>
              <a:ext uri="{FF2B5EF4-FFF2-40B4-BE49-F238E27FC236}">
                <a16:creationId xmlns:a16="http://schemas.microsoft.com/office/drawing/2014/main" id="{1A92316D-78C3-55FB-A9F4-B76D2A66E934}"/>
              </a:ext>
            </a:extLst>
          </p:cNvPr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7" name="Google Shape;7907;p73">
            <a:extLst>
              <a:ext uri="{FF2B5EF4-FFF2-40B4-BE49-F238E27FC236}">
                <a16:creationId xmlns:a16="http://schemas.microsoft.com/office/drawing/2014/main" id="{30F128CC-73A0-6985-4B1C-6E7539C295E5}"/>
              </a:ext>
            </a:extLst>
          </p:cNvPr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38" name="Google Shape;7908;p73">
              <a:extLst>
                <a:ext uri="{FF2B5EF4-FFF2-40B4-BE49-F238E27FC236}">
                  <a16:creationId xmlns:a16="http://schemas.microsoft.com/office/drawing/2014/main" id="{C457EAD6-E335-A233-0CB3-5B604436F414}"/>
                </a:ext>
              </a:extLst>
            </p:cNvPr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48" name="Google Shape;7909;p73">
                <a:extLst>
                  <a:ext uri="{FF2B5EF4-FFF2-40B4-BE49-F238E27FC236}">
                    <a16:creationId xmlns:a16="http://schemas.microsoft.com/office/drawing/2014/main" id="{84CD9753-8410-7547-50B0-61A8E388CDC1}"/>
                  </a:ext>
                </a:extLst>
              </p:cNvPr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910;p73">
                <a:extLst>
                  <a:ext uri="{FF2B5EF4-FFF2-40B4-BE49-F238E27FC236}">
                    <a16:creationId xmlns:a16="http://schemas.microsoft.com/office/drawing/2014/main" id="{30C8067A-B96B-087F-B164-FFC85344C276}"/>
                  </a:ext>
                </a:extLst>
              </p:cNvPr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911;p73">
                <a:extLst>
                  <a:ext uri="{FF2B5EF4-FFF2-40B4-BE49-F238E27FC236}">
                    <a16:creationId xmlns:a16="http://schemas.microsoft.com/office/drawing/2014/main" id="{C9565099-16A7-0A0E-1D54-0F53665289FC}"/>
                  </a:ext>
                </a:extLst>
              </p:cNvPr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912;p73">
                <a:extLst>
                  <a:ext uri="{FF2B5EF4-FFF2-40B4-BE49-F238E27FC236}">
                    <a16:creationId xmlns:a16="http://schemas.microsoft.com/office/drawing/2014/main" id="{CC7A5C1A-87E8-09AE-48E2-DBEB98A21533}"/>
                  </a:ext>
                </a:extLst>
              </p:cNvPr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913;p73">
                <a:extLst>
                  <a:ext uri="{FF2B5EF4-FFF2-40B4-BE49-F238E27FC236}">
                    <a16:creationId xmlns:a16="http://schemas.microsoft.com/office/drawing/2014/main" id="{BC7C3EF9-C50E-CBE1-3DF8-BD882A3DE219}"/>
                  </a:ext>
                </a:extLst>
              </p:cNvPr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914;p73">
                <a:extLst>
                  <a:ext uri="{FF2B5EF4-FFF2-40B4-BE49-F238E27FC236}">
                    <a16:creationId xmlns:a16="http://schemas.microsoft.com/office/drawing/2014/main" id="{0B9D28FE-8EBC-F577-844A-6C1F3A7F56C1}"/>
                  </a:ext>
                </a:extLst>
              </p:cNvPr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915;p73">
                <a:extLst>
                  <a:ext uri="{FF2B5EF4-FFF2-40B4-BE49-F238E27FC236}">
                    <a16:creationId xmlns:a16="http://schemas.microsoft.com/office/drawing/2014/main" id="{45655503-25B4-6C8F-EA54-F1342B502D54}"/>
                  </a:ext>
                </a:extLst>
              </p:cNvPr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916;p73">
                <a:extLst>
                  <a:ext uri="{FF2B5EF4-FFF2-40B4-BE49-F238E27FC236}">
                    <a16:creationId xmlns:a16="http://schemas.microsoft.com/office/drawing/2014/main" id="{71ABAF6A-6024-3352-CE00-D3F866B399AF}"/>
                  </a:ext>
                </a:extLst>
              </p:cNvPr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917;p73">
                <a:extLst>
                  <a:ext uri="{FF2B5EF4-FFF2-40B4-BE49-F238E27FC236}">
                    <a16:creationId xmlns:a16="http://schemas.microsoft.com/office/drawing/2014/main" id="{FA68E99A-AD51-863A-9A02-61E2F3B53969}"/>
                  </a:ext>
                </a:extLst>
              </p:cNvPr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918;p73">
                <a:extLst>
                  <a:ext uri="{FF2B5EF4-FFF2-40B4-BE49-F238E27FC236}">
                    <a16:creationId xmlns:a16="http://schemas.microsoft.com/office/drawing/2014/main" id="{5EBFBE84-9D5C-8454-F25A-E5518E11694E}"/>
                  </a:ext>
                </a:extLst>
              </p:cNvPr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919;p73">
                <a:extLst>
                  <a:ext uri="{FF2B5EF4-FFF2-40B4-BE49-F238E27FC236}">
                    <a16:creationId xmlns:a16="http://schemas.microsoft.com/office/drawing/2014/main" id="{7573FDEF-F33E-9D4C-68AE-F9D3BFAF57E8}"/>
                  </a:ext>
                </a:extLst>
              </p:cNvPr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920;p73">
                <a:extLst>
                  <a:ext uri="{FF2B5EF4-FFF2-40B4-BE49-F238E27FC236}">
                    <a16:creationId xmlns:a16="http://schemas.microsoft.com/office/drawing/2014/main" id="{21E0A2B0-8C9D-1ABD-E94E-110951FCBE73}"/>
                  </a:ext>
                </a:extLst>
              </p:cNvPr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921;p73">
                <a:extLst>
                  <a:ext uri="{FF2B5EF4-FFF2-40B4-BE49-F238E27FC236}">
                    <a16:creationId xmlns:a16="http://schemas.microsoft.com/office/drawing/2014/main" id="{5EA5BC13-88AD-C94B-6084-4E6D7A940786}"/>
                  </a:ext>
                </a:extLst>
              </p:cNvPr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922;p73">
                <a:extLst>
                  <a:ext uri="{FF2B5EF4-FFF2-40B4-BE49-F238E27FC236}">
                    <a16:creationId xmlns:a16="http://schemas.microsoft.com/office/drawing/2014/main" id="{8D7BEDBA-3EBA-EB3B-B927-56F0A5A72A93}"/>
                  </a:ext>
                </a:extLst>
              </p:cNvPr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7923;p73">
                <a:extLst>
                  <a:ext uri="{FF2B5EF4-FFF2-40B4-BE49-F238E27FC236}">
                    <a16:creationId xmlns:a16="http://schemas.microsoft.com/office/drawing/2014/main" id="{7485EBE0-3F02-9B4C-EF96-908D4E8F20FE}"/>
                  </a:ext>
                </a:extLst>
              </p:cNvPr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924;p73">
                <a:extLst>
                  <a:ext uri="{FF2B5EF4-FFF2-40B4-BE49-F238E27FC236}">
                    <a16:creationId xmlns:a16="http://schemas.microsoft.com/office/drawing/2014/main" id="{D002C37C-9C45-E2AB-B954-1484BCF79429}"/>
                  </a:ext>
                </a:extLst>
              </p:cNvPr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925;p73">
                <a:extLst>
                  <a:ext uri="{FF2B5EF4-FFF2-40B4-BE49-F238E27FC236}">
                    <a16:creationId xmlns:a16="http://schemas.microsoft.com/office/drawing/2014/main" id="{C767822C-E477-E01A-9DD7-B1B6FCFEE9C4}"/>
                  </a:ext>
                </a:extLst>
              </p:cNvPr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926;p73">
                <a:extLst>
                  <a:ext uri="{FF2B5EF4-FFF2-40B4-BE49-F238E27FC236}">
                    <a16:creationId xmlns:a16="http://schemas.microsoft.com/office/drawing/2014/main" id="{84279C1D-CCA6-6E65-0974-2FBC24545AB3}"/>
                  </a:ext>
                </a:extLst>
              </p:cNvPr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927;p73">
                <a:extLst>
                  <a:ext uri="{FF2B5EF4-FFF2-40B4-BE49-F238E27FC236}">
                    <a16:creationId xmlns:a16="http://schemas.microsoft.com/office/drawing/2014/main" id="{879B756C-40A3-CC04-03A6-D23BC52FF5BA}"/>
                  </a:ext>
                </a:extLst>
              </p:cNvPr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7928;p73">
                <a:extLst>
                  <a:ext uri="{FF2B5EF4-FFF2-40B4-BE49-F238E27FC236}">
                    <a16:creationId xmlns:a16="http://schemas.microsoft.com/office/drawing/2014/main" id="{6A7BC106-0562-8F6E-1FDD-D655060A6D7D}"/>
                  </a:ext>
                </a:extLst>
              </p:cNvPr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7929;p73">
                <a:extLst>
                  <a:ext uri="{FF2B5EF4-FFF2-40B4-BE49-F238E27FC236}">
                    <a16:creationId xmlns:a16="http://schemas.microsoft.com/office/drawing/2014/main" id="{EFD7DF35-2DC3-CF11-DD08-1C725B6C6319}"/>
                  </a:ext>
                </a:extLst>
              </p:cNvPr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7930;p73">
                <a:extLst>
                  <a:ext uri="{FF2B5EF4-FFF2-40B4-BE49-F238E27FC236}">
                    <a16:creationId xmlns:a16="http://schemas.microsoft.com/office/drawing/2014/main" id="{3FA964D0-A020-D202-B745-C5AA75D984DF}"/>
                  </a:ext>
                </a:extLst>
              </p:cNvPr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7931;p73">
                <a:extLst>
                  <a:ext uri="{FF2B5EF4-FFF2-40B4-BE49-F238E27FC236}">
                    <a16:creationId xmlns:a16="http://schemas.microsoft.com/office/drawing/2014/main" id="{58DEB902-878B-0465-0F92-EBA7F8CCEA76}"/>
                  </a:ext>
                </a:extLst>
              </p:cNvPr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7932;p73">
                <a:extLst>
                  <a:ext uri="{FF2B5EF4-FFF2-40B4-BE49-F238E27FC236}">
                    <a16:creationId xmlns:a16="http://schemas.microsoft.com/office/drawing/2014/main" id="{A345C06C-C02F-F0B5-8872-F2ABE0C5F13B}"/>
                  </a:ext>
                </a:extLst>
              </p:cNvPr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7933;p73">
              <a:extLst>
                <a:ext uri="{FF2B5EF4-FFF2-40B4-BE49-F238E27FC236}">
                  <a16:creationId xmlns:a16="http://schemas.microsoft.com/office/drawing/2014/main" id="{0D63A214-C239-25E3-6260-D5DE19A17CCF}"/>
                </a:ext>
              </a:extLst>
            </p:cNvPr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44" name="Google Shape;7934;p73">
                <a:extLst>
                  <a:ext uri="{FF2B5EF4-FFF2-40B4-BE49-F238E27FC236}">
                    <a16:creationId xmlns:a16="http://schemas.microsoft.com/office/drawing/2014/main" id="{191C71BC-580A-F1CE-2C3D-EC21A7A389E2}"/>
                  </a:ext>
                </a:extLst>
              </p:cNvPr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935;p73">
                <a:extLst>
                  <a:ext uri="{FF2B5EF4-FFF2-40B4-BE49-F238E27FC236}">
                    <a16:creationId xmlns:a16="http://schemas.microsoft.com/office/drawing/2014/main" id="{69F503AC-2D89-E700-C155-76E6DCAAC60A}"/>
                  </a:ext>
                </a:extLst>
              </p:cNvPr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936;p73">
                <a:extLst>
                  <a:ext uri="{FF2B5EF4-FFF2-40B4-BE49-F238E27FC236}">
                    <a16:creationId xmlns:a16="http://schemas.microsoft.com/office/drawing/2014/main" id="{89C71159-E2E3-CA0C-4734-FDC904B7EC5B}"/>
                  </a:ext>
                </a:extLst>
              </p:cNvPr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937;p73">
                <a:extLst>
                  <a:ext uri="{FF2B5EF4-FFF2-40B4-BE49-F238E27FC236}">
                    <a16:creationId xmlns:a16="http://schemas.microsoft.com/office/drawing/2014/main" id="{AD94E26A-26B2-4F2C-68A8-788ABE9E2DD6}"/>
                  </a:ext>
                </a:extLst>
              </p:cNvPr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" name="Google Shape;7938;p73">
              <a:extLst>
                <a:ext uri="{FF2B5EF4-FFF2-40B4-BE49-F238E27FC236}">
                  <a16:creationId xmlns:a16="http://schemas.microsoft.com/office/drawing/2014/main" id="{CCBF231F-F40F-B1F1-AE08-610A51E1A9D3}"/>
                </a:ext>
              </a:extLst>
            </p:cNvPr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7939;p73">
              <a:extLst>
                <a:ext uri="{FF2B5EF4-FFF2-40B4-BE49-F238E27FC236}">
                  <a16:creationId xmlns:a16="http://schemas.microsoft.com/office/drawing/2014/main" id="{7855E3C7-ECDC-A1EA-3E03-1D117D9C8436}"/>
                </a:ext>
              </a:extLst>
            </p:cNvPr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7940;p73">
              <a:extLst>
                <a:ext uri="{FF2B5EF4-FFF2-40B4-BE49-F238E27FC236}">
                  <a16:creationId xmlns:a16="http://schemas.microsoft.com/office/drawing/2014/main" id="{1E11393E-B7F6-0DCD-4EC5-0385110EEEC8}"/>
                </a:ext>
              </a:extLst>
            </p:cNvPr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7941;p73">
              <a:extLst>
                <a:ext uri="{FF2B5EF4-FFF2-40B4-BE49-F238E27FC236}">
                  <a16:creationId xmlns:a16="http://schemas.microsoft.com/office/drawing/2014/main" id="{58CA5823-9A23-5A56-154C-DB61025C4C15}"/>
                </a:ext>
              </a:extLst>
            </p:cNvPr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8039" name="Google Shape;7942;p73">
            <a:extLst>
              <a:ext uri="{FF2B5EF4-FFF2-40B4-BE49-F238E27FC236}">
                <a16:creationId xmlns:a16="http://schemas.microsoft.com/office/drawing/2014/main" id="{80C06C95-0ACB-1DCF-FF69-494054744F55}"/>
              </a:ext>
            </a:extLst>
          </p:cNvPr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040" name="Google Shape;7943;p73">
            <a:extLst>
              <a:ext uri="{FF2B5EF4-FFF2-40B4-BE49-F238E27FC236}">
                <a16:creationId xmlns:a16="http://schemas.microsoft.com/office/drawing/2014/main" id="{58838D88-5BC4-A945-27E4-2D3D2D36A0A3}"/>
              </a:ext>
            </a:extLst>
          </p:cNvPr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041" name="Google Shape;7944;p73">
            <a:extLst>
              <a:ext uri="{FF2B5EF4-FFF2-40B4-BE49-F238E27FC236}">
                <a16:creationId xmlns:a16="http://schemas.microsoft.com/office/drawing/2014/main" id="{7C879006-4613-1FCC-3BA2-9064031276DD}"/>
              </a:ext>
            </a:extLst>
          </p:cNvPr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8042" name="Google Shape;7945;p73">
              <a:extLst>
                <a:ext uri="{FF2B5EF4-FFF2-40B4-BE49-F238E27FC236}">
                  <a16:creationId xmlns:a16="http://schemas.microsoft.com/office/drawing/2014/main" id="{94A963E3-7744-A0C8-1EF4-79AC6CF2FCB3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8073" name="Google Shape;7946;p73">
                <a:extLst>
                  <a:ext uri="{FF2B5EF4-FFF2-40B4-BE49-F238E27FC236}">
                    <a16:creationId xmlns:a16="http://schemas.microsoft.com/office/drawing/2014/main" id="{5E2F5313-640A-E2D1-E031-4F1C307144AA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7947;p73">
                <a:extLst>
                  <a:ext uri="{FF2B5EF4-FFF2-40B4-BE49-F238E27FC236}">
                    <a16:creationId xmlns:a16="http://schemas.microsoft.com/office/drawing/2014/main" id="{2DFDF499-61F0-E2F9-CD26-A3536687DCC5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7948;p73">
                <a:extLst>
                  <a:ext uri="{FF2B5EF4-FFF2-40B4-BE49-F238E27FC236}">
                    <a16:creationId xmlns:a16="http://schemas.microsoft.com/office/drawing/2014/main" id="{63570E50-B8AE-D6C0-6D13-CB1055B408EC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7949;p73">
                <a:extLst>
                  <a:ext uri="{FF2B5EF4-FFF2-40B4-BE49-F238E27FC236}">
                    <a16:creationId xmlns:a16="http://schemas.microsoft.com/office/drawing/2014/main" id="{2ADF3B95-72F9-59E2-2CE8-08BC9FBA634A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7950;p73">
                <a:extLst>
                  <a:ext uri="{FF2B5EF4-FFF2-40B4-BE49-F238E27FC236}">
                    <a16:creationId xmlns:a16="http://schemas.microsoft.com/office/drawing/2014/main" id="{E2D8237F-3A04-BA78-A13B-745EB94505EC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7951;p73">
              <a:extLst>
                <a:ext uri="{FF2B5EF4-FFF2-40B4-BE49-F238E27FC236}">
                  <a16:creationId xmlns:a16="http://schemas.microsoft.com/office/drawing/2014/main" id="{0CF6EEC8-D3DB-2CBE-8D33-A48A43DA0577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8068" name="Google Shape;7952;p73">
                <a:extLst>
                  <a:ext uri="{FF2B5EF4-FFF2-40B4-BE49-F238E27FC236}">
                    <a16:creationId xmlns:a16="http://schemas.microsoft.com/office/drawing/2014/main" id="{6FF618FE-17D9-A2D2-2022-A72C3D41F072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9" name="Google Shape;7953;p73">
                <a:extLst>
                  <a:ext uri="{FF2B5EF4-FFF2-40B4-BE49-F238E27FC236}">
                    <a16:creationId xmlns:a16="http://schemas.microsoft.com/office/drawing/2014/main" id="{AA64B065-D8BE-FA1E-EF98-C233E312C4B2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0" name="Google Shape;7954;p73">
                <a:extLst>
                  <a:ext uri="{FF2B5EF4-FFF2-40B4-BE49-F238E27FC236}">
                    <a16:creationId xmlns:a16="http://schemas.microsoft.com/office/drawing/2014/main" id="{8FA33CA3-132E-F955-8690-248C4EACC4F1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7955;p73">
                <a:extLst>
                  <a:ext uri="{FF2B5EF4-FFF2-40B4-BE49-F238E27FC236}">
                    <a16:creationId xmlns:a16="http://schemas.microsoft.com/office/drawing/2014/main" id="{63EBA772-AE4F-D9A5-D6E3-32388F7CBAB8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7956;p73">
                <a:extLst>
                  <a:ext uri="{FF2B5EF4-FFF2-40B4-BE49-F238E27FC236}">
                    <a16:creationId xmlns:a16="http://schemas.microsoft.com/office/drawing/2014/main" id="{52D52C01-E970-0F97-E264-02DAD019A84A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4" name="Google Shape;7957;p73">
              <a:extLst>
                <a:ext uri="{FF2B5EF4-FFF2-40B4-BE49-F238E27FC236}">
                  <a16:creationId xmlns:a16="http://schemas.microsoft.com/office/drawing/2014/main" id="{EC227488-D614-F753-3C87-459ACCDCF4A2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8063" name="Google Shape;7958;p73">
                <a:extLst>
                  <a:ext uri="{FF2B5EF4-FFF2-40B4-BE49-F238E27FC236}">
                    <a16:creationId xmlns:a16="http://schemas.microsoft.com/office/drawing/2014/main" id="{A2BF7848-B761-5439-DA82-B83159844096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7959;p73">
                <a:extLst>
                  <a:ext uri="{FF2B5EF4-FFF2-40B4-BE49-F238E27FC236}">
                    <a16:creationId xmlns:a16="http://schemas.microsoft.com/office/drawing/2014/main" id="{AEEB7C5D-2AA4-EB4E-3268-B57EEEB3879F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7960;p73">
                <a:extLst>
                  <a:ext uri="{FF2B5EF4-FFF2-40B4-BE49-F238E27FC236}">
                    <a16:creationId xmlns:a16="http://schemas.microsoft.com/office/drawing/2014/main" id="{0C3F5D1F-178C-1FBB-3473-219C705632F0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7961;p73">
                <a:extLst>
                  <a:ext uri="{FF2B5EF4-FFF2-40B4-BE49-F238E27FC236}">
                    <a16:creationId xmlns:a16="http://schemas.microsoft.com/office/drawing/2014/main" id="{933CA02B-0D32-B030-506E-BA8292C890A9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7962;p73">
                <a:extLst>
                  <a:ext uri="{FF2B5EF4-FFF2-40B4-BE49-F238E27FC236}">
                    <a16:creationId xmlns:a16="http://schemas.microsoft.com/office/drawing/2014/main" id="{3C346AC9-BA96-4666-EBE1-F2C77FA01014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5" name="Google Shape;7963;p73">
              <a:extLst>
                <a:ext uri="{FF2B5EF4-FFF2-40B4-BE49-F238E27FC236}">
                  <a16:creationId xmlns:a16="http://schemas.microsoft.com/office/drawing/2014/main" id="{8B323B56-FB81-0752-3C32-498F53B09541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8058" name="Google Shape;7964;p73">
                <a:extLst>
                  <a:ext uri="{FF2B5EF4-FFF2-40B4-BE49-F238E27FC236}">
                    <a16:creationId xmlns:a16="http://schemas.microsoft.com/office/drawing/2014/main" id="{158FE2C9-6794-0E43-79BC-A9195F041725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7965;p73">
                <a:extLst>
                  <a:ext uri="{FF2B5EF4-FFF2-40B4-BE49-F238E27FC236}">
                    <a16:creationId xmlns:a16="http://schemas.microsoft.com/office/drawing/2014/main" id="{EAB15986-6BF4-6674-6DED-B1BA047CFC10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7966;p73">
                <a:extLst>
                  <a:ext uri="{FF2B5EF4-FFF2-40B4-BE49-F238E27FC236}">
                    <a16:creationId xmlns:a16="http://schemas.microsoft.com/office/drawing/2014/main" id="{30919FE7-6D20-396B-4397-181D0B1C725F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7967;p73">
                <a:extLst>
                  <a:ext uri="{FF2B5EF4-FFF2-40B4-BE49-F238E27FC236}">
                    <a16:creationId xmlns:a16="http://schemas.microsoft.com/office/drawing/2014/main" id="{1CA421DD-71AC-995E-D120-1B2D1E5EB821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7968;p73">
                <a:extLst>
                  <a:ext uri="{FF2B5EF4-FFF2-40B4-BE49-F238E27FC236}">
                    <a16:creationId xmlns:a16="http://schemas.microsoft.com/office/drawing/2014/main" id="{81C37EDA-141F-9D4F-8961-E021C2CB3AD7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7969;p73">
              <a:extLst>
                <a:ext uri="{FF2B5EF4-FFF2-40B4-BE49-F238E27FC236}">
                  <a16:creationId xmlns:a16="http://schemas.microsoft.com/office/drawing/2014/main" id="{30086FD7-8C03-690A-5457-F4C7EFB3C9A8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8053" name="Google Shape;7970;p73">
                <a:extLst>
                  <a:ext uri="{FF2B5EF4-FFF2-40B4-BE49-F238E27FC236}">
                    <a16:creationId xmlns:a16="http://schemas.microsoft.com/office/drawing/2014/main" id="{482BFC6B-7C3F-9848-A67F-E9F4B7CC32A9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7971;p73">
                <a:extLst>
                  <a:ext uri="{FF2B5EF4-FFF2-40B4-BE49-F238E27FC236}">
                    <a16:creationId xmlns:a16="http://schemas.microsoft.com/office/drawing/2014/main" id="{35C367E2-5712-2B24-6CA1-DBF8DA8E1AE4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7972;p73">
                <a:extLst>
                  <a:ext uri="{FF2B5EF4-FFF2-40B4-BE49-F238E27FC236}">
                    <a16:creationId xmlns:a16="http://schemas.microsoft.com/office/drawing/2014/main" id="{C617AB61-F33B-1DA0-7AFE-30A079BDA345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6" name="Google Shape;7973;p73">
                <a:extLst>
                  <a:ext uri="{FF2B5EF4-FFF2-40B4-BE49-F238E27FC236}">
                    <a16:creationId xmlns:a16="http://schemas.microsoft.com/office/drawing/2014/main" id="{283876E5-7E99-2C0B-F566-10AEFCEAA0CB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7" name="Google Shape;7974;p73">
                <a:extLst>
                  <a:ext uri="{FF2B5EF4-FFF2-40B4-BE49-F238E27FC236}">
                    <a16:creationId xmlns:a16="http://schemas.microsoft.com/office/drawing/2014/main" id="{FB33834C-DBF7-B12E-FFA7-88152AEBF962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7" name="Google Shape;7975;p73">
              <a:extLst>
                <a:ext uri="{FF2B5EF4-FFF2-40B4-BE49-F238E27FC236}">
                  <a16:creationId xmlns:a16="http://schemas.microsoft.com/office/drawing/2014/main" id="{0E72A078-744E-6E4B-F3AD-756B7FB69113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048" name="Google Shape;7976;p73">
                <a:extLst>
                  <a:ext uri="{FF2B5EF4-FFF2-40B4-BE49-F238E27FC236}">
                    <a16:creationId xmlns:a16="http://schemas.microsoft.com/office/drawing/2014/main" id="{345EE2C0-0F8C-81D2-F696-DD56AD2B327E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7977;p73">
                <a:extLst>
                  <a:ext uri="{FF2B5EF4-FFF2-40B4-BE49-F238E27FC236}">
                    <a16:creationId xmlns:a16="http://schemas.microsoft.com/office/drawing/2014/main" id="{6181AEE0-369C-67D0-B2CD-825F9ACF4CED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7978;p73">
                <a:extLst>
                  <a:ext uri="{FF2B5EF4-FFF2-40B4-BE49-F238E27FC236}">
                    <a16:creationId xmlns:a16="http://schemas.microsoft.com/office/drawing/2014/main" id="{0DD23278-FC4C-8332-68F3-057568FA4D71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7979;p73">
                <a:extLst>
                  <a:ext uri="{FF2B5EF4-FFF2-40B4-BE49-F238E27FC236}">
                    <a16:creationId xmlns:a16="http://schemas.microsoft.com/office/drawing/2014/main" id="{0FB29915-08DA-E7C3-9596-8F4A3C891772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7980;p73">
                <a:extLst>
                  <a:ext uri="{FF2B5EF4-FFF2-40B4-BE49-F238E27FC236}">
                    <a16:creationId xmlns:a16="http://schemas.microsoft.com/office/drawing/2014/main" id="{0F309442-F5E9-A6EC-4565-053B0C5C0D2C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8078" name="Google Shape;7981;p73">
            <a:extLst>
              <a:ext uri="{FF2B5EF4-FFF2-40B4-BE49-F238E27FC236}">
                <a16:creationId xmlns:a16="http://schemas.microsoft.com/office/drawing/2014/main" id="{6568571E-CCDA-A8D0-6BCE-60F6E37B2825}"/>
              </a:ext>
            </a:extLst>
          </p:cNvPr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079" name="Google Shape;7982;p73">
            <a:extLst>
              <a:ext uri="{FF2B5EF4-FFF2-40B4-BE49-F238E27FC236}">
                <a16:creationId xmlns:a16="http://schemas.microsoft.com/office/drawing/2014/main" id="{15748D6F-2EEA-B967-05A4-D82B158B77F3}"/>
              </a:ext>
            </a:extLst>
          </p:cNvPr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8080" name="Google Shape;7983;p73">
              <a:extLst>
                <a:ext uri="{FF2B5EF4-FFF2-40B4-BE49-F238E27FC236}">
                  <a16:creationId xmlns:a16="http://schemas.microsoft.com/office/drawing/2014/main" id="{6220B966-8342-9389-CB00-D69519872751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7984;p73">
              <a:extLst>
                <a:ext uri="{FF2B5EF4-FFF2-40B4-BE49-F238E27FC236}">
                  <a16:creationId xmlns:a16="http://schemas.microsoft.com/office/drawing/2014/main" id="{5C19EFEA-0FCD-1D7E-DF49-72F142D4F009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2" name="Google Shape;7985;p73">
            <a:extLst>
              <a:ext uri="{FF2B5EF4-FFF2-40B4-BE49-F238E27FC236}">
                <a16:creationId xmlns:a16="http://schemas.microsoft.com/office/drawing/2014/main" id="{56F36F2F-6B7F-C1F7-2F86-ED3B83A03EC8}"/>
              </a:ext>
            </a:extLst>
          </p:cNvPr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8083" name="Google Shape;7986;p73">
              <a:extLst>
                <a:ext uri="{FF2B5EF4-FFF2-40B4-BE49-F238E27FC236}">
                  <a16:creationId xmlns:a16="http://schemas.microsoft.com/office/drawing/2014/main" id="{5C43ED0E-5EC0-D429-0F07-C570455C5C77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7987;p73">
              <a:extLst>
                <a:ext uri="{FF2B5EF4-FFF2-40B4-BE49-F238E27FC236}">
                  <a16:creationId xmlns:a16="http://schemas.microsoft.com/office/drawing/2014/main" id="{2AEDBA82-72F4-4DAE-7B4F-2A6B0A0D2E87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5" name="Google Shape;7988;p73">
            <a:extLst>
              <a:ext uri="{FF2B5EF4-FFF2-40B4-BE49-F238E27FC236}">
                <a16:creationId xmlns:a16="http://schemas.microsoft.com/office/drawing/2014/main" id="{DFA064E7-10B5-BEFF-E6CC-D48D16B5F06F}"/>
              </a:ext>
            </a:extLst>
          </p:cNvPr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8086" name="Google Shape;7989;p73">
              <a:extLst>
                <a:ext uri="{FF2B5EF4-FFF2-40B4-BE49-F238E27FC236}">
                  <a16:creationId xmlns:a16="http://schemas.microsoft.com/office/drawing/2014/main" id="{6F7228E8-44C3-9609-BF07-FBC31E95746D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87" name="Google Shape;7990;p73">
              <a:extLst>
                <a:ext uri="{FF2B5EF4-FFF2-40B4-BE49-F238E27FC236}">
                  <a16:creationId xmlns:a16="http://schemas.microsoft.com/office/drawing/2014/main" id="{7134B3FE-AE09-A0B3-6F24-68F6868E154E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88" name="Google Shape;7991;p73">
              <a:extLst>
                <a:ext uri="{FF2B5EF4-FFF2-40B4-BE49-F238E27FC236}">
                  <a16:creationId xmlns:a16="http://schemas.microsoft.com/office/drawing/2014/main" id="{9D7CF380-6576-A007-C7C0-076DC8542847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089" name="Google Shape;7992;p73">
              <a:extLst>
                <a:ext uri="{FF2B5EF4-FFF2-40B4-BE49-F238E27FC236}">
                  <a16:creationId xmlns:a16="http://schemas.microsoft.com/office/drawing/2014/main" id="{2B92BC65-26ED-1341-17E4-40D44E15F5FE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90" name="Google Shape;7993;p73">
              <a:extLst>
                <a:ext uri="{FF2B5EF4-FFF2-40B4-BE49-F238E27FC236}">
                  <a16:creationId xmlns:a16="http://schemas.microsoft.com/office/drawing/2014/main" id="{7777EB32-D045-3160-9FCC-F47F124EC271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91" name="Google Shape;7994;p73">
              <a:extLst>
                <a:ext uri="{FF2B5EF4-FFF2-40B4-BE49-F238E27FC236}">
                  <a16:creationId xmlns:a16="http://schemas.microsoft.com/office/drawing/2014/main" id="{FDCB7872-2D0C-01E3-9135-B600043BD21B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92" name="Google Shape;7995;p73">
              <a:extLst>
                <a:ext uri="{FF2B5EF4-FFF2-40B4-BE49-F238E27FC236}">
                  <a16:creationId xmlns:a16="http://schemas.microsoft.com/office/drawing/2014/main" id="{B7FABACF-89A5-885B-FDF5-C2BE50DB78F8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93" name="Google Shape;7996;p73">
              <a:extLst>
                <a:ext uri="{FF2B5EF4-FFF2-40B4-BE49-F238E27FC236}">
                  <a16:creationId xmlns:a16="http://schemas.microsoft.com/office/drawing/2014/main" id="{78659F24-CF07-1C14-0CF7-B78726DEDE82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7997;p73">
              <a:extLst>
                <a:ext uri="{FF2B5EF4-FFF2-40B4-BE49-F238E27FC236}">
                  <a16:creationId xmlns:a16="http://schemas.microsoft.com/office/drawing/2014/main" id="{7D994E1F-FF17-8968-895D-5B4BB6172F83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7998;p73">
              <a:extLst>
                <a:ext uri="{FF2B5EF4-FFF2-40B4-BE49-F238E27FC236}">
                  <a16:creationId xmlns:a16="http://schemas.microsoft.com/office/drawing/2014/main" id="{2EF1A47B-013D-4006-EB75-2DA775955CF3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7999;p73">
              <a:extLst>
                <a:ext uri="{FF2B5EF4-FFF2-40B4-BE49-F238E27FC236}">
                  <a16:creationId xmlns:a16="http://schemas.microsoft.com/office/drawing/2014/main" id="{F789E2DA-0138-30A2-A634-47F68F6A913D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00;p73">
              <a:extLst>
                <a:ext uri="{FF2B5EF4-FFF2-40B4-BE49-F238E27FC236}">
                  <a16:creationId xmlns:a16="http://schemas.microsoft.com/office/drawing/2014/main" id="{5726ACB5-3011-2D7B-8A28-C764C08A9DC7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01;p73">
              <a:extLst>
                <a:ext uri="{FF2B5EF4-FFF2-40B4-BE49-F238E27FC236}">
                  <a16:creationId xmlns:a16="http://schemas.microsoft.com/office/drawing/2014/main" id="{D67530E5-74C0-5395-8D07-E325CEF24E49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02;p73">
              <a:extLst>
                <a:ext uri="{FF2B5EF4-FFF2-40B4-BE49-F238E27FC236}">
                  <a16:creationId xmlns:a16="http://schemas.microsoft.com/office/drawing/2014/main" id="{819A09F1-FDCF-E325-4252-5FA1FDA910BD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100" name="Google Shape;8003;p73">
              <a:extLst>
                <a:ext uri="{FF2B5EF4-FFF2-40B4-BE49-F238E27FC236}">
                  <a16:creationId xmlns:a16="http://schemas.microsoft.com/office/drawing/2014/main" id="{34871690-BFB2-EB90-725D-02DD41607B52}"/>
                </a:ext>
              </a:extLst>
            </p:cNvPr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101" name="Google Shape;8004;p73">
              <a:extLst>
                <a:ext uri="{FF2B5EF4-FFF2-40B4-BE49-F238E27FC236}">
                  <a16:creationId xmlns:a16="http://schemas.microsoft.com/office/drawing/2014/main" id="{DB0F8BBB-3BDB-18B4-99FA-8B8476307317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102" name="Google Shape;8005;p73">
              <a:extLst>
                <a:ext uri="{FF2B5EF4-FFF2-40B4-BE49-F238E27FC236}">
                  <a16:creationId xmlns:a16="http://schemas.microsoft.com/office/drawing/2014/main" id="{3825C686-F908-A215-C8FA-1357E7FF87A0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3" name="Google Shape;8006;p73">
            <a:extLst>
              <a:ext uri="{FF2B5EF4-FFF2-40B4-BE49-F238E27FC236}">
                <a16:creationId xmlns:a16="http://schemas.microsoft.com/office/drawing/2014/main" id="{A4740476-BBAA-9D17-4C28-22D8AD3E117B}"/>
              </a:ext>
            </a:extLst>
          </p:cNvPr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104" name="Google Shape;8007;p73">
              <a:extLst>
                <a:ext uri="{FF2B5EF4-FFF2-40B4-BE49-F238E27FC236}">
                  <a16:creationId xmlns:a16="http://schemas.microsoft.com/office/drawing/2014/main" id="{9791DA70-805F-3198-721B-50595BEB946B}"/>
                </a:ext>
              </a:extLst>
            </p:cNvPr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105" name="Google Shape;8008;p73">
              <a:extLst>
                <a:ext uri="{FF2B5EF4-FFF2-40B4-BE49-F238E27FC236}">
                  <a16:creationId xmlns:a16="http://schemas.microsoft.com/office/drawing/2014/main" id="{D752FF91-8E63-A2D5-F05D-8D14E0857E08}"/>
                </a:ext>
              </a:extLst>
            </p:cNvPr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106" name="Google Shape;8009;p73">
              <a:extLst>
                <a:ext uri="{FF2B5EF4-FFF2-40B4-BE49-F238E27FC236}">
                  <a16:creationId xmlns:a16="http://schemas.microsoft.com/office/drawing/2014/main" id="{45BCAECD-E72E-D51E-6417-FA054C635AC4}"/>
                </a:ext>
              </a:extLst>
            </p:cNvPr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107" name="Google Shape;8010;p73">
              <a:extLst>
                <a:ext uri="{FF2B5EF4-FFF2-40B4-BE49-F238E27FC236}">
                  <a16:creationId xmlns:a16="http://schemas.microsoft.com/office/drawing/2014/main" id="{31A428F0-6C6D-1B65-4545-5C97C4C684F6}"/>
                </a:ext>
              </a:extLst>
            </p:cNvPr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108" name="Google Shape;8011;p73">
              <a:extLst>
                <a:ext uri="{FF2B5EF4-FFF2-40B4-BE49-F238E27FC236}">
                  <a16:creationId xmlns:a16="http://schemas.microsoft.com/office/drawing/2014/main" id="{71A6FA70-AC00-3368-C376-834BFE35ED5A}"/>
                </a:ext>
              </a:extLst>
            </p:cNvPr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109" name="Google Shape;8012;p73">
              <a:extLst>
                <a:ext uri="{FF2B5EF4-FFF2-40B4-BE49-F238E27FC236}">
                  <a16:creationId xmlns:a16="http://schemas.microsoft.com/office/drawing/2014/main" id="{506E2D83-7D52-6967-8DCD-0029450135DD}"/>
                </a:ext>
              </a:extLst>
            </p:cNvPr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110" name="Google Shape;8013;p73">
              <a:extLst>
                <a:ext uri="{FF2B5EF4-FFF2-40B4-BE49-F238E27FC236}">
                  <a16:creationId xmlns:a16="http://schemas.microsoft.com/office/drawing/2014/main" id="{E22BD316-F691-B479-50BD-5B764236289E}"/>
                </a:ext>
              </a:extLst>
            </p:cNvPr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111" name="Google Shape;8014;p73">
              <a:extLst>
                <a:ext uri="{FF2B5EF4-FFF2-40B4-BE49-F238E27FC236}">
                  <a16:creationId xmlns:a16="http://schemas.microsoft.com/office/drawing/2014/main" id="{C0C18597-A668-20D8-6C47-EA7E68CAE4F9}"/>
                </a:ext>
              </a:extLst>
            </p:cNvPr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112" name="Google Shape;8015;p73">
              <a:extLst>
                <a:ext uri="{FF2B5EF4-FFF2-40B4-BE49-F238E27FC236}">
                  <a16:creationId xmlns:a16="http://schemas.microsoft.com/office/drawing/2014/main" id="{C45B2FFE-D07B-2196-BBF4-DABAEDF6DCBF}"/>
                </a:ext>
              </a:extLst>
            </p:cNvPr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113" name="Google Shape;8016;p73">
              <a:extLst>
                <a:ext uri="{FF2B5EF4-FFF2-40B4-BE49-F238E27FC236}">
                  <a16:creationId xmlns:a16="http://schemas.microsoft.com/office/drawing/2014/main" id="{A20A1096-0EBE-CBC5-3290-A26D5D5FF2EB}"/>
                </a:ext>
              </a:extLst>
            </p:cNvPr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114" name="Google Shape;8017;p73">
              <a:extLst>
                <a:ext uri="{FF2B5EF4-FFF2-40B4-BE49-F238E27FC236}">
                  <a16:creationId xmlns:a16="http://schemas.microsoft.com/office/drawing/2014/main" id="{4E70E4C4-D719-7304-428E-DAC44B550830}"/>
                </a:ext>
              </a:extLst>
            </p:cNvPr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115" name="Google Shape;8018;p73">
              <a:extLst>
                <a:ext uri="{FF2B5EF4-FFF2-40B4-BE49-F238E27FC236}">
                  <a16:creationId xmlns:a16="http://schemas.microsoft.com/office/drawing/2014/main" id="{12AB88E7-0D9D-0F61-471B-9051577F59EA}"/>
                </a:ext>
              </a:extLst>
            </p:cNvPr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116" name="Google Shape;8019;p73">
              <a:extLst>
                <a:ext uri="{FF2B5EF4-FFF2-40B4-BE49-F238E27FC236}">
                  <a16:creationId xmlns:a16="http://schemas.microsoft.com/office/drawing/2014/main" id="{DB9A6486-A188-4A35-44A5-9B40F75365F3}"/>
                </a:ext>
              </a:extLst>
            </p:cNvPr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117" name="Google Shape;8020;p73">
              <a:extLst>
                <a:ext uri="{FF2B5EF4-FFF2-40B4-BE49-F238E27FC236}">
                  <a16:creationId xmlns:a16="http://schemas.microsoft.com/office/drawing/2014/main" id="{B862D27E-77F2-C380-955A-EA16C61B7A34}"/>
                </a:ext>
              </a:extLst>
            </p:cNvPr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118" name="Google Shape;8021;p73">
              <a:extLst>
                <a:ext uri="{FF2B5EF4-FFF2-40B4-BE49-F238E27FC236}">
                  <a16:creationId xmlns:a16="http://schemas.microsoft.com/office/drawing/2014/main" id="{A2754632-1E57-843F-AC9E-9680B1BE2597}"/>
                </a:ext>
              </a:extLst>
            </p:cNvPr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119" name="Google Shape;8022;p73">
                <a:extLst>
                  <a:ext uri="{FF2B5EF4-FFF2-40B4-BE49-F238E27FC236}">
                    <a16:creationId xmlns:a16="http://schemas.microsoft.com/office/drawing/2014/main" id="{F3889EEF-7DF8-DAD6-1654-BFE592D96F70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0" name="Google Shape;8023;p73">
                <a:extLst>
                  <a:ext uri="{FF2B5EF4-FFF2-40B4-BE49-F238E27FC236}">
                    <a16:creationId xmlns:a16="http://schemas.microsoft.com/office/drawing/2014/main" id="{C556517E-6272-0183-33A1-72F6258F8014}"/>
                  </a:ext>
                </a:extLst>
              </p:cNvPr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1" name="Google Shape;8024;p73">
                <a:extLst>
                  <a:ext uri="{FF2B5EF4-FFF2-40B4-BE49-F238E27FC236}">
                    <a16:creationId xmlns:a16="http://schemas.microsoft.com/office/drawing/2014/main" id="{4EEEC396-F56B-4AF4-E961-27A2ECBE972F}"/>
                  </a:ext>
                </a:extLst>
              </p:cNvPr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2" name="Google Shape;8025;p73">
                <a:extLst>
                  <a:ext uri="{FF2B5EF4-FFF2-40B4-BE49-F238E27FC236}">
                    <a16:creationId xmlns:a16="http://schemas.microsoft.com/office/drawing/2014/main" id="{79FEF85C-39DA-084D-7165-AD13A9BC477C}"/>
                  </a:ext>
                </a:extLst>
              </p:cNvPr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3" name="Google Shape;8026;p73">
                <a:extLst>
                  <a:ext uri="{FF2B5EF4-FFF2-40B4-BE49-F238E27FC236}">
                    <a16:creationId xmlns:a16="http://schemas.microsoft.com/office/drawing/2014/main" id="{C2D8F713-0305-AF09-DB44-94F746E1161C}"/>
                  </a:ext>
                </a:extLst>
              </p:cNvPr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4" name="Google Shape;8027;p73">
                <a:extLst>
                  <a:ext uri="{FF2B5EF4-FFF2-40B4-BE49-F238E27FC236}">
                    <a16:creationId xmlns:a16="http://schemas.microsoft.com/office/drawing/2014/main" id="{3135166D-23EB-895C-A5D3-4F8A99869856}"/>
                  </a:ext>
                </a:extLst>
              </p:cNvPr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5" name="Google Shape;8028;p73">
                <a:extLst>
                  <a:ext uri="{FF2B5EF4-FFF2-40B4-BE49-F238E27FC236}">
                    <a16:creationId xmlns:a16="http://schemas.microsoft.com/office/drawing/2014/main" id="{D5F42EA8-FB1C-7E61-6B75-6302591AD178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6" name="Google Shape;8029;p73">
                <a:extLst>
                  <a:ext uri="{FF2B5EF4-FFF2-40B4-BE49-F238E27FC236}">
                    <a16:creationId xmlns:a16="http://schemas.microsoft.com/office/drawing/2014/main" id="{7F723ED7-3190-BC86-0B9E-06C10F873672}"/>
                  </a:ext>
                </a:extLst>
              </p:cNvPr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7" name="Google Shape;8030;p73">
                <a:extLst>
                  <a:ext uri="{FF2B5EF4-FFF2-40B4-BE49-F238E27FC236}">
                    <a16:creationId xmlns:a16="http://schemas.microsoft.com/office/drawing/2014/main" id="{A9C917F0-16EF-3026-66B5-8F086F99000E}"/>
                  </a:ext>
                </a:extLst>
              </p:cNvPr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8" name="Google Shape;8031;p73">
                <a:extLst>
                  <a:ext uri="{FF2B5EF4-FFF2-40B4-BE49-F238E27FC236}">
                    <a16:creationId xmlns:a16="http://schemas.microsoft.com/office/drawing/2014/main" id="{0AB00EF5-D330-6543-53AB-70DBF329A920}"/>
                  </a:ext>
                </a:extLst>
              </p:cNvPr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29" name="Google Shape;8032;p73">
                <a:extLst>
                  <a:ext uri="{FF2B5EF4-FFF2-40B4-BE49-F238E27FC236}">
                    <a16:creationId xmlns:a16="http://schemas.microsoft.com/office/drawing/2014/main" id="{40DED243-DD8D-1135-F945-B54BDFE4D57D}"/>
                  </a:ext>
                </a:extLst>
              </p:cNvPr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130" name="Google Shape;8033;p73">
                <a:extLst>
                  <a:ext uri="{FF2B5EF4-FFF2-40B4-BE49-F238E27FC236}">
                    <a16:creationId xmlns:a16="http://schemas.microsoft.com/office/drawing/2014/main" id="{AD5FA191-540E-C282-47E1-36E742F3F888}"/>
                  </a:ext>
                </a:extLst>
              </p:cNvPr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8131" name="Google Shape;1529;p70">
            <a:extLst>
              <a:ext uri="{FF2B5EF4-FFF2-40B4-BE49-F238E27FC236}">
                <a16:creationId xmlns:a16="http://schemas.microsoft.com/office/drawing/2014/main" id="{1A58DB44-A982-793C-0DBC-121328649BCE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067803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038;p74">
            <a:extLst>
              <a:ext uri="{FF2B5EF4-FFF2-40B4-BE49-F238E27FC236}">
                <a16:creationId xmlns:a16="http://schemas.microsoft.com/office/drawing/2014/main" id="{92805BE2-C415-398E-866E-A2B57565D14C}"/>
              </a:ext>
            </a:extLst>
          </p:cNvPr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6" name="Google Shape;8039;p74">
              <a:extLst>
                <a:ext uri="{FF2B5EF4-FFF2-40B4-BE49-F238E27FC236}">
                  <a16:creationId xmlns:a16="http://schemas.microsoft.com/office/drawing/2014/main" id="{58B4C099-432A-9D64-5DE8-09B2DB81BB78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" name="Google Shape;8040;p74">
              <a:extLst>
                <a:ext uri="{FF2B5EF4-FFF2-40B4-BE49-F238E27FC236}">
                  <a16:creationId xmlns:a16="http://schemas.microsoft.com/office/drawing/2014/main" id="{89F3DEE8-18E0-29BB-94FD-62C3812BBCB3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20" name="Google Shape;8041;p74">
                <a:extLst>
                  <a:ext uri="{FF2B5EF4-FFF2-40B4-BE49-F238E27FC236}">
                    <a16:creationId xmlns:a16="http://schemas.microsoft.com/office/drawing/2014/main" id="{58F9991D-EBE2-FD4A-FE58-D002A4870241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21" name="Google Shape;8042;p74">
                <a:extLst>
                  <a:ext uri="{FF2B5EF4-FFF2-40B4-BE49-F238E27FC236}">
                    <a16:creationId xmlns:a16="http://schemas.microsoft.com/office/drawing/2014/main" id="{1854D58A-5AAE-DBC6-89E7-226979C03D8A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8043;p74">
              <a:extLst>
                <a:ext uri="{FF2B5EF4-FFF2-40B4-BE49-F238E27FC236}">
                  <a16:creationId xmlns:a16="http://schemas.microsoft.com/office/drawing/2014/main" id="{4BBBB2A2-659C-A7D5-D055-007C1D504695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8" name="Google Shape;8044;p74">
                <a:extLst>
                  <a:ext uri="{FF2B5EF4-FFF2-40B4-BE49-F238E27FC236}">
                    <a16:creationId xmlns:a16="http://schemas.microsoft.com/office/drawing/2014/main" id="{B2532A9A-8581-4C95-A194-04B8E77770A8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9" name="Google Shape;8045;p74">
                <a:extLst>
                  <a:ext uri="{FF2B5EF4-FFF2-40B4-BE49-F238E27FC236}">
                    <a16:creationId xmlns:a16="http://schemas.microsoft.com/office/drawing/2014/main" id="{10C20AC5-3BAC-A5BD-DBA8-12412B22D5A0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8046;p74">
              <a:extLst>
                <a:ext uri="{FF2B5EF4-FFF2-40B4-BE49-F238E27FC236}">
                  <a16:creationId xmlns:a16="http://schemas.microsoft.com/office/drawing/2014/main" id="{EA5EAAFE-BE47-9849-D1F6-90E02D24D13D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6" name="Google Shape;8047;p74">
                <a:extLst>
                  <a:ext uri="{FF2B5EF4-FFF2-40B4-BE49-F238E27FC236}">
                    <a16:creationId xmlns:a16="http://schemas.microsoft.com/office/drawing/2014/main" id="{961B504A-6BE1-4799-D84A-F74514D687A5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7" name="Google Shape;8048;p74">
                <a:extLst>
                  <a:ext uri="{FF2B5EF4-FFF2-40B4-BE49-F238E27FC236}">
                    <a16:creationId xmlns:a16="http://schemas.microsoft.com/office/drawing/2014/main" id="{4A2D611E-9933-0F76-504B-60EDBFAD49AF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8049;p74">
              <a:extLst>
                <a:ext uri="{FF2B5EF4-FFF2-40B4-BE49-F238E27FC236}">
                  <a16:creationId xmlns:a16="http://schemas.microsoft.com/office/drawing/2014/main" id="{2C5B67CF-AF8B-391C-C065-9292BAC70B51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4" name="Google Shape;8050;p74">
                <a:extLst>
                  <a:ext uri="{FF2B5EF4-FFF2-40B4-BE49-F238E27FC236}">
                    <a16:creationId xmlns:a16="http://schemas.microsoft.com/office/drawing/2014/main" id="{B8828C55-AEBD-B20F-F58E-FF82290AEED0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5" name="Google Shape;8051;p74">
                <a:extLst>
                  <a:ext uri="{FF2B5EF4-FFF2-40B4-BE49-F238E27FC236}">
                    <a16:creationId xmlns:a16="http://schemas.microsoft.com/office/drawing/2014/main" id="{BD8D98EA-FCDA-0D55-FF1E-E01E63F156AE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8052;p74">
              <a:extLst>
                <a:ext uri="{FF2B5EF4-FFF2-40B4-BE49-F238E27FC236}">
                  <a16:creationId xmlns:a16="http://schemas.microsoft.com/office/drawing/2014/main" id="{4E5AF666-06AF-1BC6-A93A-3DE1E0E6DFDC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2" name="Google Shape;8053;p74">
                <a:extLst>
                  <a:ext uri="{FF2B5EF4-FFF2-40B4-BE49-F238E27FC236}">
                    <a16:creationId xmlns:a16="http://schemas.microsoft.com/office/drawing/2014/main" id="{50DBB6AD-4479-32D6-3383-8C7D219CB157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3" name="Google Shape;8054;p74">
                <a:extLst>
                  <a:ext uri="{FF2B5EF4-FFF2-40B4-BE49-F238E27FC236}">
                    <a16:creationId xmlns:a16="http://schemas.microsoft.com/office/drawing/2014/main" id="{8B70F09B-E0ED-8483-69D9-9D05FDB2C9A2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" name="Google Shape;8055;p74">
            <a:extLst>
              <a:ext uri="{FF2B5EF4-FFF2-40B4-BE49-F238E27FC236}">
                <a16:creationId xmlns:a16="http://schemas.microsoft.com/office/drawing/2014/main" id="{995BE230-8523-62E9-7F3E-106951198D10}"/>
              </a:ext>
            </a:extLst>
          </p:cNvPr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23" name="Google Shape;8056;p74">
              <a:extLst>
                <a:ext uri="{FF2B5EF4-FFF2-40B4-BE49-F238E27FC236}">
                  <a16:creationId xmlns:a16="http://schemas.microsoft.com/office/drawing/2014/main" id="{EF188272-788A-3E5C-0032-D7F037506633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8057;p74">
              <a:extLst>
                <a:ext uri="{FF2B5EF4-FFF2-40B4-BE49-F238E27FC236}">
                  <a16:creationId xmlns:a16="http://schemas.microsoft.com/office/drawing/2014/main" id="{9B105720-D192-68C5-9F1D-8A8BE0D6EFCC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8058;p74">
              <a:extLst>
                <a:ext uri="{FF2B5EF4-FFF2-40B4-BE49-F238E27FC236}">
                  <a16:creationId xmlns:a16="http://schemas.microsoft.com/office/drawing/2014/main" id="{97FE9E06-7138-5028-2CC8-365F7F3FD60E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8059;p74">
              <a:extLst>
                <a:ext uri="{FF2B5EF4-FFF2-40B4-BE49-F238E27FC236}">
                  <a16:creationId xmlns:a16="http://schemas.microsoft.com/office/drawing/2014/main" id="{08D89653-51ED-AA2A-0950-A09BBE9D1D7A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8060;p74">
              <a:extLst>
                <a:ext uri="{FF2B5EF4-FFF2-40B4-BE49-F238E27FC236}">
                  <a16:creationId xmlns:a16="http://schemas.microsoft.com/office/drawing/2014/main" id="{D5CAC6F9-3A8B-FEE5-7AAC-81054AD4A4B3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8061;p74">
              <a:extLst>
                <a:ext uri="{FF2B5EF4-FFF2-40B4-BE49-F238E27FC236}">
                  <a16:creationId xmlns:a16="http://schemas.microsoft.com/office/drawing/2014/main" id="{B41D5534-A5C1-A19A-9615-44409FFF1880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" name="Google Shape;8062;p74">
            <a:extLst>
              <a:ext uri="{FF2B5EF4-FFF2-40B4-BE49-F238E27FC236}">
                <a16:creationId xmlns:a16="http://schemas.microsoft.com/office/drawing/2014/main" id="{D462ED59-A6A2-3322-EE4C-F7F8E65D6625}"/>
              </a:ext>
            </a:extLst>
          </p:cNvPr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30" name="Google Shape;8063;p74">
              <a:extLst>
                <a:ext uri="{FF2B5EF4-FFF2-40B4-BE49-F238E27FC236}">
                  <a16:creationId xmlns:a16="http://schemas.microsoft.com/office/drawing/2014/main" id="{7178A8F3-9E35-18FB-FA0B-88DEBDCBA159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3" name="Google Shape;8064;p74">
                <a:extLst>
                  <a:ext uri="{FF2B5EF4-FFF2-40B4-BE49-F238E27FC236}">
                    <a16:creationId xmlns:a16="http://schemas.microsoft.com/office/drawing/2014/main" id="{3257BEF4-9AD1-9E0C-2FBB-CD52FFA95B46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4" name="Google Shape;8065;p74">
                <a:extLst>
                  <a:ext uri="{FF2B5EF4-FFF2-40B4-BE49-F238E27FC236}">
                    <a16:creationId xmlns:a16="http://schemas.microsoft.com/office/drawing/2014/main" id="{7F2E7A19-300E-067C-5323-939542244703}"/>
                  </a:ext>
                </a:extLst>
              </p:cNvPr>
              <p:cNvCxnSpPr>
                <a:stCxn id="43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1" name="Google Shape;8066;p74">
              <a:extLst>
                <a:ext uri="{FF2B5EF4-FFF2-40B4-BE49-F238E27FC236}">
                  <a16:creationId xmlns:a16="http://schemas.microsoft.com/office/drawing/2014/main" id="{9DCDE708-0019-4F62-A0D7-99F5F57F4ED3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41" name="Google Shape;8067;p74">
                <a:extLst>
                  <a:ext uri="{FF2B5EF4-FFF2-40B4-BE49-F238E27FC236}">
                    <a16:creationId xmlns:a16="http://schemas.microsoft.com/office/drawing/2014/main" id="{D0BA918A-E0DF-987A-749D-F582AFAA0088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2" name="Google Shape;8068;p74">
                <a:extLst>
                  <a:ext uri="{FF2B5EF4-FFF2-40B4-BE49-F238E27FC236}">
                    <a16:creationId xmlns:a16="http://schemas.microsoft.com/office/drawing/2014/main" id="{56CCFDD1-6469-8EF7-3712-7C6BEB577160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2" name="Google Shape;8069;p74">
              <a:extLst>
                <a:ext uri="{FF2B5EF4-FFF2-40B4-BE49-F238E27FC236}">
                  <a16:creationId xmlns:a16="http://schemas.microsoft.com/office/drawing/2014/main" id="{603548E5-7261-9D60-52A7-D009BE9CA65E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39" name="Google Shape;8070;p74">
                <a:extLst>
                  <a:ext uri="{FF2B5EF4-FFF2-40B4-BE49-F238E27FC236}">
                    <a16:creationId xmlns:a16="http://schemas.microsoft.com/office/drawing/2014/main" id="{1E6901CB-5DD7-6EAE-4425-F5F8F82F1E84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40" name="Google Shape;8071;p74">
                <a:extLst>
                  <a:ext uri="{FF2B5EF4-FFF2-40B4-BE49-F238E27FC236}">
                    <a16:creationId xmlns:a16="http://schemas.microsoft.com/office/drawing/2014/main" id="{8A25E34E-B4D3-8488-ED7E-19C799818831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3" name="Google Shape;8072;p74">
              <a:extLst>
                <a:ext uri="{FF2B5EF4-FFF2-40B4-BE49-F238E27FC236}">
                  <a16:creationId xmlns:a16="http://schemas.microsoft.com/office/drawing/2014/main" id="{70B77059-BF6B-C66F-9D5A-FD98412893A0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37" name="Google Shape;8073;p74">
                <a:extLst>
                  <a:ext uri="{FF2B5EF4-FFF2-40B4-BE49-F238E27FC236}">
                    <a16:creationId xmlns:a16="http://schemas.microsoft.com/office/drawing/2014/main" id="{264CE087-25EE-C4A1-459D-AA62772E54B0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8" name="Google Shape;8074;p74">
                <a:extLst>
                  <a:ext uri="{FF2B5EF4-FFF2-40B4-BE49-F238E27FC236}">
                    <a16:creationId xmlns:a16="http://schemas.microsoft.com/office/drawing/2014/main" id="{78914B5C-4C4F-6B38-63AB-4A9B38B4B823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4" name="Google Shape;8075;p74">
              <a:extLst>
                <a:ext uri="{FF2B5EF4-FFF2-40B4-BE49-F238E27FC236}">
                  <a16:creationId xmlns:a16="http://schemas.microsoft.com/office/drawing/2014/main" id="{84654C99-E5B2-F0DA-1AF5-0F93F0F3C785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35" name="Google Shape;8076;p74">
                <a:extLst>
                  <a:ext uri="{FF2B5EF4-FFF2-40B4-BE49-F238E27FC236}">
                    <a16:creationId xmlns:a16="http://schemas.microsoft.com/office/drawing/2014/main" id="{7A3B3DA6-A40F-47D5-27C5-EE880C416457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36" name="Google Shape;8077;p74">
                <a:extLst>
                  <a:ext uri="{FF2B5EF4-FFF2-40B4-BE49-F238E27FC236}">
                    <a16:creationId xmlns:a16="http://schemas.microsoft.com/office/drawing/2014/main" id="{147FB413-AA9B-9D99-DEE4-A7033CA0DACA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45" name="Google Shape;8078;p74">
            <a:extLst>
              <a:ext uri="{FF2B5EF4-FFF2-40B4-BE49-F238E27FC236}">
                <a16:creationId xmlns:a16="http://schemas.microsoft.com/office/drawing/2014/main" id="{FC371F5F-06D2-E264-C9A4-2595F00998C0}"/>
              </a:ext>
            </a:extLst>
          </p:cNvPr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46" name="Google Shape;8079;p74">
              <a:extLst>
                <a:ext uri="{FF2B5EF4-FFF2-40B4-BE49-F238E27FC236}">
                  <a16:creationId xmlns:a16="http://schemas.microsoft.com/office/drawing/2014/main" id="{4A61E5BB-CFC8-D3E0-490C-9F463759F88F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8080;p74">
              <a:extLst>
                <a:ext uri="{FF2B5EF4-FFF2-40B4-BE49-F238E27FC236}">
                  <a16:creationId xmlns:a16="http://schemas.microsoft.com/office/drawing/2014/main" id="{D0D35BA5-5323-9679-DD1F-4985F82A06D1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8081;p74">
              <a:extLst>
                <a:ext uri="{FF2B5EF4-FFF2-40B4-BE49-F238E27FC236}">
                  <a16:creationId xmlns:a16="http://schemas.microsoft.com/office/drawing/2014/main" id="{D29D6E28-DF01-FA87-D6EE-6BBA9F84ABAF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8082;p74">
              <a:extLst>
                <a:ext uri="{FF2B5EF4-FFF2-40B4-BE49-F238E27FC236}">
                  <a16:creationId xmlns:a16="http://schemas.microsoft.com/office/drawing/2014/main" id="{AFF39012-933C-5DBB-0187-D76B0397753E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" name="Google Shape;8083;p74">
            <a:extLst>
              <a:ext uri="{FF2B5EF4-FFF2-40B4-BE49-F238E27FC236}">
                <a16:creationId xmlns:a16="http://schemas.microsoft.com/office/drawing/2014/main" id="{4450E53E-6622-3D93-4D68-98392F812D86}"/>
              </a:ext>
            </a:extLst>
          </p:cNvPr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51" name="Google Shape;8084;p74">
              <a:extLst>
                <a:ext uri="{FF2B5EF4-FFF2-40B4-BE49-F238E27FC236}">
                  <a16:creationId xmlns:a16="http://schemas.microsoft.com/office/drawing/2014/main" id="{5FE179AF-C01D-24FB-ACBD-179E59945E2F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8085;p74">
              <a:extLst>
                <a:ext uri="{FF2B5EF4-FFF2-40B4-BE49-F238E27FC236}">
                  <a16:creationId xmlns:a16="http://schemas.microsoft.com/office/drawing/2014/main" id="{3BD632EC-93FF-EDF1-8F96-57BBC995AA2F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8086;p74">
              <a:extLst>
                <a:ext uri="{FF2B5EF4-FFF2-40B4-BE49-F238E27FC236}">
                  <a16:creationId xmlns:a16="http://schemas.microsoft.com/office/drawing/2014/main" id="{2084737A-24A9-F1FA-393D-9392BF0802D5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8087;p74">
              <a:extLst>
                <a:ext uri="{FF2B5EF4-FFF2-40B4-BE49-F238E27FC236}">
                  <a16:creationId xmlns:a16="http://schemas.microsoft.com/office/drawing/2014/main" id="{BB3263C4-9EC6-CD38-E019-06D7BA4409E0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8088;p74">
            <a:extLst>
              <a:ext uri="{FF2B5EF4-FFF2-40B4-BE49-F238E27FC236}">
                <a16:creationId xmlns:a16="http://schemas.microsoft.com/office/drawing/2014/main" id="{CFC59E32-C79F-9501-B3F6-D81A7157CC3C}"/>
              </a:ext>
            </a:extLst>
          </p:cNvPr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56" name="Google Shape;8089;p74">
              <a:extLst>
                <a:ext uri="{FF2B5EF4-FFF2-40B4-BE49-F238E27FC236}">
                  <a16:creationId xmlns:a16="http://schemas.microsoft.com/office/drawing/2014/main" id="{130E92F9-857A-D66F-A2BF-4BBAFCB99FEF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58" name="Google Shape;8090;p74">
                <a:extLst>
                  <a:ext uri="{FF2B5EF4-FFF2-40B4-BE49-F238E27FC236}">
                    <a16:creationId xmlns:a16="http://schemas.microsoft.com/office/drawing/2014/main" id="{FA402408-D361-8923-21AD-21991CBDF00C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091;p74">
                <a:extLst>
                  <a:ext uri="{FF2B5EF4-FFF2-40B4-BE49-F238E27FC236}">
                    <a16:creationId xmlns:a16="http://schemas.microsoft.com/office/drawing/2014/main" id="{CADA5F6D-BF5F-50CD-9A3C-9AA6D15699A9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" name="Google Shape;8092;p74">
              <a:extLst>
                <a:ext uri="{FF2B5EF4-FFF2-40B4-BE49-F238E27FC236}">
                  <a16:creationId xmlns:a16="http://schemas.microsoft.com/office/drawing/2014/main" id="{6F1931D8-252D-5D3E-CB05-FDA54585C69E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8093;p74">
            <a:extLst>
              <a:ext uri="{FF2B5EF4-FFF2-40B4-BE49-F238E27FC236}">
                <a16:creationId xmlns:a16="http://schemas.microsoft.com/office/drawing/2014/main" id="{084A86FB-0160-E53D-E337-37944EA5350C}"/>
              </a:ext>
            </a:extLst>
          </p:cNvPr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61" name="Google Shape;8094;p74">
              <a:extLst>
                <a:ext uri="{FF2B5EF4-FFF2-40B4-BE49-F238E27FC236}">
                  <a16:creationId xmlns:a16="http://schemas.microsoft.com/office/drawing/2014/main" id="{373D4FAE-D28A-CE60-514A-3D6810D3FBCB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8095;p74">
              <a:extLst>
                <a:ext uri="{FF2B5EF4-FFF2-40B4-BE49-F238E27FC236}">
                  <a16:creationId xmlns:a16="http://schemas.microsoft.com/office/drawing/2014/main" id="{E3D18A42-5252-E234-E299-2216A686F105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" name="Google Shape;8096;p74">
            <a:extLst>
              <a:ext uri="{FF2B5EF4-FFF2-40B4-BE49-F238E27FC236}">
                <a16:creationId xmlns:a16="http://schemas.microsoft.com/office/drawing/2014/main" id="{58EB9B05-5F71-2D25-9EAD-B859B80AE684}"/>
              </a:ext>
            </a:extLst>
          </p:cNvPr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36" name="Google Shape;8097;p74">
            <a:extLst>
              <a:ext uri="{FF2B5EF4-FFF2-40B4-BE49-F238E27FC236}">
                <a16:creationId xmlns:a16="http://schemas.microsoft.com/office/drawing/2014/main" id="{FCC065FF-1513-ADD0-3248-69631EEF5EA2}"/>
              </a:ext>
            </a:extLst>
          </p:cNvPr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437" name="Google Shape;8098;p74">
              <a:extLst>
                <a:ext uri="{FF2B5EF4-FFF2-40B4-BE49-F238E27FC236}">
                  <a16:creationId xmlns:a16="http://schemas.microsoft.com/office/drawing/2014/main" id="{9EBCFB33-CEC1-7AF8-BB85-0AD0D672A9E1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099;p74">
              <a:extLst>
                <a:ext uri="{FF2B5EF4-FFF2-40B4-BE49-F238E27FC236}">
                  <a16:creationId xmlns:a16="http://schemas.microsoft.com/office/drawing/2014/main" id="{164E77C6-E68C-E0A8-8892-A1C2CDA0AF11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9" name="Google Shape;8100;p74">
            <a:extLst>
              <a:ext uri="{FF2B5EF4-FFF2-40B4-BE49-F238E27FC236}">
                <a16:creationId xmlns:a16="http://schemas.microsoft.com/office/drawing/2014/main" id="{09C02949-E020-89F8-33E6-BC027903B5A4}"/>
              </a:ext>
            </a:extLst>
          </p:cNvPr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440" name="Google Shape;8101;p74">
              <a:extLst>
                <a:ext uri="{FF2B5EF4-FFF2-40B4-BE49-F238E27FC236}">
                  <a16:creationId xmlns:a16="http://schemas.microsoft.com/office/drawing/2014/main" id="{479A826C-4C79-F2BE-7DB2-7F4B59C1B178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102;p74">
              <a:extLst>
                <a:ext uri="{FF2B5EF4-FFF2-40B4-BE49-F238E27FC236}">
                  <a16:creationId xmlns:a16="http://schemas.microsoft.com/office/drawing/2014/main" id="{3B8F3A65-C2DA-5969-85B8-4B0EDC211499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103;p74">
            <a:extLst>
              <a:ext uri="{FF2B5EF4-FFF2-40B4-BE49-F238E27FC236}">
                <a16:creationId xmlns:a16="http://schemas.microsoft.com/office/drawing/2014/main" id="{A68D3E11-D218-8A80-4841-6814133A6F1B}"/>
              </a:ext>
            </a:extLst>
          </p:cNvPr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104;p74">
            <a:extLst>
              <a:ext uri="{FF2B5EF4-FFF2-40B4-BE49-F238E27FC236}">
                <a16:creationId xmlns:a16="http://schemas.microsoft.com/office/drawing/2014/main" id="{96A6C9FC-ECA9-B4A8-CC39-9248F045F253}"/>
              </a:ext>
            </a:extLst>
          </p:cNvPr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44" name="Google Shape;8105;p74">
            <a:extLst>
              <a:ext uri="{FF2B5EF4-FFF2-40B4-BE49-F238E27FC236}">
                <a16:creationId xmlns:a16="http://schemas.microsoft.com/office/drawing/2014/main" id="{F4A8D3B5-0C90-8420-97EA-946336162684}"/>
              </a:ext>
            </a:extLst>
          </p:cNvPr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445" name="Google Shape;8106;p74">
              <a:extLst>
                <a:ext uri="{FF2B5EF4-FFF2-40B4-BE49-F238E27FC236}">
                  <a16:creationId xmlns:a16="http://schemas.microsoft.com/office/drawing/2014/main" id="{072E03A3-A645-7CD8-BF2F-88A8595088FC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107;p74">
              <a:extLst>
                <a:ext uri="{FF2B5EF4-FFF2-40B4-BE49-F238E27FC236}">
                  <a16:creationId xmlns:a16="http://schemas.microsoft.com/office/drawing/2014/main" id="{BD4C5E6F-4BD6-4026-679D-58C026D547E1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108;p74">
              <a:extLst>
                <a:ext uri="{FF2B5EF4-FFF2-40B4-BE49-F238E27FC236}">
                  <a16:creationId xmlns:a16="http://schemas.microsoft.com/office/drawing/2014/main" id="{F9418AE7-4E90-16E0-EBF7-B3B6417772AA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109;p74">
              <a:extLst>
                <a:ext uri="{FF2B5EF4-FFF2-40B4-BE49-F238E27FC236}">
                  <a16:creationId xmlns:a16="http://schemas.microsoft.com/office/drawing/2014/main" id="{4FC7C0CF-DD2C-1E6C-209B-8BB9791FA20F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1" name="Google Shape;8110;p74">
            <a:extLst>
              <a:ext uri="{FF2B5EF4-FFF2-40B4-BE49-F238E27FC236}">
                <a16:creationId xmlns:a16="http://schemas.microsoft.com/office/drawing/2014/main" id="{5E72B436-6CAE-9E00-8CD7-074B394BC508}"/>
              </a:ext>
            </a:extLst>
          </p:cNvPr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002" name="Google Shape;8111;p74">
              <a:extLst>
                <a:ext uri="{FF2B5EF4-FFF2-40B4-BE49-F238E27FC236}">
                  <a16:creationId xmlns:a16="http://schemas.microsoft.com/office/drawing/2014/main" id="{2A7B1780-1EAD-76CC-047E-C4A143EFBA86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112;p74">
              <a:extLst>
                <a:ext uri="{FF2B5EF4-FFF2-40B4-BE49-F238E27FC236}">
                  <a16:creationId xmlns:a16="http://schemas.microsoft.com/office/drawing/2014/main" id="{0637D8BF-2A4F-D97B-FBFF-A197C17C321D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113;p74">
              <a:extLst>
                <a:ext uri="{FF2B5EF4-FFF2-40B4-BE49-F238E27FC236}">
                  <a16:creationId xmlns:a16="http://schemas.microsoft.com/office/drawing/2014/main" id="{B1B2CDF3-A5C5-FA50-C2A5-38223D911B83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114;p74">
              <a:extLst>
                <a:ext uri="{FF2B5EF4-FFF2-40B4-BE49-F238E27FC236}">
                  <a16:creationId xmlns:a16="http://schemas.microsoft.com/office/drawing/2014/main" id="{AFC05FEF-7447-E605-328B-0C181BEDCEDB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115;p74">
              <a:extLst>
                <a:ext uri="{FF2B5EF4-FFF2-40B4-BE49-F238E27FC236}">
                  <a16:creationId xmlns:a16="http://schemas.microsoft.com/office/drawing/2014/main" id="{847043F5-14C2-6FDB-5849-B34762D81A72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7" name="Google Shape;8116;p74">
            <a:extLst>
              <a:ext uri="{FF2B5EF4-FFF2-40B4-BE49-F238E27FC236}">
                <a16:creationId xmlns:a16="http://schemas.microsoft.com/office/drawing/2014/main" id="{670D00E3-3FE5-5EF6-0616-256B0A127E62}"/>
              </a:ext>
            </a:extLst>
          </p:cNvPr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008" name="Google Shape;8117;p74">
              <a:extLst>
                <a:ext uri="{FF2B5EF4-FFF2-40B4-BE49-F238E27FC236}">
                  <a16:creationId xmlns:a16="http://schemas.microsoft.com/office/drawing/2014/main" id="{356DAC96-156F-377A-1416-85F68DE2AB79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118;p74">
              <a:extLst>
                <a:ext uri="{FF2B5EF4-FFF2-40B4-BE49-F238E27FC236}">
                  <a16:creationId xmlns:a16="http://schemas.microsoft.com/office/drawing/2014/main" id="{A3431575-E829-3A0D-9B54-B4861F586F68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119;p74">
              <a:extLst>
                <a:ext uri="{FF2B5EF4-FFF2-40B4-BE49-F238E27FC236}">
                  <a16:creationId xmlns:a16="http://schemas.microsoft.com/office/drawing/2014/main" id="{C2C85412-C810-5A10-F68E-DD3F98E8CDE5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1" name="Google Shape;8120;p74">
            <a:extLst>
              <a:ext uri="{FF2B5EF4-FFF2-40B4-BE49-F238E27FC236}">
                <a16:creationId xmlns:a16="http://schemas.microsoft.com/office/drawing/2014/main" id="{7384A6B9-CB8C-791A-238D-CCA631BC11AF}"/>
              </a:ext>
            </a:extLst>
          </p:cNvPr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012" name="Google Shape;8121;p74">
              <a:extLst>
                <a:ext uri="{FF2B5EF4-FFF2-40B4-BE49-F238E27FC236}">
                  <a16:creationId xmlns:a16="http://schemas.microsoft.com/office/drawing/2014/main" id="{FA04B65E-BBEB-7A05-F635-D1431F5715DC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022" name="Google Shape;8122;p74">
                <a:extLst>
                  <a:ext uri="{FF2B5EF4-FFF2-40B4-BE49-F238E27FC236}">
                    <a16:creationId xmlns:a16="http://schemas.microsoft.com/office/drawing/2014/main" id="{EB9F0595-AB71-8F8C-EDE9-62CEFE1A7820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23" name="Google Shape;8123;p74">
                <a:extLst>
                  <a:ext uri="{FF2B5EF4-FFF2-40B4-BE49-F238E27FC236}">
                    <a16:creationId xmlns:a16="http://schemas.microsoft.com/office/drawing/2014/main" id="{0EFD2B27-C00B-F3C9-1CA8-5C2128F395CA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13" name="Google Shape;8124;p74">
              <a:extLst>
                <a:ext uri="{FF2B5EF4-FFF2-40B4-BE49-F238E27FC236}">
                  <a16:creationId xmlns:a16="http://schemas.microsoft.com/office/drawing/2014/main" id="{0D370488-A91A-B398-ED56-614BD6ADB0F2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020" name="Google Shape;8125;p74">
                <a:extLst>
                  <a:ext uri="{FF2B5EF4-FFF2-40B4-BE49-F238E27FC236}">
                    <a16:creationId xmlns:a16="http://schemas.microsoft.com/office/drawing/2014/main" id="{A7376DBF-13CF-976D-DDD3-FFFAF58CE9AF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21" name="Google Shape;8126;p74">
                <a:extLst>
                  <a:ext uri="{FF2B5EF4-FFF2-40B4-BE49-F238E27FC236}">
                    <a16:creationId xmlns:a16="http://schemas.microsoft.com/office/drawing/2014/main" id="{0E11DF6C-0316-9E59-D69F-8E71F8B39A38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14" name="Google Shape;8127;p74">
              <a:extLst>
                <a:ext uri="{FF2B5EF4-FFF2-40B4-BE49-F238E27FC236}">
                  <a16:creationId xmlns:a16="http://schemas.microsoft.com/office/drawing/2014/main" id="{A6B05CF5-6D94-8086-7A62-2895E15B7702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018" name="Google Shape;8128;p74">
                <a:extLst>
                  <a:ext uri="{FF2B5EF4-FFF2-40B4-BE49-F238E27FC236}">
                    <a16:creationId xmlns:a16="http://schemas.microsoft.com/office/drawing/2014/main" id="{91C43AAF-7F26-500C-0FB0-1036D520DDF3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19" name="Google Shape;8129;p74">
                <a:extLst>
                  <a:ext uri="{FF2B5EF4-FFF2-40B4-BE49-F238E27FC236}">
                    <a16:creationId xmlns:a16="http://schemas.microsoft.com/office/drawing/2014/main" id="{3DE6D6E5-404A-1BB5-4135-ECE830577977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015" name="Google Shape;8130;p74">
              <a:extLst>
                <a:ext uri="{FF2B5EF4-FFF2-40B4-BE49-F238E27FC236}">
                  <a16:creationId xmlns:a16="http://schemas.microsoft.com/office/drawing/2014/main" id="{B0B075BA-66D2-9611-24C7-EDF033EC49F6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016" name="Google Shape;8131;p74">
                <a:extLst>
                  <a:ext uri="{FF2B5EF4-FFF2-40B4-BE49-F238E27FC236}">
                    <a16:creationId xmlns:a16="http://schemas.microsoft.com/office/drawing/2014/main" id="{BF3CEBDD-7106-E8F9-7D9A-2D6FF211C744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017" name="Google Shape;8132;p74">
                <a:extLst>
                  <a:ext uri="{FF2B5EF4-FFF2-40B4-BE49-F238E27FC236}">
                    <a16:creationId xmlns:a16="http://schemas.microsoft.com/office/drawing/2014/main" id="{1E7CC0E9-6DD8-F4E1-009F-A9D8BF77DB52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024" name="Google Shape;8133;p74">
            <a:extLst>
              <a:ext uri="{FF2B5EF4-FFF2-40B4-BE49-F238E27FC236}">
                <a16:creationId xmlns:a16="http://schemas.microsoft.com/office/drawing/2014/main" id="{A49BD962-7514-CD56-19FB-0724D728E65C}"/>
              </a:ext>
            </a:extLst>
          </p:cNvPr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025" name="Google Shape;8134;p74">
              <a:extLst>
                <a:ext uri="{FF2B5EF4-FFF2-40B4-BE49-F238E27FC236}">
                  <a16:creationId xmlns:a16="http://schemas.microsoft.com/office/drawing/2014/main" id="{722F9FC5-B1B3-4094-F668-6DEA47B15BE7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26" name="Google Shape;8135;p74">
              <a:extLst>
                <a:ext uri="{FF2B5EF4-FFF2-40B4-BE49-F238E27FC236}">
                  <a16:creationId xmlns:a16="http://schemas.microsoft.com/office/drawing/2014/main" id="{D8DCEF1F-1617-2D9E-4C4F-D71ADE066B13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27" name="Google Shape;8136;p74">
              <a:extLst>
                <a:ext uri="{FF2B5EF4-FFF2-40B4-BE49-F238E27FC236}">
                  <a16:creationId xmlns:a16="http://schemas.microsoft.com/office/drawing/2014/main" id="{60C1FBAA-E882-FA26-D05A-A2F42165B0D6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28" name="Google Shape;8137;p74">
              <a:extLst>
                <a:ext uri="{FF2B5EF4-FFF2-40B4-BE49-F238E27FC236}">
                  <a16:creationId xmlns:a16="http://schemas.microsoft.com/office/drawing/2014/main" id="{BC8A55ED-EA76-524B-FCFA-5AB1A5EAD137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29" name="Google Shape;8138;p74">
              <a:extLst>
                <a:ext uri="{FF2B5EF4-FFF2-40B4-BE49-F238E27FC236}">
                  <a16:creationId xmlns:a16="http://schemas.microsoft.com/office/drawing/2014/main" id="{605450A3-46E3-AC56-4FAD-76040325D3A2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30" name="Google Shape;8139;p74">
              <a:extLst>
                <a:ext uri="{FF2B5EF4-FFF2-40B4-BE49-F238E27FC236}">
                  <a16:creationId xmlns:a16="http://schemas.microsoft.com/office/drawing/2014/main" id="{92A9B892-D9F7-6829-EF73-39D361B86348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031" name="Google Shape;8140;p74">
              <a:extLst>
                <a:ext uri="{FF2B5EF4-FFF2-40B4-BE49-F238E27FC236}">
                  <a16:creationId xmlns:a16="http://schemas.microsoft.com/office/drawing/2014/main" id="{1D7F08A8-9015-2DFE-A362-60F16628C018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032" name="Google Shape;8141;p74">
                <a:extLst>
                  <a:ext uri="{FF2B5EF4-FFF2-40B4-BE49-F238E27FC236}">
                    <a16:creationId xmlns:a16="http://schemas.microsoft.com/office/drawing/2014/main" id="{B7272233-A446-4729-E37B-61E5528D6A91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451" name="Google Shape;8142;p74">
                  <a:extLst>
                    <a:ext uri="{FF2B5EF4-FFF2-40B4-BE49-F238E27FC236}">
                      <a16:creationId xmlns:a16="http://schemas.microsoft.com/office/drawing/2014/main" id="{62E80E0D-C0BD-55E3-7998-F2ABE05AAD97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2" name="Google Shape;8143;p74">
                  <a:extLst>
                    <a:ext uri="{FF2B5EF4-FFF2-40B4-BE49-F238E27FC236}">
                      <a16:creationId xmlns:a16="http://schemas.microsoft.com/office/drawing/2014/main" id="{D1B91126-4968-4BCF-25B5-BA7261E03842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3" name="Google Shape;8144;p74">
                  <a:extLst>
                    <a:ext uri="{FF2B5EF4-FFF2-40B4-BE49-F238E27FC236}">
                      <a16:creationId xmlns:a16="http://schemas.microsoft.com/office/drawing/2014/main" id="{C2F04354-FC28-A079-D349-1ABE24D1CA9F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4" name="Google Shape;8145;p74">
                  <a:extLst>
                    <a:ext uri="{FF2B5EF4-FFF2-40B4-BE49-F238E27FC236}">
                      <a16:creationId xmlns:a16="http://schemas.microsoft.com/office/drawing/2014/main" id="{A3C99765-719C-8FA0-AF25-2268DDFBF01F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5" name="Google Shape;8146;p74">
                  <a:extLst>
                    <a:ext uri="{FF2B5EF4-FFF2-40B4-BE49-F238E27FC236}">
                      <a16:creationId xmlns:a16="http://schemas.microsoft.com/office/drawing/2014/main" id="{8F9CE316-74DA-A547-D0A9-1A751468CF59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6" name="Google Shape;8147;p74">
                  <a:extLst>
                    <a:ext uri="{FF2B5EF4-FFF2-40B4-BE49-F238E27FC236}">
                      <a16:creationId xmlns:a16="http://schemas.microsoft.com/office/drawing/2014/main" id="{BEE580AD-6152-120E-9451-3BB4FD70C855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7" name="Google Shape;8148;p74">
                  <a:extLst>
                    <a:ext uri="{FF2B5EF4-FFF2-40B4-BE49-F238E27FC236}">
                      <a16:creationId xmlns:a16="http://schemas.microsoft.com/office/drawing/2014/main" id="{A1539C15-D953-8447-ACCC-2D0423C4A61F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33" name="Google Shape;8149;p74">
                <a:extLst>
                  <a:ext uri="{FF2B5EF4-FFF2-40B4-BE49-F238E27FC236}">
                    <a16:creationId xmlns:a16="http://schemas.microsoft.com/office/drawing/2014/main" id="{E15B28FD-0D1E-49BB-559B-D8F921F0DD54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034" name="Google Shape;8150;p74">
                  <a:extLst>
                    <a:ext uri="{FF2B5EF4-FFF2-40B4-BE49-F238E27FC236}">
                      <a16:creationId xmlns:a16="http://schemas.microsoft.com/office/drawing/2014/main" id="{DA24622B-C826-425C-12DB-461B605DF3E9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5" name="Google Shape;8151;p74">
                  <a:extLst>
                    <a:ext uri="{FF2B5EF4-FFF2-40B4-BE49-F238E27FC236}">
                      <a16:creationId xmlns:a16="http://schemas.microsoft.com/office/drawing/2014/main" id="{A5D4E483-7A33-FEF5-7FD1-A3BABFACA0C9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6" name="Google Shape;8152;p74">
                  <a:extLst>
                    <a:ext uri="{FF2B5EF4-FFF2-40B4-BE49-F238E27FC236}">
                      <a16:creationId xmlns:a16="http://schemas.microsoft.com/office/drawing/2014/main" id="{8099C833-D659-6CAF-B06C-CFF0E7ECA7ED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7" name="Google Shape;8153;p74">
                  <a:extLst>
                    <a:ext uri="{FF2B5EF4-FFF2-40B4-BE49-F238E27FC236}">
                      <a16:creationId xmlns:a16="http://schemas.microsoft.com/office/drawing/2014/main" id="{5EBF0D91-B270-D5C6-D5DF-B4E3CEE633BA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8" name="Google Shape;8154;p74">
                  <a:extLst>
                    <a:ext uri="{FF2B5EF4-FFF2-40B4-BE49-F238E27FC236}">
                      <a16:creationId xmlns:a16="http://schemas.microsoft.com/office/drawing/2014/main" id="{B1F7FDEF-210B-22FC-D366-6AFF7327B382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9" name="Google Shape;8155;p74">
                  <a:extLst>
                    <a:ext uri="{FF2B5EF4-FFF2-40B4-BE49-F238E27FC236}">
                      <a16:creationId xmlns:a16="http://schemas.microsoft.com/office/drawing/2014/main" id="{2E4DA241-7ABF-54C2-1AF2-C8E840571CE6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0" name="Google Shape;8156;p74">
                  <a:extLst>
                    <a:ext uri="{FF2B5EF4-FFF2-40B4-BE49-F238E27FC236}">
                      <a16:creationId xmlns:a16="http://schemas.microsoft.com/office/drawing/2014/main" id="{F956EEBE-42FF-D06D-128E-7870EA5FBB65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458" name="Google Shape;8157;p74">
            <a:extLst>
              <a:ext uri="{FF2B5EF4-FFF2-40B4-BE49-F238E27FC236}">
                <a16:creationId xmlns:a16="http://schemas.microsoft.com/office/drawing/2014/main" id="{C4675329-F5DF-52BC-5AAB-4326FECA4AAB}"/>
              </a:ext>
            </a:extLst>
          </p:cNvPr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459" name="Google Shape;8158;p74">
              <a:extLst>
                <a:ext uri="{FF2B5EF4-FFF2-40B4-BE49-F238E27FC236}">
                  <a16:creationId xmlns:a16="http://schemas.microsoft.com/office/drawing/2014/main" id="{A262EA45-285A-51FC-064B-BEF1814811DF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159;p74">
              <a:extLst>
                <a:ext uri="{FF2B5EF4-FFF2-40B4-BE49-F238E27FC236}">
                  <a16:creationId xmlns:a16="http://schemas.microsoft.com/office/drawing/2014/main" id="{C0F1F0AC-9AAB-ECB8-68C4-E17E243288A7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160;p74">
              <a:extLst>
                <a:ext uri="{FF2B5EF4-FFF2-40B4-BE49-F238E27FC236}">
                  <a16:creationId xmlns:a16="http://schemas.microsoft.com/office/drawing/2014/main" id="{367401D4-4B55-AEB3-3701-48EF97F18C37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161;p74">
              <a:extLst>
                <a:ext uri="{FF2B5EF4-FFF2-40B4-BE49-F238E27FC236}">
                  <a16:creationId xmlns:a16="http://schemas.microsoft.com/office/drawing/2014/main" id="{DADDD230-14F4-1184-5683-58C88445D5CD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63" name="Google Shape;8162;p74">
              <a:extLst>
                <a:ext uri="{FF2B5EF4-FFF2-40B4-BE49-F238E27FC236}">
                  <a16:creationId xmlns:a16="http://schemas.microsoft.com/office/drawing/2014/main" id="{D857041A-B7BC-173E-AB17-2F410D8473BF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493" name="Google Shape;8163;p74">
                <a:extLst>
                  <a:ext uri="{FF2B5EF4-FFF2-40B4-BE49-F238E27FC236}">
                    <a16:creationId xmlns:a16="http://schemas.microsoft.com/office/drawing/2014/main" id="{C65102D2-7779-434A-F02C-160234404A3D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164;p74">
                <a:extLst>
                  <a:ext uri="{FF2B5EF4-FFF2-40B4-BE49-F238E27FC236}">
                    <a16:creationId xmlns:a16="http://schemas.microsoft.com/office/drawing/2014/main" id="{F3B5310B-16B3-5C93-C84A-3755D03CFC65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165;p74">
                <a:extLst>
                  <a:ext uri="{FF2B5EF4-FFF2-40B4-BE49-F238E27FC236}">
                    <a16:creationId xmlns:a16="http://schemas.microsoft.com/office/drawing/2014/main" id="{D474D004-9E9E-53FC-1BC6-403BAEBD37CC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166;p74">
                <a:extLst>
                  <a:ext uri="{FF2B5EF4-FFF2-40B4-BE49-F238E27FC236}">
                    <a16:creationId xmlns:a16="http://schemas.microsoft.com/office/drawing/2014/main" id="{C22B1E3F-4B02-B8BA-34A1-61CF1DADE9DA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4" name="Google Shape;8167;p74">
              <a:extLst>
                <a:ext uri="{FF2B5EF4-FFF2-40B4-BE49-F238E27FC236}">
                  <a16:creationId xmlns:a16="http://schemas.microsoft.com/office/drawing/2014/main" id="{1F127253-9D58-99B4-BBFD-1A5322614B14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489" name="Google Shape;8168;p74">
                <a:extLst>
                  <a:ext uri="{FF2B5EF4-FFF2-40B4-BE49-F238E27FC236}">
                    <a16:creationId xmlns:a16="http://schemas.microsoft.com/office/drawing/2014/main" id="{CD823CB6-03EE-A247-CF5A-4549DFE598F9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169;p74">
                <a:extLst>
                  <a:ext uri="{FF2B5EF4-FFF2-40B4-BE49-F238E27FC236}">
                    <a16:creationId xmlns:a16="http://schemas.microsoft.com/office/drawing/2014/main" id="{9059E8F4-6F0B-3EC1-C64A-2A813D334267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170;p74">
                <a:extLst>
                  <a:ext uri="{FF2B5EF4-FFF2-40B4-BE49-F238E27FC236}">
                    <a16:creationId xmlns:a16="http://schemas.microsoft.com/office/drawing/2014/main" id="{825B1D72-3448-2347-B7A6-76A362308409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171;p74">
                <a:extLst>
                  <a:ext uri="{FF2B5EF4-FFF2-40B4-BE49-F238E27FC236}">
                    <a16:creationId xmlns:a16="http://schemas.microsoft.com/office/drawing/2014/main" id="{A7BF437E-9589-759C-8CF0-CC15BC801020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5" name="Google Shape;8172;p74">
              <a:extLst>
                <a:ext uri="{FF2B5EF4-FFF2-40B4-BE49-F238E27FC236}">
                  <a16:creationId xmlns:a16="http://schemas.microsoft.com/office/drawing/2014/main" id="{ECA0FAF4-4752-B75F-7FF3-6CA83A69DE26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485" name="Google Shape;8173;p74">
                <a:extLst>
                  <a:ext uri="{FF2B5EF4-FFF2-40B4-BE49-F238E27FC236}">
                    <a16:creationId xmlns:a16="http://schemas.microsoft.com/office/drawing/2014/main" id="{E025AB4F-8259-1877-0DF5-83886A1680C5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6" name="Google Shape;8174;p74">
                <a:extLst>
                  <a:ext uri="{FF2B5EF4-FFF2-40B4-BE49-F238E27FC236}">
                    <a16:creationId xmlns:a16="http://schemas.microsoft.com/office/drawing/2014/main" id="{FE203355-3321-EA97-5654-F15BCDB8C57E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175;p74">
                <a:extLst>
                  <a:ext uri="{FF2B5EF4-FFF2-40B4-BE49-F238E27FC236}">
                    <a16:creationId xmlns:a16="http://schemas.microsoft.com/office/drawing/2014/main" id="{250653ED-F9B5-D67D-A4A2-26442D5796C1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176;p74">
                <a:extLst>
                  <a:ext uri="{FF2B5EF4-FFF2-40B4-BE49-F238E27FC236}">
                    <a16:creationId xmlns:a16="http://schemas.microsoft.com/office/drawing/2014/main" id="{50AED9A4-F055-BAEA-921F-F183564E2AE1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6" name="Google Shape;8177;p74">
              <a:extLst>
                <a:ext uri="{FF2B5EF4-FFF2-40B4-BE49-F238E27FC236}">
                  <a16:creationId xmlns:a16="http://schemas.microsoft.com/office/drawing/2014/main" id="{B982D481-C6CF-9F14-9AF7-E4895D54E58C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481" name="Google Shape;8178;p74">
                <a:extLst>
                  <a:ext uri="{FF2B5EF4-FFF2-40B4-BE49-F238E27FC236}">
                    <a16:creationId xmlns:a16="http://schemas.microsoft.com/office/drawing/2014/main" id="{C059FB00-6EB3-C941-6138-BB774ABBA3DF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179;p74">
                <a:extLst>
                  <a:ext uri="{FF2B5EF4-FFF2-40B4-BE49-F238E27FC236}">
                    <a16:creationId xmlns:a16="http://schemas.microsoft.com/office/drawing/2014/main" id="{4C84665F-6E42-0634-F178-C600FEEF2F13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180;p74">
                <a:extLst>
                  <a:ext uri="{FF2B5EF4-FFF2-40B4-BE49-F238E27FC236}">
                    <a16:creationId xmlns:a16="http://schemas.microsoft.com/office/drawing/2014/main" id="{16D24702-7657-B39A-7DE6-F35E1FA8FFEA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181;p74">
                <a:extLst>
                  <a:ext uri="{FF2B5EF4-FFF2-40B4-BE49-F238E27FC236}">
                    <a16:creationId xmlns:a16="http://schemas.microsoft.com/office/drawing/2014/main" id="{31F33DDE-285D-59C9-C0FA-B9DC5EBFAB45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67" name="Google Shape;8182;p74">
              <a:extLst>
                <a:ext uri="{FF2B5EF4-FFF2-40B4-BE49-F238E27FC236}">
                  <a16:creationId xmlns:a16="http://schemas.microsoft.com/office/drawing/2014/main" id="{4138BC3F-6609-4384-27C7-6704F99BBD01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183;p74">
              <a:extLst>
                <a:ext uri="{FF2B5EF4-FFF2-40B4-BE49-F238E27FC236}">
                  <a16:creationId xmlns:a16="http://schemas.microsoft.com/office/drawing/2014/main" id="{D25507C5-20C4-7D0F-2447-A76F01C1BFD8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184;p74">
              <a:extLst>
                <a:ext uri="{FF2B5EF4-FFF2-40B4-BE49-F238E27FC236}">
                  <a16:creationId xmlns:a16="http://schemas.microsoft.com/office/drawing/2014/main" id="{33626A63-24DF-5AD2-5211-591AA4B04BFF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185;p74">
              <a:extLst>
                <a:ext uri="{FF2B5EF4-FFF2-40B4-BE49-F238E27FC236}">
                  <a16:creationId xmlns:a16="http://schemas.microsoft.com/office/drawing/2014/main" id="{57D6D496-4127-8750-9201-20F645738752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471" name="Google Shape;8186;p74">
              <a:extLst>
                <a:ext uri="{FF2B5EF4-FFF2-40B4-BE49-F238E27FC236}">
                  <a16:creationId xmlns:a16="http://schemas.microsoft.com/office/drawing/2014/main" id="{252CBE1E-DC26-1F9F-46DD-0F6B30CB7283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477" name="Google Shape;8187;p74">
                <a:extLst>
                  <a:ext uri="{FF2B5EF4-FFF2-40B4-BE49-F238E27FC236}">
                    <a16:creationId xmlns:a16="http://schemas.microsoft.com/office/drawing/2014/main" id="{A695D455-F356-CB57-D6A4-6B0C04F698CC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188;p74">
                <a:extLst>
                  <a:ext uri="{FF2B5EF4-FFF2-40B4-BE49-F238E27FC236}">
                    <a16:creationId xmlns:a16="http://schemas.microsoft.com/office/drawing/2014/main" id="{F5AE8B68-C6C3-7704-26D6-2332979FF459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189;p74">
                <a:extLst>
                  <a:ext uri="{FF2B5EF4-FFF2-40B4-BE49-F238E27FC236}">
                    <a16:creationId xmlns:a16="http://schemas.microsoft.com/office/drawing/2014/main" id="{BF618843-F0A3-3E08-76B2-D2EF3B91FFBD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190;p74">
                <a:extLst>
                  <a:ext uri="{FF2B5EF4-FFF2-40B4-BE49-F238E27FC236}">
                    <a16:creationId xmlns:a16="http://schemas.microsoft.com/office/drawing/2014/main" id="{EE2BF41A-C2DD-51FF-9B4A-0BD538A5261A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2" name="Google Shape;8191;p74">
              <a:extLst>
                <a:ext uri="{FF2B5EF4-FFF2-40B4-BE49-F238E27FC236}">
                  <a16:creationId xmlns:a16="http://schemas.microsoft.com/office/drawing/2014/main" id="{75943F0C-5235-3510-A82E-7615702EE430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473" name="Google Shape;8192;p74">
                <a:extLst>
                  <a:ext uri="{FF2B5EF4-FFF2-40B4-BE49-F238E27FC236}">
                    <a16:creationId xmlns:a16="http://schemas.microsoft.com/office/drawing/2014/main" id="{4939737D-1F7C-688B-FD0E-BB0B73622AA1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193;p74">
                <a:extLst>
                  <a:ext uri="{FF2B5EF4-FFF2-40B4-BE49-F238E27FC236}">
                    <a16:creationId xmlns:a16="http://schemas.microsoft.com/office/drawing/2014/main" id="{7DD405A2-3707-4E2F-6DEE-B416CD514740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194;p74">
                <a:extLst>
                  <a:ext uri="{FF2B5EF4-FFF2-40B4-BE49-F238E27FC236}">
                    <a16:creationId xmlns:a16="http://schemas.microsoft.com/office/drawing/2014/main" id="{CE429C55-EDB7-46F6-B396-9AFA910167C0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195;p74">
                <a:extLst>
                  <a:ext uri="{FF2B5EF4-FFF2-40B4-BE49-F238E27FC236}">
                    <a16:creationId xmlns:a16="http://schemas.microsoft.com/office/drawing/2014/main" id="{727C20B7-2558-3669-BC52-2D7413874EA9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97" name="Google Shape;8196;p74">
            <a:extLst>
              <a:ext uri="{FF2B5EF4-FFF2-40B4-BE49-F238E27FC236}">
                <a16:creationId xmlns:a16="http://schemas.microsoft.com/office/drawing/2014/main" id="{76B27EA0-37CA-BA70-72C1-C19143FE2CA2}"/>
              </a:ext>
            </a:extLst>
          </p:cNvPr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498" name="Google Shape;8197;p74">
              <a:extLst>
                <a:ext uri="{FF2B5EF4-FFF2-40B4-BE49-F238E27FC236}">
                  <a16:creationId xmlns:a16="http://schemas.microsoft.com/office/drawing/2014/main" id="{EFFFC7F3-4523-D0D0-3BA9-8187E799A65E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198;p74">
              <a:extLst>
                <a:ext uri="{FF2B5EF4-FFF2-40B4-BE49-F238E27FC236}">
                  <a16:creationId xmlns:a16="http://schemas.microsoft.com/office/drawing/2014/main" id="{85263221-2570-1C23-13FF-E07A57BCB69F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199;p74">
              <a:extLst>
                <a:ext uri="{FF2B5EF4-FFF2-40B4-BE49-F238E27FC236}">
                  <a16:creationId xmlns:a16="http://schemas.microsoft.com/office/drawing/2014/main" id="{41388259-5EAB-8174-78E0-D5DE2A02B650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200;p74">
              <a:extLst>
                <a:ext uri="{FF2B5EF4-FFF2-40B4-BE49-F238E27FC236}">
                  <a16:creationId xmlns:a16="http://schemas.microsoft.com/office/drawing/2014/main" id="{7A7A6BC4-3847-3DE4-D0E8-C57F16FAB295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201;p74">
              <a:extLst>
                <a:ext uri="{FF2B5EF4-FFF2-40B4-BE49-F238E27FC236}">
                  <a16:creationId xmlns:a16="http://schemas.microsoft.com/office/drawing/2014/main" id="{05A71012-7C3F-2FD6-8BE1-6A519FC47D75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202;p74">
              <a:extLst>
                <a:ext uri="{FF2B5EF4-FFF2-40B4-BE49-F238E27FC236}">
                  <a16:creationId xmlns:a16="http://schemas.microsoft.com/office/drawing/2014/main" id="{F9B3EB66-8499-DCBE-3448-9708A2C28E05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203;p74">
              <a:extLst>
                <a:ext uri="{FF2B5EF4-FFF2-40B4-BE49-F238E27FC236}">
                  <a16:creationId xmlns:a16="http://schemas.microsoft.com/office/drawing/2014/main" id="{9FCD47FB-1ED0-675F-7E95-F5A64922829B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204;p74">
              <a:extLst>
                <a:ext uri="{FF2B5EF4-FFF2-40B4-BE49-F238E27FC236}">
                  <a16:creationId xmlns:a16="http://schemas.microsoft.com/office/drawing/2014/main" id="{DA6A3C93-CA63-F479-97FC-69AD01A13387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6" name="Google Shape;8205;p74">
            <a:extLst>
              <a:ext uri="{FF2B5EF4-FFF2-40B4-BE49-F238E27FC236}">
                <a16:creationId xmlns:a16="http://schemas.microsoft.com/office/drawing/2014/main" id="{F5331294-3593-E851-903E-0D6A837E33FF}"/>
              </a:ext>
            </a:extLst>
          </p:cNvPr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507" name="Google Shape;8206;p74">
              <a:extLst>
                <a:ext uri="{FF2B5EF4-FFF2-40B4-BE49-F238E27FC236}">
                  <a16:creationId xmlns:a16="http://schemas.microsoft.com/office/drawing/2014/main" id="{0B442249-423C-FF01-3BBD-EF35482745C3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519" name="Google Shape;8207;p74">
                <a:extLst>
                  <a:ext uri="{FF2B5EF4-FFF2-40B4-BE49-F238E27FC236}">
                    <a16:creationId xmlns:a16="http://schemas.microsoft.com/office/drawing/2014/main" id="{4BAB4EF7-92D3-B5F6-FF32-D3C7F181B503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208;p74">
                <a:extLst>
                  <a:ext uri="{FF2B5EF4-FFF2-40B4-BE49-F238E27FC236}">
                    <a16:creationId xmlns:a16="http://schemas.microsoft.com/office/drawing/2014/main" id="{D5B66056-6BE6-1978-A8B8-66116DC2A0F6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209;p74">
                <a:extLst>
                  <a:ext uri="{FF2B5EF4-FFF2-40B4-BE49-F238E27FC236}">
                    <a16:creationId xmlns:a16="http://schemas.microsoft.com/office/drawing/2014/main" id="{37BD7445-71F9-66D4-7E59-2A9CA778A4E3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8" name="Google Shape;8210;p74">
              <a:extLst>
                <a:ext uri="{FF2B5EF4-FFF2-40B4-BE49-F238E27FC236}">
                  <a16:creationId xmlns:a16="http://schemas.microsoft.com/office/drawing/2014/main" id="{BC4799D5-19F2-929D-63EC-AC681ECBDDF3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516" name="Google Shape;8211;p74">
                <a:extLst>
                  <a:ext uri="{FF2B5EF4-FFF2-40B4-BE49-F238E27FC236}">
                    <a16:creationId xmlns:a16="http://schemas.microsoft.com/office/drawing/2014/main" id="{907BBC14-ADD5-3F73-8084-F3D53AEA7A7A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212;p74">
                <a:extLst>
                  <a:ext uri="{FF2B5EF4-FFF2-40B4-BE49-F238E27FC236}">
                    <a16:creationId xmlns:a16="http://schemas.microsoft.com/office/drawing/2014/main" id="{05FFD0CC-C95F-76A1-B1F7-CDABECBB9178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213;p74">
                <a:extLst>
                  <a:ext uri="{FF2B5EF4-FFF2-40B4-BE49-F238E27FC236}">
                    <a16:creationId xmlns:a16="http://schemas.microsoft.com/office/drawing/2014/main" id="{A644E1C0-8960-69F3-0E4F-D84F0B4FBF48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9" name="Google Shape;8214;p74">
              <a:extLst>
                <a:ext uri="{FF2B5EF4-FFF2-40B4-BE49-F238E27FC236}">
                  <a16:creationId xmlns:a16="http://schemas.microsoft.com/office/drawing/2014/main" id="{A9F2E599-B27B-C3D6-A13F-59C7A3F02F10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510" name="Google Shape;8215;p74">
                <a:extLst>
                  <a:ext uri="{FF2B5EF4-FFF2-40B4-BE49-F238E27FC236}">
                    <a16:creationId xmlns:a16="http://schemas.microsoft.com/office/drawing/2014/main" id="{FFCDD4CB-7A42-6688-732C-68433302128E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216;p74">
                <a:extLst>
                  <a:ext uri="{FF2B5EF4-FFF2-40B4-BE49-F238E27FC236}">
                    <a16:creationId xmlns:a16="http://schemas.microsoft.com/office/drawing/2014/main" id="{0E2A18C2-4E93-A0D3-A76F-8E1036413F8B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217;p74">
                <a:extLst>
                  <a:ext uri="{FF2B5EF4-FFF2-40B4-BE49-F238E27FC236}">
                    <a16:creationId xmlns:a16="http://schemas.microsoft.com/office/drawing/2014/main" id="{95C3A771-9259-5BA6-7AAE-7087491A7744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218;p74">
                <a:extLst>
                  <a:ext uri="{FF2B5EF4-FFF2-40B4-BE49-F238E27FC236}">
                    <a16:creationId xmlns:a16="http://schemas.microsoft.com/office/drawing/2014/main" id="{10918587-8D79-EDDA-30F8-D0E741D664CF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219;p74">
                <a:extLst>
                  <a:ext uri="{FF2B5EF4-FFF2-40B4-BE49-F238E27FC236}">
                    <a16:creationId xmlns:a16="http://schemas.microsoft.com/office/drawing/2014/main" id="{CEC3EAF3-92D9-C8B0-9A60-5F2EA8171A4C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220;p74">
                <a:extLst>
                  <a:ext uri="{FF2B5EF4-FFF2-40B4-BE49-F238E27FC236}">
                    <a16:creationId xmlns:a16="http://schemas.microsoft.com/office/drawing/2014/main" id="{7C1FED23-212B-B752-A930-9566758B398D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22" name="Google Shape;8221;p74">
            <a:extLst>
              <a:ext uri="{FF2B5EF4-FFF2-40B4-BE49-F238E27FC236}">
                <a16:creationId xmlns:a16="http://schemas.microsoft.com/office/drawing/2014/main" id="{E667A239-86D9-4287-C8D5-8D8660950FEF}"/>
              </a:ext>
            </a:extLst>
          </p:cNvPr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523" name="Google Shape;8222;p74">
              <a:extLst>
                <a:ext uri="{FF2B5EF4-FFF2-40B4-BE49-F238E27FC236}">
                  <a16:creationId xmlns:a16="http://schemas.microsoft.com/office/drawing/2014/main" id="{96FA5C11-70A8-2A32-5EFE-9274A685C3A7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533" name="Google Shape;8223;p74">
                <a:extLst>
                  <a:ext uri="{FF2B5EF4-FFF2-40B4-BE49-F238E27FC236}">
                    <a16:creationId xmlns:a16="http://schemas.microsoft.com/office/drawing/2014/main" id="{5C873979-2DD4-5B19-0861-C44047087700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224;p74">
                <a:extLst>
                  <a:ext uri="{FF2B5EF4-FFF2-40B4-BE49-F238E27FC236}">
                    <a16:creationId xmlns:a16="http://schemas.microsoft.com/office/drawing/2014/main" id="{85D0C613-BF28-7698-27CA-B9F7788E6B59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4" name="Google Shape;8225;p74">
              <a:extLst>
                <a:ext uri="{FF2B5EF4-FFF2-40B4-BE49-F238E27FC236}">
                  <a16:creationId xmlns:a16="http://schemas.microsoft.com/office/drawing/2014/main" id="{84DA5645-971A-FC6B-8C23-32095F18033E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531" name="Google Shape;8226;p74">
                <a:extLst>
                  <a:ext uri="{FF2B5EF4-FFF2-40B4-BE49-F238E27FC236}">
                    <a16:creationId xmlns:a16="http://schemas.microsoft.com/office/drawing/2014/main" id="{CE77D940-054F-DAFE-CD94-0DCD22E8607D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227;p74">
                <a:extLst>
                  <a:ext uri="{FF2B5EF4-FFF2-40B4-BE49-F238E27FC236}">
                    <a16:creationId xmlns:a16="http://schemas.microsoft.com/office/drawing/2014/main" id="{75EFE7CE-DE19-278D-E93D-408FB34E6CD5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5" name="Google Shape;8228;p74">
              <a:extLst>
                <a:ext uri="{FF2B5EF4-FFF2-40B4-BE49-F238E27FC236}">
                  <a16:creationId xmlns:a16="http://schemas.microsoft.com/office/drawing/2014/main" id="{B2F72086-6E9B-E99D-5E4E-CD3C6FBE334F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529" name="Google Shape;8229;p74">
                <a:extLst>
                  <a:ext uri="{FF2B5EF4-FFF2-40B4-BE49-F238E27FC236}">
                    <a16:creationId xmlns:a16="http://schemas.microsoft.com/office/drawing/2014/main" id="{A5911A8C-C616-5909-724F-C8993CE04B8C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230;p74">
                <a:extLst>
                  <a:ext uri="{FF2B5EF4-FFF2-40B4-BE49-F238E27FC236}">
                    <a16:creationId xmlns:a16="http://schemas.microsoft.com/office/drawing/2014/main" id="{86139FB3-2A38-C3C0-490F-CA628B25EC2A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6" name="Google Shape;8231;p74">
              <a:extLst>
                <a:ext uri="{FF2B5EF4-FFF2-40B4-BE49-F238E27FC236}">
                  <a16:creationId xmlns:a16="http://schemas.microsoft.com/office/drawing/2014/main" id="{42373745-32D8-14FC-930F-22F970EC7AE3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527" name="Google Shape;8232;p74">
                <a:extLst>
                  <a:ext uri="{FF2B5EF4-FFF2-40B4-BE49-F238E27FC236}">
                    <a16:creationId xmlns:a16="http://schemas.microsoft.com/office/drawing/2014/main" id="{ACB34080-CAE4-C20E-ECE9-6F927580F97C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233;p74">
                <a:extLst>
                  <a:ext uri="{FF2B5EF4-FFF2-40B4-BE49-F238E27FC236}">
                    <a16:creationId xmlns:a16="http://schemas.microsoft.com/office/drawing/2014/main" id="{7AFC7A26-348B-7121-861A-F01DA7E5F221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35" name="Google Shape;8234;p74">
            <a:extLst>
              <a:ext uri="{FF2B5EF4-FFF2-40B4-BE49-F238E27FC236}">
                <a16:creationId xmlns:a16="http://schemas.microsoft.com/office/drawing/2014/main" id="{25FA19AD-E1AB-8666-2918-BC158537ACB5}"/>
              </a:ext>
            </a:extLst>
          </p:cNvPr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536" name="Google Shape;8235;p74">
              <a:extLst>
                <a:ext uri="{FF2B5EF4-FFF2-40B4-BE49-F238E27FC236}">
                  <a16:creationId xmlns:a16="http://schemas.microsoft.com/office/drawing/2014/main" id="{D19895F1-81E3-2B64-FAD3-308D8303566F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540" name="Google Shape;8236;p74">
                <a:extLst>
                  <a:ext uri="{FF2B5EF4-FFF2-40B4-BE49-F238E27FC236}">
                    <a16:creationId xmlns:a16="http://schemas.microsoft.com/office/drawing/2014/main" id="{C8F503AF-AFC9-1451-BA2C-F7851A28F079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41" name="Google Shape;8237;p74">
                <a:extLst>
                  <a:ext uri="{FF2B5EF4-FFF2-40B4-BE49-F238E27FC236}">
                    <a16:creationId xmlns:a16="http://schemas.microsoft.com/office/drawing/2014/main" id="{07FE386C-2992-449B-BA1F-FA82780FF6B4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554" name="Google Shape;8238;p74">
                  <a:extLst>
                    <a:ext uri="{FF2B5EF4-FFF2-40B4-BE49-F238E27FC236}">
                      <a16:creationId xmlns:a16="http://schemas.microsoft.com/office/drawing/2014/main" id="{ACD6249A-CC69-5BA6-40FD-111982A2C396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555" name="Google Shape;8239;p74">
                  <a:extLst>
                    <a:ext uri="{FF2B5EF4-FFF2-40B4-BE49-F238E27FC236}">
                      <a16:creationId xmlns:a16="http://schemas.microsoft.com/office/drawing/2014/main" id="{67CA7BFF-BF92-E4AF-00D9-A0C77EFC3B52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542" name="Google Shape;8240;p74">
                <a:extLst>
                  <a:ext uri="{FF2B5EF4-FFF2-40B4-BE49-F238E27FC236}">
                    <a16:creationId xmlns:a16="http://schemas.microsoft.com/office/drawing/2014/main" id="{ADCC17E2-2094-596C-4C23-60415B71D5A9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552" name="Google Shape;8241;p74">
                  <a:extLst>
                    <a:ext uri="{FF2B5EF4-FFF2-40B4-BE49-F238E27FC236}">
                      <a16:creationId xmlns:a16="http://schemas.microsoft.com/office/drawing/2014/main" id="{2E235B36-E9DF-C964-D8D4-FF7CB8C7857E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553" name="Google Shape;8242;p74">
                  <a:extLst>
                    <a:ext uri="{FF2B5EF4-FFF2-40B4-BE49-F238E27FC236}">
                      <a16:creationId xmlns:a16="http://schemas.microsoft.com/office/drawing/2014/main" id="{917F2962-EE34-CFC0-18E2-547C2DE835C5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543" name="Google Shape;8243;p74">
                <a:extLst>
                  <a:ext uri="{FF2B5EF4-FFF2-40B4-BE49-F238E27FC236}">
                    <a16:creationId xmlns:a16="http://schemas.microsoft.com/office/drawing/2014/main" id="{BF71DB7B-6BB1-5E9C-C2AD-5A9495AEFA93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550" name="Google Shape;8244;p74">
                  <a:extLst>
                    <a:ext uri="{FF2B5EF4-FFF2-40B4-BE49-F238E27FC236}">
                      <a16:creationId xmlns:a16="http://schemas.microsoft.com/office/drawing/2014/main" id="{49B6516C-54BF-9E21-191E-099E81337373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551" name="Google Shape;8245;p74">
                  <a:extLst>
                    <a:ext uri="{FF2B5EF4-FFF2-40B4-BE49-F238E27FC236}">
                      <a16:creationId xmlns:a16="http://schemas.microsoft.com/office/drawing/2014/main" id="{E1D86BBA-D3F0-2EC6-34C2-1B656E6ED6BC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544" name="Google Shape;8246;p74">
                <a:extLst>
                  <a:ext uri="{FF2B5EF4-FFF2-40B4-BE49-F238E27FC236}">
                    <a16:creationId xmlns:a16="http://schemas.microsoft.com/office/drawing/2014/main" id="{3295551C-D858-6D9A-0FFD-FE2C203689BB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548" name="Google Shape;8247;p74">
                  <a:extLst>
                    <a:ext uri="{FF2B5EF4-FFF2-40B4-BE49-F238E27FC236}">
                      <a16:creationId xmlns:a16="http://schemas.microsoft.com/office/drawing/2014/main" id="{48504AED-3C3D-3169-DF90-1B961B8F95C9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549" name="Google Shape;8248;p74">
                  <a:extLst>
                    <a:ext uri="{FF2B5EF4-FFF2-40B4-BE49-F238E27FC236}">
                      <a16:creationId xmlns:a16="http://schemas.microsoft.com/office/drawing/2014/main" id="{F556CC99-CD3B-5AAB-87AB-DD828406BC5D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545" name="Google Shape;8249;p74">
                <a:extLst>
                  <a:ext uri="{FF2B5EF4-FFF2-40B4-BE49-F238E27FC236}">
                    <a16:creationId xmlns:a16="http://schemas.microsoft.com/office/drawing/2014/main" id="{D817CA2B-E264-B4D6-396F-0CD69FB51D82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546" name="Google Shape;8250;p74">
                  <a:extLst>
                    <a:ext uri="{FF2B5EF4-FFF2-40B4-BE49-F238E27FC236}">
                      <a16:creationId xmlns:a16="http://schemas.microsoft.com/office/drawing/2014/main" id="{5362FEF2-4094-2C75-BF6B-8D495A8A3FB9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547" name="Google Shape;8251;p74">
                  <a:extLst>
                    <a:ext uri="{FF2B5EF4-FFF2-40B4-BE49-F238E27FC236}">
                      <a16:creationId xmlns:a16="http://schemas.microsoft.com/office/drawing/2014/main" id="{16FE6EA2-B726-FAD2-70BB-BCFF348861C8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537" name="Google Shape;8252;p74">
              <a:extLst>
                <a:ext uri="{FF2B5EF4-FFF2-40B4-BE49-F238E27FC236}">
                  <a16:creationId xmlns:a16="http://schemas.microsoft.com/office/drawing/2014/main" id="{0FCF29E0-B5F1-C00D-EC3C-5ADCBC6D8B7F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538" name="Google Shape;8253;p74">
                <a:extLst>
                  <a:ext uri="{FF2B5EF4-FFF2-40B4-BE49-F238E27FC236}">
                    <a16:creationId xmlns:a16="http://schemas.microsoft.com/office/drawing/2014/main" id="{6AE01A80-C8DB-7F61-6DAB-B02EECB4BCC2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254;p74">
                <a:extLst>
                  <a:ext uri="{FF2B5EF4-FFF2-40B4-BE49-F238E27FC236}">
                    <a16:creationId xmlns:a16="http://schemas.microsoft.com/office/drawing/2014/main" id="{BABCABBB-6E1C-1E91-CB46-F2405B8730E4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6" name="Google Shape;8255;p74">
            <a:extLst>
              <a:ext uri="{FF2B5EF4-FFF2-40B4-BE49-F238E27FC236}">
                <a16:creationId xmlns:a16="http://schemas.microsoft.com/office/drawing/2014/main" id="{E3973122-C8B6-35EC-65D8-782DEEFD1638}"/>
              </a:ext>
            </a:extLst>
          </p:cNvPr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557" name="Google Shape;8256;p74">
              <a:extLst>
                <a:ext uri="{FF2B5EF4-FFF2-40B4-BE49-F238E27FC236}">
                  <a16:creationId xmlns:a16="http://schemas.microsoft.com/office/drawing/2014/main" id="{857186E8-6EF8-D640-7BD7-E68EE341A728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257;p74">
              <a:extLst>
                <a:ext uri="{FF2B5EF4-FFF2-40B4-BE49-F238E27FC236}">
                  <a16:creationId xmlns:a16="http://schemas.microsoft.com/office/drawing/2014/main" id="{9D188484-EAF0-3B15-CE39-5A75F23E3F2A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258;p74">
              <a:extLst>
                <a:ext uri="{FF2B5EF4-FFF2-40B4-BE49-F238E27FC236}">
                  <a16:creationId xmlns:a16="http://schemas.microsoft.com/office/drawing/2014/main" id="{5AFE1A3A-EF7F-9162-8830-43483EF5E383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259;p74">
              <a:extLst>
                <a:ext uri="{FF2B5EF4-FFF2-40B4-BE49-F238E27FC236}">
                  <a16:creationId xmlns:a16="http://schemas.microsoft.com/office/drawing/2014/main" id="{58942BF4-37B4-F87B-2A57-79BC03FC5BAB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260;p74">
              <a:extLst>
                <a:ext uri="{FF2B5EF4-FFF2-40B4-BE49-F238E27FC236}">
                  <a16:creationId xmlns:a16="http://schemas.microsoft.com/office/drawing/2014/main" id="{05031345-3EBE-5A58-AC50-8EF43C84BC5C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261;p74">
              <a:extLst>
                <a:ext uri="{FF2B5EF4-FFF2-40B4-BE49-F238E27FC236}">
                  <a16:creationId xmlns:a16="http://schemas.microsoft.com/office/drawing/2014/main" id="{D7B0FD86-E9A9-043A-C3AF-B48B6A2E25AD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262;p74">
              <a:extLst>
                <a:ext uri="{FF2B5EF4-FFF2-40B4-BE49-F238E27FC236}">
                  <a16:creationId xmlns:a16="http://schemas.microsoft.com/office/drawing/2014/main" id="{1A64CA4F-D0C2-6D87-A83E-C7E6D0B3DF2E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263;p74">
              <a:extLst>
                <a:ext uri="{FF2B5EF4-FFF2-40B4-BE49-F238E27FC236}">
                  <a16:creationId xmlns:a16="http://schemas.microsoft.com/office/drawing/2014/main" id="{DFF90738-96E0-D590-FC08-360B192C2745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264;p74">
              <a:extLst>
                <a:ext uri="{FF2B5EF4-FFF2-40B4-BE49-F238E27FC236}">
                  <a16:creationId xmlns:a16="http://schemas.microsoft.com/office/drawing/2014/main" id="{8F04837E-1C4B-270C-4AB1-6FAD6D042B7B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6" name="Google Shape;8265;p74">
            <a:extLst>
              <a:ext uri="{FF2B5EF4-FFF2-40B4-BE49-F238E27FC236}">
                <a16:creationId xmlns:a16="http://schemas.microsoft.com/office/drawing/2014/main" id="{B80A284B-C39D-7546-0E8C-14F2A592B6BE}"/>
              </a:ext>
            </a:extLst>
          </p:cNvPr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567" name="Google Shape;8266;p74">
              <a:extLst>
                <a:ext uri="{FF2B5EF4-FFF2-40B4-BE49-F238E27FC236}">
                  <a16:creationId xmlns:a16="http://schemas.microsoft.com/office/drawing/2014/main" id="{3C2630A6-B35A-479C-C3AD-A2C1F9EB3A42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573" name="Google Shape;8267;p74">
                <a:extLst>
                  <a:ext uri="{FF2B5EF4-FFF2-40B4-BE49-F238E27FC236}">
                    <a16:creationId xmlns:a16="http://schemas.microsoft.com/office/drawing/2014/main" id="{D6FE11CF-1275-8235-3497-00E8C239DF43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580" name="Google Shape;8268;p74">
                  <a:extLst>
                    <a:ext uri="{FF2B5EF4-FFF2-40B4-BE49-F238E27FC236}">
                      <a16:creationId xmlns:a16="http://schemas.microsoft.com/office/drawing/2014/main" id="{23EAF87F-1B55-BB3F-9A6E-49FC74412A88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1" name="Google Shape;8269;p74">
                  <a:extLst>
                    <a:ext uri="{FF2B5EF4-FFF2-40B4-BE49-F238E27FC236}">
                      <a16:creationId xmlns:a16="http://schemas.microsoft.com/office/drawing/2014/main" id="{8E81580D-A4A5-5AC4-0992-E4565B855F29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574" name="Google Shape;8270;p74">
                <a:extLst>
                  <a:ext uri="{FF2B5EF4-FFF2-40B4-BE49-F238E27FC236}">
                    <a16:creationId xmlns:a16="http://schemas.microsoft.com/office/drawing/2014/main" id="{DB65942E-6D90-AD2F-5E86-BB4C21DA079E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578" name="Google Shape;8271;p74">
                  <a:extLst>
                    <a:ext uri="{FF2B5EF4-FFF2-40B4-BE49-F238E27FC236}">
                      <a16:creationId xmlns:a16="http://schemas.microsoft.com/office/drawing/2014/main" id="{BDBB39F2-6A5E-621D-0970-7A666C0F7092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9" name="Google Shape;8272;p74">
                  <a:extLst>
                    <a:ext uri="{FF2B5EF4-FFF2-40B4-BE49-F238E27FC236}">
                      <a16:creationId xmlns:a16="http://schemas.microsoft.com/office/drawing/2014/main" id="{9B32BF95-3DC0-CF38-1E08-F4C32980C2F0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75" name="Google Shape;8273;p74">
                <a:extLst>
                  <a:ext uri="{FF2B5EF4-FFF2-40B4-BE49-F238E27FC236}">
                    <a16:creationId xmlns:a16="http://schemas.microsoft.com/office/drawing/2014/main" id="{B593786C-AAAC-155A-1F9E-8EB746104C29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576" name="Google Shape;8274;p74">
                  <a:extLst>
                    <a:ext uri="{FF2B5EF4-FFF2-40B4-BE49-F238E27FC236}">
                      <a16:creationId xmlns:a16="http://schemas.microsoft.com/office/drawing/2014/main" id="{E4E39693-5870-D056-86EB-7D250FDBDA2A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7" name="Google Shape;8275;p74">
                  <a:extLst>
                    <a:ext uri="{FF2B5EF4-FFF2-40B4-BE49-F238E27FC236}">
                      <a16:creationId xmlns:a16="http://schemas.microsoft.com/office/drawing/2014/main" id="{3BB46FF0-6191-8BF6-8344-868755D4A66D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68" name="Google Shape;8276;p74">
              <a:extLst>
                <a:ext uri="{FF2B5EF4-FFF2-40B4-BE49-F238E27FC236}">
                  <a16:creationId xmlns:a16="http://schemas.microsoft.com/office/drawing/2014/main" id="{ACEB2FD7-4DC9-E292-87E6-C4E9971F754A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569" name="Google Shape;8277;p74">
                <a:extLst>
                  <a:ext uri="{FF2B5EF4-FFF2-40B4-BE49-F238E27FC236}">
                    <a16:creationId xmlns:a16="http://schemas.microsoft.com/office/drawing/2014/main" id="{56C8F13A-53CA-0185-567E-72A9BADF4B16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278;p74">
                <a:extLst>
                  <a:ext uri="{FF2B5EF4-FFF2-40B4-BE49-F238E27FC236}">
                    <a16:creationId xmlns:a16="http://schemas.microsoft.com/office/drawing/2014/main" id="{CCC5807B-7B97-7949-6B66-15E7AF603BF2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279;p74">
                <a:extLst>
                  <a:ext uri="{FF2B5EF4-FFF2-40B4-BE49-F238E27FC236}">
                    <a16:creationId xmlns:a16="http://schemas.microsoft.com/office/drawing/2014/main" id="{B8C7DDEF-67E9-C446-5C09-314665046E46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280;p74">
                <a:extLst>
                  <a:ext uri="{FF2B5EF4-FFF2-40B4-BE49-F238E27FC236}">
                    <a16:creationId xmlns:a16="http://schemas.microsoft.com/office/drawing/2014/main" id="{A196FF76-A93E-E51A-D63C-5A5F336B8F2D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82" name="Google Shape;8281;p74">
            <a:extLst>
              <a:ext uri="{FF2B5EF4-FFF2-40B4-BE49-F238E27FC236}">
                <a16:creationId xmlns:a16="http://schemas.microsoft.com/office/drawing/2014/main" id="{0FD397EF-BF4B-3C40-830D-39021A44E48F}"/>
              </a:ext>
            </a:extLst>
          </p:cNvPr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583" name="Google Shape;8282;p74">
              <a:extLst>
                <a:ext uri="{FF2B5EF4-FFF2-40B4-BE49-F238E27FC236}">
                  <a16:creationId xmlns:a16="http://schemas.microsoft.com/office/drawing/2014/main" id="{D7A6E5DB-17B7-2365-8968-FE5CD82967E9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283;p74">
              <a:extLst>
                <a:ext uri="{FF2B5EF4-FFF2-40B4-BE49-F238E27FC236}">
                  <a16:creationId xmlns:a16="http://schemas.microsoft.com/office/drawing/2014/main" id="{FB1D6D5D-A3B2-0995-700B-D822D036DE00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284;p74">
              <a:extLst>
                <a:ext uri="{FF2B5EF4-FFF2-40B4-BE49-F238E27FC236}">
                  <a16:creationId xmlns:a16="http://schemas.microsoft.com/office/drawing/2014/main" id="{C25B2C1C-4C6D-4BFD-F2EB-7D0C19A71A89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285;p74">
              <a:extLst>
                <a:ext uri="{FF2B5EF4-FFF2-40B4-BE49-F238E27FC236}">
                  <a16:creationId xmlns:a16="http://schemas.microsoft.com/office/drawing/2014/main" id="{56222EB7-4834-E23D-BA4D-5E37795CE9F3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286;p74">
              <a:extLst>
                <a:ext uri="{FF2B5EF4-FFF2-40B4-BE49-F238E27FC236}">
                  <a16:creationId xmlns:a16="http://schemas.microsoft.com/office/drawing/2014/main" id="{A54B02A6-3800-99EA-4236-505A3193211B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287;p74">
              <a:extLst>
                <a:ext uri="{FF2B5EF4-FFF2-40B4-BE49-F238E27FC236}">
                  <a16:creationId xmlns:a16="http://schemas.microsoft.com/office/drawing/2014/main" id="{F94D1B73-038D-4CAA-BB94-AC9B3FD0DE7E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89" name="Google Shape;8288;p74">
              <a:extLst>
                <a:ext uri="{FF2B5EF4-FFF2-40B4-BE49-F238E27FC236}">
                  <a16:creationId xmlns:a16="http://schemas.microsoft.com/office/drawing/2014/main" id="{80600F54-8637-6FBE-54DF-FCD236BB5E36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590" name="Google Shape;8289;p74">
                <a:extLst>
                  <a:ext uri="{FF2B5EF4-FFF2-40B4-BE49-F238E27FC236}">
                    <a16:creationId xmlns:a16="http://schemas.microsoft.com/office/drawing/2014/main" id="{6778A095-985E-B947-72E5-2700F125F9AD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290;p74">
                <a:extLst>
                  <a:ext uri="{FF2B5EF4-FFF2-40B4-BE49-F238E27FC236}">
                    <a16:creationId xmlns:a16="http://schemas.microsoft.com/office/drawing/2014/main" id="{C188D699-B56A-C9E7-22E6-3CC0A15E9D35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291;p74">
                <a:extLst>
                  <a:ext uri="{FF2B5EF4-FFF2-40B4-BE49-F238E27FC236}">
                    <a16:creationId xmlns:a16="http://schemas.microsoft.com/office/drawing/2014/main" id="{2B5EB17D-7D81-59A4-68FD-6CAA1CB26E2D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292;p74">
                <a:extLst>
                  <a:ext uri="{FF2B5EF4-FFF2-40B4-BE49-F238E27FC236}">
                    <a16:creationId xmlns:a16="http://schemas.microsoft.com/office/drawing/2014/main" id="{FFABE12C-E8E6-8963-F5D2-EE9C6EE3E6F6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293;p74">
                <a:extLst>
                  <a:ext uri="{FF2B5EF4-FFF2-40B4-BE49-F238E27FC236}">
                    <a16:creationId xmlns:a16="http://schemas.microsoft.com/office/drawing/2014/main" id="{98480B7D-65C1-F7BB-0882-0E8C339DCDB7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294;p74">
                <a:extLst>
                  <a:ext uri="{FF2B5EF4-FFF2-40B4-BE49-F238E27FC236}">
                    <a16:creationId xmlns:a16="http://schemas.microsoft.com/office/drawing/2014/main" id="{42C63BA7-CBB7-D4B1-CB80-E240C94375CA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96" name="Google Shape;8295;p74">
                <a:extLst>
                  <a:ext uri="{FF2B5EF4-FFF2-40B4-BE49-F238E27FC236}">
                    <a16:creationId xmlns:a16="http://schemas.microsoft.com/office/drawing/2014/main" id="{87D290D2-1705-2739-FA17-1EF6B7ADB634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597" name="Google Shape;8296;p74">
                  <a:extLst>
                    <a:ext uri="{FF2B5EF4-FFF2-40B4-BE49-F238E27FC236}">
                      <a16:creationId xmlns:a16="http://schemas.microsoft.com/office/drawing/2014/main" id="{C10CF1B8-4090-23A9-D4F5-7A53BD579A8E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8" name="Google Shape;8297;p74">
                  <a:extLst>
                    <a:ext uri="{FF2B5EF4-FFF2-40B4-BE49-F238E27FC236}">
                      <a16:creationId xmlns:a16="http://schemas.microsoft.com/office/drawing/2014/main" id="{04ED6D4E-71E3-2D4D-D215-C34BB657E252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9" name="Google Shape;8298;p74">
                  <a:extLst>
                    <a:ext uri="{FF2B5EF4-FFF2-40B4-BE49-F238E27FC236}">
                      <a16:creationId xmlns:a16="http://schemas.microsoft.com/office/drawing/2014/main" id="{5C910845-8F37-BEA9-D3D8-5EBA5C6E834A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0" name="Google Shape;8299;p74">
                  <a:extLst>
                    <a:ext uri="{FF2B5EF4-FFF2-40B4-BE49-F238E27FC236}">
                      <a16:creationId xmlns:a16="http://schemas.microsoft.com/office/drawing/2014/main" id="{FE9A7D2B-7254-3D57-E41C-789BFEDB8BA4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1" name="Google Shape;8300;p74">
                  <a:extLst>
                    <a:ext uri="{FF2B5EF4-FFF2-40B4-BE49-F238E27FC236}">
                      <a16:creationId xmlns:a16="http://schemas.microsoft.com/office/drawing/2014/main" id="{1CD917ED-6737-38A6-2623-F7E18D6ACA7E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2" name="Google Shape;8301;p74">
                  <a:extLst>
                    <a:ext uri="{FF2B5EF4-FFF2-40B4-BE49-F238E27FC236}">
                      <a16:creationId xmlns:a16="http://schemas.microsoft.com/office/drawing/2014/main" id="{E0A94DE0-0058-1182-2161-3B71FE4690B6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3" name="Google Shape;8302;p74">
                  <a:extLst>
                    <a:ext uri="{FF2B5EF4-FFF2-40B4-BE49-F238E27FC236}">
                      <a16:creationId xmlns:a16="http://schemas.microsoft.com/office/drawing/2014/main" id="{91A4A104-7BE5-824C-B415-39881488328B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604" name="Google Shape;8303;p74">
            <a:extLst>
              <a:ext uri="{FF2B5EF4-FFF2-40B4-BE49-F238E27FC236}">
                <a16:creationId xmlns:a16="http://schemas.microsoft.com/office/drawing/2014/main" id="{7ACE59D7-4B70-1E1A-EF57-DA9ECC76A1B2}"/>
              </a:ext>
            </a:extLst>
          </p:cNvPr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605" name="Google Shape;8304;p74">
              <a:extLst>
                <a:ext uri="{FF2B5EF4-FFF2-40B4-BE49-F238E27FC236}">
                  <a16:creationId xmlns:a16="http://schemas.microsoft.com/office/drawing/2014/main" id="{2F2BFAB2-8074-AE44-C167-FCC230F7127B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305;p74">
              <a:extLst>
                <a:ext uri="{FF2B5EF4-FFF2-40B4-BE49-F238E27FC236}">
                  <a16:creationId xmlns:a16="http://schemas.microsoft.com/office/drawing/2014/main" id="{71C092E6-B911-D2B9-6B64-AFC9B7EFA3B2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306;p74">
              <a:extLst>
                <a:ext uri="{FF2B5EF4-FFF2-40B4-BE49-F238E27FC236}">
                  <a16:creationId xmlns:a16="http://schemas.microsoft.com/office/drawing/2014/main" id="{D2088AD0-9F04-A79A-9A41-36B3B36808E8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307;p74">
              <a:extLst>
                <a:ext uri="{FF2B5EF4-FFF2-40B4-BE49-F238E27FC236}">
                  <a16:creationId xmlns:a16="http://schemas.microsoft.com/office/drawing/2014/main" id="{50B3681B-A3C9-A451-8CED-3A692AB81872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308;p74">
              <a:extLst>
                <a:ext uri="{FF2B5EF4-FFF2-40B4-BE49-F238E27FC236}">
                  <a16:creationId xmlns:a16="http://schemas.microsoft.com/office/drawing/2014/main" id="{95FA0A40-C8D3-41AC-4F65-7D2A0BCCD28C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309;p74">
              <a:extLst>
                <a:ext uri="{FF2B5EF4-FFF2-40B4-BE49-F238E27FC236}">
                  <a16:creationId xmlns:a16="http://schemas.microsoft.com/office/drawing/2014/main" id="{289AD98B-E685-4C7F-B76E-EA56375C8590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310;p74">
              <a:extLst>
                <a:ext uri="{FF2B5EF4-FFF2-40B4-BE49-F238E27FC236}">
                  <a16:creationId xmlns:a16="http://schemas.microsoft.com/office/drawing/2014/main" id="{A1B09B77-B0E4-7B69-513D-3BD258073A18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311;p74">
              <a:extLst>
                <a:ext uri="{FF2B5EF4-FFF2-40B4-BE49-F238E27FC236}">
                  <a16:creationId xmlns:a16="http://schemas.microsoft.com/office/drawing/2014/main" id="{D4C51DA3-AC2B-E60E-0251-5899D4DA8CE4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312;p74">
              <a:extLst>
                <a:ext uri="{FF2B5EF4-FFF2-40B4-BE49-F238E27FC236}">
                  <a16:creationId xmlns:a16="http://schemas.microsoft.com/office/drawing/2014/main" id="{9C021A46-6EA3-0B65-C250-041A736E5A03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313;p74">
              <a:extLst>
                <a:ext uri="{FF2B5EF4-FFF2-40B4-BE49-F238E27FC236}">
                  <a16:creationId xmlns:a16="http://schemas.microsoft.com/office/drawing/2014/main" id="{39E1396D-8AD9-29D2-7625-04F3205A4DBC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314;p74">
              <a:extLst>
                <a:ext uri="{FF2B5EF4-FFF2-40B4-BE49-F238E27FC236}">
                  <a16:creationId xmlns:a16="http://schemas.microsoft.com/office/drawing/2014/main" id="{6C9E572C-7A65-DCEE-07B5-A614A1E6BD0F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315;p74">
              <a:extLst>
                <a:ext uri="{FF2B5EF4-FFF2-40B4-BE49-F238E27FC236}">
                  <a16:creationId xmlns:a16="http://schemas.microsoft.com/office/drawing/2014/main" id="{10B15D7C-0BDD-16DA-DD33-F1C64C6970BD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316;p74">
              <a:extLst>
                <a:ext uri="{FF2B5EF4-FFF2-40B4-BE49-F238E27FC236}">
                  <a16:creationId xmlns:a16="http://schemas.microsoft.com/office/drawing/2014/main" id="{9B96AF39-0250-98CF-9B60-85636A5A3C9A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8" name="Google Shape;8317;p74">
            <a:extLst>
              <a:ext uri="{FF2B5EF4-FFF2-40B4-BE49-F238E27FC236}">
                <a16:creationId xmlns:a16="http://schemas.microsoft.com/office/drawing/2014/main" id="{75E07788-017E-518F-D0DE-8C57B7A71DB2}"/>
              </a:ext>
            </a:extLst>
          </p:cNvPr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619" name="Google Shape;8318;p74">
              <a:extLst>
                <a:ext uri="{FF2B5EF4-FFF2-40B4-BE49-F238E27FC236}">
                  <a16:creationId xmlns:a16="http://schemas.microsoft.com/office/drawing/2014/main" id="{A68CB61A-0FB1-4654-0B0A-F2270483E00C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319;p74">
              <a:extLst>
                <a:ext uri="{FF2B5EF4-FFF2-40B4-BE49-F238E27FC236}">
                  <a16:creationId xmlns:a16="http://schemas.microsoft.com/office/drawing/2014/main" id="{4FA7CC01-006F-8467-EE75-5E2123E85342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320;p74">
              <a:extLst>
                <a:ext uri="{FF2B5EF4-FFF2-40B4-BE49-F238E27FC236}">
                  <a16:creationId xmlns:a16="http://schemas.microsoft.com/office/drawing/2014/main" id="{5B75F298-B23C-6499-7764-AC05512FBDE4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321;p74">
              <a:extLst>
                <a:ext uri="{FF2B5EF4-FFF2-40B4-BE49-F238E27FC236}">
                  <a16:creationId xmlns:a16="http://schemas.microsoft.com/office/drawing/2014/main" id="{12A1D5AF-4FC3-0196-2D68-98F80CC3A41B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322;p74">
              <a:extLst>
                <a:ext uri="{FF2B5EF4-FFF2-40B4-BE49-F238E27FC236}">
                  <a16:creationId xmlns:a16="http://schemas.microsoft.com/office/drawing/2014/main" id="{6D0592CA-2747-D394-B9ED-8D0B0550E53C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323;p74">
              <a:extLst>
                <a:ext uri="{FF2B5EF4-FFF2-40B4-BE49-F238E27FC236}">
                  <a16:creationId xmlns:a16="http://schemas.microsoft.com/office/drawing/2014/main" id="{81E6FD8A-7D8C-F8EA-77AE-995A7EAC61B9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324;p74">
              <a:extLst>
                <a:ext uri="{FF2B5EF4-FFF2-40B4-BE49-F238E27FC236}">
                  <a16:creationId xmlns:a16="http://schemas.microsoft.com/office/drawing/2014/main" id="{F9F8C468-52E1-EA40-1ABE-7A735C1A465B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325;p74">
              <a:extLst>
                <a:ext uri="{FF2B5EF4-FFF2-40B4-BE49-F238E27FC236}">
                  <a16:creationId xmlns:a16="http://schemas.microsoft.com/office/drawing/2014/main" id="{0BBB31D9-1941-EE86-F016-D9CF181B297B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7" name="Google Shape;8326;p74">
            <a:extLst>
              <a:ext uri="{FF2B5EF4-FFF2-40B4-BE49-F238E27FC236}">
                <a16:creationId xmlns:a16="http://schemas.microsoft.com/office/drawing/2014/main" id="{BC3E8241-C86E-0134-EF67-13DF0B00095D}"/>
              </a:ext>
            </a:extLst>
          </p:cNvPr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628" name="Google Shape;8327;p74">
              <a:extLst>
                <a:ext uri="{FF2B5EF4-FFF2-40B4-BE49-F238E27FC236}">
                  <a16:creationId xmlns:a16="http://schemas.microsoft.com/office/drawing/2014/main" id="{5E2D5FD0-C6F2-AE17-D20B-1BC2229440E5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328;p74">
              <a:extLst>
                <a:ext uri="{FF2B5EF4-FFF2-40B4-BE49-F238E27FC236}">
                  <a16:creationId xmlns:a16="http://schemas.microsoft.com/office/drawing/2014/main" id="{F5F8D0A0-D565-E424-25CC-79FAB523809B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30" name="Google Shape;8329;p74">
              <a:extLst>
                <a:ext uri="{FF2B5EF4-FFF2-40B4-BE49-F238E27FC236}">
                  <a16:creationId xmlns:a16="http://schemas.microsoft.com/office/drawing/2014/main" id="{A7DE6A5A-E797-F280-9225-81C16E657F88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640" name="Google Shape;8330;p74">
                <a:extLst>
                  <a:ext uri="{FF2B5EF4-FFF2-40B4-BE49-F238E27FC236}">
                    <a16:creationId xmlns:a16="http://schemas.microsoft.com/office/drawing/2014/main" id="{B8474989-C0A8-16C6-FFD9-20BD66B066FC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1" name="Google Shape;8331;p74">
                <a:extLst>
                  <a:ext uri="{FF2B5EF4-FFF2-40B4-BE49-F238E27FC236}">
                    <a16:creationId xmlns:a16="http://schemas.microsoft.com/office/drawing/2014/main" id="{19737696-6E4B-9D9C-077A-42877FAED19E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1" name="Google Shape;8332;p74">
              <a:extLst>
                <a:ext uri="{FF2B5EF4-FFF2-40B4-BE49-F238E27FC236}">
                  <a16:creationId xmlns:a16="http://schemas.microsoft.com/office/drawing/2014/main" id="{66C13051-CC50-B158-46E5-6AC39B72B243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638" name="Google Shape;8333;p74">
                <a:extLst>
                  <a:ext uri="{FF2B5EF4-FFF2-40B4-BE49-F238E27FC236}">
                    <a16:creationId xmlns:a16="http://schemas.microsoft.com/office/drawing/2014/main" id="{0FD0CBFD-DBE1-98B9-1FF1-9EC93D17AF78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334;p74">
                <a:extLst>
                  <a:ext uri="{FF2B5EF4-FFF2-40B4-BE49-F238E27FC236}">
                    <a16:creationId xmlns:a16="http://schemas.microsoft.com/office/drawing/2014/main" id="{225019F1-08CE-69E0-E03D-95E53A38B2DA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335;p74">
              <a:extLst>
                <a:ext uri="{FF2B5EF4-FFF2-40B4-BE49-F238E27FC236}">
                  <a16:creationId xmlns:a16="http://schemas.microsoft.com/office/drawing/2014/main" id="{E4EB1609-929A-CD67-9B0A-D7DBC4597279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636" name="Google Shape;8336;p74">
                <a:extLst>
                  <a:ext uri="{FF2B5EF4-FFF2-40B4-BE49-F238E27FC236}">
                    <a16:creationId xmlns:a16="http://schemas.microsoft.com/office/drawing/2014/main" id="{ABFB2076-C530-FDC1-BC71-BFE86DEE9E38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337;p74">
                <a:extLst>
                  <a:ext uri="{FF2B5EF4-FFF2-40B4-BE49-F238E27FC236}">
                    <a16:creationId xmlns:a16="http://schemas.microsoft.com/office/drawing/2014/main" id="{FC7F1D64-8892-51FA-D55F-429D12446DE1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3" name="Google Shape;8338;p74">
              <a:extLst>
                <a:ext uri="{FF2B5EF4-FFF2-40B4-BE49-F238E27FC236}">
                  <a16:creationId xmlns:a16="http://schemas.microsoft.com/office/drawing/2014/main" id="{2B38C3A2-9A19-DD6B-A084-934B5E28D175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634" name="Google Shape;8339;p74">
                <a:extLst>
                  <a:ext uri="{FF2B5EF4-FFF2-40B4-BE49-F238E27FC236}">
                    <a16:creationId xmlns:a16="http://schemas.microsoft.com/office/drawing/2014/main" id="{27D33DD4-D374-8C9E-4F11-715E0B6AF5C5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340;p74">
                <a:extLst>
                  <a:ext uri="{FF2B5EF4-FFF2-40B4-BE49-F238E27FC236}">
                    <a16:creationId xmlns:a16="http://schemas.microsoft.com/office/drawing/2014/main" id="{DDB5D3BC-5BB8-2937-E2CC-CB837D74151B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42" name="Google Shape;8341;p74">
            <a:extLst>
              <a:ext uri="{FF2B5EF4-FFF2-40B4-BE49-F238E27FC236}">
                <a16:creationId xmlns:a16="http://schemas.microsoft.com/office/drawing/2014/main" id="{AEB9AC51-AF6C-20AD-2262-407516CD241C}"/>
              </a:ext>
            </a:extLst>
          </p:cNvPr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643" name="Google Shape;8342;p74">
              <a:extLst>
                <a:ext uri="{FF2B5EF4-FFF2-40B4-BE49-F238E27FC236}">
                  <a16:creationId xmlns:a16="http://schemas.microsoft.com/office/drawing/2014/main" id="{3EC9BC92-991E-A036-970D-EF365786A278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343;p74">
              <a:extLst>
                <a:ext uri="{FF2B5EF4-FFF2-40B4-BE49-F238E27FC236}">
                  <a16:creationId xmlns:a16="http://schemas.microsoft.com/office/drawing/2014/main" id="{484FBBC9-A773-9F39-9E2D-A377CE90F98B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344;p74">
              <a:extLst>
                <a:ext uri="{FF2B5EF4-FFF2-40B4-BE49-F238E27FC236}">
                  <a16:creationId xmlns:a16="http://schemas.microsoft.com/office/drawing/2014/main" id="{B001F139-D45B-2D28-557C-871350AFD35A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345;p74">
              <a:extLst>
                <a:ext uri="{FF2B5EF4-FFF2-40B4-BE49-F238E27FC236}">
                  <a16:creationId xmlns:a16="http://schemas.microsoft.com/office/drawing/2014/main" id="{C9A97193-2C92-A2B9-F89A-2E788EE564D7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346;p74">
              <a:extLst>
                <a:ext uri="{FF2B5EF4-FFF2-40B4-BE49-F238E27FC236}">
                  <a16:creationId xmlns:a16="http://schemas.microsoft.com/office/drawing/2014/main" id="{5BE1859A-F275-CC79-6F61-28D9A7CEE8F7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347;p74">
              <a:extLst>
                <a:ext uri="{FF2B5EF4-FFF2-40B4-BE49-F238E27FC236}">
                  <a16:creationId xmlns:a16="http://schemas.microsoft.com/office/drawing/2014/main" id="{E1F18C6A-CAC6-D36A-5607-C72C3A45DA18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348;p74">
              <a:extLst>
                <a:ext uri="{FF2B5EF4-FFF2-40B4-BE49-F238E27FC236}">
                  <a16:creationId xmlns:a16="http://schemas.microsoft.com/office/drawing/2014/main" id="{B11C22AD-FFAC-0EBD-9B06-89E8A5304ADF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349;p74">
              <a:extLst>
                <a:ext uri="{FF2B5EF4-FFF2-40B4-BE49-F238E27FC236}">
                  <a16:creationId xmlns:a16="http://schemas.microsoft.com/office/drawing/2014/main" id="{07D2D285-416D-C03E-24EF-FEF248EB81E6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350;p74">
              <a:extLst>
                <a:ext uri="{FF2B5EF4-FFF2-40B4-BE49-F238E27FC236}">
                  <a16:creationId xmlns:a16="http://schemas.microsoft.com/office/drawing/2014/main" id="{53591425-37E4-3FB8-A983-3CBC567ADD30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351;p74">
              <a:extLst>
                <a:ext uri="{FF2B5EF4-FFF2-40B4-BE49-F238E27FC236}">
                  <a16:creationId xmlns:a16="http://schemas.microsoft.com/office/drawing/2014/main" id="{F71B8B3E-CF33-B43E-7C9D-2C3F8BDE842A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352;p74">
              <a:extLst>
                <a:ext uri="{FF2B5EF4-FFF2-40B4-BE49-F238E27FC236}">
                  <a16:creationId xmlns:a16="http://schemas.microsoft.com/office/drawing/2014/main" id="{B451B4C3-EF1E-8CAC-6EB7-74CE75F68CF0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353;p74">
              <a:extLst>
                <a:ext uri="{FF2B5EF4-FFF2-40B4-BE49-F238E27FC236}">
                  <a16:creationId xmlns:a16="http://schemas.microsoft.com/office/drawing/2014/main" id="{D3B15A6E-9BB2-3764-A853-67CC7D82D5E6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354;p74">
            <a:extLst>
              <a:ext uri="{FF2B5EF4-FFF2-40B4-BE49-F238E27FC236}">
                <a16:creationId xmlns:a16="http://schemas.microsoft.com/office/drawing/2014/main" id="{60DB90CF-D1D7-FCC6-87E7-713199C2E79D}"/>
              </a:ext>
            </a:extLst>
          </p:cNvPr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656" name="Google Shape;8355;p74">
              <a:extLst>
                <a:ext uri="{FF2B5EF4-FFF2-40B4-BE49-F238E27FC236}">
                  <a16:creationId xmlns:a16="http://schemas.microsoft.com/office/drawing/2014/main" id="{07706C03-4598-CF8A-EE70-97EC8DEFB027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663" name="Google Shape;8356;p74">
                <a:extLst>
                  <a:ext uri="{FF2B5EF4-FFF2-40B4-BE49-F238E27FC236}">
                    <a16:creationId xmlns:a16="http://schemas.microsoft.com/office/drawing/2014/main" id="{6638203D-103B-0F6D-D810-CE01FF41F71E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357;p74">
                <a:extLst>
                  <a:ext uri="{FF2B5EF4-FFF2-40B4-BE49-F238E27FC236}">
                    <a16:creationId xmlns:a16="http://schemas.microsoft.com/office/drawing/2014/main" id="{D4706396-20D2-F3E0-E3FD-5163E087F175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358;p74">
                <a:extLst>
                  <a:ext uri="{FF2B5EF4-FFF2-40B4-BE49-F238E27FC236}">
                    <a16:creationId xmlns:a16="http://schemas.microsoft.com/office/drawing/2014/main" id="{B7CB1912-5545-1F9E-2440-5FA48A50EF8B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359;p74">
                <a:extLst>
                  <a:ext uri="{FF2B5EF4-FFF2-40B4-BE49-F238E27FC236}">
                    <a16:creationId xmlns:a16="http://schemas.microsoft.com/office/drawing/2014/main" id="{760EE25F-9988-55B9-8686-38F46D86DAE6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7" name="Google Shape;8360;p74">
                <a:extLst>
                  <a:ext uri="{FF2B5EF4-FFF2-40B4-BE49-F238E27FC236}">
                    <a16:creationId xmlns:a16="http://schemas.microsoft.com/office/drawing/2014/main" id="{93723A62-5A52-004B-F7C6-8A8D7DB98DE8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8" name="Google Shape;8361;p74">
                <a:extLst>
                  <a:ext uri="{FF2B5EF4-FFF2-40B4-BE49-F238E27FC236}">
                    <a16:creationId xmlns:a16="http://schemas.microsoft.com/office/drawing/2014/main" id="{F575DD72-2B63-DD59-A70E-1CC8A88D647F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362;p74">
                <a:extLst>
                  <a:ext uri="{FF2B5EF4-FFF2-40B4-BE49-F238E27FC236}">
                    <a16:creationId xmlns:a16="http://schemas.microsoft.com/office/drawing/2014/main" id="{E8F36F5E-E84B-B593-DC10-1F30F2F4788C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363;p74">
                <a:extLst>
                  <a:ext uri="{FF2B5EF4-FFF2-40B4-BE49-F238E27FC236}">
                    <a16:creationId xmlns:a16="http://schemas.microsoft.com/office/drawing/2014/main" id="{DA7DA090-5ED0-0E34-27FA-D2525787D869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364;p74">
                <a:extLst>
                  <a:ext uri="{FF2B5EF4-FFF2-40B4-BE49-F238E27FC236}">
                    <a16:creationId xmlns:a16="http://schemas.microsoft.com/office/drawing/2014/main" id="{0E780F66-DB76-B896-F5DA-936660764821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365;p74">
                <a:extLst>
                  <a:ext uri="{FF2B5EF4-FFF2-40B4-BE49-F238E27FC236}">
                    <a16:creationId xmlns:a16="http://schemas.microsoft.com/office/drawing/2014/main" id="{F38DA064-5123-3EBD-5CCE-2189D8159878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366;p74">
                <a:extLst>
                  <a:ext uri="{FF2B5EF4-FFF2-40B4-BE49-F238E27FC236}">
                    <a16:creationId xmlns:a16="http://schemas.microsoft.com/office/drawing/2014/main" id="{F6E442C1-AA99-220E-7127-3D1F9F66389E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367;p74">
                <a:extLst>
                  <a:ext uri="{FF2B5EF4-FFF2-40B4-BE49-F238E27FC236}">
                    <a16:creationId xmlns:a16="http://schemas.microsoft.com/office/drawing/2014/main" id="{09368A76-3287-78D3-3121-4D81E0E98FB1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368;p74">
                <a:extLst>
                  <a:ext uri="{FF2B5EF4-FFF2-40B4-BE49-F238E27FC236}">
                    <a16:creationId xmlns:a16="http://schemas.microsoft.com/office/drawing/2014/main" id="{F0352527-FE2A-C6F4-A8C4-EB9B52AD4EF1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369;p74">
                <a:extLst>
                  <a:ext uri="{FF2B5EF4-FFF2-40B4-BE49-F238E27FC236}">
                    <a16:creationId xmlns:a16="http://schemas.microsoft.com/office/drawing/2014/main" id="{25821EA3-CE7A-668A-E67A-D92A002D6FA5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370;p74">
                <a:extLst>
                  <a:ext uri="{FF2B5EF4-FFF2-40B4-BE49-F238E27FC236}">
                    <a16:creationId xmlns:a16="http://schemas.microsoft.com/office/drawing/2014/main" id="{3914949B-35F8-6F8C-1BF9-77B11AE0DF27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371;p74">
                <a:extLst>
                  <a:ext uri="{FF2B5EF4-FFF2-40B4-BE49-F238E27FC236}">
                    <a16:creationId xmlns:a16="http://schemas.microsoft.com/office/drawing/2014/main" id="{40B867AE-B3A9-D3F8-FEB0-5BB550D3449E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372;p74">
                <a:extLst>
                  <a:ext uri="{FF2B5EF4-FFF2-40B4-BE49-F238E27FC236}">
                    <a16:creationId xmlns:a16="http://schemas.microsoft.com/office/drawing/2014/main" id="{6F7A4256-02CB-839B-C996-828DDD4748D6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0" name="Google Shape;8373;p74">
                <a:extLst>
                  <a:ext uri="{FF2B5EF4-FFF2-40B4-BE49-F238E27FC236}">
                    <a16:creationId xmlns:a16="http://schemas.microsoft.com/office/drawing/2014/main" id="{99711327-5BBC-74F9-9B2B-9CC8AA87A70F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374;p74">
                <a:extLst>
                  <a:ext uri="{FF2B5EF4-FFF2-40B4-BE49-F238E27FC236}">
                    <a16:creationId xmlns:a16="http://schemas.microsoft.com/office/drawing/2014/main" id="{2944568A-3F75-0D5B-FF44-1A7ACD695135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375;p74">
                <a:extLst>
                  <a:ext uri="{FF2B5EF4-FFF2-40B4-BE49-F238E27FC236}">
                    <a16:creationId xmlns:a16="http://schemas.microsoft.com/office/drawing/2014/main" id="{F6863208-4B50-9F80-4AE2-7095251C4DCE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376;p74">
                <a:extLst>
                  <a:ext uri="{FF2B5EF4-FFF2-40B4-BE49-F238E27FC236}">
                    <a16:creationId xmlns:a16="http://schemas.microsoft.com/office/drawing/2014/main" id="{61FC6E9D-B76B-06E2-247C-26AEE56D77BD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377;p74">
                <a:extLst>
                  <a:ext uri="{FF2B5EF4-FFF2-40B4-BE49-F238E27FC236}">
                    <a16:creationId xmlns:a16="http://schemas.microsoft.com/office/drawing/2014/main" id="{63BEB4AA-F426-A1B4-B24F-1C9713F956AB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378;p74">
                <a:extLst>
                  <a:ext uri="{FF2B5EF4-FFF2-40B4-BE49-F238E27FC236}">
                    <a16:creationId xmlns:a16="http://schemas.microsoft.com/office/drawing/2014/main" id="{ECD2ADC2-DAA1-0882-2DFA-D8C5531842B8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379;p74">
                <a:extLst>
                  <a:ext uri="{FF2B5EF4-FFF2-40B4-BE49-F238E27FC236}">
                    <a16:creationId xmlns:a16="http://schemas.microsoft.com/office/drawing/2014/main" id="{07329D19-1AEE-6CFB-7714-5EAC3CF9E007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380;p74">
                <a:extLst>
                  <a:ext uri="{FF2B5EF4-FFF2-40B4-BE49-F238E27FC236}">
                    <a16:creationId xmlns:a16="http://schemas.microsoft.com/office/drawing/2014/main" id="{FED7B881-A75B-9704-7A69-C4BF420438D7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381;p74">
                <a:extLst>
                  <a:ext uri="{FF2B5EF4-FFF2-40B4-BE49-F238E27FC236}">
                    <a16:creationId xmlns:a16="http://schemas.microsoft.com/office/drawing/2014/main" id="{F51F45C4-EB3C-9AA0-DAD3-EFEA24CDD080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382;p74">
                <a:extLst>
                  <a:ext uri="{FF2B5EF4-FFF2-40B4-BE49-F238E27FC236}">
                    <a16:creationId xmlns:a16="http://schemas.microsoft.com/office/drawing/2014/main" id="{0F5C27C7-1ABC-4EBC-326C-64B53F3D4BFC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7" name="Google Shape;8383;p74">
              <a:extLst>
                <a:ext uri="{FF2B5EF4-FFF2-40B4-BE49-F238E27FC236}">
                  <a16:creationId xmlns:a16="http://schemas.microsoft.com/office/drawing/2014/main" id="{E7B0041F-DFCE-C391-E400-A141D4FFE0DD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658" name="Google Shape;8384;p74">
                <a:extLst>
                  <a:ext uri="{FF2B5EF4-FFF2-40B4-BE49-F238E27FC236}">
                    <a16:creationId xmlns:a16="http://schemas.microsoft.com/office/drawing/2014/main" id="{A5C5ECE9-D669-4927-4F70-962C5FBDA0A6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385;p74">
                <a:extLst>
                  <a:ext uri="{FF2B5EF4-FFF2-40B4-BE49-F238E27FC236}">
                    <a16:creationId xmlns:a16="http://schemas.microsoft.com/office/drawing/2014/main" id="{BEB54BBA-2981-B9F7-84F4-9CD3DFBE4003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386;p74">
                <a:extLst>
                  <a:ext uri="{FF2B5EF4-FFF2-40B4-BE49-F238E27FC236}">
                    <a16:creationId xmlns:a16="http://schemas.microsoft.com/office/drawing/2014/main" id="{CCAD6F56-078F-CBF4-5FD1-509F97766628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387;p74">
                <a:extLst>
                  <a:ext uri="{FF2B5EF4-FFF2-40B4-BE49-F238E27FC236}">
                    <a16:creationId xmlns:a16="http://schemas.microsoft.com/office/drawing/2014/main" id="{1911D84B-B567-651D-A37C-58D4575ADCE5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388;p74">
                <a:extLst>
                  <a:ext uri="{FF2B5EF4-FFF2-40B4-BE49-F238E27FC236}">
                    <a16:creationId xmlns:a16="http://schemas.microsoft.com/office/drawing/2014/main" id="{8B55AF9A-BF55-B47F-ACC8-594894E5BFCB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90" name="Google Shape;8389;p74">
            <a:extLst>
              <a:ext uri="{FF2B5EF4-FFF2-40B4-BE49-F238E27FC236}">
                <a16:creationId xmlns:a16="http://schemas.microsoft.com/office/drawing/2014/main" id="{BE579852-E35C-0D65-B6E2-A94CB532A908}"/>
              </a:ext>
            </a:extLst>
          </p:cNvPr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691" name="Google Shape;8390;p74">
              <a:extLst>
                <a:ext uri="{FF2B5EF4-FFF2-40B4-BE49-F238E27FC236}">
                  <a16:creationId xmlns:a16="http://schemas.microsoft.com/office/drawing/2014/main" id="{95EA2410-440B-78B7-08D8-D9EEA19760B6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702" name="Google Shape;8391;p74">
                <a:extLst>
                  <a:ext uri="{FF2B5EF4-FFF2-40B4-BE49-F238E27FC236}">
                    <a16:creationId xmlns:a16="http://schemas.microsoft.com/office/drawing/2014/main" id="{185852D6-B4B5-71F5-AFE5-E2107814328E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03" name="Google Shape;8392;p74">
                <a:extLst>
                  <a:ext uri="{FF2B5EF4-FFF2-40B4-BE49-F238E27FC236}">
                    <a16:creationId xmlns:a16="http://schemas.microsoft.com/office/drawing/2014/main" id="{1DF20757-FABB-4CF3-E5BB-5929AFF85F08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2" name="Google Shape;8393;p74">
              <a:extLst>
                <a:ext uri="{FF2B5EF4-FFF2-40B4-BE49-F238E27FC236}">
                  <a16:creationId xmlns:a16="http://schemas.microsoft.com/office/drawing/2014/main" id="{358A1C04-2D88-2CED-B0F8-9AB50DB0653E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700" name="Google Shape;8394;p74">
                <a:extLst>
                  <a:ext uri="{FF2B5EF4-FFF2-40B4-BE49-F238E27FC236}">
                    <a16:creationId xmlns:a16="http://schemas.microsoft.com/office/drawing/2014/main" id="{1D066409-1C7A-8559-9885-E399D26960D9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701" name="Google Shape;8395;p74">
                <a:extLst>
                  <a:ext uri="{FF2B5EF4-FFF2-40B4-BE49-F238E27FC236}">
                    <a16:creationId xmlns:a16="http://schemas.microsoft.com/office/drawing/2014/main" id="{A161AA9E-7494-65F7-84CB-E995BEAC92D7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3" name="Google Shape;8396;p74">
              <a:extLst>
                <a:ext uri="{FF2B5EF4-FFF2-40B4-BE49-F238E27FC236}">
                  <a16:creationId xmlns:a16="http://schemas.microsoft.com/office/drawing/2014/main" id="{2F5BECB7-B46D-78BA-BF82-CE65B8F8698C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698" name="Google Shape;8397;p74">
                <a:extLst>
                  <a:ext uri="{FF2B5EF4-FFF2-40B4-BE49-F238E27FC236}">
                    <a16:creationId xmlns:a16="http://schemas.microsoft.com/office/drawing/2014/main" id="{E48791FA-DAD2-5031-3AEB-D4BE26EFDD86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699" name="Google Shape;8398;p74">
                <a:extLst>
                  <a:ext uri="{FF2B5EF4-FFF2-40B4-BE49-F238E27FC236}">
                    <a16:creationId xmlns:a16="http://schemas.microsoft.com/office/drawing/2014/main" id="{4097B328-B4F7-AA7C-C50F-7F356F43CB5E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4" name="Google Shape;8399;p74">
              <a:extLst>
                <a:ext uri="{FF2B5EF4-FFF2-40B4-BE49-F238E27FC236}">
                  <a16:creationId xmlns:a16="http://schemas.microsoft.com/office/drawing/2014/main" id="{94069894-3B76-BE15-3E38-1C840F23E533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696" name="Google Shape;8400;p74">
                <a:extLst>
                  <a:ext uri="{FF2B5EF4-FFF2-40B4-BE49-F238E27FC236}">
                    <a16:creationId xmlns:a16="http://schemas.microsoft.com/office/drawing/2014/main" id="{56B4CD1D-A56C-1E36-6970-52116EDBB31C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697" name="Google Shape;8401;p74">
                <a:extLst>
                  <a:ext uri="{FF2B5EF4-FFF2-40B4-BE49-F238E27FC236}">
                    <a16:creationId xmlns:a16="http://schemas.microsoft.com/office/drawing/2014/main" id="{ADEC107B-5D72-D5A4-7110-3C3003A4EB95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95" name="Google Shape;8402;p74">
              <a:extLst>
                <a:ext uri="{FF2B5EF4-FFF2-40B4-BE49-F238E27FC236}">
                  <a16:creationId xmlns:a16="http://schemas.microsoft.com/office/drawing/2014/main" id="{2527FBBE-A277-94EC-8163-B1F4CCBC8711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4" name="Google Shape;8403;p74">
            <a:extLst>
              <a:ext uri="{FF2B5EF4-FFF2-40B4-BE49-F238E27FC236}">
                <a16:creationId xmlns:a16="http://schemas.microsoft.com/office/drawing/2014/main" id="{BEF982BA-C093-A839-8D10-1FF9AD53360F}"/>
              </a:ext>
            </a:extLst>
          </p:cNvPr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705" name="Google Shape;8404;p74">
              <a:extLst>
                <a:ext uri="{FF2B5EF4-FFF2-40B4-BE49-F238E27FC236}">
                  <a16:creationId xmlns:a16="http://schemas.microsoft.com/office/drawing/2014/main" id="{B0588CAB-6F80-59F1-A609-9D609479C307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710" name="Google Shape;8405;p74">
                <a:extLst>
                  <a:ext uri="{FF2B5EF4-FFF2-40B4-BE49-F238E27FC236}">
                    <a16:creationId xmlns:a16="http://schemas.microsoft.com/office/drawing/2014/main" id="{C13D7233-5370-8F98-A065-5F01924E424C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406;p74">
                <a:extLst>
                  <a:ext uri="{FF2B5EF4-FFF2-40B4-BE49-F238E27FC236}">
                    <a16:creationId xmlns:a16="http://schemas.microsoft.com/office/drawing/2014/main" id="{CC22CAD8-5C53-8A2E-4A40-3CAE16DEC631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407;p74">
                <a:extLst>
                  <a:ext uri="{FF2B5EF4-FFF2-40B4-BE49-F238E27FC236}">
                    <a16:creationId xmlns:a16="http://schemas.microsoft.com/office/drawing/2014/main" id="{9350FD27-FEA2-0744-655D-ABFBF67612AD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6" name="Google Shape;8408;p74">
              <a:extLst>
                <a:ext uri="{FF2B5EF4-FFF2-40B4-BE49-F238E27FC236}">
                  <a16:creationId xmlns:a16="http://schemas.microsoft.com/office/drawing/2014/main" id="{04D3B8D6-D883-CFAD-3054-CA447EBFCE98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707" name="Google Shape;8409;p74">
                <a:extLst>
                  <a:ext uri="{FF2B5EF4-FFF2-40B4-BE49-F238E27FC236}">
                    <a16:creationId xmlns:a16="http://schemas.microsoft.com/office/drawing/2014/main" id="{2CB2D5DF-C449-6F49-FF12-FED571DE3C75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410;p74">
                <a:extLst>
                  <a:ext uri="{FF2B5EF4-FFF2-40B4-BE49-F238E27FC236}">
                    <a16:creationId xmlns:a16="http://schemas.microsoft.com/office/drawing/2014/main" id="{93EA67F6-A4BB-AAF9-94C3-DD6BE064B1E8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411;p74">
                <a:extLst>
                  <a:ext uri="{FF2B5EF4-FFF2-40B4-BE49-F238E27FC236}">
                    <a16:creationId xmlns:a16="http://schemas.microsoft.com/office/drawing/2014/main" id="{116FA422-A56C-FFEE-18B4-67D0F9E708CB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13" name="Google Shape;8412;p74">
            <a:extLst>
              <a:ext uri="{FF2B5EF4-FFF2-40B4-BE49-F238E27FC236}">
                <a16:creationId xmlns:a16="http://schemas.microsoft.com/office/drawing/2014/main" id="{95FD71A9-037D-0451-DEE3-220FED81F55E}"/>
              </a:ext>
            </a:extLst>
          </p:cNvPr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714" name="Google Shape;8413;p74">
              <a:extLst>
                <a:ext uri="{FF2B5EF4-FFF2-40B4-BE49-F238E27FC236}">
                  <a16:creationId xmlns:a16="http://schemas.microsoft.com/office/drawing/2014/main" id="{B6C60FCE-7726-83C7-B5B5-ECBB3411F08E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414;p74">
              <a:extLst>
                <a:ext uri="{FF2B5EF4-FFF2-40B4-BE49-F238E27FC236}">
                  <a16:creationId xmlns:a16="http://schemas.microsoft.com/office/drawing/2014/main" id="{5938ADA8-6D2D-2B34-769D-BB96BFA87926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6" name="Google Shape;8415;p74">
            <a:extLst>
              <a:ext uri="{FF2B5EF4-FFF2-40B4-BE49-F238E27FC236}">
                <a16:creationId xmlns:a16="http://schemas.microsoft.com/office/drawing/2014/main" id="{AADFCCB8-87AD-A534-F5A1-B1A2D8FD0323}"/>
              </a:ext>
            </a:extLst>
          </p:cNvPr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717" name="Google Shape;8416;p74">
              <a:extLst>
                <a:ext uri="{FF2B5EF4-FFF2-40B4-BE49-F238E27FC236}">
                  <a16:creationId xmlns:a16="http://schemas.microsoft.com/office/drawing/2014/main" id="{B0EDEFE2-EF05-81BF-0AFC-E9059157FAD7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728" name="Google Shape;8417;p74">
                <a:extLst>
                  <a:ext uri="{FF2B5EF4-FFF2-40B4-BE49-F238E27FC236}">
                    <a16:creationId xmlns:a16="http://schemas.microsoft.com/office/drawing/2014/main" id="{E8A70A70-828D-1931-27B6-EF061A7B6113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418;p74">
                <a:extLst>
                  <a:ext uri="{FF2B5EF4-FFF2-40B4-BE49-F238E27FC236}">
                    <a16:creationId xmlns:a16="http://schemas.microsoft.com/office/drawing/2014/main" id="{7A86FF8C-D40B-4B0A-299E-495F738E44C3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8" name="Google Shape;8419;p74">
              <a:extLst>
                <a:ext uri="{FF2B5EF4-FFF2-40B4-BE49-F238E27FC236}">
                  <a16:creationId xmlns:a16="http://schemas.microsoft.com/office/drawing/2014/main" id="{DE0FADEF-B126-EB25-65AA-0D739CACA1BC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726" name="Google Shape;8420;p74">
                <a:extLst>
                  <a:ext uri="{FF2B5EF4-FFF2-40B4-BE49-F238E27FC236}">
                    <a16:creationId xmlns:a16="http://schemas.microsoft.com/office/drawing/2014/main" id="{C0F14DD4-112B-F0B3-6136-97B330D2768A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421;p74">
                <a:extLst>
                  <a:ext uri="{FF2B5EF4-FFF2-40B4-BE49-F238E27FC236}">
                    <a16:creationId xmlns:a16="http://schemas.microsoft.com/office/drawing/2014/main" id="{F0D44949-5EB7-CC14-1600-F8EAC5028C54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422;p74">
              <a:extLst>
                <a:ext uri="{FF2B5EF4-FFF2-40B4-BE49-F238E27FC236}">
                  <a16:creationId xmlns:a16="http://schemas.microsoft.com/office/drawing/2014/main" id="{712A765E-B744-AC98-B273-B2E84B6B59D8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724" name="Google Shape;8423;p74">
                <a:extLst>
                  <a:ext uri="{FF2B5EF4-FFF2-40B4-BE49-F238E27FC236}">
                    <a16:creationId xmlns:a16="http://schemas.microsoft.com/office/drawing/2014/main" id="{F96EE8B1-5F7B-C7AF-C258-4D321695DD9A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424;p74">
                <a:extLst>
                  <a:ext uri="{FF2B5EF4-FFF2-40B4-BE49-F238E27FC236}">
                    <a16:creationId xmlns:a16="http://schemas.microsoft.com/office/drawing/2014/main" id="{3877168A-A492-954B-ECFC-5BC614D7BC5C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20" name="Google Shape;8425;p74">
              <a:extLst>
                <a:ext uri="{FF2B5EF4-FFF2-40B4-BE49-F238E27FC236}">
                  <a16:creationId xmlns:a16="http://schemas.microsoft.com/office/drawing/2014/main" id="{893D1045-7933-5A24-2BC9-C686F2056459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722" name="Google Shape;8426;p74">
                <a:extLst>
                  <a:ext uri="{FF2B5EF4-FFF2-40B4-BE49-F238E27FC236}">
                    <a16:creationId xmlns:a16="http://schemas.microsoft.com/office/drawing/2014/main" id="{98DB448F-D6B8-A181-6337-0BBBF0FD8E5B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427;p74">
                <a:extLst>
                  <a:ext uri="{FF2B5EF4-FFF2-40B4-BE49-F238E27FC236}">
                    <a16:creationId xmlns:a16="http://schemas.microsoft.com/office/drawing/2014/main" id="{C6BD602E-71A8-ABAB-AAC7-0B363D62770C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21" name="Google Shape;8428;p74">
              <a:extLst>
                <a:ext uri="{FF2B5EF4-FFF2-40B4-BE49-F238E27FC236}">
                  <a16:creationId xmlns:a16="http://schemas.microsoft.com/office/drawing/2014/main" id="{2F20B7E0-0FB1-6D4B-03BF-E841853CBC0D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0" name="Google Shape;8429;p74">
            <a:extLst>
              <a:ext uri="{FF2B5EF4-FFF2-40B4-BE49-F238E27FC236}">
                <a16:creationId xmlns:a16="http://schemas.microsoft.com/office/drawing/2014/main" id="{2B020117-13F4-E697-C927-96A3814D9CD1}"/>
              </a:ext>
            </a:extLst>
          </p:cNvPr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731" name="Google Shape;8430;p74">
              <a:extLst>
                <a:ext uri="{FF2B5EF4-FFF2-40B4-BE49-F238E27FC236}">
                  <a16:creationId xmlns:a16="http://schemas.microsoft.com/office/drawing/2014/main" id="{30D15F0D-AB33-758E-290D-2EA4E571765B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431;p74">
              <a:extLst>
                <a:ext uri="{FF2B5EF4-FFF2-40B4-BE49-F238E27FC236}">
                  <a16:creationId xmlns:a16="http://schemas.microsoft.com/office/drawing/2014/main" id="{B17A419D-1DDA-B15B-1F63-94DCEE84AA6A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432;p74">
              <a:extLst>
                <a:ext uri="{FF2B5EF4-FFF2-40B4-BE49-F238E27FC236}">
                  <a16:creationId xmlns:a16="http://schemas.microsoft.com/office/drawing/2014/main" id="{F04A6B8D-16D5-FB13-40E5-F9BD1A45FB1D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433;p74">
              <a:extLst>
                <a:ext uri="{FF2B5EF4-FFF2-40B4-BE49-F238E27FC236}">
                  <a16:creationId xmlns:a16="http://schemas.microsoft.com/office/drawing/2014/main" id="{2212C790-9282-C94C-F224-A96D9018B063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434;p74">
              <a:extLst>
                <a:ext uri="{FF2B5EF4-FFF2-40B4-BE49-F238E27FC236}">
                  <a16:creationId xmlns:a16="http://schemas.microsoft.com/office/drawing/2014/main" id="{796D89AD-B2B1-6422-20CA-CB806BEBEAB8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435;p74">
              <a:extLst>
                <a:ext uri="{FF2B5EF4-FFF2-40B4-BE49-F238E27FC236}">
                  <a16:creationId xmlns:a16="http://schemas.microsoft.com/office/drawing/2014/main" id="{45DFB84F-4419-E62F-509A-90C8E849DFD0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7" name="Google Shape;1529;p70">
            <a:extLst>
              <a:ext uri="{FF2B5EF4-FFF2-40B4-BE49-F238E27FC236}">
                <a16:creationId xmlns:a16="http://schemas.microsoft.com/office/drawing/2014/main" id="{0B3BAC19-8921-9E68-F5A6-434B6DAC230B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6829063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1">
            <a:extLst>
              <a:ext uri="{FF2B5EF4-FFF2-40B4-BE49-F238E27FC236}">
                <a16:creationId xmlns:a16="http://schemas.microsoft.com/office/drawing/2014/main" id="{E7443A8E-19D5-4647-ACF4-2A9346215D89}"/>
              </a:ext>
            </a:extLst>
          </p:cNvPr>
          <p:cNvSpPr/>
          <p:nvPr/>
        </p:nvSpPr>
        <p:spPr>
          <a:xfrm>
            <a:off x="3060678" y="282007"/>
            <a:ext cx="3451604" cy="3451604"/>
          </a:xfrm>
          <a:prstGeom prst="ellipse">
            <a:avLst/>
          </a:prstGeom>
          <a:solidFill>
            <a:schemeClr val="accent1">
              <a:alpha val="77000"/>
            </a:schemeClr>
          </a:solidFill>
          <a:ln w="857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917729" y="1677174"/>
            <a:ext cx="3744416" cy="576063"/>
          </a:xfr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700000000000000" pitchFamily="2" charset="-78"/>
              </a:rPr>
              <a:t>خوش آمدی!!</a:t>
            </a:r>
            <a:endParaRPr lang="ko-KR" alt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2917581" y="2253238"/>
            <a:ext cx="3744416" cy="288032"/>
          </a:xfrm>
        </p:spPr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83119" y="2707815"/>
            <a:ext cx="2413489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" name="Grupo 3">
            <a:extLst>
              <a:ext uri="{FF2B5EF4-FFF2-40B4-BE49-F238E27FC236}">
                <a16:creationId xmlns:a16="http://schemas.microsoft.com/office/drawing/2014/main" id="{9F240591-070E-FC72-EBF0-FD267E294D9A}"/>
              </a:ext>
            </a:extLst>
          </p:cNvPr>
          <p:cNvGrpSpPr/>
          <p:nvPr/>
        </p:nvGrpSpPr>
        <p:grpSpPr>
          <a:xfrm>
            <a:off x="2949575" y="3221038"/>
            <a:ext cx="3502026" cy="1935162"/>
            <a:chOff x="2949575" y="3221038"/>
            <a:chExt cx="3502026" cy="1935162"/>
          </a:xfrm>
        </p:grpSpPr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5DE728E9-225D-4C46-8AE8-003CFFA9DB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9575" y="3455988"/>
              <a:ext cx="3502026" cy="1700212"/>
            </a:xfrm>
            <a:custGeom>
              <a:avLst/>
              <a:gdLst>
                <a:gd name="T0" fmla="*/ 1105 w 1345"/>
                <a:gd name="T1" fmla="*/ 628 h 652"/>
                <a:gd name="T2" fmla="*/ 1205 w 1345"/>
                <a:gd name="T3" fmla="*/ 543 h 652"/>
                <a:gd name="T4" fmla="*/ 1139 w 1345"/>
                <a:gd name="T5" fmla="*/ 505 h 652"/>
                <a:gd name="T6" fmla="*/ 1101 w 1345"/>
                <a:gd name="T7" fmla="*/ 452 h 652"/>
                <a:gd name="T8" fmla="*/ 1047 w 1345"/>
                <a:gd name="T9" fmla="*/ 619 h 652"/>
                <a:gd name="T10" fmla="*/ 1148 w 1345"/>
                <a:gd name="T11" fmla="*/ 383 h 652"/>
                <a:gd name="T12" fmla="*/ 1089 w 1345"/>
                <a:gd name="T13" fmla="*/ 305 h 652"/>
                <a:gd name="T14" fmla="*/ 1090 w 1345"/>
                <a:gd name="T15" fmla="*/ 342 h 652"/>
                <a:gd name="T16" fmla="*/ 908 w 1345"/>
                <a:gd name="T17" fmla="*/ 645 h 652"/>
                <a:gd name="T18" fmla="*/ 235 w 1345"/>
                <a:gd name="T19" fmla="*/ 352 h 652"/>
                <a:gd name="T20" fmla="*/ 271 w 1345"/>
                <a:gd name="T21" fmla="*/ 311 h 652"/>
                <a:gd name="T22" fmla="*/ 195 w 1345"/>
                <a:gd name="T23" fmla="*/ 267 h 652"/>
                <a:gd name="T24" fmla="*/ 295 w 1345"/>
                <a:gd name="T25" fmla="*/ 416 h 652"/>
                <a:gd name="T26" fmla="*/ 241 w 1345"/>
                <a:gd name="T27" fmla="*/ 459 h 652"/>
                <a:gd name="T28" fmla="*/ 205 w 1345"/>
                <a:gd name="T29" fmla="*/ 505 h 652"/>
                <a:gd name="T30" fmla="*/ 136 w 1345"/>
                <a:gd name="T31" fmla="*/ 543 h 652"/>
                <a:gd name="T32" fmla="*/ 237 w 1345"/>
                <a:gd name="T33" fmla="*/ 620 h 652"/>
                <a:gd name="T34" fmla="*/ 174 w 1345"/>
                <a:gd name="T35" fmla="*/ 576 h 652"/>
                <a:gd name="T36" fmla="*/ 43 w 1345"/>
                <a:gd name="T37" fmla="*/ 632 h 652"/>
                <a:gd name="T38" fmla="*/ 22 w 1345"/>
                <a:gd name="T39" fmla="*/ 594 h 652"/>
                <a:gd name="T40" fmla="*/ 102 w 1345"/>
                <a:gd name="T41" fmla="*/ 505 h 652"/>
                <a:gd name="T42" fmla="*/ 23 w 1345"/>
                <a:gd name="T43" fmla="*/ 485 h 652"/>
                <a:gd name="T44" fmla="*/ 59 w 1345"/>
                <a:gd name="T45" fmla="*/ 126 h 652"/>
                <a:gd name="T46" fmla="*/ 43 w 1345"/>
                <a:gd name="T47" fmla="*/ 384 h 652"/>
                <a:gd name="T48" fmla="*/ 119 w 1345"/>
                <a:gd name="T49" fmla="*/ 450 h 652"/>
                <a:gd name="T50" fmla="*/ 138 w 1345"/>
                <a:gd name="T51" fmla="*/ 160 h 652"/>
                <a:gd name="T52" fmla="*/ 251 w 1345"/>
                <a:gd name="T53" fmla="*/ 261 h 652"/>
                <a:gd name="T54" fmla="*/ 351 w 1345"/>
                <a:gd name="T55" fmla="*/ 291 h 652"/>
                <a:gd name="T56" fmla="*/ 449 w 1345"/>
                <a:gd name="T57" fmla="*/ 126 h 652"/>
                <a:gd name="T58" fmla="*/ 469 w 1345"/>
                <a:gd name="T59" fmla="*/ 291 h 652"/>
                <a:gd name="T60" fmla="*/ 493 w 1345"/>
                <a:gd name="T61" fmla="*/ 295 h 652"/>
                <a:gd name="T62" fmla="*/ 632 w 1345"/>
                <a:gd name="T63" fmla="*/ 310 h 652"/>
                <a:gd name="T64" fmla="*/ 668 w 1345"/>
                <a:gd name="T65" fmla="*/ 11 h 652"/>
                <a:gd name="T66" fmla="*/ 674 w 1345"/>
                <a:gd name="T67" fmla="*/ 311 h 652"/>
                <a:gd name="T68" fmla="*/ 773 w 1345"/>
                <a:gd name="T69" fmla="*/ 295 h 652"/>
                <a:gd name="T70" fmla="*/ 989 w 1345"/>
                <a:gd name="T71" fmla="*/ 290 h 652"/>
                <a:gd name="T72" fmla="*/ 1012 w 1345"/>
                <a:gd name="T73" fmla="*/ 240 h 652"/>
                <a:gd name="T74" fmla="*/ 1015 w 1345"/>
                <a:gd name="T75" fmla="*/ 244 h 652"/>
                <a:gd name="T76" fmla="*/ 1052 w 1345"/>
                <a:gd name="T77" fmla="*/ 268 h 652"/>
                <a:gd name="T78" fmla="*/ 1146 w 1345"/>
                <a:gd name="T79" fmla="*/ 186 h 652"/>
                <a:gd name="T80" fmla="*/ 1017 w 1345"/>
                <a:gd name="T81" fmla="*/ 30 h 652"/>
                <a:gd name="T82" fmla="*/ 1091 w 1345"/>
                <a:gd name="T83" fmla="*/ 100 h 652"/>
                <a:gd name="T84" fmla="*/ 1226 w 1345"/>
                <a:gd name="T85" fmla="*/ 176 h 652"/>
                <a:gd name="T86" fmla="*/ 1225 w 1345"/>
                <a:gd name="T87" fmla="*/ 450 h 652"/>
                <a:gd name="T88" fmla="*/ 1299 w 1345"/>
                <a:gd name="T89" fmla="*/ 384 h 652"/>
                <a:gd name="T90" fmla="*/ 1284 w 1345"/>
                <a:gd name="T91" fmla="*/ 126 h 652"/>
                <a:gd name="T92" fmla="*/ 1319 w 1345"/>
                <a:gd name="T93" fmla="*/ 483 h 652"/>
                <a:gd name="T94" fmla="*/ 1244 w 1345"/>
                <a:gd name="T95" fmla="*/ 543 h 652"/>
                <a:gd name="T96" fmla="*/ 1340 w 1345"/>
                <a:gd name="T97" fmla="*/ 630 h 652"/>
                <a:gd name="T98" fmla="*/ 1284 w 1345"/>
                <a:gd name="T99" fmla="*/ 577 h 652"/>
                <a:gd name="T100" fmla="*/ 684 w 1345"/>
                <a:gd name="T101" fmla="*/ 484 h 652"/>
                <a:gd name="T102" fmla="*/ 854 w 1345"/>
                <a:gd name="T103" fmla="*/ 560 h 652"/>
                <a:gd name="T104" fmla="*/ 429 w 1345"/>
                <a:gd name="T105" fmla="*/ 466 h 652"/>
                <a:gd name="T106" fmla="*/ 429 w 1345"/>
                <a:gd name="T107" fmla="*/ 466 h 652"/>
                <a:gd name="T108" fmla="*/ 620 w 1345"/>
                <a:gd name="T109" fmla="*/ 484 h 652"/>
                <a:gd name="T110" fmla="*/ 685 w 1345"/>
                <a:gd name="T111" fmla="*/ 46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5" h="652">
                  <a:moveTo>
                    <a:pt x="1137" y="602"/>
                  </a:moveTo>
                  <a:cubicBezTo>
                    <a:pt x="1147" y="609"/>
                    <a:pt x="1151" y="617"/>
                    <a:pt x="1149" y="627"/>
                  </a:cubicBezTo>
                  <a:cubicBezTo>
                    <a:pt x="1147" y="636"/>
                    <a:pt x="1141" y="641"/>
                    <a:pt x="1132" y="644"/>
                  </a:cubicBezTo>
                  <a:cubicBezTo>
                    <a:pt x="1120" y="647"/>
                    <a:pt x="1109" y="640"/>
                    <a:pt x="1105" y="628"/>
                  </a:cubicBezTo>
                  <a:cubicBezTo>
                    <a:pt x="1102" y="616"/>
                    <a:pt x="1109" y="604"/>
                    <a:pt x="1121" y="601"/>
                  </a:cubicBezTo>
                  <a:cubicBezTo>
                    <a:pt x="1127" y="600"/>
                    <a:pt x="1129" y="597"/>
                    <a:pt x="1131" y="591"/>
                  </a:cubicBezTo>
                  <a:cubicBezTo>
                    <a:pt x="1136" y="573"/>
                    <a:pt x="1149" y="561"/>
                    <a:pt x="1166" y="554"/>
                  </a:cubicBezTo>
                  <a:cubicBezTo>
                    <a:pt x="1179" y="549"/>
                    <a:pt x="1192" y="546"/>
                    <a:pt x="1205" y="543"/>
                  </a:cubicBezTo>
                  <a:cubicBezTo>
                    <a:pt x="1207" y="542"/>
                    <a:pt x="1210" y="540"/>
                    <a:pt x="1210" y="539"/>
                  </a:cubicBezTo>
                  <a:cubicBezTo>
                    <a:pt x="1210" y="528"/>
                    <a:pt x="1210" y="517"/>
                    <a:pt x="1210" y="505"/>
                  </a:cubicBezTo>
                  <a:cubicBezTo>
                    <a:pt x="1207" y="505"/>
                    <a:pt x="1205" y="505"/>
                    <a:pt x="1203" y="505"/>
                  </a:cubicBezTo>
                  <a:cubicBezTo>
                    <a:pt x="1181" y="505"/>
                    <a:pt x="1160" y="505"/>
                    <a:pt x="1139" y="505"/>
                  </a:cubicBezTo>
                  <a:cubicBezTo>
                    <a:pt x="1128" y="505"/>
                    <a:pt x="1119" y="501"/>
                    <a:pt x="1114" y="490"/>
                  </a:cubicBezTo>
                  <a:cubicBezTo>
                    <a:pt x="1109" y="481"/>
                    <a:pt x="1109" y="471"/>
                    <a:pt x="1116" y="462"/>
                  </a:cubicBezTo>
                  <a:cubicBezTo>
                    <a:pt x="1118" y="458"/>
                    <a:pt x="1122" y="455"/>
                    <a:pt x="1126" y="452"/>
                  </a:cubicBezTo>
                  <a:cubicBezTo>
                    <a:pt x="1118" y="452"/>
                    <a:pt x="1110" y="452"/>
                    <a:pt x="1101" y="452"/>
                  </a:cubicBezTo>
                  <a:cubicBezTo>
                    <a:pt x="1101" y="454"/>
                    <a:pt x="1101" y="456"/>
                    <a:pt x="1101" y="458"/>
                  </a:cubicBezTo>
                  <a:cubicBezTo>
                    <a:pt x="1101" y="511"/>
                    <a:pt x="1101" y="564"/>
                    <a:pt x="1101" y="617"/>
                  </a:cubicBezTo>
                  <a:cubicBezTo>
                    <a:pt x="1101" y="643"/>
                    <a:pt x="1077" y="652"/>
                    <a:pt x="1061" y="643"/>
                  </a:cubicBezTo>
                  <a:cubicBezTo>
                    <a:pt x="1051" y="638"/>
                    <a:pt x="1047" y="629"/>
                    <a:pt x="1047" y="619"/>
                  </a:cubicBezTo>
                  <a:cubicBezTo>
                    <a:pt x="1047" y="551"/>
                    <a:pt x="1047" y="483"/>
                    <a:pt x="1047" y="415"/>
                  </a:cubicBezTo>
                  <a:cubicBezTo>
                    <a:pt x="1047" y="397"/>
                    <a:pt x="1061" y="383"/>
                    <a:pt x="1080" y="383"/>
                  </a:cubicBezTo>
                  <a:cubicBezTo>
                    <a:pt x="1100" y="382"/>
                    <a:pt x="1120" y="383"/>
                    <a:pt x="1140" y="383"/>
                  </a:cubicBezTo>
                  <a:cubicBezTo>
                    <a:pt x="1142" y="383"/>
                    <a:pt x="1145" y="383"/>
                    <a:pt x="1148" y="383"/>
                  </a:cubicBezTo>
                  <a:cubicBezTo>
                    <a:pt x="1148" y="344"/>
                    <a:pt x="1148" y="305"/>
                    <a:pt x="1148" y="267"/>
                  </a:cubicBezTo>
                  <a:cubicBezTo>
                    <a:pt x="1147" y="267"/>
                    <a:pt x="1147" y="267"/>
                    <a:pt x="1147" y="266"/>
                  </a:cubicBezTo>
                  <a:cubicBezTo>
                    <a:pt x="1144" y="270"/>
                    <a:pt x="1142" y="273"/>
                    <a:pt x="1139" y="276"/>
                  </a:cubicBezTo>
                  <a:cubicBezTo>
                    <a:pt x="1127" y="294"/>
                    <a:pt x="1110" y="303"/>
                    <a:pt x="1089" y="305"/>
                  </a:cubicBezTo>
                  <a:cubicBezTo>
                    <a:pt x="1077" y="306"/>
                    <a:pt x="1065" y="308"/>
                    <a:pt x="1054" y="311"/>
                  </a:cubicBezTo>
                  <a:cubicBezTo>
                    <a:pt x="1061" y="311"/>
                    <a:pt x="1068" y="311"/>
                    <a:pt x="1076" y="311"/>
                  </a:cubicBezTo>
                  <a:cubicBezTo>
                    <a:pt x="1082" y="310"/>
                    <a:pt x="1086" y="314"/>
                    <a:pt x="1089" y="319"/>
                  </a:cubicBezTo>
                  <a:cubicBezTo>
                    <a:pt x="1092" y="326"/>
                    <a:pt x="1093" y="334"/>
                    <a:pt x="1090" y="342"/>
                  </a:cubicBezTo>
                  <a:cubicBezTo>
                    <a:pt x="1087" y="349"/>
                    <a:pt x="1083" y="352"/>
                    <a:pt x="1075" y="352"/>
                  </a:cubicBezTo>
                  <a:cubicBezTo>
                    <a:pt x="1022" y="352"/>
                    <a:pt x="969" y="352"/>
                    <a:pt x="916" y="352"/>
                  </a:cubicBezTo>
                  <a:cubicBezTo>
                    <a:pt x="914" y="352"/>
                    <a:pt x="911" y="352"/>
                    <a:pt x="908" y="352"/>
                  </a:cubicBezTo>
                  <a:cubicBezTo>
                    <a:pt x="908" y="450"/>
                    <a:pt x="908" y="547"/>
                    <a:pt x="908" y="645"/>
                  </a:cubicBezTo>
                  <a:cubicBezTo>
                    <a:pt x="738" y="645"/>
                    <a:pt x="568" y="645"/>
                    <a:pt x="398" y="645"/>
                  </a:cubicBezTo>
                  <a:cubicBezTo>
                    <a:pt x="398" y="548"/>
                    <a:pt x="398" y="450"/>
                    <a:pt x="398" y="352"/>
                  </a:cubicBezTo>
                  <a:cubicBezTo>
                    <a:pt x="395" y="352"/>
                    <a:pt x="392" y="352"/>
                    <a:pt x="390" y="352"/>
                  </a:cubicBezTo>
                  <a:cubicBezTo>
                    <a:pt x="339" y="352"/>
                    <a:pt x="287" y="352"/>
                    <a:pt x="235" y="352"/>
                  </a:cubicBezTo>
                  <a:cubicBezTo>
                    <a:pt x="221" y="352"/>
                    <a:pt x="215" y="347"/>
                    <a:pt x="215" y="332"/>
                  </a:cubicBezTo>
                  <a:cubicBezTo>
                    <a:pt x="215" y="328"/>
                    <a:pt x="216" y="322"/>
                    <a:pt x="218" y="318"/>
                  </a:cubicBezTo>
                  <a:cubicBezTo>
                    <a:pt x="220" y="313"/>
                    <a:pt x="224" y="311"/>
                    <a:pt x="230" y="311"/>
                  </a:cubicBezTo>
                  <a:cubicBezTo>
                    <a:pt x="244" y="311"/>
                    <a:pt x="257" y="311"/>
                    <a:pt x="271" y="311"/>
                  </a:cubicBezTo>
                  <a:cubicBezTo>
                    <a:pt x="270" y="308"/>
                    <a:pt x="269" y="306"/>
                    <a:pt x="268" y="303"/>
                  </a:cubicBezTo>
                  <a:cubicBezTo>
                    <a:pt x="261" y="303"/>
                    <a:pt x="253" y="302"/>
                    <a:pt x="246" y="302"/>
                  </a:cubicBezTo>
                  <a:cubicBezTo>
                    <a:pt x="229" y="304"/>
                    <a:pt x="217" y="295"/>
                    <a:pt x="207" y="283"/>
                  </a:cubicBezTo>
                  <a:cubicBezTo>
                    <a:pt x="203" y="278"/>
                    <a:pt x="200" y="273"/>
                    <a:pt x="195" y="267"/>
                  </a:cubicBezTo>
                  <a:cubicBezTo>
                    <a:pt x="195" y="306"/>
                    <a:pt x="195" y="344"/>
                    <a:pt x="195" y="383"/>
                  </a:cubicBezTo>
                  <a:cubicBezTo>
                    <a:pt x="197" y="383"/>
                    <a:pt x="200" y="383"/>
                    <a:pt x="203" y="383"/>
                  </a:cubicBezTo>
                  <a:cubicBezTo>
                    <a:pt x="222" y="383"/>
                    <a:pt x="242" y="383"/>
                    <a:pt x="261" y="383"/>
                  </a:cubicBezTo>
                  <a:cubicBezTo>
                    <a:pt x="281" y="383"/>
                    <a:pt x="295" y="396"/>
                    <a:pt x="295" y="416"/>
                  </a:cubicBezTo>
                  <a:cubicBezTo>
                    <a:pt x="295" y="483"/>
                    <a:pt x="295" y="550"/>
                    <a:pt x="295" y="616"/>
                  </a:cubicBezTo>
                  <a:cubicBezTo>
                    <a:pt x="295" y="637"/>
                    <a:pt x="277" y="650"/>
                    <a:pt x="258" y="643"/>
                  </a:cubicBezTo>
                  <a:cubicBezTo>
                    <a:pt x="247" y="639"/>
                    <a:pt x="241" y="628"/>
                    <a:pt x="241" y="615"/>
                  </a:cubicBezTo>
                  <a:cubicBezTo>
                    <a:pt x="241" y="563"/>
                    <a:pt x="241" y="511"/>
                    <a:pt x="241" y="459"/>
                  </a:cubicBezTo>
                  <a:cubicBezTo>
                    <a:pt x="241" y="457"/>
                    <a:pt x="241" y="454"/>
                    <a:pt x="241" y="452"/>
                  </a:cubicBezTo>
                  <a:cubicBezTo>
                    <a:pt x="233" y="452"/>
                    <a:pt x="224" y="452"/>
                    <a:pt x="217" y="452"/>
                  </a:cubicBezTo>
                  <a:cubicBezTo>
                    <a:pt x="220" y="456"/>
                    <a:pt x="225" y="459"/>
                    <a:pt x="228" y="464"/>
                  </a:cubicBezTo>
                  <a:cubicBezTo>
                    <a:pt x="239" y="483"/>
                    <a:pt x="226" y="504"/>
                    <a:pt x="205" y="505"/>
                  </a:cubicBezTo>
                  <a:cubicBezTo>
                    <a:pt x="183" y="505"/>
                    <a:pt x="161" y="505"/>
                    <a:pt x="140" y="505"/>
                  </a:cubicBezTo>
                  <a:cubicBezTo>
                    <a:pt x="137" y="505"/>
                    <a:pt x="135" y="505"/>
                    <a:pt x="132" y="505"/>
                  </a:cubicBezTo>
                  <a:cubicBezTo>
                    <a:pt x="132" y="517"/>
                    <a:pt x="132" y="528"/>
                    <a:pt x="132" y="539"/>
                  </a:cubicBezTo>
                  <a:cubicBezTo>
                    <a:pt x="132" y="541"/>
                    <a:pt x="135" y="542"/>
                    <a:pt x="136" y="543"/>
                  </a:cubicBezTo>
                  <a:cubicBezTo>
                    <a:pt x="148" y="546"/>
                    <a:pt x="161" y="548"/>
                    <a:pt x="173" y="553"/>
                  </a:cubicBezTo>
                  <a:cubicBezTo>
                    <a:pt x="193" y="561"/>
                    <a:pt x="208" y="574"/>
                    <a:pt x="213" y="596"/>
                  </a:cubicBezTo>
                  <a:cubicBezTo>
                    <a:pt x="214" y="601"/>
                    <a:pt x="218" y="600"/>
                    <a:pt x="221" y="600"/>
                  </a:cubicBezTo>
                  <a:cubicBezTo>
                    <a:pt x="230" y="603"/>
                    <a:pt x="237" y="611"/>
                    <a:pt x="237" y="620"/>
                  </a:cubicBezTo>
                  <a:cubicBezTo>
                    <a:pt x="238" y="630"/>
                    <a:pt x="233" y="639"/>
                    <a:pt x="224" y="642"/>
                  </a:cubicBezTo>
                  <a:cubicBezTo>
                    <a:pt x="215" y="646"/>
                    <a:pt x="205" y="644"/>
                    <a:pt x="198" y="637"/>
                  </a:cubicBezTo>
                  <a:cubicBezTo>
                    <a:pt x="189" y="627"/>
                    <a:pt x="191" y="613"/>
                    <a:pt x="204" y="602"/>
                  </a:cubicBezTo>
                  <a:cubicBezTo>
                    <a:pt x="197" y="590"/>
                    <a:pt x="187" y="581"/>
                    <a:pt x="174" y="576"/>
                  </a:cubicBezTo>
                  <a:cubicBezTo>
                    <a:pt x="136" y="560"/>
                    <a:pt x="98" y="560"/>
                    <a:pt x="61" y="576"/>
                  </a:cubicBezTo>
                  <a:cubicBezTo>
                    <a:pt x="48" y="581"/>
                    <a:pt x="39" y="589"/>
                    <a:pt x="31" y="601"/>
                  </a:cubicBezTo>
                  <a:cubicBezTo>
                    <a:pt x="34" y="602"/>
                    <a:pt x="36" y="604"/>
                    <a:pt x="38" y="606"/>
                  </a:cubicBezTo>
                  <a:cubicBezTo>
                    <a:pt x="46" y="612"/>
                    <a:pt x="47" y="623"/>
                    <a:pt x="43" y="632"/>
                  </a:cubicBezTo>
                  <a:cubicBezTo>
                    <a:pt x="38" y="641"/>
                    <a:pt x="28" y="646"/>
                    <a:pt x="19" y="644"/>
                  </a:cubicBezTo>
                  <a:cubicBezTo>
                    <a:pt x="9" y="642"/>
                    <a:pt x="1" y="634"/>
                    <a:pt x="1" y="624"/>
                  </a:cubicBezTo>
                  <a:cubicBezTo>
                    <a:pt x="0" y="614"/>
                    <a:pt x="6" y="604"/>
                    <a:pt x="15" y="601"/>
                  </a:cubicBezTo>
                  <a:cubicBezTo>
                    <a:pt x="19" y="600"/>
                    <a:pt x="21" y="598"/>
                    <a:pt x="22" y="594"/>
                  </a:cubicBezTo>
                  <a:cubicBezTo>
                    <a:pt x="27" y="574"/>
                    <a:pt x="41" y="561"/>
                    <a:pt x="60" y="554"/>
                  </a:cubicBezTo>
                  <a:cubicBezTo>
                    <a:pt x="72" y="549"/>
                    <a:pt x="85" y="546"/>
                    <a:pt x="98" y="542"/>
                  </a:cubicBezTo>
                  <a:cubicBezTo>
                    <a:pt x="100" y="542"/>
                    <a:pt x="102" y="540"/>
                    <a:pt x="102" y="538"/>
                  </a:cubicBezTo>
                  <a:cubicBezTo>
                    <a:pt x="103" y="528"/>
                    <a:pt x="102" y="517"/>
                    <a:pt x="102" y="505"/>
                  </a:cubicBezTo>
                  <a:cubicBezTo>
                    <a:pt x="100" y="505"/>
                    <a:pt x="98" y="505"/>
                    <a:pt x="96" y="505"/>
                  </a:cubicBezTo>
                  <a:cubicBezTo>
                    <a:pt x="75" y="505"/>
                    <a:pt x="55" y="504"/>
                    <a:pt x="35" y="504"/>
                  </a:cubicBezTo>
                  <a:cubicBezTo>
                    <a:pt x="27" y="504"/>
                    <a:pt x="25" y="502"/>
                    <a:pt x="24" y="494"/>
                  </a:cubicBezTo>
                  <a:cubicBezTo>
                    <a:pt x="23" y="491"/>
                    <a:pt x="23" y="488"/>
                    <a:pt x="23" y="485"/>
                  </a:cubicBezTo>
                  <a:cubicBezTo>
                    <a:pt x="23" y="372"/>
                    <a:pt x="23" y="259"/>
                    <a:pt x="23" y="147"/>
                  </a:cubicBezTo>
                  <a:cubicBezTo>
                    <a:pt x="23" y="143"/>
                    <a:pt x="23" y="139"/>
                    <a:pt x="23" y="136"/>
                  </a:cubicBezTo>
                  <a:cubicBezTo>
                    <a:pt x="24" y="128"/>
                    <a:pt x="30" y="121"/>
                    <a:pt x="37" y="118"/>
                  </a:cubicBezTo>
                  <a:cubicBezTo>
                    <a:pt x="45" y="116"/>
                    <a:pt x="54" y="120"/>
                    <a:pt x="59" y="126"/>
                  </a:cubicBezTo>
                  <a:cubicBezTo>
                    <a:pt x="67" y="137"/>
                    <a:pt x="70" y="150"/>
                    <a:pt x="72" y="163"/>
                  </a:cubicBezTo>
                  <a:cubicBezTo>
                    <a:pt x="81" y="211"/>
                    <a:pt x="82" y="260"/>
                    <a:pt x="77" y="308"/>
                  </a:cubicBezTo>
                  <a:cubicBezTo>
                    <a:pt x="75" y="325"/>
                    <a:pt x="72" y="342"/>
                    <a:pt x="69" y="359"/>
                  </a:cubicBezTo>
                  <a:cubicBezTo>
                    <a:pt x="66" y="373"/>
                    <a:pt x="59" y="382"/>
                    <a:pt x="43" y="384"/>
                  </a:cubicBezTo>
                  <a:cubicBezTo>
                    <a:pt x="44" y="395"/>
                    <a:pt x="45" y="405"/>
                    <a:pt x="46" y="415"/>
                  </a:cubicBezTo>
                  <a:cubicBezTo>
                    <a:pt x="47" y="425"/>
                    <a:pt x="48" y="435"/>
                    <a:pt x="49" y="446"/>
                  </a:cubicBezTo>
                  <a:cubicBezTo>
                    <a:pt x="49" y="447"/>
                    <a:pt x="52" y="450"/>
                    <a:pt x="53" y="450"/>
                  </a:cubicBezTo>
                  <a:cubicBezTo>
                    <a:pt x="75" y="450"/>
                    <a:pt x="96" y="450"/>
                    <a:pt x="119" y="450"/>
                  </a:cubicBezTo>
                  <a:cubicBezTo>
                    <a:pt x="105" y="439"/>
                    <a:pt x="104" y="423"/>
                    <a:pt x="104" y="408"/>
                  </a:cubicBezTo>
                  <a:cubicBezTo>
                    <a:pt x="104" y="352"/>
                    <a:pt x="104" y="297"/>
                    <a:pt x="104" y="241"/>
                  </a:cubicBezTo>
                  <a:cubicBezTo>
                    <a:pt x="104" y="220"/>
                    <a:pt x="106" y="199"/>
                    <a:pt x="117" y="180"/>
                  </a:cubicBezTo>
                  <a:cubicBezTo>
                    <a:pt x="122" y="171"/>
                    <a:pt x="128" y="164"/>
                    <a:pt x="138" y="160"/>
                  </a:cubicBezTo>
                  <a:cubicBezTo>
                    <a:pt x="149" y="156"/>
                    <a:pt x="159" y="158"/>
                    <a:pt x="169" y="164"/>
                  </a:cubicBezTo>
                  <a:cubicBezTo>
                    <a:pt x="185" y="175"/>
                    <a:pt x="196" y="190"/>
                    <a:pt x="207" y="205"/>
                  </a:cubicBezTo>
                  <a:cubicBezTo>
                    <a:pt x="218" y="222"/>
                    <a:pt x="229" y="239"/>
                    <a:pt x="240" y="255"/>
                  </a:cubicBezTo>
                  <a:cubicBezTo>
                    <a:pt x="243" y="259"/>
                    <a:pt x="246" y="261"/>
                    <a:pt x="251" y="261"/>
                  </a:cubicBezTo>
                  <a:cubicBezTo>
                    <a:pt x="276" y="261"/>
                    <a:pt x="302" y="262"/>
                    <a:pt x="327" y="263"/>
                  </a:cubicBezTo>
                  <a:cubicBezTo>
                    <a:pt x="329" y="263"/>
                    <a:pt x="331" y="262"/>
                    <a:pt x="333" y="263"/>
                  </a:cubicBezTo>
                  <a:cubicBezTo>
                    <a:pt x="348" y="263"/>
                    <a:pt x="355" y="272"/>
                    <a:pt x="352" y="288"/>
                  </a:cubicBezTo>
                  <a:cubicBezTo>
                    <a:pt x="352" y="289"/>
                    <a:pt x="352" y="290"/>
                    <a:pt x="351" y="291"/>
                  </a:cubicBezTo>
                  <a:cubicBezTo>
                    <a:pt x="383" y="291"/>
                    <a:pt x="415" y="291"/>
                    <a:pt x="447" y="291"/>
                  </a:cubicBezTo>
                  <a:cubicBezTo>
                    <a:pt x="447" y="289"/>
                    <a:pt x="447" y="287"/>
                    <a:pt x="447" y="284"/>
                  </a:cubicBezTo>
                  <a:cubicBezTo>
                    <a:pt x="447" y="234"/>
                    <a:pt x="447" y="184"/>
                    <a:pt x="447" y="134"/>
                  </a:cubicBezTo>
                  <a:cubicBezTo>
                    <a:pt x="447" y="131"/>
                    <a:pt x="448" y="128"/>
                    <a:pt x="449" y="126"/>
                  </a:cubicBezTo>
                  <a:cubicBezTo>
                    <a:pt x="451" y="121"/>
                    <a:pt x="455" y="119"/>
                    <a:pt x="460" y="120"/>
                  </a:cubicBezTo>
                  <a:cubicBezTo>
                    <a:pt x="465" y="121"/>
                    <a:pt x="468" y="124"/>
                    <a:pt x="469" y="129"/>
                  </a:cubicBezTo>
                  <a:cubicBezTo>
                    <a:pt x="469" y="131"/>
                    <a:pt x="469" y="133"/>
                    <a:pt x="469" y="134"/>
                  </a:cubicBezTo>
                  <a:cubicBezTo>
                    <a:pt x="469" y="186"/>
                    <a:pt x="469" y="239"/>
                    <a:pt x="469" y="291"/>
                  </a:cubicBezTo>
                  <a:cubicBezTo>
                    <a:pt x="469" y="305"/>
                    <a:pt x="468" y="305"/>
                    <a:pt x="456" y="310"/>
                  </a:cubicBezTo>
                  <a:cubicBezTo>
                    <a:pt x="467" y="310"/>
                    <a:pt x="477" y="310"/>
                    <a:pt x="488" y="310"/>
                  </a:cubicBezTo>
                  <a:cubicBezTo>
                    <a:pt x="487" y="309"/>
                    <a:pt x="487" y="308"/>
                    <a:pt x="486" y="307"/>
                  </a:cubicBezTo>
                  <a:cubicBezTo>
                    <a:pt x="484" y="301"/>
                    <a:pt x="487" y="296"/>
                    <a:pt x="493" y="295"/>
                  </a:cubicBezTo>
                  <a:cubicBezTo>
                    <a:pt x="497" y="295"/>
                    <a:pt x="500" y="295"/>
                    <a:pt x="503" y="295"/>
                  </a:cubicBezTo>
                  <a:cubicBezTo>
                    <a:pt x="537" y="295"/>
                    <a:pt x="572" y="295"/>
                    <a:pt x="606" y="295"/>
                  </a:cubicBezTo>
                  <a:cubicBezTo>
                    <a:pt x="617" y="295"/>
                    <a:pt x="620" y="300"/>
                    <a:pt x="615" y="310"/>
                  </a:cubicBezTo>
                  <a:cubicBezTo>
                    <a:pt x="620" y="310"/>
                    <a:pt x="626" y="310"/>
                    <a:pt x="632" y="310"/>
                  </a:cubicBezTo>
                  <a:cubicBezTo>
                    <a:pt x="632" y="308"/>
                    <a:pt x="632" y="305"/>
                    <a:pt x="632" y="303"/>
                  </a:cubicBezTo>
                  <a:cubicBezTo>
                    <a:pt x="632" y="211"/>
                    <a:pt x="632" y="119"/>
                    <a:pt x="632" y="27"/>
                  </a:cubicBezTo>
                  <a:cubicBezTo>
                    <a:pt x="632" y="17"/>
                    <a:pt x="636" y="10"/>
                    <a:pt x="645" y="6"/>
                  </a:cubicBezTo>
                  <a:cubicBezTo>
                    <a:pt x="653" y="3"/>
                    <a:pt x="662" y="4"/>
                    <a:pt x="668" y="11"/>
                  </a:cubicBezTo>
                  <a:cubicBezTo>
                    <a:pt x="671" y="15"/>
                    <a:pt x="673" y="20"/>
                    <a:pt x="673" y="25"/>
                  </a:cubicBezTo>
                  <a:cubicBezTo>
                    <a:pt x="674" y="96"/>
                    <a:pt x="673" y="167"/>
                    <a:pt x="673" y="239"/>
                  </a:cubicBezTo>
                  <a:cubicBezTo>
                    <a:pt x="673" y="261"/>
                    <a:pt x="674" y="284"/>
                    <a:pt x="674" y="306"/>
                  </a:cubicBezTo>
                  <a:cubicBezTo>
                    <a:pt x="674" y="308"/>
                    <a:pt x="674" y="309"/>
                    <a:pt x="674" y="311"/>
                  </a:cubicBezTo>
                  <a:cubicBezTo>
                    <a:pt x="704" y="311"/>
                    <a:pt x="733" y="311"/>
                    <a:pt x="763" y="311"/>
                  </a:cubicBezTo>
                  <a:cubicBezTo>
                    <a:pt x="763" y="309"/>
                    <a:pt x="762" y="308"/>
                    <a:pt x="762" y="307"/>
                  </a:cubicBezTo>
                  <a:cubicBezTo>
                    <a:pt x="759" y="301"/>
                    <a:pt x="762" y="296"/>
                    <a:pt x="768" y="295"/>
                  </a:cubicBezTo>
                  <a:cubicBezTo>
                    <a:pt x="769" y="295"/>
                    <a:pt x="771" y="295"/>
                    <a:pt x="773" y="295"/>
                  </a:cubicBezTo>
                  <a:cubicBezTo>
                    <a:pt x="814" y="295"/>
                    <a:pt x="855" y="295"/>
                    <a:pt x="896" y="295"/>
                  </a:cubicBezTo>
                  <a:cubicBezTo>
                    <a:pt x="907" y="295"/>
                    <a:pt x="910" y="301"/>
                    <a:pt x="904" y="310"/>
                  </a:cubicBezTo>
                  <a:cubicBezTo>
                    <a:pt x="934" y="310"/>
                    <a:pt x="964" y="310"/>
                    <a:pt x="992" y="310"/>
                  </a:cubicBezTo>
                  <a:cubicBezTo>
                    <a:pt x="991" y="303"/>
                    <a:pt x="988" y="296"/>
                    <a:pt x="989" y="290"/>
                  </a:cubicBezTo>
                  <a:cubicBezTo>
                    <a:pt x="990" y="282"/>
                    <a:pt x="995" y="277"/>
                    <a:pt x="1004" y="275"/>
                  </a:cubicBezTo>
                  <a:cubicBezTo>
                    <a:pt x="998" y="256"/>
                    <a:pt x="991" y="238"/>
                    <a:pt x="984" y="218"/>
                  </a:cubicBezTo>
                  <a:cubicBezTo>
                    <a:pt x="994" y="223"/>
                    <a:pt x="1002" y="228"/>
                    <a:pt x="1009" y="233"/>
                  </a:cubicBezTo>
                  <a:cubicBezTo>
                    <a:pt x="1011" y="234"/>
                    <a:pt x="1012" y="238"/>
                    <a:pt x="1012" y="240"/>
                  </a:cubicBezTo>
                  <a:cubicBezTo>
                    <a:pt x="1012" y="251"/>
                    <a:pt x="1012" y="261"/>
                    <a:pt x="1012" y="271"/>
                  </a:cubicBezTo>
                  <a:cubicBezTo>
                    <a:pt x="1013" y="272"/>
                    <a:pt x="1013" y="272"/>
                    <a:pt x="1014" y="272"/>
                  </a:cubicBezTo>
                  <a:cubicBezTo>
                    <a:pt x="1014" y="271"/>
                    <a:pt x="1015" y="269"/>
                    <a:pt x="1015" y="268"/>
                  </a:cubicBezTo>
                  <a:cubicBezTo>
                    <a:pt x="1015" y="260"/>
                    <a:pt x="1016" y="252"/>
                    <a:pt x="1015" y="244"/>
                  </a:cubicBezTo>
                  <a:cubicBezTo>
                    <a:pt x="1015" y="237"/>
                    <a:pt x="1017" y="231"/>
                    <a:pt x="1022" y="226"/>
                  </a:cubicBezTo>
                  <a:cubicBezTo>
                    <a:pt x="1025" y="224"/>
                    <a:pt x="1027" y="221"/>
                    <a:pt x="1030" y="219"/>
                  </a:cubicBezTo>
                  <a:cubicBezTo>
                    <a:pt x="1027" y="237"/>
                    <a:pt x="1024" y="254"/>
                    <a:pt x="1020" y="273"/>
                  </a:cubicBezTo>
                  <a:cubicBezTo>
                    <a:pt x="1032" y="271"/>
                    <a:pt x="1042" y="269"/>
                    <a:pt x="1052" y="268"/>
                  </a:cubicBezTo>
                  <a:cubicBezTo>
                    <a:pt x="1065" y="266"/>
                    <a:pt x="1078" y="263"/>
                    <a:pt x="1090" y="261"/>
                  </a:cubicBezTo>
                  <a:cubicBezTo>
                    <a:pt x="1096" y="260"/>
                    <a:pt x="1099" y="258"/>
                    <a:pt x="1102" y="254"/>
                  </a:cubicBezTo>
                  <a:cubicBezTo>
                    <a:pt x="1115" y="234"/>
                    <a:pt x="1128" y="214"/>
                    <a:pt x="1141" y="194"/>
                  </a:cubicBezTo>
                  <a:cubicBezTo>
                    <a:pt x="1142" y="192"/>
                    <a:pt x="1144" y="189"/>
                    <a:pt x="1146" y="186"/>
                  </a:cubicBezTo>
                  <a:cubicBezTo>
                    <a:pt x="1131" y="177"/>
                    <a:pt x="1115" y="169"/>
                    <a:pt x="1100" y="160"/>
                  </a:cubicBezTo>
                  <a:cubicBezTo>
                    <a:pt x="1090" y="155"/>
                    <a:pt x="1081" y="149"/>
                    <a:pt x="1071" y="144"/>
                  </a:cubicBezTo>
                  <a:cubicBezTo>
                    <a:pt x="1062" y="139"/>
                    <a:pt x="1056" y="132"/>
                    <a:pt x="1052" y="123"/>
                  </a:cubicBezTo>
                  <a:cubicBezTo>
                    <a:pt x="1040" y="92"/>
                    <a:pt x="1028" y="61"/>
                    <a:pt x="1017" y="30"/>
                  </a:cubicBezTo>
                  <a:cubicBezTo>
                    <a:pt x="1013" y="20"/>
                    <a:pt x="1020" y="8"/>
                    <a:pt x="1031" y="4"/>
                  </a:cubicBezTo>
                  <a:cubicBezTo>
                    <a:pt x="1042" y="0"/>
                    <a:pt x="1054" y="4"/>
                    <a:pt x="1058" y="15"/>
                  </a:cubicBezTo>
                  <a:cubicBezTo>
                    <a:pt x="1069" y="39"/>
                    <a:pt x="1079" y="63"/>
                    <a:pt x="1088" y="87"/>
                  </a:cubicBezTo>
                  <a:cubicBezTo>
                    <a:pt x="1090" y="91"/>
                    <a:pt x="1090" y="96"/>
                    <a:pt x="1091" y="100"/>
                  </a:cubicBezTo>
                  <a:cubicBezTo>
                    <a:pt x="1100" y="138"/>
                    <a:pt x="1137" y="159"/>
                    <a:pt x="1174" y="148"/>
                  </a:cubicBezTo>
                  <a:cubicBezTo>
                    <a:pt x="1176" y="148"/>
                    <a:pt x="1178" y="147"/>
                    <a:pt x="1179" y="147"/>
                  </a:cubicBezTo>
                  <a:cubicBezTo>
                    <a:pt x="1185" y="151"/>
                    <a:pt x="1192" y="151"/>
                    <a:pt x="1199" y="152"/>
                  </a:cubicBezTo>
                  <a:cubicBezTo>
                    <a:pt x="1213" y="155"/>
                    <a:pt x="1220" y="165"/>
                    <a:pt x="1226" y="176"/>
                  </a:cubicBezTo>
                  <a:cubicBezTo>
                    <a:pt x="1234" y="190"/>
                    <a:pt x="1238" y="206"/>
                    <a:pt x="1238" y="222"/>
                  </a:cubicBezTo>
                  <a:cubicBezTo>
                    <a:pt x="1239" y="265"/>
                    <a:pt x="1239" y="309"/>
                    <a:pt x="1239" y="352"/>
                  </a:cubicBezTo>
                  <a:cubicBezTo>
                    <a:pt x="1239" y="375"/>
                    <a:pt x="1239" y="398"/>
                    <a:pt x="1239" y="420"/>
                  </a:cubicBezTo>
                  <a:cubicBezTo>
                    <a:pt x="1238" y="431"/>
                    <a:pt x="1234" y="442"/>
                    <a:pt x="1225" y="450"/>
                  </a:cubicBezTo>
                  <a:cubicBezTo>
                    <a:pt x="1227" y="450"/>
                    <a:pt x="1229" y="450"/>
                    <a:pt x="1230" y="450"/>
                  </a:cubicBezTo>
                  <a:cubicBezTo>
                    <a:pt x="1249" y="450"/>
                    <a:pt x="1268" y="450"/>
                    <a:pt x="1287" y="450"/>
                  </a:cubicBezTo>
                  <a:cubicBezTo>
                    <a:pt x="1292" y="451"/>
                    <a:pt x="1293" y="449"/>
                    <a:pt x="1293" y="445"/>
                  </a:cubicBezTo>
                  <a:cubicBezTo>
                    <a:pt x="1295" y="425"/>
                    <a:pt x="1297" y="405"/>
                    <a:pt x="1299" y="384"/>
                  </a:cubicBezTo>
                  <a:cubicBezTo>
                    <a:pt x="1282" y="382"/>
                    <a:pt x="1276" y="371"/>
                    <a:pt x="1272" y="356"/>
                  </a:cubicBezTo>
                  <a:cubicBezTo>
                    <a:pt x="1262" y="309"/>
                    <a:pt x="1261" y="263"/>
                    <a:pt x="1264" y="215"/>
                  </a:cubicBezTo>
                  <a:cubicBezTo>
                    <a:pt x="1266" y="193"/>
                    <a:pt x="1270" y="170"/>
                    <a:pt x="1274" y="148"/>
                  </a:cubicBezTo>
                  <a:cubicBezTo>
                    <a:pt x="1275" y="140"/>
                    <a:pt x="1280" y="133"/>
                    <a:pt x="1284" y="126"/>
                  </a:cubicBezTo>
                  <a:cubicBezTo>
                    <a:pt x="1288" y="119"/>
                    <a:pt x="1298" y="116"/>
                    <a:pt x="1305" y="118"/>
                  </a:cubicBezTo>
                  <a:cubicBezTo>
                    <a:pt x="1313" y="121"/>
                    <a:pt x="1318" y="128"/>
                    <a:pt x="1319" y="136"/>
                  </a:cubicBezTo>
                  <a:cubicBezTo>
                    <a:pt x="1319" y="145"/>
                    <a:pt x="1319" y="155"/>
                    <a:pt x="1319" y="165"/>
                  </a:cubicBezTo>
                  <a:cubicBezTo>
                    <a:pt x="1319" y="271"/>
                    <a:pt x="1319" y="377"/>
                    <a:pt x="1319" y="483"/>
                  </a:cubicBezTo>
                  <a:cubicBezTo>
                    <a:pt x="1319" y="504"/>
                    <a:pt x="1318" y="505"/>
                    <a:pt x="1298" y="505"/>
                  </a:cubicBezTo>
                  <a:cubicBezTo>
                    <a:pt x="1279" y="505"/>
                    <a:pt x="1260" y="505"/>
                    <a:pt x="1240" y="505"/>
                  </a:cubicBezTo>
                  <a:cubicBezTo>
                    <a:pt x="1240" y="517"/>
                    <a:pt x="1240" y="528"/>
                    <a:pt x="1240" y="540"/>
                  </a:cubicBezTo>
                  <a:cubicBezTo>
                    <a:pt x="1240" y="541"/>
                    <a:pt x="1243" y="542"/>
                    <a:pt x="1244" y="543"/>
                  </a:cubicBezTo>
                  <a:cubicBezTo>
                    <a:pt x="1256" y="546"/>
                    <a:pt x="1267" y="547"/>
                    <a:pt x="1278" y="552"/>
                  </a:cubicBezTo>
                  <a:cubicBezTo>
                    <a:pt x="1299" y="560"/>
                    <a:pt x="1315" y="574"/>
                    <a:pt x="1321" y="597"/>
                  </a:cubicBezTo>
                  <a:cubicBezTo>
                    <a:pt x="1321" y="598"/>
                    <a:pt x="1324" y="600"/>
                    <a:pt x="1326" y="601"/>
                  </a:cubicBezTo>
                  <a:cubicBezTo>
                    <a:pt x="1339" y="605"/>
                    <a:pt x="1345" y="618"/>
                    <a:pt x="1340" y="630"/>
                  </a:cubicBezTo>
                  <a:cubicBezTo>
                    <a:pt x="1335" y="642"/>
                    <a:pt x="1322" y="648"/>
                    <a:pt x="1310" y="642"/>
                  </a:cubicBezTo>
                  <a:cubicBezTo>
                    <a:pt x="1298" y="637"/>
                    <a:pt x="1293" y="623"/>
                    <a:pt x="1300" y="612"/>
                  </a:cubicBezTo>
                  <a:cubicBezTo>
                    <a:pt x="1302" y="607"/>
                    <a:pt x="1306" y="604"/>
                    <a:pt x="1310" y="600"/>
                  </a:cubicBezTo>
                  <a:cubicBezTo>
                    <a:pt x="1304" y="590"/>
                    <a:pt x="1295" y="582"/>
                    <a:pt x="1284" y="577"/>
                  </a:cubicBezTo>
                  <a:cubicBezTo>
                    <a:pt x="1261" y="566"/>
                    <a:pt x="1237" y="563"/>
                    <a:pt x="1213" y="565"/>
                  </a:cubicBezTo>
                  <a:cubicBezTo>
                    <a:pt x="1192" y="566"/>
                    <a:pt x="1173" y="571"/>
                    <a:pt x="1156" y="583"/>
                  </a:cubicBezTo>
                  <a:cubicBezTo>
                    <a:pt x="1149" y="588"/>
                    <a:pt x="1144" y="595"/>
                    <a:pt x="1137" y="602"/>
                  </a:cubicBezTo>
                  <a:close/>
                  <a:moveTo>
                    <a:pt x="684" y="484"/>
                  </a:moveTo>
                  <a:cubicBezTo>
                    <a:pt x="684" y="487"/>
                    <a:pt x="684" y="489"/>
                    <a:pt x="684" y="491"/>
                  </a:cubicBezTo>
                  <a:cubicBezTo>
                    <a:pt x="684" y="512"/>
                    <a:pt x="684" y="532"/>
                    <a:pt x="684" y="553"/>
                  </a:cubicBezTo>
                  <a:cubicBezTo>
                    <a:pt x="684" y="559"/>
                    <a:pt x="686" y="561"/>
                    <a:pt x="692" y="561"/>
                  </a:cubicBezTo>
                  <a:cubicBezTo>
                    <a:pt x="746" y="560"/>
                    <a:pt x="800" y="560"/>
                    <a:pt x="854" y="560"/>
                  </a:cubicBezTo>
                  <a:cubicBezTo>
                    <a:pt x="861" y="560"/>
                    <a:pt x="868" y="560"/>
                    <a:pt x="876" y="560"/>
                  </a:cubicBezTo>
                  <a:cubicBezTo>
                    <a:pt x="876" y="535"/>
                    <a:pt x="876" y="510"/>
                    <a:pt x="876" y="484"/>
                  </a:cubicBezTo>
                  <a:cubicBezTo>
                    <a:pt x="812" y="484"/>
                    <a:pt x="748" y="484"/>
                    <a:pt x="684" y="484"/>
                  </a:cubicBezTo>
                  <a:close/>
                  <a:moveTo>
                    <a:pt x="429" y="466"/>
                  </a:moveTo>
                  <a:cubicBezTo>
                    <a:pt x="493" y="466"/>
                    <a:pt x="557" y="466"/>
                    <a:pt x="620" y="466"/>
                  </a:cubicBezTo>
                  <a:cubicBezTo>
                    <a:pt x="620" y="440"/>
                    <a:pt x="620" y="415"/>
                    <a:pt x="620" y="390"/>
                  </a:cubicBezTo>
                  <a:cubicBezTo>
                    <a:pt x="556" y="390"/>
                    <a:pt x="493" y="390"/>
                    <a:pt x="429" y="390"/>
                  </a:cubicBezTo>
                  <a:cubicBezTo>
                    <a:pt x="429" y="415"/>
                    <a:pt x="429" y="440"/>
                    <a:pt x="429" y="466"/>
                  </a:cubicBezTo>
                  <a:close/>
                  <a:moveTo>
                    <a:pt x="429" y="484"/>
                  </a:moveTo>
                  <a:cubicBezTo>
                    <a:pt x="429" y="510"/>
                    <a:pt x="429" y="535"/>
                    <a:pt x="429" y="560"/>
                  </a:cubicBezTo>
                  <a:cubicBezTo>
                    <a:pt x="493" y="560"/>
                    <a:pt x="557" y="560"/>
                    <a:pt x="620" y="560"/>
                  </a:cubicBezTo>
                  <a:cubicBezTo>
                    <a:pt x="620" y="534"/>
                    <a:pt x="620" y="509"/>
                    <a:pt x="620" y="484"/>
                  </a:cubicBezTo>
                  <a:cubicBezTo>
                    <a:pt x="556" y="484"/>
                    <a:pt x="493" y="484"/>
                    <a:pt x="429" y="484"/>
                  </a:cubicBezTo>
                  <a:close/>
                  <a:moveTo>
                    <a:pt x="876" y="390"/>
                  </a:moveTo>
                  <a:cubicBezTo>
                    <a:pt x="812" y="390"/>
                    <a:pt x="748" y="390"/>
                    <a:pt x="685" y="390"/>
                  </a:cubicBezTo>
                  <a:cubicBezTo>
                    <a:pt x="685" y="416"/>
                    <a:pt x="685" y="441"/>
                    <a:pt x="685" y="466"/>
                  </a:cubicBezTo>
                  <a:cubicBezTo>
                    <a:pt x="749" y="466"/>
                    <a:pt x="812" y="466"/>
                    <a:pt x="876" y="466"/>
                  </a:cubicBezTo>
                  <a:cubicBezTo>
                    <a:pt x="876" y="440"/>
                    <a:pt x="876" y="416"/>
                    <a:pt x="876" y="39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D26C0D27-3BD2-4EB0-83F8-82B3289FA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514725"/>
              <a:ext cx="328613" cy="330200"/>
            </a:xfrm>
            <a:custGeom>
              <a:avLst/>
              <a:gdLst>
                <a:gd name="T0" fmla="*/ 63 w 126"/>
                <a:gd name="T1" fmla="*/ 125 h 126"/>
                <a:gd name="T2" fmla="*/ 0 w 126"/>
                <a:gd name="T3" fmla="*/ 62 h 126"/>
                <a:gd name="T4" fmla="*/ 64 w 126"/>
                <a:gd name="T5" fmla="*/ 0 h 126"/>
                <a:gd name="T6" fmla="*/ 126 w 126"/>
                <a:gd name="T7" fmla="*/ 63 h 126"/>
                <a:gd name="T8" fmla="*/ 63 w 126"/>
                <a:gd name="T9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6">
                  <a:moveTo>
                    <a:pt x="63" y="125"/>
                  </a:moveTo>
                  <a:cubicBezTo>
                    <a:pt x="27" y="125"/>
                    <a:pt x="0" y="97"/>
                    <a:pt x="0" y="62"/>
                  </a:cubicBezTo>
                  <a:cubicBezTo>
                    <a:pt x="0" y="27"/>
                    <a:pt x="29" y="0"/>
                    <a:pt x="64" y="0"/>
                  </a:cubicBezTo>
                  <a:cubicBezTo>
                    <a:pt x="98" y="0"/>
                    <a:pt x="126" y="29"/>
                    <a:pt x="126" y="63"/>
                  </a:cubicBezTo>
                  <a:cubicBezTo>
                    <a:pt x="126" y="97"/>
                    <a:pt x="97" y="126"/>
                    <a:pt x="63" y="1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97658770-53B5-46E6-9E17-DB203721E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550" y="3521075"/>
              <a:ext cx="317500" cy="317500"/>
            </a:xfrm>
            <a:custGeom>
              <a:avLst/>
              <a:gdLst>
                <a:gd name="T0" fmla="*/ 61 w 122"/>
                <a:gd name="T1" fmla="*/ 0 h 122"/>
                <a:gd name="T2" fmla="*/ 121 w 122"/>
                <a:gd name="T3" fmla="*/ 62 h 122"/>
                <a:gd name="T4" fmla="*/ 60 w 122"/>
                <a:gd name="T5" fmla="*/ 121 h 122"/>
                <a:gd name="T6" fmla="*/ 0 w 122"/>
                <a:gd name="T7" fmla="*/ 60 h 122"/>
                <a:gd name="T8" fmla="*/ 61 w 122"/>
                <a:gd name="T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2">
                  <a:moveTo>
                    <a:pt x="61" y="0"/>
                  </a:moveTo>
                  <a:cubicBezTo>
                    <a:pt x="95" y="1"/>
                    <a:pt x="122" y="28"/>
                    <a:pt x="121" y="62"/>
                  </a:cubicBezTo>
                  <a:cubicBezTo>
                    <a:pt x="121" y="95"/>
                    <a:pt x="93" y="122"/>
                    <a:pt x="60" y="121"/>
                  </a:cubicBezTo>
                  <a:cubicBezTo>
                    <a:pt x="26" y="121"/>
                    <a:pt x="0" y="93"/>
                    <a:pt x="0" y="60"/>
                  </a:cubicBezTo>
                  <a:cubicBezTo>
                    <a:pt x="1" y="26"/>
                    <a:pt x="28" y="0"/>
                    <a:pt x="61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14F2F753-EC72-4EE8-ADBC-00C3159D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338" y="3221038"/>
              <a:ext cx="325438" cy="133350"/>
            </a:xfrm>
            <a:custGeom>
              <a:avLst/>
              <a:gdLst>
                <a:gd name="T0" fmla="*/ 19 w 125"/>
                <a:gd name="T1" fmla="*/ 32 h 51"/>
                <a:gd name="T2" fmla="*/ 65 w 125"/>
                <a:gd name="T3" fmla="*/ 24 h 51"/>
                <a:gd name="T4" fmla="*/ 68 w 125"/>
                <a:gd name="T5" fmla="*/ 23 h 51"/>
                <a:gd name="T6" fmla="*/ 97 w 125"/>
                <a:gd name="T7" fmla="*/ 30 h 51"/>
                <a:gd name="T8" fmla="*/ 125 w 125"/>
                <a:gd name="T9" fmla="*/ 51 h 51"/>
                <a:gd name="T10" fmla="*/ 0 w 125"/>
                <a:gd name="T11" fmla="*/ 36 h 51"/>
                <a:gd name="T12" fmla="*/ 0 w 125"/>
                <a:gd name="T13" fmla="*/ 35 h 51"/>
                <a:gd name="T14" fmla="*/ 80 w 125"/>
                <a:gd name="T15" fmla="*/ 0 h 51"/>
                <a:gd name="T16" fmla="*/ 80 w 125"/>
                <a:gd name="T17" fmla="*/ 17 h 51"/>
                <a:gd name="T18" fmla="*/ 19 w 125"/>
                <a:gd name="T19" fmla="*/ 31 h 51"/>
                <a:gd name="T20" fmla="*/ 19 w 125"/>
                <a:gd name="T21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" h="51">
                  <a:moveTo>
                    <a:pt x="19" y="32"/>
                  </a:moveTo>
                  <a:cubicBezTo>
                    <a:pt x="35" y="29"/>
                    <a:pt x="50" y="27"/>
                    <a:pt x="65" y="24"/>
                  </a:cubicBezTo>
                  <a:cubicBezTo>
                    <a:pt x="66" y="24"/>
                    <a:pt x="67" y="24"/>
                    <a:pt x="68" y="23"/>
                  </a:cubicBezTo>
                  <a:cubicBezTo>
                    <a:pt x="79" y="20"/>
                    <a:pt x="88" y="23"/>
                    <a:pt x="97" y="30"/>
                  </a:cubicBezTo>
                  <a:cubicBezTo>
                    <a:pt x="106" y="38"/>
                    <a:pt x="116" y="43"/>
                    <a:pt x="125" y="51"/>
                  </a:cubicBezTo>
                  <a:cubicBezTo>
                    <a:pt x="83" y="46"/>
                    <a:pt x="42" y="41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26" y="23"/>
                    <a:pt x="53" y="11"/>
                    <a:pt x="80" y="0"/>
                  </a:cubicBezTo>
                  <a:cubicBezTo>
                    <a:pt x="80" y="6"/>
                    <a:pt x="80" y="11"/>
                    <a:pt x="80" y="17"/>
                  </a:cubicBezTo>
                  <a:cubicBezTo>
                    <a:pt x="60" y="22"/>
                    <a:pt x="39" y="26"/>
                    <a:pt x="19" y="31"/>
                  </a:cubicBezTo>
                  <a:cubicBezTo>
                    <a:pt x="19" y="31"/>
                    <a:pt x="19" y="31"/>
                    <a:pt x="19" y="3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154ACFC1-29EB-4FA2-B2D4-6224B60C2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3946525"/>
              <a:ext cx="381000" cy="41275"/>
            </a:xfrm>
            <a:custGeom>
              <a:avLst/>
              <a:gdLst>
                <a:gd name="T0" fmla="*/ 73 w 146"/>
                <a:gd name="T1" fmla="*/ 0 h 16"/>
                <a:gd name="T2" fmla="*/ 136 w 146"/>
                <a:gd name="T3" fmla="*/ 0 h 16"/>
                <a:gd name="T4" fmla="*/ 146 w 146"/>
                <a:gd name="T5" fmla="*/ 8 h 16"/>
                <a:gd name="T6" fmla="*/ 136 w 146"/>
                <a:gd name="T7" fmla="*/ 16 h 16"/>
                <a:gd name="T8" fmla="*/ 9 w 146"/>
                <a:gd name="T9" fmla="*/ 16 h 16"/>
                <a:gd name="T10" fmla="*/ 0 w 146"/>
                <a:gd name="T11" fmla="*/ 8 h 16"/>
                <a:gd name="T12" fmla="*/ 9 w 146"/>
                <a:gd name="T13" fmla="*/ 0 h 16"/>
                <a:gd name="T14" fmla="*/ 73 w 14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16">
                  <a:moveTo>
                    <a:pt x="73" y="0"/>
                  </a:moveTo>
                  <a:cubicBezTo>
                    <a:pt x="94" y="0"/>
                    <a:pt x="115" y="0"/>
                    <a:pt x="136" y="0"/>
                  </a:cubicBezTo>
                  <a:cubicBezTo>
                    <a:pt x="143" y="0"/>
                    <a:pt x="146" y="3"/>
                    <a:pt x="146" y="8"/>
                  </a:cubicBezTo>
                  <a:cubicBezTo>
                    <a:pt x="146" y="13"/>
                    <a:pt x="142" y="16"/>
                    <a:pt x="136" y="16"/>
                  </a:cubicBezTo>
                  <a:cubicBezTo>
                    <a:pt x="94" y="16"/>
                    <a:pt x="51" y="16"/>
                    <a:pt x="9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3" y="0"/>
                    <a:pt x="9" y="0"/>
                  </a:cubicBezTo>
                  <a:cubicBezTo>
                    <a:pt x="31" y="0"/>
                    <a:pt x="52" y="0"/>
                    <a:pt x="73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C5DFB37F-D9DE-4318-B283-434DCB7E9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4084638"/>
              <a:ext cx="381000" cy="44450"/>
            </a:xfrm>
            <a:custGeom>
              <a:avLst/>
              <a:gdLst>
                <a:gd name="T0" fmla="*/ 73 w 146"/>
                <a:gd name="T1" fmla="*/ 16 h 17"/>
                <a:gd name="T2" fmla="*/ 12 w 146"/>
                <a:gd name="T3" fmla="*/ 16 h 17"/>
                <a:gd name="T4" fmla="*/ 7 w 146"/>
                <a:gd name="T5" fmla="*/ 16 h 17"/>
                <a:gd name="T6" fmla="*/ 0 w 146"/>
                <a:gd name="T7" fmla="*/ 9 h 17"/>
                <a:gd name="T8" fmla="*/ 6 w 146"/>
                <a:gd name="T9" fmla="*/ 1 h 17"/>
                <a:gd name="T10" fmla="*/ 11 w 146"/>
                <a:gd name="T11" fmla="*/ 1 h 17"/>
                <a:gd name="T12" fmla="*/ 136 w 146"/>
                <a:gd name="T13" fmla="*/ 1 h 17"/>
                <a:gd name="T14" fmla="*/ 146 w 146"/>
                <a:gd name="T15" fmla="*/ 8 h 17"/>
                <a:gd name="T16" fmla="*/ 136 w 146"/>
                <a:gd name="T17" fmla="*/ 16 h 17"/>
                <a:gd name="T18" fmla="*/ 73 w 146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7">
                  <a:moveTo>
                    <a:pt x="73" y="16"/>
                  </a:moveTo>
                  <a:cubicBezTo>
                    <a:pt x="52" y="16"/>
                    <a:pt x="32" y="16"/>
                    <a:pt x="12" y="16"/>
                  </a:cubicBezTo>
                  <a:cubicBezTo>
                    <a:pt x="10" y="16"/>
                    <a:pt x="8" y="17"/>
                    <a:pt x="7" y="16"/>
                  </a:cubicBezTo>
                  <a:cubicBezTo>
                    <a:pt x="4" y="14"/>
                    <a:pt x="0" y="11"/>
                    <a:pt x="0" y="9"/>
                  </a:cubicBezTo>
                  <a:cubicBezTo>
                    <a:pt x="0" y="6"/>
                    <a:pt x="4" y="3"/>
                    <a:pt x="6" y="1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53" y="1"/>
                    <a:pt x="94" y="1"/>
                    <a:pt x="136" y="1"/>
                  </a:cubicBezTo>
                  <a:cubicBezTo>
                    <a:pt x="142" y="1"/>
                    <a:pt x="146" y="3"/>
                    <a:pt x="146" y="8"/>
                  </a:cubicBezTo>
                  <a:cubicBezTo>
                    <a:pt x="146" y="14"/>
                    <a:pt x="143" y="16"/>
                    <a:pt x="136" y="16"/>
                  </a:cubicBezTo>
                  <a:cubicBezTo>
                    <a:pt x="115" y="16"/>
                    <a:pt x="94" y="16"/>
                    <a:pt x="73" y="1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56E7D178-9546-43D6-AC12-8B438208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4133850"/>
              <a:ext cx="381000" cy="39687"/>
            </a:xfrm>
            <a:custGeom>
              <a:avLst/>
              <a:gdLst>
                <a:gd name="T0" fmla="*/ 74 w 146"/>
                <a:gd name="T1" fmla="*/ 0 h 15"/>
                <a:gd name="T2" fmla="*/ 136 w 146"/>
                <a:gd name="T3" fmla="*/ 0 h 15"/>
                <a:gd name="T4" fmla="*/ 146 w 146"/>
                <a:gd name="T5" fmla="*/ 8 h 15"/>
                <a:gd name="T6" fmla="*/ 136 w 146"/>
                <a:gd name="T7" fmla="*/ 15 h 15"/>
                <a:gd name="T8" fmla="*/ 11 w 146"/>
                <a:gd name="T9" fmla="*/ 15 h 15"/>
                <a:gd name="T10" fmla="*/ 8 w 146"/>
                <a:gd name="T11" fmla="*/ 15 h 15"/>
                <a:gd name="T12" fmla="*/ 0 w 146"/>
                <a:gd name="T13" fmla="*/ 8 h 15"/>
                <a:gd name="T14" fmla="*/ 8 w 146"/>
                <a:gd name="T15" fmla="*/ 0 h 15"/>
                <a:gd name="T16" fmla="*/ 42 w 146"/>
                <a:gd name="T17" fmla="*/ 0 h 15"/>
                <a:gd name="T18" fmla="*/ 74 w 14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5">
                  <a:moveTo>
                    <a:pt x="74" y="0"/>
                  </a:moveTo>
                  <a:cubicBezTo>
                    <a:pt x="94" y="0"/>
                    <a:pt x="115" y="0"/>
                    <a:pt x="136" y="0"/>
                  </a:cubicBezTo>
                  <a:cubicBezTo>
                    <a:pt x="143" y="0"/>
                    <a:pt x="146" y="3"/>
                    <a:pt x="146" y="8"/>
                  </a:cubicBezTo>
                  <a:cubicBezTo>
                    <a:pt x="146" y="12"/>
                    <a:pt x="142" y="15"/>
                    <a:pt x="136" y="15"/>
                  </a:cubicBezTo>
                  <a:cubicBezTo>
                    <a:pt x="94" y="15"/>
                    <a:pt x="53" y="15"/>
                    <a:pt x="11" y="15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19" y="0"/>
                    <a:pt x="31" y="0"/>
                    <a:pt x="42" y="0"/>
                  </a:cubicBezTo>
                  <a:cubicBezTo>
                    <a:pt x="53" y="0"/>
                    <a:pt x="63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5A46337B-064F-41C3-A837-25FEFC42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3992563"/>
              <a:ext cx="382588" cy="41275"/>
            </a:xfrm>
            <a:custGeom>
              <a:avLst/>
              <a:gdLst>
                <a:gd name="T0" fmla="*/ 74 w 147"/>
                <a:gd name="T1" fmla="*/ 0 h 16"/>
                <a:gd name="T2" fmla="*/ 136 w 147"/>
                <a:gd name="T3" fmla="*/ 0 h 16"/>
                <a:gd name="T4" fmla="*/ 144 w 147"/>
                <a:gd name="T5" fmla="*/ 2 h 16"/>
                <a:gd name="T6" fmla="*/ 147 w 147"/>
                <a:gd name="T7" fmla="*/ 9 h 16"/>
                <a:gd name="T8" fmla="*/ 141 w 147"/>
                <a:gd name="T9" fmla="*/ 15 h 16"/>
                <a:gd name="T10" fmla="*/ 136 w 147"/>
                <a:gd name="T11" fmla="*/ 16 h 16"/>
                <a:gd name="T12" fmla="*/ 14 w 147"/>
                <a:gd name="T13" fmla="*/ 16 h 16"/>
                <a:gd name="T14" fmla="*/ 1 w 147"/>
                <a:gd name="T15" fmla="*/ 8 h 16"/>
                <a:gd name="T16" fmla="*/ 14 w 147"/>
                <a:gd name="T17" fmla="*/ 0 h 16"/>
                <a:gd name="T18" fmla="*/ 74 w 147"/>
                <a:gd name="T19" fmla="*/ 0 h 16"/>
                <a:gd name="T20" fmla="*/ 74 w 147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16">
                  <a:moveTo>
                    <a:pt x="74" y="0"/>
                  </a:moveTo>
                  <a:cubicBezTo>
                    <a:pt x="95" y="0"/>
                    <a:pt x="115" y="0"/>
                    <a:pt x="136" y="0"/>
                  </a:cubicBezTo>
                  <a:cubicBezTo>
                    <a:pt x="139" y="0"/>
                    <a:pt x="142" y="0"/>
                    <a:pt x="144" y="2"/>
                  </a:cubicBezTo>
                  <a:cubicBezTo>
                    <a:pt x="146" y="3"/>
                    <a:pt x="147" y="7"/>
                    <a:pt x="147" y="9"/>
                  </a:cubicBezTo>
                  <a:cubicBezTo>
                    <a:pt x="146" y="11"/>
                    <a:pt x="144" y="13"/>
                    <a:pt x="141" y="15"/>
                  </a:cubicBezTo>
                  <a:cubicBezTo>
                    <a:pt x="140" y="16"/>
                    <a:pt x="138" y="16"/>
                    <a:pt x="136" y="16"/>
                  </a:cubicBezTo>
                  <a:cubicBezTo>
                    <a:pt x="95" y="16"/>
                    <a:pt x="54" y="16"/>
                    <a:pt x="14" y="16"/>
                  </a:cubicBezTo>
                  <a:cubicBezTo>
                    <a:pt x="5" y="16"/>
                    <a:pt x="0" y="13"/>
                    <a:pt x="1" y="8"/>
                  </a:cubicBezTo>
                  <a:cubicBezTo>
                    <a:pt x="1" y="2"/>
                    <a:pt x="5" y="0"/>
                    <a:pt x="14" y="0"/>
                  </a:cubicBezTo>
                  <a:cubicBezTo>
                    <a:pt x="34" y="0"/>
                    <a:pt x="5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F3C02C09-F558-48A3-ADC3-F818022B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775" y="4040188"/>
              <a:ext cx="381000" cy="38100"/>
            </a:xfrm>
            <a:custGeom>
              <a:avLst/>
              <a:gdLst>
                <a:gd name="T0" fmla="*/ 73 w 146"/>
                <a:gd name="T1" fmla="*/ 15 h 15"/>
                <a:gd name="T2" fmla="*/ 10 w 146"/>
                <a:gd name="T3" fmla="*/ 15 h 15"/>
                <a:gd name="T4" fmla="*/ 0 w 146"/>
                <a:gd name="T5" fmla="*/ 8 h 15"/>
                <a:gd name="T6" fmla="*/ 10 w 146"/>
                <a:gd name="T7" fmla="*/ 0 h 15"/>
                <a:gd name="T8" fmla="*/ 134 w 146"/>
                <a:gd name="T9" fmla="*/ 0 h 15"/>
                <a:gd name="T10" fmla="*/ 140 w 146"/>
                <a:gd name="T11" fmla="*/ 0 h 15"/>
                <a:gd name="T12" fmla="*/ 146 w 146"/>
                <a:gd name="T13" fmla="*/ 8 h 15"/>
                <a:gd name="T14" fmla="*/ 139 w 146"/>
                <a:gd name="T15" fmla="*/ 15 h 15"/>
                <a:gd name="T16" fmla="*/ 133 w 146"/>
                <a:gd name="T17" fmla="*/ 15 h 15"/>
                <a:gd name="T18" fmla="*/ 73 w 146"/>
                <a:gd name="T19" fmla="*/ 15 h 15"/>
                <a:gd name="T20" fmla="*/ 73 w 146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6" h="15">
                  <a:moveTo>
                    <a:pt x="73" y="15"/>
                  </a:moveTo>
                  <a:cubicBezTo>
                    <a:pt x="52" y="15"/>
                    <a:pt x="31" y="15"/>
                    <a:pt x="10" y="15"/>
                  </a:cubicBezTo>
                  <a:cubicBezTo>
                    <a:pt x="3" y="15"/>
                    <a:pt x="0" y="13"/>
                    <a:pt x="0" y="8"/>
                  </a:cubicBezTo>
                  <a:cubicBezTo>
                    <a:pt x="0" y="4"/>
                    <a:pt x="4" y="0"/>
                    <a:pt x="10" y="0"/>
                  </a:cubicBezTo>
                  <a:cubicBezTo>
                    <a:pt x="51" y="0"/>
                    <a:pt x="93" y="0"/>
                    <a:pt x="134" y="0"/>
                  </a:cubicBezTo>
                  <a:cubicBezTo>
                    <a:pt x="136" y="0"/>
                    <a:pt x="138" y="0"/>
                    <a:pt x="140" y="0"/>
                  </a:cubicBezTo>
                  <a:cubicBezTo>
                    <a:pt x="144" y="1"/>
                    <a:pt x="146" y="4"/>
                    <a:pt x="146" y="8"/>
                  </a:cubicBezTo>
                  <a:cubicBezTo>
                    <a:pt x="146" y="12"/>
                    <a:pt x="144" y="15"/>
                    <a:pt x="139" y="15"/>
                  </a:cubicBezTo>
                  <a:cubicBezTo>
                    <a:pt x="137" y="15"/>
                    <a:pt x="135" y="15"/>
                    <a:pt x="133" y="15"/>
                  </a:cubicBezTo>
                  <a:cubicBezTo>
                    <a:pt x="113" y="15"/>
                    <a:pt x="9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9A6D7976-E3AC-4363-85F7-48D10D522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188" y="4181475"/>
              <a:ext cx="382588" cy="38100"/>
            </a:xfrm>
            <a:custGeom>
              <a:avLst/>
              <a:gdLst>
                <a:gd name="T0" fmla="*/ 74 w 147"/>
                <a:gd name="T1" fmla="*/ 0 h 15"/>
                <a:gd name="T2" fmla="*/ 137 w 147"/>
                <a:gd name="T3" fmla="*/ 0 h 15"/>
                <a:gd name="T4" fmla="*/ 147 w 147"/>
                <a:gd name="T5" fmla="*/ 7 h 15"/>
                <a:gd name="T6" fmla="*/ 138 w 147"/>
                <a:gd name="T7" fmla="*/ 15 h 15"/>
                <a:gd name="T8" fmla="*/ 10 w 147"/>
                <a:gd name="T9" fmla="*/ 15 h 15"/>
                <a:gd name="T10" fmla="*/ 1 w 147"/>
                <a:gd name="T11" fmla="*/ 7 h 15"/>
                <a:gd name="T12" fmla="*/ 11 w 147"/>
                <a:gd name="T13" fmla="*/ 0 h 15"/>
                <a:gd name="T14" fmla="*/ 74 w 147"/>
                <a:gd name="T15" fmla="*/ 0 h 15"/>
                <a:gd name="T16" fmla="*/ 74 w 14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5">
                  <a:moveTo>
                    <a:pt x="74" y="0"/>
                  </a:moveTo>
                  <a:cubicBezTo>
                    <a:pt x="95" y="0"/>
                    <a:pt x="116" y="0"/>
                    <a:pt x="137" y="0"/>
                  </a:cubicBezTo>
                  <a:cubicBezTo>
                    <a:pt x="144" y="0"/>
                    <a:pt x="147" y="2"/>
                    <a:pt x="147" y="7"/>
                  </a:cubicBezTo>
                  <a:cubicBezTo>
                    <a:pt x="147" y="12"/>
                    <a:pt x="144" y="15"/>
                    <a:pt x="138" y="15"/>
                  </a:cubicBezTo>
                  <a:cubicBezTo>
                    <a:pt x="95" y="15"/>
                    <a:pt x="53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2"/>
                    <a:pt x="4" y="0"/>
                    <a:pt x="11" y="0"/>
                  </a:cubicBezTo>
                  <a:cubicBezTo>
                    <a:pt x="32" y="0"/>
                    <a:pt x="53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1A109C30-30C5-43B5-9549-747B67FAC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4086225"/>
              <a:ext cx="342900" cy="39687"/>
            </a:xfrm>
            <a:custGeom>
              <a:avLst/>
              <a:gdLst>
                <a:gd name="T0" fmla="*/ 66 w 132"/>
                <a:gd name="T1" fmla="*/ 0 h 15"/>
                <a:gd name="T2" fmla="*/ 122 w 132"/>
                <a:gd name="T3" fmla="*/ 0 h 15"/>
                <a:gd name="T4" fmla="*/ 132 w 132"/>
                <a:gd name="T5" fmla="*/ 8 h 15"/>
                <a:gd name="T6" fmla="*/ 122 w 132"/>
                <a:gd name="T7" fmla="*/ 15 h 15"/>
                <a:gd name="T8" fmla="*/ 10 w 132"/>
                <a:gd name="T9" fmla="*/ 15 h 15"/>
                <a:gd name="T10" fmla="*/ 1 w 132"/>
                <a:gd name="T11" fmla="*/ 7 h 15"/>
                <a:gd name="T12" fmla="*/ 10 w 132"/>
                <a:gd name="T13" fmla="*/ 0 h 15"/>
                <a:gd name="T14" fmla="*/ 66 w 13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0"/>
                  </a:moveTo>
                  <a:cubicBezTo>
                    <a:pt x="85" y="0"/>
                    <a:pt x="104" y="0"/>
                    <a:pt x="122" y="0"/>
                  </a:cubicBezTo>
                  <a:cubicBezTo>
                    <a:pt x="129" y="0"/>
                    <a:pt x="132" y="2"/>
                    <a:pt x="132" y="8"/>
                  </a:cubicBezTo>
                  <a:cubicBezTo>
                    <a:pt x="132" y="13"/>
                    <a:pt x="129" y="15"/>
                    <a:pt x="122" y="15"/>
                  </a:cubicBezTo>
                  <a:cubicBezTo>
                    <a:pt x="85" y="15"/>
                    <a:pt x="47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28" y="0"/>
                    <a:pt x="47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6CE9CC16-2739-48DD-8CFB-618D68FEE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4133850"/>
              <a:ext cx="342900" cy="39687"/>
            </a:xfrm>
            <a:custGeom>
              <a:avLst/>
              <a:gdLst>
                <a:gd name="T0" fmla="*/ 66 w 132"/>
                <a:gd name="T1" fmla="*/ 0 h 15"/>
                <a:gd name="T2" fmla="*/ 122 w 132"/>
                <a:gd name="T3" fmla="*/ 0 h 15"/>
                <a:gd name="T4" fmla="*/ 132 w 132"/>
                <a:gd name="T5" fmla="*/ 7 h 15"/>
                <a:gd name="T6" fmla="*/ 122 w 132"/>
                <a:gd name="T7" fmla="*/ 15 h 15"/>
                <a:gd name="T8" fmla="*/ 10 w 132"/>
                <a:gd name="T9" fmla="*/ 15 h 15"/>
                <a:gd name="T10" fmla="*/ 1 w 132"/>
                <a:gd name="T11" fmla="*/ 7 h 15"/>
                <a:gd name="T12" fmla="*/ 10 w 132"/>
                <a:gd name="T13" fmla="*/ 0 h 15"/>
                <a:gd name="T14" fmla="*/ 66 w 132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0"/>
                  </a:moveTo>
                  <a:cubicBezTo>
                    <a:pt x="85" y="0"/>
                    <a:pt x="104" y="0"/>
                    <a:pt x="122" y="0"/>
                  </a:cubicBezTo>
                  <a:cubicBezTo>
                    <a:pt x="129" y="0"/>
                    <a:pt x="132" y="2"/>
                    <a:pt x="132" y="7"/>
                  </a:cubicBezTo>
                  <a:cubicBezTo>
                    <a:pt x="132" y="12"/>
                    <a:pt x="129" y="15"/>
                    <a:pt x="122" y="15"/>
                  </a:cubicBezTo>
                  <a:cubicBezTo>
                    <a:pt x="85" y="15"/>
                    <a:pt x="47" y="15"/>
                    <a:pt x="10" y="15"/>
                  </a:cubicBezTo>
                  <a:cubicBezTo>
                    <a:pt x="4" y="15"/>
                    <a:pt x="0" y="12"/>
                    <a:pt x="1" y="7"/>
                  </a:cubicBezTo>
                  <a:cubicBezTo>
                    <a:pt x="1" y="2"/>
                    <a:pt x="4" y="0"/>
                    <a:pt x="10" y="0"/>
                  </a:cubicBezTo>
                  <a:cubicBezTo>
                    <a:pt x="29" y="0"/>
                    <a:pt x="48" y="0"/>
                    <a:pt x="66" y="0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6D3D70FA-6C5E-4953-A71C-9E2EFF788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4040188"/>
              <a:ext cx="342900" cy="38100"/>
            </a:xfrm>
            <a:custGeom>
              <a:avLst/>
              <a:gdLst>
                <a:gd name="T0" fmla="*/ 66 w 132"/>
                <a:gd name="T1" fmla="*/ 15 h 15"/>
                <a:gd name="T2" fmla="*/ 10 w 132"/>
                <a:gd name="T3" fmla="*/ 15 h 15"/>
                <a:gd name="T4" fmla="*/ 0 w 132"/>
                <a:gd name="T5" fmla="*/ 8 h 15"/>
                <a:gd name="T6" fmla="*/ 10 w 132"/>
                <a:gd name="T7" fmla="*/ 0 h 15"/>
                <a:gd name="T8" fmla="*/ 123 w 132"/>
                <a:gd name="T9" fmla="*/ 0 h 15"/>
                <a:gd name="T10" fmla="*/ 132 w 132"/>
                <a:gd name="T11" fmla="*/ 8 h 15"/>
                <a:gd name="T12" fmla="*/ 122 w 132"/>
                <a:gd name="T13" fmla="*/ 15 h 15"/>
                <a:gd name="T14" fmla="*/ 66 w 132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5">
                  <a:moveTo>
                    <a:pt x="66" y="15"/>
                  </a:moveTo>
                  <a:cubicBezTo>
                    <a:pt x="48" y="15"/>
                    <a:pt x="29" y="15"/>
                    <a:pt x="10" y="15"/>
                  </a:cubicBezTo>
                  <a:cubicBezTo>
                    <a:pt x="4" y="15"/>
                    <a:pt x="0" y="13"/>
                    <a:pt x="0" y="8"/>
                  </a:cubicBezTo>
                  <a:cubicBezTo>
                    <a:pt x="1" y="3"/>
                    <a:pt x="4" y="0"/>
                    <a:pt x="10" y="0"/>
                  </a:cubicBezTo>
                  <a:cubicBezTo>
                    <a:pt x="48" y="0"/>
                    <a:pt x="85" y="0"/>
                    <a:pt x="123" y="0"/>
                  </a:cubicBezTo>
                  <a:cubicBezTo>
                    <a:pt x="129" y="0"/>
                    <a:pt x="132" y="3"/>
                    <a:pt x="132" y="8"/>
                  </a:cubicBezTo>
                  <a:cubicBezTo>
                    <a:pt x="132" y="13"/>
                    <a:pt x="129" y="15"/>
                    <a:pt x="122" y="15"/>
                  </a:cubicBezTo>
                  <a:cubicBezTo>
                    <a:pt x="104" y="15"/>
                    <a:pt x="85" y="15"/>
                    <a:pt x="66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640D4500-49BD-435C-9675-26BE291CC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225" y="4181475"/>
              <a:ext cx="342900" cy="38100"/>
            </a:xfrm>
            <a:custGeom>
              <a:avLst/>
              <a:gdLst>
                <a:gd name="T0" fmla="*/ 66 w 132"/>
                <a:gd name="T1" fmla="*/ 15 h 15"/>
                <a:gd name="T2" fmla="*/ 10 w 132"/>
                <a:gd name="T3" fmla="*/ 15 h 15"/>
                <a:gd name="T4" fmla="*/ 1 w 132"/>
                <a:gd name="T5" fmla="*/ 9 h 15"/>
                <a:gd name="T6" fmla="*/ 8 w 132"/>
                <a:gd name="T7" fmla="*/ 0 h 15"/>
                <a:gd name="T8" fmla="*/ 124 w 132"/>
                <a:gd name="T9" fmla="*/ 0 h 15"/>
                <a:gd name="T10" fmla="*/ 132 w 132"/>
                <a:gd name="T11" fmla="*/ 8 h 15"/>
                <a:gd name="T12" fmla="*/ 124 w 132"/>
                <a:gd name="T13" fmla="*/ 15 h 15"/>
                <a:gd name="T14" fmla="*/ 66 w 132"/>
                <a:gd name="T15" fmla="*/ 15 h 15"/>
                <a:gd name="T16" fmla="*/ 66 w 132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5">
                  <a:moveTo>
                    <a:pt x="66" y="15"/>
                  </a:moveTo>
                  <a:cubicBezTo>
                    <a:pt x="47" y="15"/>
                    <a:pt x="28" y="15"/>
                    <a:pt x="10" y="15"/>
                  </a:cubicBezTo>
                  <a:cubicBezTo>
                    <a:pt x="5" y="15"/>
                    <a:pt x="2" y="14"/>
                    <a:pt x="1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47" y="0"/>
                    <a:pt x="85" y="0"/>
                    <a:pt x="124" y="0"/>
                  </a:cubicBezTo>
                  <a:cubicBezTo>
                    <a:pt x="129" y="0"/>
                    <a:pt x="132" y="3"/>
                    <a:pt x="132" y="8"/>
                  </a:cubicBezTo>
                  <a:cubicBezTo>
                    <a:pt x="132" y="13"/>
                    <a:pt x="129" y="15"/>
                    <a:pt x="124" y="15"/>
                  </a:cubicBezTo>
                  <a:cubicBezTo>
                    <a:pt x="105" y="15"/>
                    <a:pt x="85" y="15"/>
                    <a:pt x="66" y="15"/>
                  </a:cubicBezTo>
                  <a:cubicBezTo>
                    <a:pt x="66" y="15"/>
                    <a:pt x="66" y="15"/>
                    <a:pt x="66" y="1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9EFF0B23-7C80-4D28-B471-BE1EEEF71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4737100"/>
              <a:ext cx="461963" cy="160337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1"/>
                    <a:pt x="0" y="21"/>
                    <a:pt x="0" y="0"/>
                  </a:cubicBezTo>
                  <a:cubicBezTo>
                    <a:pt x="59" y="0"/>
                    <a:pt x="119" y="0"/>
                    <a:pt x="178" y="0"/>
                  </a:cubicBezTo>
                  <a:cubicBezTo>
                    <a:pt x="178" y="20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86FB08F8-0769-4F5B-961A-3EEF25A4F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638" y="4491038"/>
              <a:ext cx="461963" cy="165100"/>
            </a:xfrm>
            <a:custGeom>
              <a:avLst/>
              <a:gdLst>
                <a:gd name="T0" fmla="*/ 177 w 177"/>
                <a:gd name="T1" fmla="*/ 63 h 63"/>
                <a:gd name="T2" fmla="*/ 0 w 177"/>
                <a:gd name="T3" fmla="*/ 63 h 63"/>
                <a:gd name="T4" fmla="*/ 0 w 177"/>
                <a:gd name="T5" fmla="*/ 0 h 63"/>
                <a:gd name="T6" fmla="*/ 177 w 177"/>
                <a:gd name="T7" fmla="*/ 0 h 63"/>
                <a:gd name="T8" fmla="*/ 177 w 177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63">
                  <a:moveTo>
                    <a:pt x="177" y="63"/>
                  </a:moveTo>
                  <a:cubicBezTo>
                    <a:pt x="118" y="63"/>
                    <a:pt x="59" y="63"/>
                    <a:pt x="0" y="63"/>
                  </a:cubicBezTo>
                  <a:cubicBezTo>
                    <a:pt x="0" y="42"/>
                    <a:pt x="0" y="21"/>
                    <a:pt x="0" y="0"/>
                  </a:cubicBezTo>
                  <a:cubicBezTo>
                    <a:pt x="59" y="0"/>
                    <a:pt x="118" y="0"/>
                    <a:pt x="177" y="0"/>
                  </a:cubicBezTo>
                  <a:cubicBezTo>
                    <a:pt x="177" y="21"/>
                    <a:pt x="177" y="42"/>
                    <a:pt x="177" y="6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B59A2A10-92EA-43B9-B264-130952A49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050" y="4737100"/>
              <a:ext cx="463550" cy="160337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1"/>
                    <a:pt x="0" y="21"/>
                    <a:pt x="0" y="0"/>
                  </a:cubicBezTo>
                  <a:cubicBezTo>
                    <a:pt x="60" y="0"/>
                    <a:pt x="119" y="0"/>
                    <a:pt x="178" y="0"/>
                  </a:cubicBezTo>
                  <a:cubicBezTo>
                    <a:pt x="178" y="20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C5F3B26A-015F-425D-96CE-6AC8D4378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800" y="4491038"/>
              <a:ext cx="461963" cy="161925"/>
            </a:xfrm>
            <a:custGeom>
              <a:avLst/>
              <a:gdLst>
                <a:gd name="T0" fmla="*/ 0 w 178"/>
                <a:gd name="T1" fmla="*/ 62 h 62"/>
                <a:gd name="T2" fmla="*/ 0 w 178"/>
                <a:gd name="T3" fmla="*/ 0 h 62"/>
                <a:gd name="T4" fmla="*/ 178 w 178"/>
                <a:gd name="T5" fmla="*/ 0 h 62"/>
                <a:gd name="T6" fmla="*/ 178 w 178"/>
                <a:gd name="T7" fmla="*/ 62 h 62"/>
                <a:gd name="T8" fmla="*/ 0 w 178"/>
                <a:gd name="T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62">
                  <a:moveTo>
                    <a:pt x="0" y="62"/>
                  </a:moveTo>
                  <a:cubicBezTo>
                    <a:pt x="0" y="42"/>
                    <a:pt x="0" y="21"/>
                    <a:pt x="0" y="0"/>
                  </a:cubicBezTo>
                  <a:cubicBezTo>
                    <a:pt x="60" y="0"/>
                    <a:pt x="119" y="0"/>
                    <a:pt x="178" y="0"/>
                  </a:cubicBezTo>
                  <a:cubicBezTo>
                    <a:pt x="178" y="21"/>
                    <a:pt x="178" y="41"/>
                    <a:pt x="178" y="62"/>
                  </a:cubicBezTo>
                  <a:cubicBezTo>
                    <a:pt x="119" y="62"/>
                    <a:pt x="60" y="62"/>
                    <a:pt x="0" y="62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  <p:sp>
        <p:nvSpPr>
          <p:cNvPr id="30" name="Triángulo isósceles 29">
            <a:extLst>
              <a:ext uri="{FF2B5EF4-FFF2-40B4-BE49-F238E27FC236}">
                <a16:creationId xmlns:a16="http://schemas.microsoft.com/office/drawing/2014/main" id="{CE6A7A9B-5488-4B4C-93A5-D236676455F8}"/>
              </a:ext>
            </a:extLst>
          </p:cNvPr>
          <p:cNvSpPr/>
          <p:nvPr/>
        </p:nvSpPr>
        <p:spPr>
          <a:xfrm rot="1817107">
            <a:off x="6851184" y="988881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1" name="Triángulo isósceles 30">
            <a:extLst>
              <a:ext uri="{FF2B5EF4-FFF2-40B4-BE49-F238E27FC236}">
                <a16:creationId xmlns:a16="http://schemas.microsoft.com/office/drawing/2014/main" id="{BE9932CB-E3C1-4997-9A40-1F84D4B0A1A3}"/>
              </a:ext>
            </a:extLst>
          </p:cNvPr>
          <p:cNvSpPr/>
          <p:nvPr/>
        </p:nvSpPr>
        <p:spPr>
          <a:xfrm rot="18900000">
            <a:off x="5941755" y="2465105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29" name="Triángulo isósceles 28">
            <a:extLst>
              <a:ext uri="{FF2B5EF4-FFF2-40B4-BE49-F238E27FC236}">
                <a16:creationId xmlns:a16="http://schemas.microsoft.com/office/drawing/2014/main" id="{EE34A308-834E-4155-9056-23EA7C7BF921}"/>
              </a:ext>
            </a:extLst>
          </p:cNvPr>
          <p:cNvSpPr/>
          <p:nvPr/>
        </p:nvSpPr>
        <p:spPr>
          <a:xfrm rot="19800000">
            <a:off x="-904278" y="-196935"/>
            <a:ext cx="3202509" cy="2760784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sp>
        <p:nvSpPr>
          <p:cNvPr id="32" name="Triángulo isósceles 31">
            <a:extLst>
              <a:ext uri="{FF2B5EF4-FFF2-40B4-BE49-F238E27FC236}">
                <a16:creationId xmlns:a16="http://schemas.microsoft.com/office/drawing/2014/main" id="{C60D0159-4D1F-4A34-9E77-78FA4BF4C441}"/>
              </a:ext>
            </a:extLst>
          </p:cNvPr>
          <p:cNvSpPr/>
          <p:nvPr/>
        </p:nvSpPr>
        <p:spPr>
          <a:xfrm rot="3600000">
            <a:off x="887196" y="1086684"/>
            <a:ext cx="2167481" cy="1868518"/>
          </a:xfrm>
          <a:prstGeom prst="triangle">
            <a:avLst/>
          </a:prstGeom>
          <a:solidFill>
            <a:srgbClr val="85D8DE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ES">
              <a:cs typeface="B Nazanin" panose="00000700000000000000" pitchFamily="2" charset="-78"/>
            </a:endParaRPr>
          </a:p>
        </p:txBody>
      </p:sp>
      <p:grpSp>
        <p:nvGrpSpPr>
          <p:cNvPr id="6" name="Grupo 5">
            <a:extLst>
              <a:ext uri="{FF2B5EF4-FFF2-40B4-BE49-F238E27FC236}">
                <a16:creationId xmlns:a16="http://schemas.microsoft.com/office/drawing/2014/main" id="{BAC5A76C-9DF5-DB40-CA48-C9C1638DDBAB}"/>
              </a:ext>
            </a:extLst>
          </p:cNvPr>
          <p:cNvGrpSpPr/>
          <p:nvPr/>
        </p:nvGrpSpPr>
        <p:grpSpPr>
          <a:xfrm>
            <a:off x="4316413" y="658813"/>
            <a:ext cx="947737" cy="947737"/>
            <a:chOff x="4316413" y="658813"/>
            <a:chExt cx="947737" cy="947737"/>
          </a:xfrm>
        </p:grpSpPr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932F473C-FF70-4E87-A38B-5130E4668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823913"/>
              <a:ext cx="779462" cy="782637"/>
            </a:xfrm>
            <a:custGeom>
              <a:avLst/>
              <a:gdLst>
                <a:gd name="T0" fmla="*/ 235 w 254"/>
                <a:gd name="T1" fmla="*/ 150 h 255"/>
                <a:gd name="T2" fmla="*/ 235 w 254"/>
                <a:gd name="T3" fmla="*/ 110 h 255"/>
                <a:gd name="T4" fmla="*/ 236 w 254"/>
                <a:gd name="T5" fmla="*/ 33 h 255"/>
                <a:gd name="T6" fmla="*/ 222 w 254"/>
                <a:gd name="T7" fmla="*/ 19 h 255"/>
                <a:gd name="T8" fmla="*/ 205 w 254"/>
                <a:gd name="T9" fmla="*/ 11 h 255"/>
                <a:gd name="T10" fmla="*/ 239 w 254"/>
                <a:gd name="T11" fmla="*/ 4 h 255"/>
                <a:gd name="T12" fmla="*/ 253 w 254"/>
                <a:gd name="T13" fmla="*/ 32 h 255"/>
                <a:gd name="T14" fmla="*/ 253 w 254"/>
                <a:gd name="T15" fmla="*/ 154 h 255"/>
                <a:gd name="T16" fmla="*/ 235 w 254"/>
                <a:gd name="T17" fmla="*/ 196 h 255"/>
                <a:gd name="T18" fmla="*/ 189 w 254"/>
                <a:gd name="T19" fmla="*/ 240 h 255"/>
                <a:gd name="T20" fmla="*/ 152 w 254"/>
                <a:gd name="T21" fmla="*/ 255 h 255"/>
                <a:gd name="T22" fmla="*/ 32 w 254"/>
                <a:gd name="T23" fmla="*/ 255 h 255"/>
                <a:gd name="T24" fmla="*/ 0 w 254"/>
                <a:gd name="T25" fmla="*/ 223 h 255"/>
                <a:gd name="T26" fmla="*/ 0 w 254"/>
                <a:gd name="T27" fmla="*/ 170 h 255"/>
                <a:gd name="T28" fmla="*/ 0 w 254"/>
                <a:gd name="T29" fmla="*/ 33 h 255"/>
                <a:gd name="T30" fmla="*/ 31 w 254"/>
                <a:gd name="T31" fmla="*/ 2 h 255"/>
                <a:gd name="T32" fmla="*/ 124 w 254"/>
                <a:gd name="T33" fmla="*/ 2 h 255"/>
                <a:gd name="T34" fmla="*/ 145 w 254"/>
                <a:gd name="T35" fmla="*/ 8 h 255"/>
                <a:gd name="T36" fmla="*/ 128 w 254"/>
                <a:gd name="T37" fmla="*/ 20 h 255"/>
                <a:gd name="T38" fmla="*/ 33 w 254"/>
                <a:gd name="T39" fmla="*/ 20 h 255"/>
                <a:gd name="T40" fmla="*/ 18 w 254"/>
                <a:gd name="T41" fmla="*/ 35 h 255"/>
                <a:gd name="T42" fmla="*/ 18 w 254"/>
                <a:gd name="T43" fmla="*/ 177 h 255"/>
                <a:gd name="T44" fmla="*/ 17 w 254"/>
                <a:gd name="T45" fmla="*/ 223 h 255"/>
                <a:gd name="T46" fmla="*/ 30 w 254"/>
                <a:gd name="T47" fmla="*/ 237 h 255"/>
                <a:gd name="T48" fmla="*/ 120 w 254"/>
                <a:gd name="T49" fmla="*/ 237 h 255"/>
                <a:gd name="T50" fmla="*/ 124 w 254"/>
                <a:gd name="T51" fmla="*/ 237 h 255"/>
                <a:gd name="T52" fmla="*/ 145 w 254"/>
                <a:gd name="T53" fmla="*/ 236 h 255"/>
                <a:gd name="T54" fmla="*/ 146 w 254"/>
                <a:gd name="T55" fmla="*/ 215 h 255"/>
                <a:gd name="T56" fmla="*/ 146 w 254"/>
                <a:gd name="T57" fmla="*/ 166 h 255"/>
                <a:gd name="T58" fmla="*/ 161 w 254"/>
                <a:gd name="T59" fmla="*/ 151 h 255"/>
                <a:gd name="T60" fmla="*/ 222 w 254"/>
                <a:gd name="T61" fmla="*/ 150 h 255"/>
                <a:gd name="T62" fmla="*/ 235 w 254"/>
                <a:gd name="T63" fmla="*/ 1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255">
                  <a:moveTo>
                    <a:pt x="235" y="150"/>
                  </a:moveTo>
                  <a:cubicBezTo>
                    <a:pt x="235" y="136"/>
                    <a:pt x="235" y="123"/>
                    <a:pt x="235" y="110"/>
                  </a:cubicBezTo>
                  <a:cubicBezTo>
                    <a:pt x="235" y="84"/>
                    <a:pt x="235" y="59"/>
                    <a:pt x="236" y="33"/>
                  </a:cubicBezTo>
                  <a:cubicBezTo>
                    <a:pt x="236" y="22"/>
                    <a:pt x="232" y="19"/>
                    <a:pt x="222" y="19"/>
                  </a:cubicBezTo>
                  <a:cubicBezTo>
                    <a:pt x="215" y="20"/>
                    <a:pt x="206" y="23"/>
                    <a:pt x="205" y="11"/>
                  </a:cubicBezTo>
                  <a:cubicBezTo>
                    <a:pt x="214" y="0"/>
                    <a:pt x="226" y="0"/>
                    <a:pt x="239" y="4"/>
                  </a:cubicBezTo>
                  <a:cubicBezTo>
                    <a:pt x="251" y="9"/>
                    <a:pt x="253" y="20"/>
                    <a:pt x="253" y="32"/>
                  </a:cubicBezTo>
                  <a:cubicBezTo>
                    <a:pt x="253" y="73"/>
                    <a:pt x="253" y="113"/>
                    <a:pt x="253" y="154"/>
                  </a:cubicBezTo>
                  <a:cubicBezTo>
                    <a:pt x="254" y="171"/>
                    <a:pt x="248" y="184"/>
                    <a:pt x="235" y="196"/>
                  </a:cubicBezTo>
                  <a:cubicBezTo>
                    <a:pt x="220" y="210"/>
                    <a:pt x="205" y="225"/>
                    <a:pt x="189" y="240"/>
                  </a:cubicBezTo>
                  <a:cubicBezTo>
                    <a:pt x="179" y="250"/>
                    <a:pt x="166" y="255"/>
                    <a:pt x="152" y="255"/>
                  </a:cubicBezTo>
                  <a:cubicBezTo>
                    <a:pt x="112" y="255"/>
                    <a:pt x="72" y="255"/>
                    <a:pt x="32" y="255"/>
                  </a:cubicBezTo>
                  <a:cubicBezTo>
                    <a:pt x="8" y="255"/>
                    <a:pt x="1" y="247"/>
                    <a:pt x="0" y="223"/>
                  </a:cubicBezTo>
                  <a:cubicBezTo>
                    <a:pt x="0" y="205"/>
                    <a:pt x="0" y="188"/>
                    <a:pt x="0" y="170"/>
                  </a:cubicBezTo>
                  <a:cubicBezTo>
                    <a:pt x="0" y="124"/>
                    <a:pt x="0" y="79"/>
                    <a:pt x="0" y="33"/>
                  </a:cubicBezTo>
                  <a:cubicBezTo>
                    <a:pt x="0" y="10"/>
                    <a:pt x="9" y="2"/>
                    <a:pt x="31" y="2"/>
                  </a:cubicBezTo>
                  <a:cubicBezTo>
                    <a:pt x="62" y="2"/>
                    <a:pt x="93" y="2"/>
                    <a:pt x="124" y="2"/>
                  </a:cubicBezTo>
                  <a:cubicBezTo>
                    <a:pt x="131" y="2"/>
                    <a:pt x="138" y="6"/>
                    <a:pt x="145" y="8"/>
                  </a:cubicBezTo>
                  <a:cubicBezTo>
                    <a:pt x="141" y="18"/>
                    <a:pt x="136" y="20"/>
                    <a:pt x="128" y="20"/>
                  </a:cubicBezTo>
                  <a:cubicBezTo>
                    <a:pt x="96" y="19"/>
                    <a:pt x="65" y="20"/>
                    <a:pt x="33" y="20"/>
                  </a:cubicBezTo>
                  <a:cubicBezTo>
                    <a:pt x="18" y="20"/>
                    <a:pt x="18" y="20"/>
                    <a:pt x="18" y="35"/>
                  </a:cubicBezTo>
                  <a:cubicBezTo>
                    <a:pt x="18" y="82"/>
                    <a:pt x="18" y="130"/>
                    <a:pt x="18" y="177"/>
                  </a:cubicBezTo>
                  <a:cubicBezTo>
                    <a:pt x="18" y="193"/>
                    <a:pt x="17" y="208"/>
                    <a:pt x="17" y="223"/>
                  </a:cubicBezTo>
                  <a:cubicBezTo>
                    <a:pt x="16" y="233"/>
                    <a:pt x="20" y="238"/>
                    <a:pt x="30" y="237"/>
                  </a:cubicBezTo>
                  <a:cubicBezTo>
                    <a:pt x="60" y="237"/>
                    <a:pt x="90" y="237"/>
                    <a:pt x="120" y="237"/>
                  </a:cubicBezTo>
                  <a:cubicBezTo>
                    <a:pt x="122" y="237"/>
                    <a:pt x="123" y="237"/>
                    <a:pt x="124" y="237"/>
                  </a:cubicBezTo>
                  <a:cubicBezTo>
                    <a:pt x="131" y="237"/>
                    <a:pt x="141" y="240"/>
                    <a:pt x="145" y="236"/>
                  </a:cubicBezTo>
                  <a:cubicBezTo>
                    <a:pt x="149" y="232"/>
                    <a:pt x="146" y="222"/>
                    <a:pt x="146" y="215"/>
                  </a:cubicBezTo>
                  <a:cubicBezTo>
                    <a:pt x="146" y="198"/>
                    <a:pt x="146" y="182"/>
                    <a:pt x="146" y="166"/>
                  </a:cubicBezTo>
                  <a:cubicBezTo>
                    <a:pt x="146" y="153"/>
                    <a:pt x="148" y="151"/>
                    <a:pt x="161" y="151"/>
                  </a:cubicBezTo>
                  <a:cubicBezTo>
                    <a:pt x="181" y="150"/>
                    <a:pt x="202" y="151"/>
                    <a:pt x="222" y="150"/>
                  </a:cubicBezTo>
                  <a:cubicBezTo>
                    <a:pt x="226" y="150"/>
                    <a:pt x="230" y="150"/>
                    <a:pt x="235" y="1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39" name="Freeform 27">
              <a:extLst>
                <a:ext uri="{FF2B5EF4-FFF2-40B4-BE49-F238E27FC236}">
                  <a16:creationId xmlns:a16="http://schemas.microsoft.com/office/drawing/2014/main" id="{B621C993-E4B2-42E1-8D3A-C9E639EE2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413" y="658813"/>
              <a:ext cx="720725" cy="773112"/>
            </a:xfrm>
            <a:custGeom>
              <a:avLst/>
              <a:gdLst>
                <a:gd name="T0" fmla="*/ 235 w 235"/>
                <a:gd name="T1" fmla="*/ 0 h 252"/>
                <a:gd name="T2" fmla="*/ 219 w 235"/>
                <a:gd name="T3" fmla="*/ 18 h 252"/>
                <a:gd name="T4" fmla="*/ 32 w 235"/>
                <a:gd name="T5" fmla="*/ 18 h 252"/>
                <a:gd name="T6" fmla="*/ 18 w 235"/>
                <a:gd name="T7" fmla="*/ 33 h 252"/>
                <a:gd name="T8" fmla="*/ 18 w 235"/>
                <a:gd name="T9" fmla="*/ 212 h 252"/>
                <a:gd name="T10" fmla="*/ 40 w 235"/>
                <a:gd name="T11" fmla="*/ 237 h 252"/>
                <a:gd name="T12" fmla="*/ 39 w 235"/>
                <a:gd name="T13" fmla="*/ 251 h 252"/>
                <a:gd name="T14" fmla="*/ 37 w 235"/>
                <a:gd name="T15" fmla="*/ 252 h 252"/>
                <a:gd name="T16" fmla="*/ 0 w 235"/>
                <a:gd name="T17" fmla="*/ 214 h 252"/>
                <a:gd name="T18" fmla="*/ 0 w 235"/>
                <a:gd name="T19" fmla="*/ 31 h 252"/>
                <a:gd name="T20" fmla="*/ 31 w 235"/>
                <a:gd name="T21" fmla="*/ 0 h 252"/>
                <a:gd name="T22" fmla="*/ 222 w 235"/>
                <a:gd name="T23" fmla="*/ 0 h 252"/>
                <a:gd name="T24" fmla="*/ 235 w 235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252">
                  <a:moveTo>
                    <a:pt x="235" y="0"/>
                  </a:moveTo>
                  <a:cubicBezTo>
                    <a:pt x="235" y="18"/>
                    <a:pt x="235" y="18"/>
                    <a:pt x="219" y="18"/>
                  </a:cubicBezTo>
                  <a:cubicBezTo>
                    <a:pt x="157" y="18"/>
                    <a:pt x="95" y="18"/>
                    <a:pt x="32" y="18"/>
                  </a:cubicBezTo>
                  <a:cubicBezTo>
                    <a:pt x="18" y="18"/>
                    <a:pt x="18" y="18"/>
                    <a:pt x="18" y="33"/>
                  </a:cubicBezTo>
                  <a:cubicBezTo>
                    <a:pt x="18" y="93"/>
                    <a:pt x="18" y="153"/>
                    <a:pt x="18" y="212"/>
                  </a:cubicBezTo>
                  <a:cubicBezTo>
                    <a:pt x="18" y="234"/>
                    <a:pt x="18" y="234"/>
                    <a:pt x="40" y="237"/>
                  </a:cubicBezTo>
                  <a:cubicBezTo>
                    <a:pt x="40" y="242"/>
                    <a:pt x="39" y="247"/>
                    <a:pt x="39" y="251"/>
                  </a:cubicBezTo>
                  <a:cubicBezTo>
                    <a:pt x="38" y="252"/>
                    <a:pt x="37" y="252"/>
                    <a:pt x="37" y="252"/>
                  </a:cubicBezTo>
                  <a:cubicBezTo>
                    <a:pt x="3" y="252"/>
                    <a:pt x="0" y="249"/>
                    <a:pt x="0" y="214"/>
                  </a:cubicBezTo>
                  <a:cubicBezTo>
                    <a:pt x="0" y="153"/>
                    <a:pt x="0" y="92"/>
                    <a:pt x="0" y="31"/>
                  </a:cubicBezTo>
                  <a:cubicBezTo>
                    <a:pt x="0" y="8"/>
                    <a:pt x="7" y="1"/>
                    <a:pt x="31" y="0"/>
                  </a:cubicBezTo>
                  <a:cubicBezTo>
                    <a:pt x="94" y="0"/>
                    <a:pt x="158" y="0"/>
                    <a:pt x="222" y="0"/>
                  </a:cubicBezTo>
                  <a:cubicBezTo>
                    <a:pt x="226" y="0"/>
                    <a:pt x="230" y="0"/>
                    <a:pt x="23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0" name="Freeform 28">
              <a:extLst>
                <a:ext uri="{FF2B5EF4-FFF2-40B4-BE49-F238E27FC236}">
                  <a16:creationId xmlns:a16="http://schemas.microsoft.com/office/drawing/2014/main" id="{80C3A089-FAAF-4E10-A11D-E9E88A19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725" y="708025"/>
              <a:ext cx="244475" cy="246062"/>
            </a:xfrm>
            <a:custGeom>
              <a:avLst/>
              <a:gdLst>
                <a:gd name="T0" fmla="*/ 75 w 80"/>
                <a:gd name="T1" fmla="*/ 19 h 80"/>
                <a:gd name="T2" fmla="*/ 75 w 80"/>
                <a:gd name="T3" fmla="*/ 30 h 80"/>
                <a:gd name="T4" fmla="*/ 52 w 80"/>
                <a:gd name="T5" fmla="*/ 47 h 80"/>
                <a:gd name="T6" fmla="*/ 59 w 80"/>
                <a:gd name="T7" fmla="*/ 63 h 80"/>
                <a:gd name="T8" fmla="*/ 51 w 80"/>
                <a:gd name="T9" fmla="*/ 80 h 80"/>
                <a:gd name="T10" fmla="*/ 0 w 80"/>
                <a:gd name="T11" fmla="*/ 28 h 80"/>
                <a:gd name="T12" fmla="*/ 30 w 80"/>
                <a:gd name="T13" fmla="*/ 27 h 80"/>
                <a:gd name="T14" fmla="*/ 47 w 80"/>
                <a:gd name="T15" fmla="*/ 5 h 80"/>
                <a:gd name="T16" fmla="*/ 56 w 80"/>
                <a:gd name="T17" fmla="*/ 0 h 80"/>
                <a:gd name="T18" fmla="*/ 75 w 80"/>
                <a:gd name="T19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75" y="19"/>
                  </a:moveTo>
                  <a:cubicBezTo>
                    <a:pt x="80" y="23"/>
                    <a:pt x="80" y="26"/>
                    <a:pt x="75" y="30"/>
                  </a:cubicBezTo>
                  <a:cubicBezTo>
                    <a:pt x="67" y="36"/>
                    <a:pt x="60" y="42"/>
                    <a:pt x="52" y="47"/>
                  </a:cubicBezTo>
                  <a:cubicBezTo>
                    <a:pt x="55" y="53"/>
                    <a:pt x="59" y="58"/>
                    <a:pt x="59" y="63"/>
                  </a:cubicBezTo>
                  <a:cubicBezTo>
                    <a:pt x="58" y="69"/>
                    <a:pt x="54" y="74"/>
                    <a:pt x="51" y="80"/>
                  </a:cubicBezTo>
                  <a:cubicBezTo>
                    <a:pt x="33" y="62"/>
                    <a:pt x="17" y="45"/>
                    <a:pt x="0" y="28"/>
                  </a:cubicBezTo>
                  <a:cubicBezTo>
                    <a:pt x="10" y="16"/>
                    <a:pt x="18" y="16"/>
                    <a:pt x="30" y="27"/>
                  </a:cubicBezTo>
                  <a:cubicBezTo>
                    <a:pt x="36" y="19"/>
                    <a:pt x="41" y="12"/>
                    <a:pt x="47" y="5"/>
                  </a:cubicBezTo>
                  <a:cubicBezTo>
                    <a:pt x="49" y="3"/>
                    <a:pt x="53" y="2"/>
                    <a:pt x="56" y="0"/>
                  </a:cubicBezTo>
                  <a:cubicBezTo>
                    <a:pt x="62" y="6"/>
                    <a:pt x="69" y="13"/>
                    <a:pt x="7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1" name="Freeform 29">
              <a:extLst>
                <a:ext uri="{FF2B5EF4-FFF2-40B4-BE49-F238E27FC236}">
                  <a16:creationId xmlns:a16="http://schemas.microsoft.com/office/drawing/2014/main" id="{F7529FF4-C557-4436-950A-E9060731B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300" y="661988"/>
              <a:ext cx="128587" cy="128587"/>
            </a:xfrm>
            <a:custGeom>
              <a:avLst/>
              <a:gdLst>
                <a:gd name="T0" fmla="*/ 24 w 42"/>
                <a:gd name="T1" fmla="*/ 34 h 42"/>
                <a:gd name="T2" fmla="*/ 5 w 42"/>
                <a:gd name="T3" fmla="*/ 15 h 42"/>
                <a:gd name="T4" fmla="*/ 0 w 42"/>
                <a:gd name="T5" fmla="*/ 6 h 42"/>
                <a:gd name="T6" fmla="*/ 15 w 42"/>
                <a:gd name="T7" fmla="*/ 6 h 42"/>
                <a:gd name="T8" fmla="*/ 36 w 42"/>
                <a:gd name="T9" fmla="*/ 27 h 42"/>
                <a:gd name="T10" fmla="*/ 36 w 42"/>
                <a:gd name="T11" fmla="*/ 42 h 42"/>
                <a:gd name="T12" fmla="*/ 24 w 42"/>
                <a:gd name="T1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42">
                  <a:moveTo>
                    <a:pt x="24" y="34"/>
                  </a:moveTo>
                  <a:cubicBezTo>
                    <a:pt x="18" y="28"/>
                    <a:pt x="11" y="21"/>
                    <a:pt x="5" y="15"/>
                  </a:cubicBezTo>
                  <a:cubicBezTo>
                    <a:pt x="3" y="12"/>
                    <a:pt x="2" y="9"/>
                    <a:pt x="0" y="6"/>
                  </a:cubicBezTo>
                  <a:cubicBezTo>
                    <a:pt x="5" y="1"/>
                    <a:pt x="10" y="0"/>
                    <a:pt x="15" y="6"/>
                  </a:cubicBezTo>
                  <a:cubicBezTo>
                    <a:pt x="22" y="13"/>
                    <a:pt x="29" y="20"/>
                    <a:pt x="36" y="27"/>
                  </a:cubicBezTo>
                  <a:cubicBezTo>
                    <a:pt x="42" y="32"/>
                    <a:pt x="42" y="37"/>
                    <a:pt x="36" y="42"/>
                  </a:cubicBezTo>
                  <a:cubicBezTo>
                    <a:pt x="32" y="40"/>
                    <a:pt x="28" y="37"/>
                    <a:pt x="24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42" name="Freeform 30">
              <a:extLst>
                <a:ext uri="{FF2B5EF4-FFF2-40B4-BE49-F238E27FC236}">
                  <a16:creationId xmlns:a16="http://schemas.microsoft.com/office/drawing/2014/main" id="{186210A9-43D0-4626-A7F4-0661D4753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288" y="865188"/>
              <a:ext cx="150812" cy="152400"/>
            </a:xfrm>
            <a:custGeom>
              <a:avLst/>
              <a:gdLst>
                <a:gd name="T0" fmla="*/ 0 w 49"/>
                <a:gd name="T1" fmla="*/ 49 h 50"/>
                <a:gd name="T2" fmla="*/ 39 w 49"/>
                <a:gd name="T3" fmla="*/ 0 h 50"/>
                <a:gd name="T4" fmla="*/ 49 w 49"/>
                <a:gd name="T5" fmla="*/ 12 h 50"/>
                <a:gd name="T6" fmla="*/ 2 w 49"/>
                <a:gd name="T7" fmla="*/ 50 h 50"/>
                <a:gd name="T8" fmla="*/ 0 w 49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0" y="49"/>
                  </a:moveTo>
                  <a:cubicBezTo>
                    <a:pt x="13" y="33"/>
                    <a:pt x="25" y="17"/>
                    <a:pt x="39" y="0"/>
                  </a:cubicBezTo>
                  <a:cubicBezTo>
                    <a:pt x="42" y="4"/>
                    <a:pt x="45" y="8"/>
                    <a:pt x="49" y="12"/>
                  </a:cubicBezTo>
                  <a:cubicBezTo>
                    <a:pt x="33" y="25"/>
                    <a:pt x="18" y="38"/>
                    <a:pt x="2" y="50"/>
                  </a:cubicBezTo>
                  <a:cubicBezTo>
                    <a:pt x="1" y="50"/>
                    <a:pt x="0" y="49"/>
                    <a:pt x="0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45590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440;p75">
            <a:extLst>
              <a:ext uri="{FF2B5EF4-FFF2-40B4-BE49-F238E27FC236}">
                <a16:creationId xmlns:a16="http://schemas.microsoft.com/office/drawing/2014/main" id="{557CA0B2-DA07-3B30-9E22-8AFB8701BFB0}"/>
              </a:ext>
            </a:extLst>
          </p:cNvPr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6" name="Google Shape;8441;p75">
              <a:extLst>
                <a:ext uri="{FF2B5EF4-FFF2-40B4-BE49-F238E27FC236}">
                  <a16:creationId xmlns:a16="http://schemas.microsoft.com/office/drawing/2014/main" id="{96F48701-0565-355D-257D-7183A36F35CC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01" name="Google Shape;8442;p75">
                <a:extLst>
                  <a:ext uri="{FF2B5EF4-FFF2-40B4-BE49-F238E27FC236}">
                    <a16:creationId xmlns:a16="http://schemas.microsoft.com/office/drawing/2014/main" id="{FB895FAC-A4B2-1B5D-EC1E-AC64185BFDBA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43;p75">
                <a:extLst>
                  <a:ext uri="{FF2B5EF4-FFF2-40B4-BE49-F238E27FC236}">
                    <a16:creationId xmlns:a16="http://schemas.microsoft.com/office/drawing/2014/main" id="{AB7A20BA-1DE3-B2F4-1585-87F3A4AFB5FB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44;p75">
                <a:extLst>
                  <a:ext uri="{FF2B5EF4-FFF2-40B4-BE49-F238E27FC236}">
                    <a16:creationId xmlns:a16="http://schemas.microsoft.com/office/drawing/2014/main" id="{E40397EF-FC63-EEBC-89FD-55A255D37653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45;p75">
                <a:extLst>
                  <a:ext uri="{FF2B5EF4-FFF2-40B4-BE49-F238E27FC236}">
                    <a16:creationId xmlns:a16="http://schemas.microsoft.com/office/drawing/2014/main" id="{F4B4D029-FE38-28D8-3444-2E60CF9D9148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46;p75">
                <a:extLst>
                  <a:ext uri="{FF2B5EF4-FFF2-40B4-BE49-F238E27FC236}">
                    <a16:creationId xmlns:a16="http://schemas.microsoft.com/office/drawing/2014/main" id="{4B2962BB-0D0A-CAED-8621-DE4DB5F3D731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47;p75">
                <a:extLst>
                  <a:ext uri="{FF2B5EF4-FFF2-40B4-BE49-F238E27FC236}">
                    <a16:creationId xmlns:a16="http://schemas.microsoft.com/office/drawing/2014/main" id="{E63B8E7A-AC47-C793-E913-CF57E0C9EFFD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48;p75">
                <a:extLst>
                  <a:ext uri="{FF2B5EF4-FFF2-40B4-BE49-F238E27FC236}">
                    <a16:creationId xmlns:a16="http://schemas.microsoft.com/office/drawing/2014/main" id="{95E2E667-0DEB-A1FA-C3AE-42E55A8E9CD0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8" name="Google Shape;8449;p75">
                <a:extLst>
                  <a:ext uri="{FF2B5EF4-FFF2-40B4-BE49-F238E27FC236}">
                    <a16:creationId xmlns:a16="http://schemas.microsoft.com/office/drawing/2014/main" id="{33050A47-DAEA-0A9D-528B-1A3617D0C086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50;p75">
                <a:extLst>
                  <a:ext uri="{FF2B5EF4-FFF2-40B4-BE49-F238E27FC236}">
                    <a16:creationId xmlns:a16="http://schemas.microsoft.com/office/drawing/2014/main" id="{571C02E6-F876-5A3E-2697-31C56F9D541F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51;p75">
                <a:extLst>
                  <a:ext uri="{FF2B5EF4-FFF2-40B4-BE49-F238E27FC236}">
                    <a16:creationId xmlns:a16="http://schemas.microsoft.com/office/drawing/2014/main" id="{D0E90200-3090-182A-ED55-FD6B8E5B33A4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8452;p75">
              <a:extLst>
                <a:ext uri="{FF2B5EF4-FFF2-40B4-BE49-F238E27FC236}">
                  <a16:creationId xmlns:a16="http://schemas.microsoft.com/office/drawing/2014/main" id="{BF6B1F3A-559B-BB2F-8EF1-86565B22F81C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391" name="Google Shape;8453;p75">
                <a:extLst>
                  <a:ext uri="{FF2B5EF4-FFF2-40B4-BE49-F238E27FC236}">
                    <a16:creationId xmlns:a16="http://schemas.microsoft.com/office/drawing/2014/main" id="{DFAC21A8-1763-C355-AE92-FF857F148433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454;p75">
                <a:extLst>
                  <a:ext uri="{FF2B5EF4-FFF2-40B4-BE49-F238E27FC236}">
                    <a16:creationId xmlns:a16="http://schemas.microsoft.com/office/drawing/2014/main" id="{E32C8094-D269-8571-03B1-B68F25D0EAB7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455;p75">
                <a:extLst>
                  <a:ext uri="{FF2B5EF4-FFF2-40B4-BE49-F238E27FC236}">
                    <a16:creationId xmlns:a16="http://schemas.microsoft.com/office/drawing/2014/main" id="{0762E63E-56D1-3DCC-8451-77C8BDABEEF3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4" name="Google Shape;8456;p75">
                <a:extLst>
                  <a:ext uri="{FF2B5EF4-FFF2-40B4-BE49-F238E27FC236}">
                    <a16:creationId xmlns:a16="http://schemas.microsoft.com/office/drawing/2014/main" id="{3A945AF5-B2C2-563F-12BA-4EC4C4D87923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5" name="Google Shape;8457;p75">
                <a:extLst>
                  <a:ext uri="{FF2B5EF4-FFF2-40B4-BE49-F238E27FC236}">
                    <a16:creationId xmlns:a16="http://schemas.microsoft.com/office/drawing/2014/main" id="{17D0B239-2FA6-C12B-6804-87C14A1C55FA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458;p75">
                <a:extLst>
                  <a:ext uri="{FF2B5EF4-FFF2-40B4-BE49-F238E27FC236}">
                    <a16:creationId xmlns:a16="http://schemas.microsoft.com/office/drawing/2014/main" id="{26C40BB0-AE6B-04CE-17DE-BA85CCE4123B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459;p75">
                <a:extLst>
                  <a:ext uri="{FF2B5EF4-FFF2-40B4-BE49-F238E27FC236}">
                    <a16:creationId xmlns:a16="http://schemas.microsoft.com/office/drawing/2014/main" id="{C7F93F55-6D13-9B0C-C91D-D3AEA8E30493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460;p75">
                <a:extLst>
                  <a:ext uri="{FF2B5EF4-FFF2-40B4-BE49-F238E27FC236}">
                    <a16:creationId xmlns:a16="http://schemas.microsoft.com/office/drawing/2014/main" id="{A7098E19-FCF0-FDF9-296B-0C0417A14573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461;p75">
                <a:extLst>
                  <a:ext uri="{FF2B5EF4-FFF2-40B4-BE49-F238E27FC236}">
                    <a16:creationId xmlns:a16="http://schemas.microsoft.com/office/drawing/2014/main" id="{1031755C-1B56-FE60-55E8-E40DA8FE2E28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62;p75">
                <a:extLst>
                  <a:ext uri="{FF2B5EF4-FFF2-40B4-BE49-F238E27FC236}">
                    <a16:creationId xmlns:a16="http://schemas.microsoft.com/office/drawing/2014/main" id="{4E46B8E1-665E-EE7B-3A53-5C889F9569B4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8463;p75">
              <a:extLst>
                <a:ext uri="{FF2B5EF4-FFF2-40B4-BE49-F238E27FC236}">
                  <a16:creationId xmlns:a16="http://schemas.microsoft.com/office/drawing/2014/main" id="{CD107FB3-3628-41F7-25B2-DA32C3A36027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829" name="Google Shape;8464;p75">
                <a:extLst>
                  <a:ext uri="{FF2B5EF4-FFF2-40B4-BE49-F238E27FC236}">
                    <a16:creationId xmlns:a16="http://schemas.microsoft.com/office/drawing/2014/main" id="{4DF120FC-38E0-9168-6C5B-513A2DAB451B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465;p75">
                <a:extLst>
                  <a:ext uri="{FF2B5EF4-FFF2-40B4-BE49-F238E27FC236}">
                    <a16:creationId xmlns:a16="http://schemas.microsoft.com/office/drawing/2014/main" id="{51B032DC-89AC-4BF4-3499-BAA920AFD117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466;p75">
                <a:extLst>
                  <a:ext uri="{FF2B5EF4-FFF2-40B4-BE49-F238E27FC236}">
                    <a16:creationId xmlns:a16="http://schemas.microsoft.com/office/drawing/2014/main" id="{909B26D9-5572-9CC1-335D-97AB9676562F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467;p75">
                <a:extLst>
                  <a:ext uri="{FF2B5EF4-FFF2-40B4-BE49-F238E27FC236}">
                    <a16:creationId xmlns:a16="http://schemas.microsoft.com/office/drawing/2014/main" id="{830A444F-F06C-1FF2-5228-744437A6A7E7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468;p75">
                <a:extLst>
                  <a:ext uri="{FF2B5EF4-FFF2-40B4-BE49-F238E27FC236}">
                    <a16:creationId xmlns:a16="http://schemas.microsoft.com/office/drawing/2014/main" id="{B2FDE438-34A6-8339-BFE0-C41032272CCF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469;p75">
                <a:extLst>
                  <a:ext uri="{FF2B5EF4-FFF2-40B4-BE49-F238E27FC236}">
                    <a16:creationId xmlns:a16="http://schemas.microsoft.com/office/drawing/2014/main" id="{0D486509-0E8B-72C7-49C4-9F520EE606D7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470;p75">
                <a:extLst>
                  <a:ext uri="{FF2B5EF4-FFF2-40B4-BE49-F238E27FC236}">
                    <a16:creationId xmlns:a16="http://schemas.microsoft.com/office/drawing/2014/main" id="{7EB14B2A-9835-C361-0B37-C781AE0DDC78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471;p75">
                <a:extLst>
                  <a:ext uri="{FF2B5EF4-FFF2-40B4-BE49-F238E27FC236}">
                    <a16:creationId xmlns:a16="http://schemas.microsoft.com/office/drawing/2014/main" id="{D2964840-D2CC-6EA2-5CE5-6C80D4EC0439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472;p75">
                <a:extLst>
                  <a:ext uri="{FF2B5EF4-FFF2-40B4-BE49-F238E27FC236}">
                    <a16:creationId xmlns:a16="http://schemas.microsoft.com/office/drawing/2014/main" id="{7AE1D9C9-48C0-E794-3F1E-990FD7C09D99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473;p75">
                <a:extLst>
                  <a:ext uri="{FF2B5EF4-FFF2-40B4-BE49-F238E27FC236}">
                    <a16:creationId xmlns:a16="http://schemas.microsoft.com/office/drawing/2014/main" id="{E07DF26B-33BB-7E4A-DAC5-8420AC8D9286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8474;p75">
              <a:extLst>
                <a:ext uri="{FF2B5EF4-FFF2-40B4-BE49-F238E27FC236}">
                  <a16:creationId xmlns:a16="http://schemas.microsoft.com/office/drawing/2014/main" id="{A8831D98-2E0A-2DAC-98F9-9A8D545E5784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819" name="Google Shape;8475;p75">
                <a:extLst>
                  <a:ext uri="{FF2B5EF4-FFF2-40B4-BE49-F238E27FC236}">
                    <a16:creationId xmlns:a16="http://schemas.microsoft.com/office/drawing/2014/main" id="{67200180-D9A1-7919-0580-09DC92CF89C6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476;p75">
                <a:extLst>
                  <a:ext uri="{FF2B5EF4-FFF2-40B4-BE49-F238E27FC236}">
                    <a16:creationId xmlns:a16="http://schemas.microsoft.com/office/drawing/2014/main" id="{5A16C5D8-EFD1-87B2-E0E9-05543B56F6CD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477;p75">
                <a:extLst>
                  <a:ext uri="{FF2B5EF4-FFF2-40B4-BE49-F238E27FC236}">
                    <a16:creationId xmlns:a16="http://schemas.microsoft.com/office/drawing/2014/main" id="{BCD69D4F-9151-C2B2-AC5A-FCA4A5438B75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478;p75">
                <a:extLst>
                  <a:ext uri="{FF2B5EF4-FFF2-40B4-BE49-F238E27FC236}">
                    <a16:creationId xmlns:a16="http://schemas.microsoft.com/office/drawing/2014/main" id="{0EF66BF3-E505-DA76-295E-0D5FB7DE43FA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3" name="Google Shape;8479;p75">
                <a:extLst>
                  <a:ext uri="{FF2B5EF4-FFF2-40B4-BE49-F238E27FC236}">
                    <a16:creationId xmlns:a16="http://schemas.microsoft.com/office/drawing/2014/main" id="{0DF966DB-AA28-70BB-2B7A-1074A314097B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4" name="Google Shape;8480;p75">
                <a:extLst>
                  <a:ext uri="{FF2B5EF4-FFF2-40B4-BE49-F238E27FC236}">
                    <a16:creationId xmlns:a16="http://schemas.microsoft.com/office/drawing/2014/main" id="{A3567574-F997-0A47-84CC-270B309685F3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481;p75">
                <a:extLst>
                  <a:ext uri="{FF2B5EF4-FFF2-40B4-BE49-F238E27FC236}">
                    <a16:creationId xmlns:a16="http://schemas.microsoft.com/office/drawing/2014/main" id="{68A850F6-9A50-B799-6AA2-A439D0A23393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482;p75">
                <a:extLst>
                  <a:ext uri="{FF2B5EF4-FFF2-40B4-BE49-F238E27FC236}">
                    <a16:creationId xmlns:a16="http://schemas.microsoft.com/office/drawing/2014/main" id="{08490396-710C-C716-6B7B-7264EF335D75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483;p75">
                <a:extLst>
                  <a:ext uri="{FF2B5EF4-FFF2-40B4-BE49-F238E27FC236}">
                    <a16:creationId xmlns:a16="http://schemas.microsoft.com/office/drawing/2014/main" id="{193BFFE4-FC03-E7FF-4975-89F0FF77AAC4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484;p75">
                <a:extLst>
                  <a:ext uri="{FF2B5EF4-FFF2-40B4-BE49-F238E27FC236}">
                    <a16:creationId xmlns:a16="http://schemas.microsoft.com/office/drawing/2014/main" id="{F68DD6EF-0139-8AFE-55CF-B8F7DD9A0F89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8485;p75">
              <a:extLst>
                <a:ext uri="{FF2B5EF4-FFF2-40B4-BE49-F238E27FC236}">
                  <a16:creationId xmlns:a16="http://schemas.microsoft.com/office/drawing/2014/main" id="{B2906EB9-EDC0-D9B8-3779-202D397C5B7C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809" name="Google Shape;8486;p75">
                <a:extLst>
                  <a:ext uri="{FF2B5EF4-FFF2-40B4-BE49-F238E27FC236}">
                    <a16:creationId xmlns:a16="http://schemas.microsoft.com/office/drawing/2014/main" id="{8F3A7DE7-9AEE-04F6-B78F-487D92CCA16C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0" name="Google Shape;8487;p75">
                <a:extLst>
                  <a:ext uri="{FF2B5EF4-FFF2-40B4-BE49-F238E27FC236}">
                    <a16:creationId xmlns:a16="http://schemas.microsoft.com/office/drawing/2014/main" id="{586F1CB8-3EEE-EB68-3CFD-876971F00487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1" name="Google Shape;8488;p75">
                <a:extLst>
                  <a:ext uri="{FF2B5EF4-FFF2-40B4-BE49-F238E27FC236}">
                    <a16:creationId xmlns:a16="http://schemas.microsoft.com/office/drawing/2014/main" id="{6F3D7A8F-6B5F-D629-022E-C9D817C4A434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489;p75">
                <a:extLst>
                  <a:ext uri="{FF2B5EF4-FFF2-40B4-BE49-F238E27FC236}">
                    <a16:creationId xmlns:a16="http://schemas.microsoft.com/office/drawing/2014/main" id="{4BBDAB78-8D79-AE18-BBC7-A7FBEC2D13C3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490;p75">
                <a:extLst>
                  <a:ext uri="{FF2B5EF4-FFF2-40B4-BE49-F238E27FC236}">
                    <a16:creationId xmlns:a16="http://schemas.microsoft.com/office/drawing/2014/main" id="{FEE9C266-9A8A-0ECE-8D07-C1684EDD1D76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491;p75">
                <a:extLst>
                  <a:ext uri="{FF2B5EF4-FFF2-40B4-BE49-F238E27FC236}">
                    <a16:creationId xmlns:a16="http://schemas.microsoft.com/office/drawing/2014/main" id="{74063123-B644-06AE-554C-E90F21574E01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492;p75">
                <a:extLst>
                  <a:ext uri="{FF2B5EF4-FFF2-40B4-BE49-F238E27FC236}">
                    <a16:creationId xmlns:a16="http://schemas.microsoft.com/office/drawing/2014/main" id="{9F5F385D-B1F3-0D6F-2618-4E24763BAFB0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493;p75">
                <a:extLst>
                  <a:ext uri="{FF2B5EF4-FFF2-40B4-BE49-F238E27FC236}">
                    <a16:creationId xmlns:a16="http://schemas.microsoft.com/office/drawing/2014/main" id="{94319059-6398-C421-46D7-60761F6EA82F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494;p75">
                <a:extLst>
                  <a:ext uri="{FF2B5EF4-FFF2-40B4-BE49-F238E27FC236}">
                    <a16:creationId xmlns:a16="http://schemas.microsoft.com/office/drawing/2014/main" id="{A95BD8EF-E022-8767-B2F1-2AD593B82430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495;p75">
                <a:extLst>
                  <a:ext uri="{FF2B5EF4-FFF2-40B4-BE49-F238E27FC236}">
                    <a16:creationId xmlns:a16="http://schemas.microsoft.com/office/drawing/2014/main" id="{8621A5D7-7ED7-7D15-70BD-D9E81CC73E73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8496;p75">
              <a:extLst>
                <a:ext uri="{FF2B5EF4-FFF2-40B4-BE49-F238E27FC236}">
                  <a16:creationId xmlns:a16="http://schemas.microsoft.com/office/drawing/2014/main" id="{0B019C46-DDF4-0A78-05CA-132E9D93BCDB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6" name="Google Shape;8497;p75">
                <a:extLst>
                  <a:ext uri="{FF2B5EF4-FFF2-40B4-BE49-F238E27FC236}">
                    <a16:creationId xmlns:a16="http://schemas.microsoft.com/office/drawing/2014/main" id="{F8492FE9-F80B-ADFA-73EE-60ECAB364AF7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8498;p75">
                <a:extLst>
                  <a:ext uri="{FF2B5EF4-FFF2-40B4-BE49-F238E27FC236}">
                    <a16:creationId xmlns:a16="http://schemas.microsoft.com/office/drawing/2014/main" id="{42CF5813-EED2-A9C6-34D5-8C669F2A41B7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8499;p75">
                <a:extLst>
                  <a:ext uri="{FF2B5EF4-FFF2-40B4-BE49-F238E27FC236}">
                    <a16:creationId xmlns:a16="http://schemas.microsoft.com/office/drawing/2014/main" id="{6B5AC740-A89D-CB5E-2AA9-9404B7A2B15D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8500;p75">
                <a:extLst>
                  <a:ext uri="{FF2B5EF4-FFF2-40B4-BE49-F238E27FC236}">
                    <a16:creationId xmlns:a16="http://schemas.microsoft.com/office/drawing/2014/main" id="{73ECA360-4E0F-F4AB-3A7A-FDD036218015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8501;p75">
                <a:extLst>
                  <a:ext uri="{FF2B5EF4-FFF2-40B4-BE49-F238E27FC236}">
                    <a16:creationId xmlns:a16="http://schemas.microsoft.com/office/drawing/2014/main" id="{AF140EA0-A757-56C8-1BE8-18B8740C3E35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8502;p75">
                <a:extLst>
                  <a:ext uri="{FF2B5EF4-FFF2-40B4-BE49-F238E27FC236}">
                    <a16:creationId xmlns:a16="http://schemas.microsoft.com/office/drawing/2014/main" id="{ACDD1524-8907-D694-66A5-61CA855E0FA1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8503;p75">
                <a:extLst>
                  <a:ext uri="{FF2B5EF4-FFF2-40B4-BE49-F238E27FC236}">
                    <a16:creationId xmlns:a16="http://schemas.microsoft.com/office/drawing/2014/main" id="{23809235-4192-98B3-A0A5-835B3479250E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8504;p75">
                <a:extLst>
                  <a:ext uri="{FF2B5EF4-FFF2-40B4-BE49-F238E27FC236}">
                    <a16:creationId xmlns:a16="http://schemas.microsoft.com/office/drawing/2014/main" id="{C9E58086-D0A1-A804-18C3-1024E1A33278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505;p75">
                <a:extLst>
                  <a:ext uri="{FF2B5EF4-FFF2-40B4-BE49-F238E27FC236}">
                    <a16:creationId xmlns:a16="http://schemas.microsoft.com/office/drawing/2014/main" id="{4B4A781C-CFE4-9AF4-EF49-D8774F3639F0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506;p75">
                <a:extLst>
                  <a:ext uri="{FF2B5EF4-FFF2-40B4-BE49-F238E27FC236}">
                    <a16:creationId xmlns:a16="http://schemas.microsoft.com/office/drawing/2014/main" id="{B41B550D-71C5-AF2D-AC24-4FE362600B68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8507;p75">
              <a:extLst>
                <a:ext uri="{FF2B5EF4-FFF2-40B4-BE49-F238E27FC236}">
                  <a16:creationId xmlns:a16="http://schemas.microsoft.com/office/drawing/2014/main" id="{1E601252-5526-73F9-2DF9-87A802B39D75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6" name="Google Shape;8508;p75">
                <a:extLst>
                  <a:ext uri="{FF2B5EF4-FFF2-40B4-BE49-F238E27FC236}">
                    <a16:creationId xmlns:a16="http://schemas.microsoft.com/office/drawing/2014/main" id="{A5A6D985-6DB0-5084-5B71-29247CDE611D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509;p75">
                <a:extLst>
                  <a:ext uri="{FF2B5EF4-FFF2-40B4-BE49-F238E27FC236}">
                    <a16:creationId xmlns:a16="http://schemas.microsoft.com/office/drawing/2014/main" id="{3BA36677-8C56-C0B1-1CC4-2A48AADF371B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8510;p75">
                <a:extLst>
                  <a:ext uri="{FF2B5EF4-FFF2-40B4-BE49-F238E27FC236}">
                    <a16:creationId xmlns:a16="http://schemas.microsoft.com/office/drawing/2014/main" id="{656E0CD1-3045-FE21-1882-E18F13A6B5F6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8511;p75">
                <a:extLst>
                  <a:ext uri="{FF2B5EF4-FFF2-40B4-BE49-F238E27FC236}">
                    <a16:creationId xmlns:a16="http://schemas.microsoft.com/office/drawing/2014/main" id="{ADFFB82A-03A0-5FA8-D066-BA88CA73F785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512;p75">
                <a:extLst>
                  <a:ext uri="{FF2B5EF4-FFF2-40B4-BE49-F238E27FC236}">
                    <a16:creationId xmlns:a16="http://schemas.microsoft.com/office/drawing/2014/main" id="{52BFE9AC-EACF-4D9E-BB9C-8B290C35CDA5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8513;p75">
                <a:extLst>
                  <a:ext uri="{FF2B5EF4-FFF2-40B4-BE49-F238E27FC236}">
                    <a16:creationId xmlns:a16="http://schemas.microsoft.com/office/drawing/2014/main" id="{C738236E-5A63-8396-14A8-38C367BC71DC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8514;p75">
                <a:extLst>
                  <a:ext uri="{FF2B5EF4-FFF2-40B4-BE49-F238E27FC236}">
                    <a16:creationId xmlns:a16="http://schemas.microsoft.com/office/drawing/2014/main" id="{56E628EB-D1D2-FA3D-C87E-1263D5FAFD05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515;p75">
                <a:extLst>
                  <a:ext uri="{FF2B5EF4-FFF2-40B4-BE49-F238E27FC236}">
                    <a16:creationId xmlns:a16="http://schemas.microsoft.com/office/drawing/2014/main" id="{E357F3A6-4C17-8AC0-BD48-A547FA2FA406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8516;p75">
                <a:extLst>
                  <a:ext uri="{FF2B5EF4-FFF2-40B4-BE49-F238E27FC236}">
                    <a16:creationId xmlns:a16="http://schemas.microsoft.com/office/drawing/2014/main" id="{DA18A3FC-B94D-F347-FB69-5F5F523ED6A7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8517;p75">
                <a:extLst>
                  <a:ext uri="{FF2B5EF4-FFF2-40B4-BE49-F238E27FC236}">
                    <a16:creationId xmlns:a16="http://schemas.microsoft.com/office/drawing/2014/main" id="{64C33FCF-9161-2F41-2945-EA935E753B8E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8518;p75">
              <a:extLst>
                <a:ext uri="{FF2B5EF4-FFF2-40B4-BE49-F238E27FC236}">
                  <a16:creationId xmlns:a16="http://schemas.microsoft.com/office/drawing/2014/main" id="{5C2B591E-BBA2-DDF9-5BD7-638841E55E49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6" name="Google Shape;8519;p75">
                <a:extLst>
                  <a:ext uri="{FF2B5EF4-FFF2-40B4-BE49-F238E27FC236}">
                    <a16:creationId xmlns:a16="http://schemas.microsoft.com/office/drawing/2014/main" id="{326610D9-5C1D-EFCE-1F40-7F2EC306341C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8520;p75">
                <a:extLst>
                  <a:ext uri="{FF2B5EF4-FFF2-40B4-BE49-F238E27FC236}">
                    <a16:creationId xmlns:a16="http://schemas.microsoft.com/office/drawing/2014/main" id="{C51B8CD3-2564-1ADC-C389-2186FF48A023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8521;p75">
                <a:extLst>
                  <a:ext uri="{FF2B5EF4-FFF2-40B4-BE49-F238E27FC236}">
                    <a16:creationId xmlns:a16="http://schemas.microsoft.com/office/drawing/2014/main" id="{173495A8-8239-DD59-ED17-56D3C39AC80C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8522;p75">
                <a:extLst>
                  <a:ext uri="{FF2B5EF4-FFF2-40B4-BE49-F238E27FC236}">
                    <a16:creationId xmlns:a16="http://schemas.microsoft.com/office/drawing/2014/main" id="{7114BE20-2E13-0515-0629-0712E860E11C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8523;p75">
                <a:extLst>
                  <a:ext uri="{FF2B5EF4-FFF2-40B4-BE49-F238E27FC236}">
                    <a16:creationId xmlns:a16="http://schemas.microsoft.com/office/drawing/2014/main" id="{F66CF72C-EA7C-2A2D-2B59-D2483852C546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8524;p75">
                <a:extLst>
                  <a:ext uri="{FF2B5EF4-FFF2-40B4-BE49-F238E27FC236}">
                    <a16:creationId xmlns:a16="http://schemas.microsoft.com/office/drawing/2014/main" id="{C23D0BDD-3EA5-BD6B-FCA2-75AE0E4FB45C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8525;p75">
                <a:extLst>
                  <a:ext uri="{FF2B5EF4-FFF2-40B4-BE49-F238E27FC236}">
                    <a16:creationId xmlns:a16="http://schemas.microsoft.com/office/drawing/2014/main" id="{F3974EC9-9738-8B5E-8A0F-716C5B3FF9CE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8526;p75">
                <a:extLst>
                  <a:ext uri="{FF2B5EF4-FFF2-40B4-BE49-F238E27FC236}">
                    <a16:creationId xmlns:a16="http://schemas.microsoft.com/office/drawing/2014/main" id="{9BD3E13F-27D5-B1D0-588B-89A9974BDFE8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8527;p75">
                <a:extLst>
                  <a:ext uri="{FF2B5EF4-FFF2-40B4-BE49-F238E27FC236}">
                    <a16:creationId xmlns:a16="http://schemas.microsoft.com/office/drawing/2014/main" id="{A9FF471E-D4F4-E3A5-AC82-ECD4563084A4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8528;p75">
                <a:extLst>
                  <a:ext uri="{FF2B5EF4-FFF2-40B4-BE49-F238E27FC236}">
                    <a16:creationId xmlns:a16="http://schemas.microsoft.com/office/drawing/2014/main" id="{7FD7B8DF-9C80-12FE-B56A-28DFDC35B05D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8529;p75">
              <a:extLst>
                <a:ext uri="{FF2B5EF4-FFF2-40B4-BE49-F238E27FC236}">
                  <a16:creationId xmlns:a16="http://schemas.microsoft.com/office/drawing/2014/main" id="{83236842-6F90-36EB-0669-A62A846AFFDB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6" name="Google Shape;8530;p75">
                <a:extLst>
                  <a:ext uri="{FF2B5EF4-FFF2-40B4-BE49-F238E27FC236}">
                    <a16:creationId xmlns:a16="http://schemas.microsoft.com/office/drawing/2014/main" id="{A0428F1E-AA2E-99DB-B813-98274343D015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8531;p75">
                <a:extLst>
                  <a:ext uri="{FF2B5EF4-FFF2-40B4-BE49-F238E27FC236}">
                    <a16:creationId xmlns:a16="http://schemas.microsoft.com/office/drawing/2014/main" id="{710A4574-6C07-9A89-2B1F-596BDADF7413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8532;p75">
                <a:extLst>
                  <a:ext uri="{FF2B5EF4-FFF2-40B4-BE49-F238E27FC236}">
                    <a16:creationId xmlns:a16="http://schemas.microsoft.com/office/drawing/2014/main" id="{113D9212-4C5E-AE23-7FF5-F32F72F5C4FA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8533;p75">
                <a:extLst>
                  <a:ext uri="{FF2B5EF4-FFF2-40B4-BE49-F238E27FC236}">
                    <a16:creationId xmlns:a16="http://schemas.microsoft.com/office/drawing/2014/main" id="{B76D71C6-3EA6-1DC9-8471-337B7ABAC2E3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8534;p75">
                <a:extLst>
                  <a:ext uri="{FF2B5EF4-FFF2-40B4-BE49-F238E27FC236}">
                    <a16:creationId xmlns:a16="http://schemas.microsoft.com/office/drawing/2014/main" id="{FA91418E-3E1A-8A1D-6A5E-19D397F07DA6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8535;p75">
                <a:extLst>
                  <a:ext uri="{FF2B5EF4-FFF2-40B4-BE49-F238E27FC236}">
                    <a16:creationId xmlns:a16="http://schemas.microsoft.com/office/drawing/2014/main" id="{9AFFD57D-EA4A-0909-C102-B382C3EAC1EA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8536;p75">
                <a:extLst>
                  <a:ext uri="{FF2B5EF4-FFF2-40B4-BE49-F238E27FC236}">
                    <a16:creationId xmlns:a16="http://schemas.microsoft.com/office/drawing/2014/main" id="{D775AEFE-502D-62FA-CEF1-014CB8E427A7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8537;p75">
                <a:extLst>
                  <a:ext uri="{FF2B5EF4-FFF2-40B4-BE49-F238E27FC236}">
                    <a16:creationId xmlns:a16="http://schemas.microsoft.com/office/drawing/2014/main" id="{479A4DAB-EF0F-7BD5-230F-967E4A325EC3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8538;p75">
                <a:extLst>
                  <a:ext uri="{FF2B5EF4-FFF2-40B4-BE49-F238E27FC236}">
                    <a16:creationId xmlns:a16="http://schemas.microsoft.com/office/drawing/2014/main" id="{0076DBDC-631D-36FD-A5AB-1D589BBB5319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8539;p75">
                <a:extLst>
                  <a:ext uri="{FF2B5EF4-FFF2-40B4-BE49-F238E27FC236}">
                    <a16:creationId xmlns:a16="http://schemas.microsoft.com/office/drawing/2014/main" id="{08454125-7E94-CC4C-EFD8-24CEC7E77613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8540;p75">
              <a:extLst>
                <a:ext uri="{FF2B5EF4-FFF2-40B4-BE49-F238E27FC236}">
                  <a16:creationId xmlns:a16="http://schemas.microsoft.com/office/drawing/2014/main" id="{232BFDAC-84F0-262D-2CE8-989199C8E6FA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6" name="Google Shape;8541;p75">
                <a:extLst>
                  <a:ext uri="{FF2B5EF4-FFF2-40B4-BE49-F238E27FC236}">
                    <a16:creationId xmlns:a16="http://schemas.microsoft.com/office/drawing/2014/main" id="{420D4C20-45C5-92F8-90E2-869C4E84BBA3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8542;p75">
                <a:extLst>
                  <a:ext uri="{FF2B5EF4-FFF2-40B4-BE49-F238E27FC236}">
                    <a16:creationId xmlns:a16="http://schemas.microsoft.com/office/drawing/2014/main" id="{7F003BE8-07D1-F31B-94C5-2DD1576687AA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8543;p75">
                <a:extLst>
                  <a:ext uri="{FF2B5EF4-FFF2-40B4-BE49-F238E27FC236}">
                    <a16:creationId xmlns:a16="http://schemas.microsoft.com/office/drawing/2014/main" id="{8D536D87-7327-DD07-5FBC-F42A9692F1FF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8544;p75">
                <a:extLst>
                  <a:ext uri="{FF2B5EF4-FFF2-40B4-BE49-F238E27FC236}">
                    <a16:creationId xmlns:a16="http://schemas.microsoft.com/office/drawing/2014/main" id="{95D3374F-4747-1A8C-F7E7-924F310538B9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8545;p75">
                <a:extLst>
                  <a:ext uri="{FF2B5EF4-FFF2-40B4-BE49-F238E27FC236}">
                    <a16:creationId xmlns:a16="http://schemas.microsoft.com/office/drawing/2014/main" id="{00DFB624-5B5E-69B7-B56A-C79CCBB55936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8546;p75">
                <a:extLst>
                  <a:ext uri="{FF2B5EF4-FFF2-40B4-BE49-F238E27FC236}">
                    <a16:creationId xmlns:a16="http://schemas.microsoft.com/office/drawing/2014/main" id="{4D60CCD1-1DD4-D3EF-D6C1-640ACCA39D28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8547;p75">
                <a:extLst>
                  <a:ext uri="{FF2B5EF4-FFF2-40B4-BE49-F238E27FC236}">
                    <a16:creationId xmlns:a16="http://schemas.microsoft.com/office/drawing/2014/main" id="{C51D9488-0D47-A1C7-EEB8-F13FA814E5D7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8548;p75">
                <a:extLst>
                  <a:ext uri="{FF2B5EF4-FFF2-40B4-BE49-F238E27FC236}">
                    <a16:creationId xmlns:a16="http://schemas.microsoft.com/office/drawing/2014/main" id="{DA6F2F1E-A39B-1E24-357B-A6572E069E9F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8549;p75">
                <a:extLst>
                  <a:ext uri="{FF2B5EF4-FFF2-40B4-BE49-F238E27FC236}">
                    <a16:creationId xmlns:a16="http://schemas.microsoft.com/office/drawing/2014/main" id="{0D5FBDE3-E308-5CC2-5979-891B38A6449A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8550;p75">
                <a:extLst>
                  <a:ext uri="{FF2B5EF4-FFF2-40B4-BE49-F238E27FC236}">
                    <a16:creationId xmlns:a16="http://schemas.microsoft.com/office/drawing/2014/main" id="{C0E34F2B-BA19-2C90-8D9F-F3222BA7FBE6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1" name="Google Shape;8551;p75">
            <a:extLst>
              <a:ext uri="{FF2B5EF4-FFF2-40B4-BE49-F238E27FC236}">
                <a16:creationId xmlns:a16="http://schemas.microsoft.com/office/drawing/2014/main" id="{C2C7A99F-EF4F-1BFA-9F31-3060F21A75FE}"/>
              </a:ext>
            </a:extLst>
          </p:cNvPr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412" name="Google Shape;8552;p75">
              <a:extLst>
                <a:ext uri="{FF2B5EF4-FFF2-40B4-BE49-F238E27FC236}">
                  <a16:creationId xmlns:a16="http://schemas.microsoft.com/office/drawing/2014/main" id="{97A28755-5268-02E5-502C-9BAC87778666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431" name="Google Shape;8553;p75">
                <a:extLst>
                  <a:ext uri="{FF2B5EF4-FFF2-40B4-BE49-F238E27FC236}">
                    <a16:creationId xmlns:a16="http://schemas.microsoft.com/office/drawing/2014/main" id="{A743059E-6C61-0AD3-60D4-1849E735BEDC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554;p75">
                <a:extLst>
                  <a:ext uri="{FF2B5EF4-FFF2-40B4-BE49-F238E27FC236}">
                    <a16:creationId xmlns:a16="http://schemas.microsoft.com/office/drawing/2014/main" id="{38C3A94B-F3EF-433A-AA05-9ED94AFE186B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3" name="Google Shape;8555;p75">
                <a:extLst>
                  <a:ext uri="{FF2B5EF4-FFF2-40B4-BE49-F238E27FC236}">
                    <a16:creationId xmlns:a16="http://schemas.microsoft.com/office/drawing/2014/main" id="{5A70D001-B7ED-32A1-22E0-B77F262816A5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4" name="Google Shape;8556;p75">
                <a:extLst>
                  <a:ext uri="{FF2B5EF4-FFF2-40B4-BE49-F238E27FC236}">
                    <a16:creationId xmlns:a16="http://schemas.microsoft.com/office/drawing/2014/main" id="{85223B73-149E-5987-B2C8-E27042940E9A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557;p75">
                <a:extLst>
                  <a:ext uri="{FF2B5EF4-FFF2-40B4-BE49-F238E27FC236}">
                    <a16:creationId xmlns:a16="http://schemas.microsoft.com/office/drawing/2014/main" id="{65D361C2-3862-9994-5EFC-92ECD83EF3DA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3" name="Google Shape;8558;p75">
              <a:extLst>
                <a:ext uri="{FF2B5EF4-FFF2-40B4-BE49-F238E27FC236}">
                  <a16:creationId xmlns:a16="http://schemas.microsoft.com/office/drawing/2014/main" id="{9892E507-1D8F-6ED5-FD35-E19AB2B4D5EA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426" name="Google Shape;8559;p75">
                <a:extLst>
                  <a:ext uri="{FF2B5EF4-FFF2-40B4-BE49-F238E27FC236}">
                    <a16:creationId xmlns:a16="http://schemas.microsoft.com/office/drawing/2014/main" id="{11AEDAB8-1CA6-7ECD-CB18-94520A27C0B6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560;p75">
                <a:extLst>
                  <a:ext uri="{FF2B5EF4-FFF2-40B4-BE49-F238E27FC236}">
                    <a16:creationId xmlns:a16="http://schemas.microsoft.com/office/drawing/2014/main" id="{7E6E27E6-1278-993B-79AF-BBE8FE0ED608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561;p75">
                <a:extLst>
                  <a:ext uri="{FF2B5EF4-FFF2-40B4-BE49-F238E27FC236}">
                    <a16:creationId xmlns:a16="http://schemas.microsoft.com/office/drawing/2014/main" id="{F7F43CEA-B662-24DE-5F24-14EF493AF4E1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562;p75">
                <a:extLst>
                  <a:ext uri="{FF2B5EF4-FFF2-40B4-BE49-F238E27FC236}">
                    <a16:creationId xmlns:a16="http://schemas.microsoft.com/office/drawing/2014/main" id="{97AF0AAD-7B10-2320-ED68-A5185E575A66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563;p75">
                <a:extLst>
                  <a:ext uri="{FF2B5EF4-FFF2-40B4-BE49-F238E27FC236}">
                    <a16:creationId xmlns:a16="http://schemas.microsoft.com/office/drawing/2014/main" id="{1EDCDE3D-C9CB-2346-ACC8-2515A977DE99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4" name="Google Shape;8564;p75">
              <a:extLst>
                <a:ext uri="{FF2B5EF4-FFF2-40B4-BE49-F238E27FC236}">
                  <a16:creationId xmlns:a16="http://schemas.microsoft.com/office/drawing/2014/main" id="{A7CB793C-99B9-5FAC-8799-A8C3BC96333E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421" name="Google Shape;8565;p75">
                <a:extLst>
                  <a:ext uri="{FF2B5EF4-FFF2-40B4-BE49-F238E27FC236}">
                    <a16:creationId xmlns:a16="http://schemas.microsoft.com/office/drawing/2014/main" id="{CA1B7F9D-BCBB-5AFB-0348-DA0661348456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566;p75">
                <a:extLst>
                  <a:ext uri="{FF2B5EF4-FFF2-40B4-BE49-F238E27FC236}">
                    <a16:creationId xmlns:a16="http://schemas.microsoft.com/office/drawing/2014/main" id="{56986ACC-2801-A16A-CCA3-7F07399FFEE8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567;p75">
                <a:extLst>
                  <a:ext uri="{FF2B5EF4-FFF2-40B4-BE49-F238E27FC236}">
                    <a16:creationId xmlns:a16="http://schemas.microsoft.com/office/drawing/2014/main" id="{05F5FCAE-55B2-BCB2-456C-B2F3829373C2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568;p75">
                <a:extLst>
                  <a:ext uri="{FF2B5EF4-FFF2-40B4-BE49-F238E27FC236}">
                    <a16:creationId xmlns:a16="http://schemas.microsoft.com/office/drawing/2014/main" id="{83E31CE5-54F0-D350-2DDA-AB3C470749EB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569;p75">
                <a:extLst>
                  <a:ext uri="{FF2B5EF4-FFF2-40B4-BE49-F238E27FC236}">
                    <a16:creationId xmlns:a16="http://schemas.microsoft.com/office/drawing/2014/main" id="{DC62F188-05BB-7035-C200-42D30FD20DBF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5" name="Google Shape;8570;p75">
              <a:extLst>
                <a:ext uri="{FF2B5EF4-FFF2-40B4-BE49-F238E27FC236}">
                  <a16:creationId xmlns:a16="http://schemas.microsoft.com/office/drawing/2014/main" id="{BCB2E954-20BD-5FB5-767E-31536A2396D7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416" name="Google Shape;8571;p75">
                <a:extLst>
                  <a:ext uri="{FF2B5EF4-FFF2-40B4-BE49-F238E27FC236}">
                    <a16:creationId xmlns:a16="http://schemas.microsoft.com/office/drawing/2014/main" id="{17E259A9-66B0-8AB3-2F90-68340F7E8D42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572;p75">
                <a:extLst>
                  <a:ext uri="{FF2B5EF4-FFF2-40B4-BE49-F238E27FC236}">
                    <a16:creationId xmlns:a16="http://schemas.microsoft.com/office/drawing/2014/main" id="{5F9A7372-0823-00BB-26C6-1AFEDDDEA54D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573;p75">
                <a:extLst>
                  <a:ext uri="{FF2B5EF4-FFF2-40B4-BE49-F238E27FC236}">
                    <a16:creationId xmlns:a16="http://schemas.microsoft.com/office/drawing/2014/main" id="{DD4E7231-F289-F15E-EAF8-F96CBAD1D851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574;p75">
                <a:extLst>
                  <a:ext uri="{FF2B5EF4-FFF2-40B4-BE49-F238E27FC236}">
                    <a16:creationId xmlns:a16="http://schemas.microsoft.com/office/drawing/2014/main" id="{FA153A6E-A5D8-195A-B966-429501E5481B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0" name="Google Shape;8575;p75">
                <a:extLst>
                  <a:ext uri="{FF2B5EF4-FFF2-40B4-BE49-F238E27FC236}">
                    <a16:creationId xmlns:a16="http://schemas.microsoft.com/office/drawing/2014/main" id="{7D7F280A-41AB-7152-A030-1651822EAD22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36" name="Google Shape;8576;p75">
            <a:extLst>
              <a:ext uri="{FF2B5EF4-FFF2-40B4-BE49-F238E27FC236}">
                <a16:creationId xmlns:a16="http://schemas.microsoft.com/office/drawing/2014/main" id="{4D7E8BFE-FA22-735F-0BC2-FA4F09EBF0D3}"/>
              </a:ext>
            </a:extLst>
          </p:cNvPr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437" name="Google Shape;8577;p75">
              <a:extLst>
                <a:ext uri="{FF2B5EF4-FFF2-40B4-BE49-F238E27FC236}">
                  <a16:creationId xmlns:a16="http://schemas.microsoft.com/office/drawing/2014/main" id="{BB889B88-601A-FE31-0AD1-BB6C5F08C28A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578;p75">
              <a:extLst>
                <a:ext uri="{FF2B5EF4-FFF2-40B4-BE49-F238E27FC236}">
                  <a16:creationId xmlns:a16="http://schemas.microsoft.com/office/drawing/2014/main" id="{A7ADCC7C-D571-31D6-15E6-286DD53BB111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579;p75">
              <a:extLst>
                <a:ext uri="{FF2B5EF4-FFF2-40B4-BE49-F238E27FC236}">
                  <a16:creationId xmlns:a16="http://schemas.microsoft.com/office/drawing/2014/main" id="{841AD0A7-532E-7D29-A792-2871D793AAEC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580;p75">
              <a:extLst>
                <a:ext uri="{FF2B5EF4-FFF2-40B4-BE49-F238E27FC236}">
                  <a16:creationId xmlns:a16="http://schemas.microsoft.com/office/drawing/2014/main" id="{26B27767-04BB-2947-3799-64B06FB06C2D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581;p75">
              <a:extLst>
                <a:ext uri="{FF2B5EF4-FFF2-40B4-BE49-F238E27FC236}">
                  <a16:creationId xmlns:a16="http://schemas.microsoft.com/office/drawing/2014/main" id="{899B7AA6-49EB-9C22-2EC1-F91450F899C8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582;p75">
              <a:extLst>
                <a:ext uri="{FF2B5EF4-FFF2-40B4-BE49-F238E27FC236}">
                  <a16:creationId xmlns:a16="http://schemas.microsoft.com/office/drawing/2014/main" id="{B400CC3A-1205-C15B-8C6A-865C6C6A0FB3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583;p75">
              <a:extLst>
                <a:ext uri="{FF2B5EF4-FFF2-40B4-BE49-F238E27FC236}">
                  <a16:creationId xmlns:a16="http://schemas.microsoft.com/office/drawing/2014/main" id="{15EE34FF-3D02-C381-88A6-F25E6A39D9FD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584;p75">
              <a:extLst>
                <a:ext uri="{FF2B5EF4-FFF2-40B4-BE49-F238E27FC236}">
                  <a16:creationId xmlns:a16="http://schemas.microsoft.com/office/drawing/2014/main" id="{14ED1C04-B007-E8B1-AAAB-35CE1D606502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585;p75">
              <a:extLst>
                <a:ext uri="{FF2B5EF4-FFF2-40B4-BE49-F238E27FC236}">
                  <a16:creationId xmlns:a16="http://schemas.microsoft.com/office/drawing/2014/main" id="{BD0FCBD8-9B01-C4FB-0A70-327EC208624E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586;p75">
              <a:extLst>
                <a:ext uri="{FF2B5EF4-FFF2-40B4-BE49-F238E27FC236}">
                  <a16:creationId xmlns:a16="http://schemas.microsoft.com/office/drawing/2014/main" id="{D303A432-DBCC-712A-22D3-B1519F07DC00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587;p75">
              <a:extLst>
                <a:ext uri="{FF2B5EF4-FFF2-40B4-BE49-F238E27FC236}">
                  <a16:creationId xmlns:a16="http://schemas.microsoft.com/office/drawing/2014/main" id="{FBE3BB69-333E-EEA1-1305-4C5789B21656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588;p75">
              <a:extLst>
                <a:ext uri="{FF2B5EF4-FFF2-40B4-BE49-F238E27FC236}">
                  <a16:creationId xmlns:a16="http://schemas.microsoft.com/office/drawing/2014/main" id="{50FF6A04-8C49-5A0E-64EC-9DE4EA9EAD4E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589;p75">
              <a:extLst>
                <a:ext uri="{FF2B5EF4-FFF2-40B4-BE49-F238E27FC236}">
                  <a16:creationId xmlns:a16="http://schemas.microsoft.com/office/drawing/2014/main" id="{54EBF700-5070-B793-BBB8-B68329E97C2B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590;p75">
              <a:extLst>
                <a:ext uri="{FF2B5EF4-FFF2-40B4-BE49-F238E27FC236}">
                  <a16:creationId xmlns:a16="http://schemas.microsoft.com/office/drawing/2014/main" id="{E9121CBC-C4E4-F4AB-5E03-AFFC1EFDEAA1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591;p75">
              <a:extLst>
                <a:ext uri="{FF2B5EF4-FFF2-40B4-BE49-F238E27FC236}">
                  <a16:creationId xmlns:a16="http://schemas.microsoft.com/office/drawing/2014/main" id="{F8B715B1-575F-C0C5-66CA-2D2363BD586A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592;p75">
              <a:extLst>
                <a:ext uri="{FF2B5EF4-FFF2-40B4-BE49-F238E27FC236}">
                  <a16:creationId xmlns:a16="http://schemas.microsoft.com/office/drawing/2014/main" id="{BA4858C7-76BD-FA69-77FC-098D74F6C6DB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593;p75">
              <a:extLst>
                <a:ext uri="{FF2B5EF4-FFF2-40B4-BE49-F238E27FC236}">
                  <a16:creationId xmlns:a16="http://schemas.microsoft.com/office/drawing/2014/main" id="{A7ACC754-DDF1-D734-77A9-D032B4EF1161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594;p75">
              <a:extLst>
                <a:ext uri="{FF2B5EF4-FFF2-40B4-BE49-F238E27FC236}">
                  <a16:creationId xmlns:a16="http://schemas.microsoft.com/office/drawing/2014/main" id="{A51A9AAA-9630-20F2-B928-1FAC1DD6DF75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595;p75">
            <a:extLst>
              <a:ext uri="{FF2B5EF4-FFF2-40B4-BE49-F238E27FC236}">
                <a16:creationId xmlns:a16="http://schemas.microsoft.com/office/drawing/2014/main" id="{249A85D8-E135-A66E-EB49-8C0890461867}"/>
              </a:ext>
            </a:extLst>
          </p:cNvPr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848" name="Google Shape;8596;p75">
              <a:extLst>
                <a:ext uri="{FF2B5EF4-FFF2-40B4-BE49-F238E27FC236}">
                  <a16:creationId xmlns:a16="http://schemas.microsoft.com/office/drawing/2014/main" id="{7EFD9094-6A53-1630-4BBB-23FBC9D1C5DF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597;p75">
              <a:extLst>
                <a:ext uri="{FF2B5EF4-FFF2-40B4-BE49-F238E27FC236}">
                  <a16:creationId xmlns:a16="http://schemas.microsoft.com/office/drawing/2014/main" id="{D32469D0-A93D-9792-B82F-5F8CAA978B96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0" name="Google Shape;8598;p75">
            <a:extLst>
              <a:ext uri="{FF2B5EF4-FFF2-40B4-BE49-F238E27FC236}">
                <a16:creationId xmlns:a16="http://schemas.microsoft.com/office/drawing/2014/main" id="{DB28BEFB-48CC-4136-2917-13B1C7852A2F}"/>
              </a:ext>
            </a:extLst>
          </p:cNvPr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851" name="Google Shape;8599;p75">
              <a:extLst>
                <a:ext uri="{FF2B5EF4-FFF2-40B4-BE49-F238E27FC236}">
                  <a16:creationId xmlns:a16="http://schemas.microsoft.com/office/drawing/2014/main" id="{179A4EF7-7101-8A9D-EEC7-8CB215F3FDF4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600;p75">
              <a:extLst>
                <a:ext uri="{FF2B5EF4-FFF2-40B4-BE49-F238E27FC236}">
                  <a16:creationId xmlns:a16="http://schemas.microsoft.com/office/drawing/2014/main" id="{DA505BBD-DE60-357D-008D-774004E58854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3" name="Google Shape;8601;p75">
            <a:extLst>
              <a:ext uri="{FF2B5EF4-FFF2-40B4-BE49-F238E27FC236}">
                <a16:creationId xmlns:a16="http://schemas.microsoft.com/office/drawing/2014/main" id="{E57A6789-5D5B-4D18-B097-599D09C53052}"/>
              </a:ext>
            </a:extLst>
          </p:cNvPr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854" name="Google Shape;8602;p75">
              <a:extLst>
                <a:ext uri="{FF2B5EF4-FFF2-40B4-BE49-F238E27FC236}">
                  <a16:creationId xmlns:a16="http://schemas.microsoft.com/office/drawing/2014/main" id="{70C8ACCC-6FED-C3AD-9ECA-50820201D0CF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603;p75">
              <a:extLst>
                <a:ext uri="{FF2B5EF4-FFF2-40B4-BE49-F238E27FC236}">
                  <a16:creationId xmlns:a16="http://schemas.microsoft.com/office/drawing/2014/main" id="{0FCBD288-6EF0-C5BF-4325-BDCAE99236C4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604;p75">
              <a:extLst>
                <a:ext uri="{FF2B5EF4-FFF2-40B4-BE49-F238E27FC236}">
                  <a16:creationId xmlns:a16="http://schemas.microsoft.com/office/drawing/2014/main" id="{5D250C35-8AB2-57DF-D230-31C98807D331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605;p75">
              <a:extLst>
                <a:ext uri="{FF2B5EF4-FFF2-40B4-BE49-F238E27FC236}">
                  <a16:creationId xmlns:a16="http://schemas.microsoft.com/office/drawing/2014/main" id="{494A1081-F55D-97EB-C30D-E659F375B105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606;p75">
              <a:extLst>
                <a:ext uri="{FF2B5EF4-FFF2-40B4-BE49-F238E27FC236}">
                  <a16:creationId xmlns:a16="http://schemas.microsoft.com/office/drawing/2014/main" id="{DA2FC1FD-C3F6-55D3-902D-5B06A3239172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607;p75">
              <a:extLst>
                <a:ext uri="{FF2B5EF4-FFF2-40B4-BE49-F238E27FC236}">
                  <a16:creationId xmlns:a16="http://schemas.microsoft.com/office/drawing/2014/main" id="{170E4A5B-5FF7-1CF7-28AA-B8AA20CAEC9A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608;p75">
              <a:extLst>
                <a:ext uri="{FF2B5EF4-FFF2-40B4-BE49-F238E27FC236}">
                  <a16:creationId xmlns:a16="http://schemas.microsoft.com/office/drawing/2014/main" id="{3A0067F9-DC05-853F-A0AE-C1CA5A7FD3E0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609;p75">
              <a:extLst>
                <a:ext uri="{FF2B5EF4-FFF2-40B4-BE49-F238E27FC236}">
                  <a16:creationId xmlns:a16="http://schemas.microsoft.com/office/drawing/2014/main" id="{B75069D3-6747-F802-3F5C-A9BFD828059B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2" name="Google Shape;8610;p75">
            <a:extLst>
              <a:ext uri="{FF2B5EF4-FFF2-40B4-BE49-F238E27FC236}">
                <a16:creationId xmlns:a16="http://schemas.microsoft.com/office/drawing/2014/main" id="{1D8E0542-07D1-58CA-6079-B2B80072370C}"/>
              </a:ext>
            </a:extLst>
          </p:cNvPr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863" name="Google Shape;8611;p75">
              <a:extLst>
                <a:ext uri="{FF2B5EF4-FFF2-40B4-BE49-F238E27FC236}">
                  <a16:creationId xmlns:a16="http://schemas.microsoft.com/office/drawing/2014/main" id="{8F4187A0-D546-2AE0-B394-B3D29E477C8A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612;p75">
              <a:extLst>
                <a:ext uri="{FF2B5EF4-FFF2-40B4-BE49-F238E27FC236}">
                  <a16:creationId xmlns:a16="http://schemas.microsoft.com/office/drawing/2014/main" id="{D12BB2FA-8BA9-7315-C8AF-079724BC94BE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613;p75">
              <a:extLst>
                <a:ext uri="{FF2B5EF4-FFF2-40B4-BE49-F238E27FC236}">
                  <a16:creationId xmlns:a16="http://schemas.microsoft.com/office/drawing/2014/main" id="{CEF33F1B-B1E7-3FF5-8D0C-C57D9E7FECFE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614;p75">
              <a:extLst>
                <a:ext uri="{FF2B5EF4-FFF2-40B4-BE49-F238E27FC236}">
                  <a16:creationId xmlns:a16="http://schemas.microsoft.com/office/drawing/2014/main" id="{C70EC41B-718B-A819-5D04-0E63C26A50A8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615;p75">
              <a:extLst>
                <a:ext uri="{FF2B5EF4-FFF2-40B4-BE49-F238E27FC236}">
                  <a16:creationId xmlns:a16="http://schemas.microsoft.com/office/drawing/2014/main" id="{33ACC312-6E6A-0F6E-7B8A-3743C6CD0AF3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8" name="Google Shape;8616;p75">
            <a:extLst>
              <a:ext uri="{FF2B5EF4-FFF2-40B4-BE49-F238E27FC236}">
                <a16:creationId xmlns:a16="http://schemas.microsoft.com/office/drawing/2014/main" id="{D95FA7ED-478A-780D-2AFA-69C6327660B9}"/>
              </a:ext>
            </a:extLst>
          </p:cNvPr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869" name="Google Shape;8617;p75">
              <a:extLst>
                <a:ext uri="{FF2B5EF4-FFF2-40B4-BE49-F238E27FC236}">
                  <a16:creationId xmlns:a16="http://schemas.microsoft.com/office/drawing/2014/main" id="{76F13219-EB8E-2D8F-B5D9-F4112C3F2259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618;p75">
              <a:extLst>
                <a:ext uri="{FF2B5EF4-FFF2-40B4-BE49-F238E27FC236}">
                  <a16:creationId xmlns:a16="http://schemas.microsoft.com/office/drawing/2014/main" id="{8B7A8C8C-4E9A-3A65-B06B-DDB34A0EE86F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619;p75">
              <a:extLst>
                <a:ext uri="{FF2B5EF4-FFF2-40B4-BE49-F238E27FC236}">
                  <a16:creationId xmlns:a16="http://schemas.microsoft.com/office/drawing/2014/main" id="{F5E6D418-C15C-5147-D990-F97535E06393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620;p75">
              <a:extLst>
                <a:ext uri="{FF2B5EF4-FFF2-40B4-BE49-F238E27FC236}">
                  <a16:creationId xmlns:a16="http://schemas.microsoft.com/office/drawing/2014/main" id="{68739CC4-7193-6995-BC9A-23E4CD3F63BA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621;p75">
              <a:extLst>
                <a:ext uri="{FF2B5EF4-FFF2-40B4-BE49-F238E27FC236}">
                  <a16:creationId xmlns:a16="http://schemas.microsoft.com/office/drawing/2014/main" id="{0F01A97E-6BDD-BB4C-D1EE-DD72DABDC531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4" name="Google Shape;8622;p75">
            <a:extLst>
              <a:ext uri="{FF2B5EF4-FFF2-40B4-BE49-F238E27FC236}">
                <a16:creationId xmlns:a16="http://schemas.microsoft.com/office/drawing/2014/main" id="{E34C50B2-A669-5815-64E4-14BBF3442552}"/>
              </a:ext>
            </a:extLst>
          </p:cNvPr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875" name="Google Shape;8623;p75">
              <a:extLst>
                <a:ext uri="{FF2B5EF4-FFF2-40B4-BE49-F238E27FC236}">
                  <a16:creationId xmlns:a16="http://schemas.microsoft.com/office/drawing/2014/main" id="{0D50714D-6515-435E-D4E9-0A528FBB552F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888" name="Google Shape;8624;p75">
                <a:extLst>
                  <a:ext uri="{FF2B5EF4-FFF2-40B4-BE49-F238E27FC236}">
                    <a16:creationId xmlns:a16="http://schemas.microsoft.com/office/drawing/2014/main" id="{20D7B73D-0998-0924-2E14-0A42A80B3956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9" name="Google Shape;8625;p75">
                <a:extLst>
                  <a:ext uri="{FF2B5EF4-FFF2-40B4-BE49-F238E27FC236}">
                    <a16:creationId xmlns:a16="http://schemas.microsoft.com/office/drawing/2014/main" id="{40F165AB-3A87-DD11-229A-024B7B06CA8F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6" name="Google Shape;8626;p75">
              <a:extLst>
                <a:ext uri="{FF2B5EF4-FFF2-40B4-BE49-F238E27FC236}">
                  <a16:creationId xmlns:a16="http://schemas.microsoft.com/office/drawing/2014/main" id="{24E95EE0-A848-3B1B-27F5-EFD6C140313D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886" name="Google Shape;8627;p75">
                <a:extLst>
                  <a:ext uri="{FF2B5EF4-FFF2-40B4-BE49-F238E27FC236}">
                    <a16:creationId xmlns:a16="http://schemas.microsoft.com/office/drawing/2014/main" id="{152554F5-2C50-F94C-3335-B5C1F8644DE4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628;p75">
                <a:extLst>
                  <a:ext uri="{FF2B5EF4-FFF2-40B4-BE49-F238E27FC236}">
                    <a16:creationId xmlns:a16="http://schemas.microsoft.com/office/drawing/2014/main" id="{A78732D2-FE79-2714-285A-44F49990627A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7" name="Google Shape;8629;p75">
              <a:extLst>
                <a:ext uri="{FF2B5EF4-FFF2-40B4-BE49-F238E27FC236}">
                  <a16:creationId xmlns:a16="http://schemas.microsoft.com/office/drawing/2014/main" id="{45210639-7FD5-8F3C-9D75-508542CA3CB6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884" name="Google Shape;8630;p75">
                <a:extLst>
                  <a:ext uri="{FF2B5EF4-FFF2-40B4-BE49-F238E27FC236}">
                    <a16:creationId xmlns:a16="http://schemas.microsoft.com/office/drawing/2014/main" id="{70212289-9A9C-AF6C-5558-21B7EBBBEC5A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631;p75">
                <a:extLst>
                  <a:ext uri="{FF2B5EF4-FFF2-40B4-BE49-F238E27FC236}">
                    <a16:creationId xmlns:a16="http://schemas.microsoft.com/office/drawing/2014/main" id="{FF447B51-6FD2-A713-D774-68F802F305D0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8" name="Google Shape;8632;p75">
              <a:extLst>
                <a:ext uri="{FF2B5EF4-FFF2-40B4-BE49-F238E27FC236}">
                  <a16:creationId xmlns:a16="http://schemas.microsoft.com/office/drawing/2014/main" id="{364A5217-27CB-C9FF-8D44-DA0564735690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882" name="Google Shape;8633;p75">
                <a:extLst>
                  <a:ext uri="{FF2B5EF4-FFF2-40B4-BE49-F238E27FC236}">
                    <a16:creationId xmlns:a16="http://schemas.microsoft.com/office/drawing/2014/main" id="{DA7858ED-7AC9-1F60-58DF-70FC8A3A851F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634;p75">
                <a:extLst>
                  <a:ext uri="{FF2B5EF4-FFF2-40B4-BE49-F238E27FC236}">
                    <a16:creationId xmlns:a16="http://schemas.microsoft.com/office/drawing/2014/main" id="{E6D2BF9D-642B-4FA6-794F-5A2D567BEA70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9" name="Google Shape;8635;p75">
              <a:extLst>
                <a:ext uri="{FF2B5EF4-FFF2-40B4-BE49-F238E27FC236}">
                  <a16:creationId xmlns:a16="http://schemas.microsoft.com/office/drawing/2014/main" id="{C79B9D34-627D-9C0D-4743-F9FB0A3AFCCA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880" name="Google Shape;8636;p75">
                <a:extLst>
                  <a:ext uri="{FF2B5EF4-FFF2-40B4-BE49-F238E27FC236}">
                    <a16:creationId xmlns:a16="http://schemas.microsoft.com/office/drawing/2014/main" id="{6CDD2FF8-B92C-EB23-8C64-36597B3B59F5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637;p75">
                <a:extLst>
                  <a:ext uri="{FF2B5EF4-FFF2-40B4-BE49-F238E27FC236}">
                    <a16:creationId xmlns:a16="http://schemas.microsoft.com/office/drawing/2014/main" id="{63D6B9D9-454B-A94B-D550-025E3A083263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890" name="Google Shape;8638;p75">
            <a:extLst>
              <a:ext uri="{FF2B5EF4-FFF2-40B4-BE49-F238E27FC236}">
                <a16:creationId xmlns:a16="http://schemas.microsoft.com/office/drawing/2014/main" id="{DDA74D8E-9363-4384-EC4C-13CC14A22782}"/>
              </a:ext>
            </a:extLst>
          </p:cNvPr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891" name="Google Shape;8639;p75">
              <a:extLst>
                <a:ext uri="{FF2B5EF4-FFF2-40B4-BE49-F238E27FC236}">
                  <a16:creationId xmlns:a16="http://schemas.microsoft.com/office/drawing/2014/main" id="{BFB5B5A6-B12E-73B8-4DCC-C512308E2FDF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895" name="Google Shape;8640;p75">
                <a:extLst>
                  <a:ext uri="{FF2B5EF4-FFF2-40B4-BE49-F238E27FC236}">
                    <a16:creationId xmlns:a16="http://schemas.microsoft.com/office/drawing/2014/main" id="{B9C27B2F-5FDA-559B-C2E9-2BD4F72107DB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96" name="Google Shape;8641;p75">
                <a:extLst>
                  <a:ext uri="{FF2B5EF4-FFF2-40B4-BE49-F238E27FC236}">
                    <a16:creationId xmlns:a16="http://schemas.microsoft.com/office/drawing/2014/main" id="{736518DC-373A-CA52-A02A-F81CC6ED8E7E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892" name="Google Shape;8642;p75">
              <a:extLst>
                <a:ext uri="{FF2B5EF4-FFF2-40B4-BE49-F238E27FC236}">
                  <a16:creationId xmlns:a16="http://schemas.microsoft.com/office/drawing/2014/main" id="{E8EAAD5C-EFD9-4FD5-115F-59DE39DAEC84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893" name="Google Shape;8643;p75">
                <a:extLst>
                  <a:ext uri="{FF2B5EF4-FFF2-40B4-BE49-F238E27FC236}">
                    <a16:creationId xmlns:a16="http://schemas.microsoft.com/office/drawing/2014/main" id="{799395EB-4149-9700-2067-067119CD57B7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894" name="Google Shape;8644;p75">
                <a:extLst>
                  <a:ext uri="{FF2B5EF4-FFF2-40B4-BE49-F238E27FC236}">
                    <a16:creationId xmlns:a16="http://schemas.microsoft.com/office/drawing/2014/main" id="{894348AC-B03E-8E20-D486-7390620A64BF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897" name="Google Shape;8645;p75">
            <a:extLst>
              <a:ext uri="{FF2B5EF4-FFF2-40B4-BE49-F238E27FC236}">
                <a16:creationId xmlns:a16="http://schemas.microsoft.com/office/drawing/2014/main" id="{379414F9-39D8-0C9D-4A7C-E29A9267923C}"/>
              </a:ext>
            </a:extLst>
          </p:cNvPr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898" name="Google Shape;8646;p75">
              <a:extLst>
                <a:ext uri="{FF2B5EF4-FFF2-40B4-BE49-F238E27FC236}">
                  <a16:creationId xmlns:a16="http://schemas.microsoft.com/office/drawing/2014/main" id="{6F9D1664-A4A5-7859-4DA5-13C9B141B413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99" name="Google Shape;8647;p75">
              <a:extLst>
                <a:ext uri="{FF2B5EF4-FFF2-40B4-BE49-F238E27FC236}">
                  <a16:creationId xmlns:a16="http://schemas.microsoft.com/office/drawing/2014/main" id="{3CA0A05D-958E-D79A-B454-B5215295A620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900" name="Google Shape;8648;p75">
                <a:extLst>
                  <a:ext uri="{FF2B5EF4-FFF2-40B4-BE49-F238E27FC236}">
                    <a16:creationId xmlns:a16="http://schemas.microsoft.com/office/drawing/2014/main" id="{31728267-8C48-7B49-FA25-B3708DBBF4EC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01" name="Google Shape;8649;p75">
                <a:extLst>
                  <a:ext uri="{FF2B5EF4-FFF2-40B4-BE49-F238E27FC236}">
                    <a16:creationId xmlns:a16="http://schemas.microsoft.com/office/drawing/2014/main" id="{DCADACC8-05E7-28A0-13DE-A4C7745A0D32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902" name="Google Shape;8650;p75">
            <a:extLst>
              <a:ext uri="{FF2B5EF4-FFF2-40B4-BE49-F238E27FC236}">
                <a16:creationId xmlns:a16="http://schemas.microsoft.com/office/drawing/2014/main" id="{64EAA403-0806-2B58-C6F0-9E4C1F01CBB8}"/>
              </a:ext>
            </a:extLst>
          </p:cNvPr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903" name="Google Shape;8651;p75">
              <a:extLst>
                <a:ext uri="{FF2B5EF4-FFF2-40B4-BE49-F238E27FC236}">
                  <a16:creationId xmlns:a16="http://schemas.microsoft.com/office/drawing/2014/main" id="{6F0671DA-F8CA-0959-26BB-87479855E65B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652;p75">
              <a:extLst>
                <a:ext uri="{FF2B5EF4-FFF2-40B4-BE49-F238E27FC236}">
                  <a16:creationId xmlns:a16="http://schemas.microsoft.com/office/drawing/2014/main" id="{4AC4E3D0-7566-6120-28D8-C5A6CB49F2A0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653;p75">
              <a:extLst>
                <a:ext uri="{FF2B5EF4-FFF2-40B4-BE49-F238E27FC236}">
                  <a16:creationId xmlns:a16="http://schemas.microsoft.com/office/drawing/2014/main" id="{2E40334A-3767-7E36-AA5C-0ABD78A45F5A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654;p75">
              <a:extLst>
                <a:ext uri="{FF2B5EF4-FFF2-40B4-BE49-F238E27FC236}">
                  <a16:creationId xmlns:a16="http://schemas.microsoft.com/office/drawing/2014/main" id="{0A5251E8-9FF3-FF01-3193-19D78C6D44CD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655;p75">
              <a:extLst>
                <a:ext uri="{FF2B5EF4-FFF2-40B4-BE49-F238E27FC236}">
                  <a16:creationId xmlns:a16="http://schemas.microsoft.com/office/drawing/2014/main" id="{EBD738D5-40C9-390C-4AE1-CA5B82793358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656;p75">
              <a:extLst>
                <a:ext uri="{FF2B5EF4-FFF2-40B4-BE49-F238E27FC236}">
                  <a16:creationId xmlns:a16="http://schemas.microsoft.com/office/drawing/2014/main" id="{860D7B3F-79EF-19B5-B2CA-7E276D84207A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657;p75">
              <a:extLst>
                <a:ext uri="{FF2B5EF4-FFF2-40B4-BE49-F238E27FC236}">
                  <a16:creationId xmlns:a16="http://schemas.microsoft.com/office/drawing/2014/main" id="{41A1DED3-EC1C-379F-D8B9-77DDFD3C56F5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658;p75">
              <a:extLst>
                <a:ext uri="{FF2B5EF4-FFF2-40B4-BE49-F238E27FC236}">
                  <a16:creationId xmlns:a16="http://schemas.microsoft.com/office/drawing/2014/main" id="{BFBB1528-73E6-4113-2158-21C91BC5368D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659;p75">
              <a:extLst>
                <a:ext uri="{FF2B5EF4-FFF2-40B4-BE49-F238E27FC236}">
                  <a16:creationId xmlns:a16="http://schemas.microsoft.com/office/drawing/2014/main" id="{14655A19-603F-1D00-F7CA-2CDB925A7167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660;p75">
              <a:extLst>
                <a:ext uri="{FF2B5EF4-FFF2-40B4-BE49-F238E27FC236}">
                  <a16:creationId xmlns:a16="http://schemas.microsoft.com/office/drawing/2014/main" id="{2891CFD6-C157-121F-5472-D8017DD9C417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661;p75">
              <a:extLst>
                <a:ext uri="{FF2B5EF4-FFF2-40B4-BE49-F238E27FC236}">
                  <a16:creationId xmlns:a16="http://schemas.microsoft.com/office/drawing/2014/main" id="{D5B6949F-C9C4-F43B-A9DD-0F6B1F7DE127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662;p75">
              <a:extLst>
                <a:ext uri="{FF2B5EF4-FFF2-40B4-BE49-F238E27FC236}">
                  <a16:creationId xmlns:a16="http://schemas.microsoft.com/office/drawing/2014/main" id="{D73620B4-1A1E-2837-C290-D12842CA5C84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663;p75">
              <a:extLst>
                <a:ext uri="{FF2B5EF4-FFF2-40B4-BE49-F238E27FC236}">
                  <a16:creationId xmlns:a16="http://schemas.microsoft.com/office/drawing/2014/main" id="{802BB55B-554C-C134-2785-D2DCBBF1A3AF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6" name="Google Shape;8664;p75">
            <a:extLst>
              <a:ext uri="{FF2B5EF4-FFF2-40B4-BE49-F238E27FC236}">
                <a16:creationId xmlns:a16="http://schemas.microsoft.com/office/drawing/2014/main" id="{AD9430B9-088E-59DB-58C3-674A6AE44F63}"/>
              </a:ext>
            </a:extLst>
          </p:cNvPr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917" name="Google Shape;8665;p75">
              <a:extLst>
                <a:ext uri="{FF2B5EF4-FFF2-40B4-BE49-F238E27FC236}">
                  <a16:creationId xmlns:a16="http://schemas.microsoft.com/office/drawing/2014/main" id="{41A42079-7500-1B97-5E58-04AEECAA8E2C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18" name="Google Shape;8666;p75">
              <a:extLst>
                <a:ext uri="{FF2B5EF4-FFF2-40B4-BE49-F238E27FC236}">
                  <a16:creationId xmlns:a16="http://schemas.microsoft.com/office/drawing/2014/main" id="{C267E19D-A745-FBE3-1AAD-D40A33737817}"/>
                </a:ext>
              </a:extLst>
            </p:cNvPr>
            <p:cNvCxnSpPr>
              <a:stCxn id="8917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919" name="Google Shape;8667;p75">
              <a:extLst>
                <a:ext uri="{FF2B5EF4-FFF2-40B4-BE49-F238E27FC236}">
                  <a16:creationId xmlns:a16="http://schemas.microsoft.com/office/drawing/2014/main" id="{F08A4298-3259-5E43-6C11-C8132A387F68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20" name="Google Shape;8668;p75">
              <a:extLst>
                <a:ext uri="{FF2B5EF4-FFF2-40B4-BE49-F238E27FC236}">
                  <a16:creationId xmlns:a16="http://schemas.microsoft.com/office/drawing/2014/main" id="{8E2DECC6-F92E-3B94-CEA0-733EBEA5091C}"/>
                </a:ext>
              </a:extLst>
            </p:cNvPr>
            <p:cNvCxnSpPr>
              <a:endCxn id="8919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921" name="Google Shape;8669;p75">
              <a:extLst>
                <a:ext uri="{FF2B5EF4-FFF2-40B4-BE49-F238E27FC236}">
                  <a16:creationId xmlns:a16="http://schemas.microsoft.com/office/drawing/2014/main" id="{715C6772-14F2-FA3F-F853-9D00A22461BC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22" name="Google Shape;8670;p75">
              <a:extLst>
                <a:ext uri="{FF2B5EF4-FFF2-40B4-BE49-F238E27FC236}">
                  <a16:creationId xmlns:a16="http://schemas.microsoft.com/office/drawing/2014/main" id="{882FC5FA-CDC7-69C1-9835-7E160E20F311}"/>
                </a:ext>
              </a:extLst>
            </p:cNvPr>
            <p:cNvCxnSpPr>
              <a:stCxn id="8921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923" name="Google Shape;8671;p75">
              <a:extLst>
                <a:ext uri="{FF2B5EF4-FFF2-40B4-BE49-F238E27FC236}">
                  <a16:creationId xmlns:a16="http://schemas.microsoft.com/office/drawing/2014/main" id="{E05B7C85-E778-2C8E-4E41-A5D95F6B6F29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24" name="Google Shape;8672;p75">
              <a:extLst>
                <a:ext uri="{FF2B5EF4-FFF2-40B4-BE49-F238E27FC236}">
                  <a16:creationId xmlns:a16="http://schemas.microsoft.com/office/drawing/2014/main" id="{6F138788-3A55-C2EF-4F7D-421770472DB6}"/>
                </a:ext>
              </a:extLst>
            </p:cNvPr>
            <p:cNvCxnSpPr>
              <a:endCxn id="8923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925" name="Google Shape;8673;p75">
            <a:extLst>
              <a:ext uri="{FF2B5EF4-FFF2-40B4-BE49-F238E27FC236}">
                <a16:creationId xmlns:a16="http://schemas.microsoft.com/office/drawing/2014/main" id="{8A043060-5F16-D9BF-592F-7DD263A073C8}"/>
              </a:ext>
            </a:extLst>
          </p:cNvPr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926" name="Google Shape;8674;p75">
              <a:extLst>
                <a:ext uri="{FF2B5EF4-FFF2-40B4-BE49-F238E27FC236}">
                  <a16:creationId xmlns:a16="http://schemas.microsoft.com/office/drawing/2014/main" id="{776737EA-7FF2-2A62-5B74-C12236AE690E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675;p75">
              <a:extLst>
                <a:ext uri="{FF2B5EF4-FFF2-40B4-BE49-F238E27FC236}">
                  <a16:creationId xmlns:a16="http://schemas.microsoft.com/office/drawing/2014/main" id="{1C326D1C-EDFE-4A75-D24A-EEB960A5A2FB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676;p75">
              <a:extLst>
                <a:ext uri="{FF2B5EF4-FFF2-40B4-BE49-F238E27FC236}">
                  <a16:creationId xmlns:a16="http://schemas.microsoft.com/office/drawing/2014/main" id="{B4135874-F434-DEEF-294B-53D829C0FFCA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677;p75">
              <a:extLst>
                <a:ext uri="{FF2B5EF4-FFF2-40B4-BE49-F238E27FC236}">
                  <a16:creationId xmlns:a16="http://schemas.microsoft.com/office/drawing/2014/main" id="{CE243476-F8E8-63A3-5D78-6FBAD24FBB47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678;p75">
            <a:extLst>
              <a:ext uri="{FF2B5EF4-FFF2-40B4-BE49-F238E27FC236}">
                <a16:creationId xmlns:a16="http://schemas.microsoft.com/office/drawing/2014/main" id="{F19162B4-3EEF-96A4-8EE0-5DA0E3869032}"/>
              </a:ext>
            </a:extLst>
          </p:cNvPr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931" name="Google Shape;8679;p75">
              <a:extLst>
                <a:ext uri="{FF2B5EF4-FFF2-40B4-BE49-F238E27FC236}">
                  <a16:creationId xmlns:a16="http://schemas.microsoft.com/office/drawing/2014/main" id="{04C7AD74-088C-B933-AD90-AB4C2EE33621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983" name="Google Shape;8680;p75">
                <a:extLst>
                  <a:ext uri="{FF2B5EF4-FFF2-40B4-BE49-F238E27FC236}">
                    <a16:creationId xmlns:a16="http://schemas.microsoft.com/office/drawing/2014/main" id="{56C5FD6E-1561-B207-81FF-29DE55B3F968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681;p75">
                <a:extLst>
                  <a:ext uri="{FF2B5EF4-FFF2-40B4-BE49-F238E27FC236}">
                    <a16:creationId xmlns:a16="http://schemas.microsoft.com/office/drawing/2014/main" id="{27367015-DC2E-45DF-FF00-BBA3DB3DCBF2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682;p75">
                <a:extLst>
                  <a:ext uri="{FF2B5EF4-FFF2-40B4-BE49-F238E27FC236}">
                    <a16:creationId xmlns:a16="http://schemas.microsoft.com/office/drawing/2014/main" id="{C078266D-3DF3-4097-85CE-FFBB5F46060A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683;p75">
                <a:extLst>
                  <a:ext uri="{FF2B5EF4-FFF2-40B4-BE49-F238E27FC236}">
                    <a16:creationId xmlns:a16="http://schemas.microsoft.com/office/drawing/2014/main" id="{8A5FDA2A-714C-FE06-C769-1CBA0A883E8E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684;p75">
                <a:extLst>
                  <a:ext uri="{FF2B5EF4-FFF2-40B4-BE49-F238E27FC236}">
                    <a16:creationId xmlns:a16="http://schemas.microsoft.com/office/drawing/2014/main" id="{2D071B0B-C701-E599-614A-387B0F35AB65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685;p75">
                <a:extLst>
                  <a:ext uri="{FF2B5EF4-FFF2-40B4-BE49-F238E27FC236}">
                    <a16:creationId xmlns:a16="http://schemas.microsoft.com/office/drawing/2014/main" id="{2F9E9A76-E537-8403-5E14-63CFE0DCB887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686;p75">
                <a:extLst>
                  <a:ext uri="{FF2B5EF4-FFF2-40B4-BE49-F238E27FC236}">
                    <a16:creationId xmlns:a16="http://schemas.microsoft.com/office/drawing/2014/main" id="{0C39A69B-8DF7-C740-11FF-D981E1E58A1A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2" name="Google Shape;8687;p75">
              <a:extLst>
                <a:ext uri="{FF2B5EF4-FFF2-40B4-BE49-F238E27FC236}">
                  <a16:creationId xmlns:a16="http://schemas.microsoft.com/office/drawing/2014/main" id="{3FEE198C-3B18-8C07-789D-A612414CB465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976" name="Google Shape;8688;p75">
                <a:extLst>
                  <a:ext uri="{FF2B5EF4-FFF2-40B4-BE49-F238E27FC236}">
                    <a16:creationId xmlns:a16="http://schemas.microsoft.com/office/drawing/2014/main" id="{75A7AB95-E84D-3746-7B39-64FCCADF5D22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689;p75">
                <a:extLst>
                  <a:ext uri="{FF2B5EF4-FFF2-40B4-BE49-F238E27FC236}">
                    <a16:creationId xmlns:a16="http://schemas.microsoft.com/office/drawing/2014/main" id="{CD7E9524-A820-2732-7B47-3EF4293EABE1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690;p75">
                <a:extLst>
                  <a:ext uri="{FF2B5EF4-FFF2-40B4-BE49-F238E27FC236}">
                    <a16:creationId xmlns:a16="http://schemas.microsoft.com/office/drawing/2014/main" id="{E8334552-609C-6B98-A049-1971B10D8E87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9" name="Google Shape;8691;p75">
                <a:extLst>
                  <a:ext uri="{FF2B5EF4-FFF2-40B4-BE49-F238E27FC236}">
                    <a16:creationId xmlns:a16="http://schemas.microsoft.com/office/drawing/2014/main" id="{00891871-BE67-7F40-3F75-5AB7ECE6CA29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0" name="Google Shape;8692;p75">
                <a:extLst>
                  <a:ext uri="{FF2B5EF4-FFF2-40B4-BE49-F238E27FC236}">
                    <a16:creationId xmlns:a16="http://schemas.microsoft.com/office/drawing/2014/main" id="{0E740258-3165-B4CD-DCCE-C1880EF24644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693;p75">
                <a:extLst>
                  <a:ext uri="{FF2B5EF4-FFF2-40B4-BE49-F238E27FC236}">
                    <a16:creationId xmlns:a16="http://schemas.microsoft.com/office/drawing/2014/main" id="{AFC13E82-37D2-5C9C-BAA4-0F67D04600CB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694;p75">
                <a:extLst>
                  <a:ext uri="{FF2B5EF4-FFF2-40B4-BE49-F238E27FC236}">
                    <a16:creationId xmlns:a16="http://schemas.microsoft.com/office/drawing/2014/main" id="{FD1FEBC5-EBB0-2410-2732-11C6B0F74AF3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3" name="Google Shape;8695;p75">
              <a:extLst>
                <a:ext uri="{FF2B5EF4-FFF2-40B4-BE49-F238E27FC236}">
                  <a16:creationId xmlns:a16="http://schemas.microsoft.com/office/drawing/2014/main" id="{F1F0E114-2A8F-5FEE-8503-0323EB8CC22C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969" name="Google Shape;8696;p75">
                <a:extLst>
                  <a:ext uri="{FF2B5EF4-FFF2-40B4-BE49-F238E27FC236}">
                    <a16:creationId xmlns:a16="http://schemas.microsoft.com/office/drawing/2014/main" id="{CA6FDD06-BF45-21F2-1465-310090F996E6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697;p75">
                <a:extLst>
                  <a:ext uri="{FF2B5EF4-FFF2-40B4-BE49-F238E27FC236}">
                    <a16:creationId xmlns:a16="http://schemas.microsoft.com/office/drawing/2014/main" id="{E334E240-56ED-1494-7BB0-FB33481B38A2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698;p75">
                <a:extLst>
                  <a:ext uri="{FF2B5EF4-FFF2-40B4-BE49-F238E27FC236}">
                    <a16:creationId xmlns:a16="http://schemas.microsoft.com/office/drawing/2014/main" id="{784B6C84-A6D4-97B2-15BE-AE76495C133B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699;p75">
                <a:extLst>
                  <a:ext uri="{FF2B5EF4-FFF2-40B4-BE49-F238E27FC236}">
                    <a16:creationId xmlns:a16="http://schemas.microsoft.com/office/drawing/2014/main" id="{CECD7A99-E2AA-3E27-F54A-405C1A215202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700;p75">
                <a:extLst>
                  <a:ext uri="{FF2B5EF4-FFF2-40B4-BE49-F238E27FC236}">
                    <a16:creationId xmlns:a16="http://schemas.microsoft.com/office/drawing/2014/main" id="{76C4BFAA-B9E1-6CE8-E877-A537583322E6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701;p75">
                <a:extLst>
                  <a:ext uri="{FF2B5EF4-FFF2-40B4-BE49-F238E27FC236}">
                    <a16:creationId xmlns:a16="http://schemas.microsoft.com/office/drawing/2014/main" id="{DB276594-100E-EF57-8937-AC09C926FE5C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702;p75">
                <a:extLst>
                  <a:ext uri="{FF2B5EF4-FFF2-40B4-BE49-F238E27FC236}">
                    <a16:creationId xmlns:a16="http://schemas.microsoft.com/office/drawing/2014/main" id="{82CAD8AA-EFCC-C530-12F3-2C68EDD1F8BE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4" name="Google Shape;8703;p75">
              <a:extLst>
                <a:ext uri="{FF2B5EF4-FFF2-40B4-BE49-F238E27FC236}">
                  <a16:creationId xmlns:a16="http://schemas.microsoft.com/office/drawing/2014/main" id="{12C43E2B-69ED-BBCE-6140-978D027B9537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962" name="Google Shape;8704;p75">
                <a:extLst>
                  <a:ext uri="{FF2B5EF4-FFF2-40B4-BE49-F238E27FC236}">
                    <a16:creationId xmlns:a16="http://schemas.microsoft.com/office/drawing/2014/main" id="{EABDD00F-DCEB-A31C-7164-1C3F4BDD9E78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705;p75">
                <a:extLst>
                  <a:ext uri="{FF2B5EF4-FFF2-40B4-BE49-F238E27FC236}">
                    <a16:creationId xmlns:a16="http://schemas.microsoft.com/office/drawing/2014/main" id="{89DDE352-1DCF-0B03-9DB7-DDFDB5A42F65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706;p75">
                <a:extLst>
                  <a:ext uri="{FF2B5EF4-FFF2-40B4-BE49-F238E27FC236}">
                    <a16:creationId xmlns:a16="http://schemas.microsoft.com/office/drawing/2014/main" id="{52049E48-A30E-7680-7E7C-A8DB8A0FD99B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707;p75">
                <a:extLst>
                  <a:ext uri="{FF2B5EF4-FFF2-40B4-BE49-F238E27FC236}">
                    <a16:creationId xmlns:a16="http://schemas.microsoft.com/office/drawing/2014/main" id="{3E6AD50E-6205-DC1A-DC67-7E2F5DDF6EFB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6" name="Google Shape;8708;p75">
                <a:extLst>
                  <a:ext uri="{FF2B5EF4-FFF2-40B4-BE49-F238E27FC236}">
                    <a16:creationId xmlns:a16="http://schemas.microsoft.com/office/drawing/2014/main" id="{7E3E6C43-48F6-4EAB-C7BC-CA7605EE5B4D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7" name="Google Shape;8709;p75">
                <a:extLst>
                  <a:ext uri="{FF2B5EF4-FFF2-40B4-BE49-F238E27FC236}">
                    <a16:creationId xmlns:a16="http://schemas.microsoft.com/office/drawing/2014/main" id="{EA58A0B4-F26D-C87A-477A-3A49ACDA88E0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710;p75">
                <a:extLst>
                  <a:ext uri="{FF2B5EF4-FFF2-40B4-BE49-F238E27FC236}">
                    <a16:creationId xmlns:a16="http://schemas.microsoft.com/office/drawing/2014/main" id="{E90AD31E-222F-6182-C55D-26454E3B8BA4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5" name="Google Shape;8711;p75">
              <a:extLst>
                <a:ext uri="{FF2B5EF4-FFF2-40B4-BE49-F238E27FC236}">
                  <a16:creationId xmlns:a16="http://schemas.microsoft.com/office/drawing/2014/main" id="{B0538632-3684-A253-723B-92832DBFF450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955" name="Google Shape;8712;p75">
                <a:extLst>
                  <a:ext uri="{FF2B5EF4-FFF2-40B4-BE49-F238E27FC236}">
                    <a16:creationId xmlns:a16="http://schemas.microsoft.com/office/drawing/2014/main" id="{368760D8-5977-0F1F-67E2-CDAE3D937FF0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713;p75">
                <a:extLst>
                  <a:ext uri="{FF2B5EF4-FFF2-40B4-BE49-F238E27FC236}">
                    <a16:creationId xmlns:a16="http://schemas.microsoft.com/office/drawing/2014/main" id="{D5915C4C-34B7-62D0-62BE-2984B490D187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714;p75">
                <a:extLst>
                  <a:ext uri="{FF2B5EF4-FFF2-40B4-BE49-F238E27FC236}">
                    <a16:creationId xmlns:a16="http://schemas.microsoft.com/office/drawing/2014/main" id="{4C73B22C-A4FC-A10E-D123-077EA85ADEC8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715;p75">
                <a:extLst>
                  <a:ext uri="{FF2B5EF4-FFF2-40B4-BE49-F238E27FC236}">
                    <a16:creationId xmlns:a16="http://schemas.microsoft.com/office/drawing/2014/main" id="{E1743A37-EC55-5411-6D56-4BF8486724DF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716;p75">
                <a:extLst>
                  <a:ext uri="{FF2B5EF4-FFF2-40B4-BE49-F238E27FC236}">
                    <a16:creationId xmlns:a16="http://schemas.microsoft.com/office/drawing/2014/main" id="{026B269D-02D6-CC66-2219-0AD243611C55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717;p75">
                <a:extLst>
                  <a:ext uri="{FF2B5EF4-FFF2-40B4-BE49-F238E27FC236}">
                    <a16:creationId xmlns:a16="http://schemas.microsoft.com/office/drawing/2014/main" id="{9916F91E-AE90-527E-4AEB-219956923BA9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718;p75">
                <a:extLst>
                  <a:ext uri="{FF2B5EF4-FFF2-40B4-BE49-F238E27FC236}">
                    <a16:creationId xmlns:a16="http://schemas.microsoft.com/office/drawing/2014/main" id="{0C8629D0-3638-054A-E4EE-F11BE072DC2E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6" name="Google Shape;8719;p75">
              <a:extLst>
                <a:ext uri="{FF2B5EF4-FFF2-40B4-BE49-F238E27FC236}">
                  <a16:creationId xmlns:a16="http://schemas.microsoft.com/office/drawing/2014/main" id="{22A15A54-15FF-60C4-4BB8-ED1BD3806B88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953" name="Google Shape;8720;p75">
                <a:extLst>
                  <a:ext uri="{FF2B5EF4-FFF2-40B4-BE49-F238E27FC236}">
                    <a16:creationId xmlns:a16="http://schemas.microsoft.com/office/drawing/2014/main" id="{35971C99-12FB-98D1-FFC6-42863D8D2883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54" name="Google Shape;8721;p75">
                <a:extLst>
                  <a:ext uri="{FF2B5EF4-FFF2-40B4-BE49-F238E27FC236}">
                    <a16:creationId xmlns:a16="http://schemas.microsoft.com/office/drawing/2014/main" id="{AE153FA3-7AFE-6147-7A5D-57A7B26A4185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937" name="Google Shape;8722;p75">
              <a:extLst>
                <a:ext uri="{FF2B5EF4-FFF2-40B4-BE49-F238E27FC236}">
                  <a16:creationId xmlns:a16="http://schemas.microsoft.com/office/drawing/2014/main" id="{CD705370-3367-3768-9CC6-7083101A0654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946" name="Google Shape;8723;p75">
                <a:extLst>
                  <a:ext uri="{FF2B5EF4-FFF2-40B4-BE49-F238E27FC236}">
                    <a16:creationId xmlns:a16="http://schemas.microsoft.com/office/drawing/2014/main" id="{FC86740B-9573-8CAE-ECB2-9CCDB40510A6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724;p75">
                <a:extLst>
                  <a:ext uri="{FF2B5EF4-FFF2-40B4-BE49-F238E27FC236}">
                    <a16:creationId xmlns:a16="http://schemas.microsoft.com/office/drawing/2014/main" id="{392E0591-4686-0705-70BE-49A745699231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725;p75">
                <a:extLst>
                  <a:ext uri="{FF2B5EF4-FFF2-40B4-BE49-F238E27FC236}">
                    <a16:creationId xmlns:a16="http://schemas.microsoft.com/office/drawing/2014/main" id="{B28A4999-0457-8581-0B3B-62FC5513801F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726;p75">
                <a:extLst>
                  <a:ext uri="{FF2B5EF4-FFF2-40B4-BE49-F238E27FC236}">
                    <a16:creationId xmlns:a16="http://schemas.microsoft.com/office/drawing/2014/main" id="{034FE52E-24E9-40F5-D926-849F8C9326FE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727;p75">
                <a:extLst>
                  <a:ext uri="{FF2B5EF4-FFF2-40B4-BE49-F238E27FC236}">
                    <a16:creationId xmlns:a16="http://schemas.microsoft.com/office/drawing/2014/main" id="{3A0B2C64-49FB-478A-478A-C074A98C5D38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728;p75">
                <a:extLst>
                  <a:ext uri="{FF2B5EF4-FFF2-40B4-BE49-F238E27FC236}">
                    <a16:creationId xmlns:a16="http://schemas.microsoft.com/office/drawing/2014/main" id="{0346341A-9BF0-E4EB-0DF8-0486712D7205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729;p75">
                <a:extLst>
                  <a:ext uri="{FF2B5EF4-FFF2-40B4-BE49-F238E27FC236}">
                    <a16:creationId xmlns:a16="http://schemas.microsoft.com/office/drawing/2014/main" id="{8652833C-20D7-FCDF-82CC-0CDF94040042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38" name="Google Shape;8730;p75">
              <a:extLst>
                <a:ext uri="{FF2B5EF4-FFF2-40B4-BE49-F238E27FC236}">
                  <a16:creationId xmlns:a16="http://schemas.microsoft.com/office/drawing/2014/main" id="{463813F2-036A-2BA1-9C55-26E07ADCAED6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939" name="Google Shape;8731;p75">
                <a:extLst>
                  <a:ext uri="{FF2B5EF4-FFF2-40B4-BE49-F238E27FC236}">
                    <a16:creationId xmlns:a16="http://schemas.microsoft.com/office/drawing/2014/main" id="{C126F5CF-DBA7-C819-0960-0EFD0D36EBA7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0" name="Google Shape;8732;p75">
                <a:extLst>
                  <a:ext uri="{FF2B5EF4-FFF2-40B4-BE49-F238E27FC236}">
                    <a16:creationId xmlns:a16="http://schemas.microsoft.com/office/drawing/2014/main" id="{9F8BBA3E-0D2B-A957-1C1C-984D368D7FA7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1" name="Google Shape;8733;p75">
                <a:extLst>
                  <a:ext uri="{FF2B5EF4-FFF2-40B4-BE49-F238E27FC236}">
                    <a16:creationId xmlns:a16="http://schemas.microsoft.com/office/drawing/2014/main" id="{9CB3BB57-7948-FECA-3C68-6761844B59AA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734;p75">
                <a:extLst>
                  <a:ext uri="{FF2B5EF4-FFF2-40B4-BE49-F238E27FC236}">
                    <a16:creationId xmlns:a16="http://schemas.microsoft.com/office/drawing/2014/main" id="{9F9D29A1-100F-5142-8300-D2E9E56F2DEC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735;p75">
                <a:extLst>
                  <a:ext uri="{FF2B5EF4-FFF2-40B4-BE49-F238E27FC236}">
                    <a16:creationId xmlns:a16="http://schemas.microsoft.com/office/drawing/2014/main" id="{23F49A8A-2CF7-B5F6-C12E-B3D6BB2CF8E9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736;p75">
                <a:extLst>
                  <a:ext uri="{FF2B5EF4-FFF2-40B4-BE49-F238E27FC236}">
                    <a16:creationId xmlns:a16="http://schemas.microsoft.com/office/drawing/2014/main" id="{29F0CD3C-058F-3D2C-1A3C-15782D372103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737;p75">
                <a:extLst>
                  <a:ext uri="{FF2B5EF4-FFF2-40B4-BE49-F238E27FC236}">
                    <a16:creationId xmlns:a16="http://schemas.microsoft.com/office/drawing/2014/main" id="{03571766-CDA9-3AF0-AF39-53633A8EE4AC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990" name="Google Shape;8738;p75">
            <a:extLst>
              <a:ext uri="{FF2B5EF4-FFF2-40B4-BE49-F238E27FC236}">
                <a16:creationId xmlns:a16="http://schemas.microsoft.com/office/drawing/2014/main" id="{0B387208-49D8-BA40-91A4-2910FF38E03B}"/>
              </a:ext>
            </a:extLst>
          </p:cNvPr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991" name="Google Shape;8739;p75">
              <a:extLst>
                <a:ext uri="{FF2B5EF4-FFF2-40B4-BE49-F238E27FC236}">
                  <a16:creationId xmlns:a16="http://schemas.microsoft.com/office/drawing/2014/main" id="{72CF0F98-2DD0-D0C3-93C2-56E7C72EF3A9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740;p75">
              <a:extLst>
                <a:ext uri="{FF2B5EF4-FFF2-40B4-BE49-F238E27FC236}">
                  <a16:creationId xmlns:a16="http://schemas.microsoft.com/office/drawing/2014/main" id="{C90EC9A9-1F0F-B484-D073-DD0D4F72FE2E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741;p75">
              <a:extLst>
                <a:ext uri="{FF2B5EF4-FFF2-40B4-BE49-F238E27FC236}">
                  <a16:creationId xmlns:a16="http://schemas.microsoft.com/office/drawing/2014/main" id="{8B6B1345-50BE-BA53-C9BF-A4E9E8F63504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742;p75">
              <a:extLst>
                <a:ext uri="{FF2B5EF4-FFF2-40B4-BE49-F238E27FC236}">
                  <a16:creationId xmlns:a16="http://schemas.microsoft.com/office/drawing/2014/main" id="{DA016D40-B53F-C405-F60C-46B89C995D80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995" name="Google Shape;8743;p75">
              <a:extLst>
                <a:ext uri="{FF2B5EF4-FFF2-40B4-BE49-F238E27FC236}">
                  <a16:creationId xmlns:a16="http://schemas.microsoft.com/office/drawing/2014/main" id="{D758168A-D31B-CD2B-A3A5-0E8E4BB983CC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96" name="Google Shape;8744;p75">
              <a:extLst>
                <a:ext uri="{FF2B5EF4-FFF2-40B4-BE49-F238E27FC236}">
                  <a16:creationId xmlns:a16="http://schemas.microsoft.com/office/drawing/2014/main" id="{AF02800D-2EE6-9208-3FD4-6BAE2A4B6C7C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97" name="Google Shape;8745;p75">
              <a:extLst>
                <a:ext uri="{FF2B5EF4-FFF2-40B4-BE49-F238E27FC236}">
                  <a16:creationId xmlns:a16="http://schemas.microsoft.com/office/drawing/2014/main" id="{F7333173-2628-CC3F-91D1-35E608C2B3AC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998" name="Google Shape;8746;p75">
              <a:extLst>
                <a:ext uri="{FF2B5EF4-FFF2-40B4-BE49-F238E27FC236}">
                  <a16:creationId xmlns:a16="http://schemas.microsoft.com/office/drawing/2014/main" id="{43950C14-1C7F-C2FB-00EF-ABBE3DF5F352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999" name="Google Shape;8747;p75">
              <a:extLst>
                <a:ext uri="{FF2B5EF4-FFF2-40B4-BE49-F238E27FC236}">
                  <a16:creationId xmlns:a16="http://schemas.microsoft.com/office/drawing/2014/main" id="{0D95176B-0FAF-16BF-A867-73B70450F4F6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0" name="Google Shape;8748;p75">
            <a:extLst>
              <a:ext uri="{FF2B5EF4-FFF2-40B4-BE49-F238E27FC236}">
                <a16:creationId xmlns:a16="http://schemas.microsoft.com/office/drawing/2014/main" id="{69AF0FF2-981C-9903-99B5-BAB370EB3C13}"/>
              </a:ext>
            </a:extLst>
          </p:cNvPr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9001" name="Google Shape;8749;p75">
              <a:extLst>
                <a:ext uri="{FF2B5EF4-FFF2-40B4-BE49-F238E27FC236}">
                  <a16:creationId xmlns:a16="http://schemas.microsoft.com/office/drawing/2014/main" id="{799E95D4-1CD2-0257-A0B0-13B56A018FE0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8750;p75">
              <a:extLst>
                <a:ext uri="{FF2B5EF4-FFF2-40B4-BE49-F238E27FC236}">
                  <a16:creationId xmlns:a16="http://schemas.microsoft.com/office/drawing/2014/main" id="{11FA1B3A-8B35-CE97-4C0A-6C646917602E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8751;p75">
              <a:extLst>
                <a:ext uri="{FF2B5EF4-FFF2-40B4-BE49-F238E27FC236}">
                  <a16:creationId xmlns:a16="http://schemas.microsoft.com/office/drawing/2014/main" id="{6323A4A6-3DB5-6E3F-A0BA-724F5FC7CD04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8752;p75">
              <a:extLst>
                <a:ext uri="{FF2B5EF4-FFF2-40B4-BE49-F238E27FC236}">
                  <a16:creationId xmlns:a16="http://schemas.microsoft.com/office/drawing/2014/main" id="{043C3539-7614-0AF9-DBF6-40725E051263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8753;p75">
              <a:extLst>
                <a:ext uri="{FF2B5EF4-FFF2-40B4-BE49-F238E27FC236}">
                  <a16:creationId xmlns:a16="http://schemas.microsoft.com/office/drawing/2014/main" id="{C7D7E8EC-AA1B-5682-46B2-B43F8A72987A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8754;p75">
              <a:extLst>
                <a:ext uri="{FF2B5EF4-FFF2-40B4-BE49-F238E27FC236}">
                  <a16:creationId xmlns:a16="http://schemas.microsoft.com/office/drawing/2014/main" id="{8AF321BC-13D3-E09D-7938-67E432840C8C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8755;p75">
              <a:extLst>
                <a:ext uri="{FF2B5EF4-FFF2-40B4-BE49-F238E27FC236}">
                  <a16:creationId xmlns:a16="http://schemas.microsoft.com/office/drawing/2014/main" id="{05517EF8-FB24-DDC7-9D06-D241395BE155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8756;p75">
              <a:extLst>
                <a:ext uri="{FF2B5EF4-FFF2-40B4-BE49-F238E27FC236}">
                  <a16:creationId xmlns:a16="http://schemas.microsoft.com/office/drawing/2014/main" id="{DBDCC640-6E1F-9A83-140C-DDFCBE3F670B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8757;p75">
            <a:extLst>
              <a:ext uri="{FF2B5EF4-FFF2-40B4-BE49-F238E27FC236}">
                <a16:creationId xmlns:a16="http://schemas.microsoft.com/office/drawing/2014/main" id="{BF5F92F6-EAF3-FA44-CE8A-FECCB5E2BDE6}"/>
              </a:ext>
            </a:extLst>
          </p:cNvPr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9010" name="Google Shape;8758;p75">
              <a:extLst>
                <a:ext uri="{FF2B5EF4-FFF2-40B4-BE49-F238E27FC236}">
                  <a16:creationId xmlns:a16="http://schemas.microsoft.com/office/drawing/2014/main" id="{C1CF0030-B1EC-68C5-D76A-8BE84DA71520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9032" name="Google Shape;8759;p75">
                <a:extLst>
                  <a:ext uri="{FF2B5EF4-FFF2-40B4-BE49-F238E27FC236}">
                    <a16:creationId xmlns:a16="http://schemas.microsoft.com/office/drawing/2014/main" id="{20F2571A-481F-14BA-4EFA-3E5363884CAE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9036" name="Google Shape;8760;p75">
                  <a:extLst>
                    <a:ext uri="{FF2B5EF4-FFF2-40B4-BE49-F238E27FC236}">
                      <a16:creationId xmlns:a16="http://schemas.microsoft.com/office/drawing/2014/main" id="{A3E80CBA-E1BF-BFD8-D4E2-1FE62BECB37B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7" name="Google Shape;8761;p75">
                  <a:extLst>
                    <a:ext uri="{FF2B5EF4-FFF2-40B4-BE49-F238E27FC236}">
                      <a16:creationId xmlns:a16="http://schemas.microsoft.com/office/drawing/2014/main" id="{E0DDFDDE-9065-ECBD-492E-42BF412B42A1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33" name="Google Shape;8762;p75">
                <a:extLst>
                  <a:ext uri="{FF2B5EF4-FFF2-40B4-BE49-F238E27FC236}">
                    <a16:creationId xmlns:a16="http://schemas.microsoft.com/office/drawing/2014/main" id="{02AF43C2-A128-C9E5-BED6-582DE8FEB89E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9034" name="Google Shape;8763;p75">
                  <a:extLst>
                    <a:ext uri="{FF2B5EF4-FFF2-40B4-BE49-F238E27FC236}">
                      <a16:creationId xmlns:a16="http://schemas.microsoft.com/office/drawing/2014/main" id="{120C809D-6902-13F6-09FB-37B36895EF36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35" name="Google Shape;8764;p75">
                  <a:extLst>
                    <a:ext uri="{FF2B5EF4-FFF2-40B4-BE49-F238E27FC236}">
                      <a16:creationId xmlns:a16="http://schemas.microsoft.com/office/drawing/2014/main" id="{7DC9EC32-A4EF-AFD2-060C-DB08D0F71826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11" name="Google Shape;8765;p75">
              <a:extLst>
                <a:ext uri="{FF2B5EF4-FFF2-40B4-BE49-F238E27FC236}">
                  <a16:creationId xmlns:a16="http://schemas.microsoft.com/office/drawing/2014/main" id="{480B4515-F673-F0E3-C322-116763D0A843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9026" name="Google Shape;8766;p75">
                <a:extLst>
                  <a:ext uri="{FF2B5EF4-FFF2-40B4-BE49-F238E27FC236}">
                    <a16:creationId xmlns:a16="http://schemas.microsoft.com/office/drawing/2014/main" id="{047E76C1-67FA-8AB0-BBD4-54E062C8E0F7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9030" name="Google Shape;8767;p75">
                  <a:extLst>
                    <a:ext uri="{FF2B5EF4-FFF2-40B4-BE49-F238E27FC236}">
                      <a16:creationId xmlns:a16="http://schemas.microsoft.com/office/drawing/2014/main" id="{441D0457-F83F-F7A1-BAA2-340F213BB8CC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1" name="Google Shape;8768;p75">
                  <a:extLst>
                    <a:ext uri="{FF2B5EF4-FFF2-40B4-BE49-F238E27FC236}">
                      <a16:creationId xmlns:a16="http://schemas.microsoft.com/office/drawing/2014/main" id="{01DA521B-7599-1B08-79BD-4D7AF3708490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7" name="Google Shape;8769;p75">
                <a:extLst>
                  <a:ext uri="{FF2B5EF4-FFF2-40B4-BE49-F238E27FC236}">
                    <a16:creationId xmlns:a16="http://schemas.microsoft.com/office/drawing/2014/main" id="{FB9FD4FD-0764-7189-CC66-6BC3373782D5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9028" name="Google Shape;8770;p75">
                  <a:extLst>
                    <a:ext uri="{FF2B5EF4-FFF2-40B4-BE49-F238E27FC236}">
                      <a16:creationId xmlns:a16="http://schemas.microsoft.com/office/drawing/2014/main" id="{71DBAF2A-79CA-2A9C-42FC-3732950E63AE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29" name="Google Shape;8771;p75">
                  <a:extLst>
                    <a:ext uri="{FF2B5EF4-FFF2-40B4-BE49-F238E27FC236}">
                      <a16:creationId xmlns:a16="http://schemas.microsoft.com/office/drawing/2014/main" id="{6FC29F2F-D880-9EC8-EBC3-58BF373D78EB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12" name="Google Shape;8772;p75">
              <a:extLst>
                <a:ext uri="{FF2B5EF4-FFF2-40B4-BE49-F238E27FC236}">
                  <a16:creationId xmlns:a16="http://schemas.microsoft.com/office/drawing/2014/main" id="{6497C50D-28FE-DE3B-E84E-91D57FA24F60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9020" name="Google Shape;8773;p75">
                <a:extLst>
                  <a:ext uri="{FF2B5EF4-FFF2-40B4-BE49-F238E27FC236}">
                    <a16:creationId xmlns:a16="http://schemas.microsoft.com/office/drawing/2014/main" id="{323F1A89-3EC1-2AAE-68FB-E7E6E90A2F67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9024" name="Google Shape;8774;p75">
                  <a:extLst>
                    <a:ext uri="{FF2B5EF4-FFF2-40B4-BE49-F238E27FC236}">
                      <a16:creationId xmlns:a16="http://schemas.microsoft.com/office/drawing/2014/main" id="{09242D22-6F99-29D3-5628-4904020EE291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5" name="Google Shape;8775;p75">
                  <a:extLst>
                    <a:ext uri="{FF2B5EF4-FFF2-40B4-BE49-F238E27FC236}">
                      <a16:creationId xmlns:a16="http://schemas.microsoft.com/office/drawing/2014/main" id="{78E9B8B8-FC34-9E29-C369-14A1E5ED4C17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21" name="Google Shape;8776;p75">
                <a:extLst>
                  <a:ext uri="{FF2B5EF4-FFF2-40B4-BE49-F238E27FC236}">
                    <a16:creationId xmlns:a16="http://schemas.microsoft.com/office/drawing/2014/main" id="{A34402FB-7BEC-B99A-B8DD-8CDF9FAA153D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9022" name="Google Shape;8777;p75">
                  <a:extLst>
                    <a:ext uri="{FF2B5EF4-FFF2-40B4-BE49-F238E27FC236}">
                      <a16:creationId xmlns:a16="http://schemas.microsoft.com/office/drawing/2014/main" id="{68F089D4-2951-CD00-95C6-CD3D3FAFC390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23" name="Google Shape;8778;p75">
                  <a:extLst>
                    <a:ext uri="{FF2B5EF4-FFF2-40B4-BE49-F238E27FC236}">
                      <a16:creationId xmlns:a16="http://schemas.microsoft.com/office/drawing/2014/main" id="{683D91E3-DA69-CE1E-58F5-B07FDD4A9DAC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13" name="Google Shape;8779;p75">
              <a:extLst>
                <a:ext uri="{FF2B5EF4-FFF2-40B4-BE49-F238E27FC236}">
                  <a16:creationId xmlns:a16="http://schemas.microsoft.com/office/drawing/2014/main" id="{D0942D6F-3AF8-4FD6-D3B7-81F785AE2EC7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9014" name="Google Shape;8780;p75">
                <a:extLst>
                  <a:ext uri="{FF2B5EF4-FFF2-40B4-BE49-F238E27FC236}">
                    <a16:creationId xmlns:a16="http://schemas.microsoft.com/office/drawing/2014/main" id="{B5182AE0-17E8-AAA4-3D94-3229F74D931F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9018" name="Google Shape;8781;p75">
                  <a:extLst>
                    <a:ext uri="{FF2B5EF4-FFF2-40B4-BE49-F238E27FC236}">
                      <a16:creationId xmlns:a16="http://schemas.microsoft.com/office/drawing/2014/main" id="{D10BE3D9-3815-A7FA-4A7A-9D4F7ABD6438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9" name="Google Shape;8782;p75">
                  <a:extLst>
                    <a:ext uri="{FF2B5EF4-FFF2-40B4-BE49-F238E27FC236}">
                      <a16:creationId xmlns:a16="http://schemas.microsoft.com/office/drawing/2014/main" id="{8144AE2B-E945-0451-2ADD-B734526D5329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015" name="Google Shape;8783;p75">
                <a:extLst>
                  <a:ext uri="{FF2B5EF4-FFF2-40B4-BE49-F238E27FC236}">
                    <a16:creationId xmlns:a16="http://schemas.microsoft.com/office/drawing/2014/main" id="{20DA732E-940C-1385-CDB1-E3BDCEDD3477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9016" name="Google Shape;8784;p75">
                  <a:extLst>
                    <a:ext uri="{FF2B5EF4-FFF2-40B4-BE49-F238E27FC236}">
                      <a16:creationId xmlns:a16="http://schemas.microsoft.com/office/drawing/2014/main" id="{6511F422-73CA-A8EC-DDC2-A810A01E55E6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17" name="Google Shape;8785;p75">
                  <a:extLst>
                    <a:ext uri="{FF2B5EF4-FFF2-40B4-BE49-F238E27FC236}">
                      <a16:creationId xmlns:a16="http://schemas.microsoft.com/office/drawing/2014/main" id="{C0E005B2-EB8D-01FD-E92F-399B113F2598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9038" name="Google Shape;8786;p75">
            <a:extLst>
              <a:ext uri="{FF2B5EF4-FFF2-40B4-BE49-F238E27FC236}">
                <a16:creationId xmlns:a16="http://schemas.microsoft.com/office/drawing/2014/main" id="{3BC4F553-AFDF-814E-86C3-C013BADC555F}"/>
              </a:ext>
            </a:extLst>
          </p:cNvPr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9039" name="Google Shape;8787;p75">
              <a:extLst>
                <a:ext uri="{FF2B5EF4-FFF2-40B4-BE49-F238E27FC236}">
                  <a16:creationId xmlns:a16="http://schemas.microsoft.com/office/drawing/2014/main" id="{2255F624-BFB3-0EF1-2A87-959107999E43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9055" name="Google Shape;8788;p75">
                <a:extLst>
                  <a:ext uri="{FF2B5EF4-FFF2-40B4-BE49-F238E27FC236}">
                    <a16:creationId xmlns:a16="http://schemas.microsoft.com/office/drawing/2014/main" id="{929B59F5-8EA9-A514-23EE-24097E1F1EBD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56" name="Google Shape;8789;p75">
                <a:extLst>
                  <a:ext uri="{FF2B5EF4-FFF2-40B4-BE49-F238E27FC236}">
                    <a16:creationId xmlns:a16="http://schemas.microsoft.com/office/drawing/2014/main" id="{EF1879E0-9923-68DD-7340-5317ADB075DE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9057" name="Google Shape;8790;p75">
                  <a:extLst>
                    <a:ext uri="{FF2B5EF4-FFF2-40B4-BE49-F238E27FC236}">
                      <a16:creationId xmlns:a16="http://schemas.microsoft.com/office/drawing/2014/main" id="{2FFEE366-B09E-E574-3ADB-8B524ED25C89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58" name="Google Shape;8791;p75">
                  <a:extLst>
                    <a:ext uri="{FF2B5EF4-FFF2-40B4-BE49-F238E27FC236}">
                      <a16:creationId xmlns:a16="http://schemas.microsoft.com/office/drawing/2014/main" id="{635FF1AB-8838-C96A-19E4-7A70E37DCD7D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40" name="Google Shape;8792;p75">
              <a:extLst>
                <a:ext uri="{FF2B5EF4-FFF2-40B4-BE49-F238E27FC236}">
                  <a16:creationId xmlns:a16="http://schemas.microsoft.com/office/drawing/2014/main" id="{E5988330-CBF4-5175-4865-854A97DED098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9051" name="Google Shape;8793;p75">
                <a:extLst>
                  <a:ext uri="{FF2B5EF4-FFF2-40B4-BE49-F238E27FC236}">
                    <a16:creationId xmlns:a16="http://schemas.microsoft.com/office/drawing/2014/main" id="{3162F735-9BEB-4B95-1361-8CCDAB7CBBC5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52" name="Google Shape;8794;p75">
                <a:extLst>
                  <a:ext uri="{FF2B5EF4-FFF2-40B4-BE49-F238E27FC236}">
                    <a16:creationId xmlns:a16="http://schemas.microsoft.com/office/drawing/2014/main" id="{C3AED70F-E80E-5CED-30F0-EB6D22908E03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9053" name="Google Shape;8795;p75">
                  <a:extLst>
                    <a:ext uri="{FF2B5EF4-FFF2-40B4-BE49-F238E27FC236}">
                      <a16:creationId xmlns:a16="http://schemas.microsoft.com/office/drawing/2014/main" id="{F49B9A7C-7100-7131-71CD-961A12187855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54" name="Google Shape;8796;p75">
                  <a:extLst>
                    <a:ext uri="{FF2B5EF4-FFF2-40B4-BE49-F238E27FC236}">
                      <a16:creationId xmlns:a16="http://schemas.microsoft.com/office/drawing/2014/main" id="{3BF3F778-C1C9-C5AA-0642-04D67EA0905E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41" name="Google Shape;8797;p75">
              <a:extLst>
                <a:ext uri="{FF2B5EF4-FFF2-40B4-BE49-F238E27FC236}">
                  <a16:creationId xmlns:a16="http://schemas.microsoft.com/office/drawing/2014/main" id="{AEA8058F-FDEA-DE2A-4C41-5C2D7F635139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9047" name="Google Shape;8798;p75">
                <a:extLst>
                  <a:ext uri="{FF2B5EF4-FFF2-40B4-BE49-F238E27FC236}">
                    <a16:creationId xmlns:a16="http://schemas.microsoft.com/office/drawing/2014/main" id="{FBE50D7E-48AF-BB50-A3D0-D7D1BCD2A2EB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48" name="Google Shape;8799;p75">
                <a:extLst>
                  <a:ext uri="{FF2B5EF4-FFF2-40B4-BE49-F238E27FC236}">
                    <a16:creationId xmlns:a16="http://schemas.microsoft.com/office/drawing/2014/main" id="{A4B96446-7345-DFB6-7AF2-19E6AA7CC42A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9049" name="Google Shape;8800;p75">
                  <a:extLst>
                    <a:ext uri="{FF2B5EF4-FFF2-40B4-BE49-F238E27FC236}">
                      <a16:creationId xmlns:a16="http://schemas.microsoft.com/office/drawing/2014/main" id="{270DB341-8FA8-7616-8105-6B0B5C5B36C8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50" name="Google Shape;8801;p75">
                  <a:extLst>
                    <a:ext uri="{FF2B5EF4-FFF2-40B4-BE49-F238E27FC236}">
                      <a16:creationId xmlns:a16="http://schemas.microsoft.com/office/drawing/2014/main" id="{D2645A03-D838-85A2-513B-D1D347F43947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9042" name="Google Shape;8802;p75">
              <a:extLst>
                <a:ext uri="{FF2B5EF4-FFF2-40B4-BE49-F238E27FC236}">
                  <a16:creationId xmlns:a16="http://schemas.microsoft.com/office/drawing/2014/main" id="{4F31AF88-6F32-EDF4-D6B7-70F3306FA02B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9043" name="Google Shape;8803;p75">
                <a:extLst>
                  <a:ext uri="{FF2B5EF4-FFF2-40B4-BE49-F238E27FC236}">
                    <a16:creationId xmlns:a16="http://schemas.microsoft.com/office/drawing/2014/main" id="{66EC13FB-CEBC-BA96-9160-918BCEF1C7FF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044" name="Google Shape;8804;p75">
                <a:extLst>
                  <a:ext uri="{FF2B5EF4-FFF2-40B4-BE49-F238E27FC236}">
                    <a16:creationId xmlns:a16="http://schemas.microsoft.com/office/drawing/2014/main" id="{7BEAA3A6-B34F-DE7A-DA13-8AA235F578BD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9045" name="Google Shape;8805;p75">
                  <a:extLst>
                    <a:ext uri="{FF2B5EF4-FFF2-40B4-BE49-F238E27FC236}">
                      <a16:creationId xmlns:a16="http://schemas.microsoft.com/office/drawing/2014/main" id="{4E020023-3BB4-72D4-2D57-7D84C7192265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9046" name="Google Shape;8806;p75">
                  <a:extLst>
                    <a:ext uri="{FF2B5EF4-FFF2-40B4-BE49-F238E27FC236}">
                      <a16:creationId xmlns:a16="http://schemas.microsoft.com/office/drawing/2014/main" id="{30C62AAD-4299-5CD2-1616-E64390CA7362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9059" name="Google Shape;1529;p70">
            <a:extLst>
              <a:ext uri="{FF2B5EF4-FFF2-40B4-BE49-F238E27FC236}">
                <a16:creationId xmlns:a16="http://schemas.microsoft.com/office/drawing/2014/main" id="{7B826840-35C2-5378-1298-12456765D9C6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6894777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กลุ่ม 5">
            <a:extLst>
              <a:ext uri="{FF2B5EF4-FFF2-40B4-BE49-F238E27FC236}">
                <a16:creationId xmlns:a16="http://schemas.microsoft.com/office/drawing/2014/main" id="{1D32C87D-AB19-D8BF-059B-401D3CE1D167}"/>
              </a:ext>
            </a:extLst>
          </p:cNvPr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8" name="กลุ่ม 4">
              <a:extLst>
                <a:ext uri="{FF2B5EF4-FFF2-40B4-BE49-F238E27FC236}">
                  <a16:creationId xmlns:a16="http://schemas.microsoft.com/office/drawing/2014/main" id="{ABD1F229-6763-D39B-B1EA-13EF1539246C}"/>
                </a:ext>
              </a:extLst>
            </p:cNvPr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8A71806A-2C05-68AA-A8EA-D6B228407E1C}"/>
                  </a:ext>
                </a:extLst>
              </p:cNvPr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9" name="กลุ่ม 17">
                <a:extLst>
                  <a:ext uri="{FF2B5EF4-FFF2-40B4-BE49-F238E27FC236}">
                    <a16:creationId xmlns:a16="http://schemas.microsoft.com/office/drawing/2014/main" id="{F767F803-D457-3082-79DC-DF16E1B1CA9E}"/>
                  </a:ext>
                </a:extLst>
              </p:cNvPr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32" name="Rectangle 35">
                  <a:extLst>
                    <a:ext uri="{FF2B5EF4-FFF2-40B4-BE49-F238E27FC236}">
                      <a16:creationId xmlns:a16="http://schemas.microsoft.com/office/drawing/2014/main" id="{9EC71A4E-2A26-AB2F-D811-0D827E71D869}"/>
                    </a:ext>
                  </a:extLst>
                </p:cNvPr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  <p:sp>
              <p:nvSpPr>
                <p:cNvPr id="33" name="Rectangle 35">
                  <a:extLst>
                    <a:ext uri="{FF2B5EF4-FFF2-40B4-BE49-F238E27FC236}">
                      <a16:creationId xmlns:a16="http://schemas.microsoft.com/office/drawing/2014/main" id="{60D7EE34-4361-8579-E705-12A738B54518}"/>
                    </a:ext>
                  </a:extLst>
                </p:cNvPr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9" name="กลุ่ม 3">
              <a:extLst>
                <a:ext uri="{FF2B5EF4-FFF2-40B4-BE49-F238E27FC236}">
                  <a16:creationId xmlns:a16="http://schemas.microsoft.com/office/drawing/2014/main" id="{5AFA2B85-F3E0-6FF3-E635-67573A0492DD}"/>
                </a:ext>
              </a:extLst>
            </p:cNvPr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10" name="Title 20">
                <a:extLst>
                  <a:ext uri="{FF2B5EF4-FFF2-40B4-BE49-F238E27FC236}">
                    <a16:creationId xmlns:a16="http://schemas.microsoft.com/office/drawing/2014/main" id="{FDA15879-40EE-2E27-ADA3-3597CA9F8FCF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A74A93A4-A8CD-C1F0-9E61-C3B7180D8F77}"/>
                  </a:ext>
                </a:extLst>
              </p:cNvPr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34" name="กลุ่ม 660">
            <a:extLst>
              <a:ext uri="{FF2B5EF4-FFF2-40B4-BE49-F238E27FC236}">
                <a16:creationId xmlns:a16="http://schemas.microsoft.com/office/drawing/2014/main" id="{4DFDE892-0F6D-D28C-2E81-C7B9C0A0ECC7}"/>
              </a:ext>
            </a:extLst>
          </p:cNvPr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35" name="Oval 6">
              <a:extLst>
                <a:ext uri="{FF2B5EF4-FFF2-40B4-BE49-F238E27FC236}">
                  <a16:creationId xmlns:a16="http://schemas.microsoft.com/office/drawing/2014/main" id="{78FA7678-8B85-935C-CC64-07663026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8D0CE400-C032-F9D4-1822-6DD20BEA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37" name="กลุ่ม 661">
            <a:extLst>
              <a:ext uri="{FF2B5EF4-FFF2-40B4-BE49-F238E27FC236}">
                <a16:creationId xmlns:a16="http://schemas.microsoft.com/office/drawing/2014/main" id="{53630DFB-21C6-3E8B-369A-DF10E07FCFCE}"/>
              </a:ext>
            </a:extLst>
          </p:cNvPr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38" name="Oval 8">
              <a:extLst>
                <a:ext uri="{FF2B5EF4-FFF2-40B4-BE49-F238E27FC236}">
                  <a16:creationId xmlns:a16="http://schemas.microsoft.com/office/drawing/2014/main" id="{AF9C6CE0-1013-66E7-0B72-8042EBB9C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9" name="Freeform 9">
              <a:extLst>
                <a:ext uri="{FF2B5EF4-FFF2-40B4-BE49-F238E27FC236}">
                  <a16:creationId xmlns:a16="http://schemas.microsoft.com/office/drawing/2014/main" id="{9E142BD1-81ED-0714-A325-C427BC509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0" name="กลุ่ม 2085">
            <a:extLst>
              <a:ext uri="{FF2B5EF4-FFF2-40B4-BE49-F238E27FC236}">
                <a16:creationId xmlns:a16="http://schemas.microsoft.com/office/drawing/2014/main" id="{83587373-CAF4-6FD4-76D1-2354A5A2D865}"/>
              </a:ext>
            </a:extLst>
          </p:cNvPr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41" name="Oval 10">
              <a:extLst>
                <a:ext uri="{FF2B5EF4-FFF2-40B4-BE49-F238E27FC236}">
                  <a16:creationId xmlns:a16="http://schemas.microsoft.com/office/drawing/2014/main" id="{99DA2065-33AD-73DA-36F1-78F374F37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2" name="Freeform 11">
              <a:extLst>
                <a:ext uri="{FF2B5EF4-FFF2-40B4-BE49-F238E27FC236}">
                  <a16:creationId xmlns:a16="http://schemas.microsoft.com/office/drawing/2014/main" id="{A88BC269-DDCF-71D9-98F1-D45E624EB2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3" name="Freeform 12">
              <a:extLst>
                <a:ext uri="{FF2B5EF4-FFF2-40B4-BE49-F238E27FC236}">
                  <a16:creationId xmlns:a16="http://schemas.microsoft.com/office/drawing/2014/main" id="{5E393565-20E3-2762-BCEC-AD51370C7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4" name="Freeform 13">
              <a:extLst>
                <a:ext uri="{FF2B5EF4-FFF2-40B4-BE49-F238E27FC236}">
                  <a16:creationId xmlns:a16="http://schemas.microsoft.com/office/drawing/2014/main" id="{E35D2321-2CC8-D06C-D5EE-CF06D269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" name="Freeform 14">
              <a:extLst>
                <a:ext uri="{FF2B5EF4-FFF2-40B4-BE49-F238E27FC236}">
                  <a16:creationId xmlns:a16="http://schemas.microsoft.com/office/drawing/2014/main" id="{939D5C99-4A65-595E-65C2-48115C3AD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6" name="กลุ่ม 662">
            <a:extLst>
              <a:ext uri="{FF2B5EF4-FFF2-40B4-BE49-F238E27FC236}">
                <a16:creationId xmlns:a16="http://schemas.microsoft.com/office/drawing/2014/main" id="{01A591AB-8DD7-29AA-A0C6-C167B8412FAB}"/>
              </a:ext>
            </a:extLst>
          </p:cNvPr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47" name="Oval 15">
              <a:extLst>
                <a:ext uri="{FF2B5EF4-FFF2-40B4-BE49-F238E27FC236}">
                  <a16:creationId xmlns:a16="http://schemas.microsoft.com/office/drawing/2014/main" id="{AA27E3AD-21AA-9072-7C15-C9245AD0F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" name="Freeform 16">
              <a:extLst>
                <a:ext uri="{FF2B5EF4-FFF2-40B4-BE49-F238E27FC236}">
                  <a16:creationId xmlns:a16="http://schemas.microsoft.com/office/drawing/2014/main" id="{461E3E04-E227-0522-4514-C3E02153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9" name="Freeform 17">
              <a:extLst>
                <a:ext uri="{FF2B5EF4-FFF2-40B4-BE49-F238E27FC236}">
                  <a16:creationId xmlns:a16="http://schemas.microsoft.com/office/drawing/2014/main" id="{D6AE18A6-1CBC-013E-20D7-4FFFDBBA2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50" name="กลุ่ม 663">
            <a:extLst>
              <a:ext uri="{FF2B5EF4-FFF2-40B4-BE49-F238E27FC236}">
                <a16:creationId xmlns:a16="http://schemas.microsoft.com/office/drawing/2014/main" id="{B30D90A4-48A8-6982-601C-6E8D2D5BF19B}"/>
              </a:ext>
            </a:extLst>
          </p:cNvPr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51" name="Oval 18">
              <a:extLst>
                <a:ext uri="{FF2B5EF4-FFF2-40B4-BE49-F238E27FC236}">
                  <a16:creationId xmlns:a16="http://schemas.microsoft.com/office/drawing/2014/main" id="{733F1129-1BA4-9841-B70C-1C3FEA3E4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2" name="Freeform 19">
              <a:extLst>
                <a:ext uri="{FF2B5EF4-FFF2-40B4-BE49-F238E27FC236}">
                  <a16:creationId xmlns:a16="http://schemas.microsoft.com/office/drawing/2014/main" id="{85B25F4E-C9B2-1762-AF0C-3AFAD75EE7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3" name="Freeform 20">
              <a:extLst>
                <a:ext uri="{FF2B5EF4-FFF2-40B4-BE49-F238E27FC236}">
                  <a16:creationId xmlns:a16="http://schemas.microsoft.com/office/drawing/2014/main" id="{94591FC8-BA39-AB14-7E9F-747145095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54" name="กลุ่ม 2084">
            <a:extLst>
              <a:ext uri="{FF2B5EF4-FFF2-40B4-BE49-F238E27FC236}">
                <a16:creationId xmlns:a16="http://schemas.microsoft.com/office/drawing/2014/main" id="{2BF70EB3-2409-6A30-2FE0-B78FAA25617B}"/>
              </a:ext>
            </a:extLst>
          </p:cNvPr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55" name="Oval 21">
              <a:extLst>
                <a:ext uri="{FF2B5EF4-FFF2-40B4-BE49-F238E27FC236}">
                  <a16:creationId xmlns:a16="http://schemas.microsoft.com/office/drawing/2014/main" id="{72318668-E37D-1D49-7B3C-7EEFEE851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6" name="Freeform 22">
              <a:extLst>
                <a:ext uri="{FF2B5EF4-FFF2-40B4-BE49-F238E27FC236}">
                  <a16:creationId xmlns:a16="http://schemas.microsoft.com/office/drawing/2014/main" id="{C801A6A6-7B57-83BB-728D-D0BE175BF2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164AEAB7-C5E7-F4F4-A262-778590FFF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8" name="Freeform 24">
              <a:extLst>
                <a:ext uri="{FF2B5EF4-FFF2-40B4-BE49-F238E27FC236}">
                  <a16:creationId xmlns:a16="http://schemas.microsoft.com/office/drawing/2014/main" id="{88D70005-8A71-35D3-0738-C7D4110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59" name="กลุ่ม 668">
            <a:extLst>
              <a:ext uri="{FF2B5EF4-FFF2-40B4-BE49-F238E27FC236}">
                <a16:creationId xmlns:a16="http://schemas.microsoft.com/office/drawing/2014/main" id="{3C53D941-F94F-33FF-1061-CB17849E9D6C}"/>
              </a:ext>
            </a:extLst>
          </p:cNvPr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60" name="Oval 25">
              <a:extLst>
                <a:ext uri="{FF2B5EF4-FFF2-40B4-BE49-F238E27FC236}">
                  <a16:creationId xmlns:a16="http://schemas.microsoft.com/office/drawing/2014/main" id="{18FB8C2E-DC2D-AD93-B5EC-6AC62CA2F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1" name="Freeform 26">
              <a:extLst>
                <a:ext uri="{FF2B5EF4-FFF2-40B4-BE49-F238E27FC236}">
                  <a16:creationId xmlns:a16="http://schemas.microsoft.com/office/drawing/2014/main" id="{4EEADE85-4111-DF64-AF81-51807C716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2" name="กลุ่ม 664">
            <a:extLst>
              <a:ext uri="{FF2B5EF4-FFF2-40B4-BE49-F238E27FC236}">
                <a16:creationId xmlns:a16="http://schemas.microsoft.com/office/drawing/2014/main" id="{5B006D0C-7FDA-2BF5-1913-ADD07CD3C680}"/>
              </a:ext>
            </a:extLst>
          </p:cNvPr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63" name="Oval 27">
              <a:extLst>
                <a:ext uri="{FF2B5EF4-FFF2-40B4-BE49-F238E27FC236}">
                  <a16:creationId xmlns:a16="http://schemas.microsoft.com/office/drawing/2014/main" id="{8DEF8E04-759D-6C2B-D37B-82EB9FF39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48" name="Freeform 28">
              <a:extLst>
                <a:ext uri="{FF2B5EF4-FFF2-40B4-BE49-F238E27FC236}">
                  <a16:creationId xmlns:a16="http://schemas.microsoft.com/office/drawing/2014/main" id="{0C2DAC53-CD68-1D61-3157-FD1E0AA2D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49" name="กลุ่ม 2083">
            <a:extLst>
              <a:ext uri="{FF2B5EF4-FFF2-40B4-BE49-F238E27FC236}">
                <a16:creationId xmlns:a16="http://schemas.microsoft.com/office/drawing/2014/main" id="{B120152B-CE4E-7BE5-A9D6-2B27765A34A3}"/>
              </a:ext>
            </a:extLst>
          </p:cNvPr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450" name="Oval 29">
              <a:extLst>
                <a:ext uri="{FF2B5EF4-FFF2-40B4-BE49-F238E27FC236}">
                  <a16:creationId xmlns:a16="http://schemas.microsoft.com/office/drawing/2014/main" id="{CC67E63F-4CA2-E1FC-7446-AE7D08C1F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1" name="Freeform 30">
              <a:extLst>
                <a:ext uri="{FF2B5EF4-FFF2-40B4-BE49-F238E27FC236}">
                  <a16:creationId xmlns:a16="http://schemas.microsoft.com/office/drawing/2014/main" id="{4A62F04C-31C1-D524-C42E-2C7C98156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2" name="Freeform 31">
              <a:extLst>
                <a:ext uri="{FF2B5EF4-FFF2-40B4-BE49-F238E27FC236}">
                  <a16:creationId xmlns:a16="http://schemas.microsoft.com/office/drawing/2014/main" id="{49005BA7-BA8D-0F47-ABF2-D507E51C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3" name="Freeform 32">
              <a:extLst>
                <a:ext uri="{FF2B5EF4-FFF2-40B4-BE49-F238E27FC236}">
                  <a16:creationId xmlns:a16="http://schemas.microsoft.com/office/drawing/2014/main" id="{6914BD4E-99FB-0D9F-BFF2-4CE00E744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4" name="Freeform 33">
              <a:extLst>
                <a:ext uri="{FF2B5EF4-FFF2-40B4-BE49-F238E27FC236}">
                  <a16:creationId xmlns:a16="http://schemas.microsoft.com/office/drawing/2014/main" id="{E60DBF15-88EE-A63C-D29F-78EB9C131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5" name="Freeform 34">
              <a:extLst>
                <a:ext uri="{FF2B5EF4-FFF2-40B4-BE49-F238E27FC236}">
                  <a16:creationId xmlns:a16="http://schemas.microsoft.com/office/drawing/2014/main" id="{07C774C6-480E-95B7-C99E-17A59AEC7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56" name="กลุ่ม 2079">
            <a:extLst>
              <a:ext uri="{FF2B5EF4-FFF2-40B4-BE49-F238E27FC236}">
                <a16:creationId xmlns:a16="http://schemas.microsoft.com/office/drawing/2014/main" id="{A0B66650-8E6A-CDFA-AF3B-7A757DC304B6}"/>
              </a:ext>
            </a:extLst>
          </p:cNvPr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457" name="Oval 35">
              <a:extLst>
                <a:ext uri="{FF2B5EF4-FFF2-40B4-BE49-F238E27FC236}">
                  <a16:creationId xmlns:a16="http://schemas.microsoft.com/office/drawing/2014/main" id="{E507392B-2ECF-FB17-E8F7-BC67FC70A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58" name="Freeform 36">
              <a:extLst>
                <a:ext uri="{FF2B5EF4-FFF2-40B4-BE49-F238E27FC236}">
                  <a16:creationId xmlns:a16="http://schemas.microsoft.com/office/drawing/2014/main" id="{D7FDED88-8305-E013-73C5-FE69BCAF4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59" name="กลุ่ม 666">
            <a:extLst>
              <a:ext uri="{FF2B5EF4-FFF2-40B4-BE49-F238E27FC236}">
                <a16:creationId xmlns:a16="http://schemas.microsoft.com/office/drawing/2014/main" id="{C938E784-2F10-105B-6737-57444FE0B3DE}"/>
              </a:ext>
            </a:extLst>
          </p:cNvPr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460" name="Oval 37">
              <a:extLst>
                <a:ext uri="{FF2B5EF4-FFF2-40B4-BE49-F238E27FC236}">
                  <a16:creationId xmlns:a16="http://schemas.microsoft.com/office/drawing/2014/main" id="{09749029-94C7-0BE9-2230-CFC77AC8A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61" name="Freeform 38">
              <a:extLst>
                <a:ext uri="{FF2B5EF4-FFF2-40B4-BE49-F238E27FC236}">
                  <a16:creationId xmlns:a16="http://schemas.microsoft.com/office/drawing/2014/main" id="{877B7620-EFCB-B065-1CAF-778ECD784A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62" name="กลุ่ม 2080">
            <a:extLst>
              <a:ext uri="{FF2B5EF4-FFF2-40B4-BE49-F238E27FC236}">
                <a16:creationId xmlns:a16="http://schemas.microsoft.com/office/drawing/2014/main" id="{AC49385E-F536-0F91-8D59-277F91FA1790}"/>
              </a:ext>
            </a:extLst>
          </p:cNvPr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463" name="Oval 39">
              <a:extLst>
                <a:ext uri="{FF2B5EF4-FFF2-40B4-BE49-F238E27FC236}">
                  <a16:creationId xmlns:a16="http://schemas.microsoft.com/office/drawing/2014/main" id="{88DB5628-F2E8-5130-854D-5C9B925E2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64" name="Freeform 40">
              <a:extLst>
                <a:ext uri="{FF2B5EF4-FFF2-40B4-BE49-F238E27FC236}">
                  <a16:creationId xmlns:a16="http://schemas.microsoft.com/office/drawing/2014/main" id="{3CA01D8C-04F6-A81D-083F-784B0A8B7D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65" name="กลุ่ม 2087">
            <a:extLst>
              <a:ext uri="{FF2B5EF4-FFF2-40B4-BE49-F238E27FC236}">
                <a16:creationId xmlns:a16="http://schemas.microsoft.com/office/drawing/2014/main" id="{D1D59843-B602-07EA-245D-8273AE7C6819}"/>
              </a:ext>
            </a:extLst>
          </p:cNvPr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466" name="Oval 41">
              <a:extLst>
                <a:ext uri="{FF2B5EF4-FFF2-40B4-BE49-F238E27FC236}">
                  <a16:creationId xmlns:a16="http://schemas.microsoft.com/office/drawing/2014/main" id="{11768C11-322E-B2C5-C361-6BCBE5599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67" name="Freeform 42">
              <a:extLst>
                <a:ext uri="{FF2B5EF4-FFF2-40B4-BE49-F238E27FC236}">
                  <a16:creationId xmlns:a16="http://schemas.microsoft.com/office/drawing/2014/main" id="{49480D60-A099-B409-0D26-58CA5C9F2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68" name="กลุ่ม 667">
            <a:extLst>
              <a:ext uri="{FF2B5EF4-FFF2-40B4-BE49-F238E27FC236}">
                <a16:creationId xmlns:a16="http://schemas.microsoft.com/office/drawing/2014/main" id="{F7253A4F-4F01-D96F-9E94-16B916866F42}"/>
              </a:ext>
            </a:extLst>
          </p:cNvPr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469" name="Oval 43">
              <a:extLst>
                <a:ext uri="{FF2B5EF4-FFF2-40B4-BE49-F238E27FC236}">
                  <a16:creationId xmlns:a16="http://schemas.microsoft.com/office/drawing/2014/main" id="{BF9D7DB0-8F76-E60C-279F-A4A2650B5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70" name="Freeform 44">
              <a:extLst>
                <a:ext uri="{FF2B5EF4-FFF2-40B4-BE49-F238E27FC236}">
                  <a16:creationId xmlns:a16="http://schemas.microsoft.com/office/drawing/2014/main" id="{13F66821-2130-E32A-D6E1-33581BE6B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71" name="Freeform 45">
              <a:extLst>
                <a:ext uri="{FF2B5EF4-FFF2-40B4-BE49-F238E27FC236}">
                  <a16:creationId xmlns:a16="http://schemas.microsoft.com/office/drawing/2014/main" id="{5257E0DA-6B40-3BC6-B327-1C020603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72" name="กลุ่ม 2082">
            <a:extLst>
              <a:ext uri="{FF2B5EF4-FFF2-40B4-BE49-F238E27FC236}">
                <a16:creationId xmlns:a16="http://schemas.microsoft.com/office/drawing/2014/main" id="{82BD6F19-33BD-16D4-41E5-22205EF144CA}"/>
              </a:ext>
            </a:extLst>
          </p:cNvPr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473" name="Oval 46">
              <a:extLst>
                <a:ext uri="{FF2B5EF4-FFF2-40B4-BE49-F238E27FC236}">
                  <a16:creationId xmlns:a16="http://schemas.microsoft.com/office/drawing/2014/main" id="{C02D9BBF-21F1-367B-457F-B91860813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74" name="Freeform 47">
              <a:extLst>
                <a:ext uri="{FF2B5EF4-FFF2-40B4-BE49-F238E27FC236}">
                  <a16:creationId xmlns:a16="http://schemas.microsoft.com/office/drawing/2014/main" id="{9FEBC56D-42A6-4069-CB59-1032D4C3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75" name="กลุ่ม 2081">
            <a:extLst>
              <a:ext uri="{FF2B5EF4-FFF2-40B4-BE49-F238E27FC236}">
                <a16:creationId xmlns:a16="http://schemas.microsoft.com/office/drawing/2014/main" id="{E384C387-8994-CAEB-71B3-8364DE5134F2}"/>
              </a:ext>
            </a:extLst>
          </p:cNvPr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476" name="Oval 48">
              <a:extLst>
                <a:ext uri="{FF2B5EF4-FFF2-40B4-BE49-F238E27FC236}">
                  <a16:creationId xmlns:a16="http://schemas.microsoft.com/office/drawing/2014/main" id="{33F47006-7231-116E-1FBC-A83CC173E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77" name="Freeform 49">
              <a:extLst>
                <a:ext uri="{FF2B5EF4-FFF2-40B4-BE49-F238E27FC236}">
                  <a16:creationId xmlns:a16="http://schemas.microsoft.com/office/drawing/2014/main" id="{14EC2BE5-C4FF-2832-6146-B4D63D8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78" name="กลุ่ม 2086">
            <a:extLst>
              <a:ext uri="{FF2B5EF4-FFF2-40B4-BE49-F238E27FC236}">
                <a16:creationId xmlns:a16="http://schemas.microsoft.com/office/drawing/2014/main" id="{9A85FC0B-D7E8-25EE-FC14-366398245015}"/>
              </a:ext>
            </a:extLst>
          </p:cNvPr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479" name="Oval 50">
              <a:extLst>
                <a:ext uri="{FF2B5EF4-FFF2-40B4-BE49-F238E27FC236}">
                  <a16:creationId xmlns:a16="http://schemas.microsoft.com/office/drawing/2014/main" id="{E804F31A-AB05-1333-F22E-782DB98C2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0" name="Oval 51">
              <a:extLst>
                <a:ext uri="{FF2B5EF4-FFF2-40B4-BE49-F238E27FC236}">
                  <a16:creationId xmlns:a16="http://schemas.microsoft.com/office/drawing/2014/main" id="{D6440774-F5BC-7B95-65B8-912B750EB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1" name="Oval 52">
              <a:extLst>
                <a:ext uri="{FF2B5EF4-FFF2-40B4-BE49-F238E27FC236}">
                  <a16:creationId xmlns:a16="http://schemas.microsoft.com/office/drawing/2014/main" id="{D8AA2775-183E-2083-CE50-7622A3218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82" name="กลุ่ม 665">
            <a:extLst>
              <a:ext uri="{FF2B5EF4-FFF2-40B4-BE49-F238E27FC236}">
                <a16:creationId xmlns:a16="http://schemas.microsoft.com/office/drawing/2014/main" id="{F3E5E91A-B4F6-2CCB-4091-8A8BA9A3D3B7}"/>
              </a:ext>
            </a:extLst>
          </p:cNvPr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483" name="Oval 53">
              <a:extLst>
                <a:ext uri="{FF2B5EF4-FFF2-40B4-BE49-F238E27FC236}">
                  <a16:creationId xmlns:a16="http://schemas.microsoft.com/office/drawing/2014/main" id="{D433B65A-5951-CBD2-5EB7-FAE00B605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4" name="Freeform 54">
              <a:extLst>
                <a:ext uri="{FF2B5EF4-FFF2-40B4-BE49-F238E27FC236}">
                  <a16:creationId xmlns:a16="http://schemas.microsoft.com/office/drawing/2014/main" id="{3D5F8875-A199-8F6E-73D8-14DB1A651F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85" name="กลุ่ม 669">
            <a:extLst>
              <a:ext uri="{FF2B5EF4-FFF2-40B4-BE49-F238E27FC236}">
                <a16:creationId xmlns:a16="http://schemas.microsoft.com/office/drawing/2014/main" id="{B1FD04D9-A3EF-2111-39AE-68AD5516CAE8}"/>
              </a:ext>
            </a:extLst>
          </p:cNvPr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486" name="Oval 55">
              <a:extLst>
                <a:ext uri="{FF2B5EF4-FFF2-40B4-BE49-F238E27FC236}">
                  <a16:creationId xmlns:a16="http://schemas.microsoft.com/office/drawing/2014/main" id="{3303DE4C-6BA5-1638-521A-81630333D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7" name="Oval 56">
              <a:extLst>
                <a:ext uri="{FF2B5EF4-FFF2-40B4-BE49-F238E27FC236}">
                  <a16:creationId xmlns:a16="http://schemas.microsoft.com/office/drawing/2014/main" id="{2B7EE04E-2EE5-EEDF-1B4D-17403593F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8" name="Freeform 57">
              <a:extLst>
                <a:ext uri="{FF2B5EF4-FFF2-40B4-BE49-F238E27FC236}">
                  <a16:creationId xmlns:a16="http://schemas.microsoft.com/office/drawing/2014/main" id="{22697A06-48E1-975D-597F-AB4F3899B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89" name="Freeform 58">
              <a:extLst>
                <a:ext uri="{FF2B5EF4-FFF2-40B4-BE49-F238E27FC236}">
                  <a16:creationId xmlns:a16="http://schemas.microsoft.com/office/drawing/2014/main" id="{05932C23-7363-7479-77E7-6B2E4C1D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90" name="กลุ่ม 670">
            <a:extLst>
              <a:ext uri="{FF2B5EF4-FFF2-40B4-BE49-F238E27FC236}">
                <a16:creationId xmlns:a16="http://schemas.microsoft.com/office/drawing/2014/main" id="{0E041F98-B4CB-C565-0AC8-C0E4576CB0F2}"/>
              </a:ext>
            </a:extLst>
          </p:cNvPr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491" name="Oval 59">
              <a:extLst>
                <a:ext uri="{FF2B5EF4-FFF2-40B4-BE49-F238E27FC236}">
                  <a16:creationId xmlns:a16="http://schemas.microsoft.com/office/drawing/2014/main" id="{8D176D10-B0D9-5420-9ECE-94DE4FBA4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92" name="Freeform 60">
              <a:extLst>
                <a:ext uri="{FF2B5EF4-FFF2-40B4-BE49-F238E27FC236}">
                  <a16:creationId xmlns:a16="http://schemas.microsoft.com/office/drawing/2014/main" id="{A758187D-F849-15CD-503B-8CB11E00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93" name="กลุ่ม 2090">
            <a:extLst>
              <a:ext uri="{FF2B5EF4-FFF2-40B4-BE49-F238E27FC236}">
                <a16:creationId xmlns:a16="http://schemas.microsoft.com/office/drawing/2014/main" id="{9DA82A2B-2C71-BC76-674F-C482B551FE95}"/>
              </a:ext>
            </a:extLst>
          </p:cNvPr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495" name="Oval 61">
              <a:extLst>
                <a:ext uri="{FF2B5EF4-FFF2-40B4-BE49-F238E27FC236}">
                  <a16:creationId xmlns:a16="http://schemas.microsoft.com/office/drawing/2014/main" id="{6D1A018C-49B0-4CE4-10A6-7C4E935A0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496" name="Freeform 62">
              <a:extLst>
                <a:ext uri="{FF2B5EF4-FFF2-40B4-BE49-F238E27FC236}">
                  <a16:creationId xmlns:a16="http://schemas.microsoft.com/office/drawing/2014/main" id="{4DDD7EFF-7126-E3B2-8E9F-C7E680BB23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497" name="กลุ่ม 2089">
            <a:extLst>
              <a:ext uri="{FF2B5EF4-FFF2-40B4-BE49-F238E27FC236}">
                <a16:creationId xmlns:a16="http://schemas.microsoft.com/office/drawing/2014/main" id="{09B5D112-8AEB-DB3E-E58D-BB0545C45D4E}"/>
              </a:ext>
            </a:extLst>
          </p:cNvPr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500" name="Oval 63">
              <a:extLst>
                <a:ext uri="{FF2B5EF4-FFF2-40B4-BE49-F238E27FC236}">
                  <a16:creationId xmlns:a16="http://schemas.microsoft.com/office/drawing/2014/main" id="{8819D7B6-F0D0-BA84-6530-2AF994FDAF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1" name="Freeform 64">
              <a:extLst>
                <a:ext uri="{FF2B5EF4-FFF2-40B4-BE49-F238E27FC236}">
                  <a16:creationId xmlns:a16="http://schemas.microsoft.com/office/drawing/2014/main" id="{802D53FC-1F21-54B3-EA8E-EF4B94AF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2" name="Freeform 65">
              <a:extLst>
                <a:ext uri="{FF2B5EF4-FFF2-40B4-BE49-F238E27FC236}">
                  <a16:creationId xmlns:a16="http://schemas.microsoft.com/office/drawing/2014/main" id="{579B65FC-E65E-93DC-C24F-D28F229E6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3" name="Freeform 66">
              <a:extLst>
                <a:ext uri="{FF2B5EF4-FFF2-40B4-BE49-F238E27FC236}">
                  <a16:creationId xmlns:a16="http://schemas.microsoft.com/office/drawing/2014/main" id="{5B335E2C-67A4-24B9-CB25-5EABA790F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4" name="Freeform 67">
              <a:extLst>
                <a:ext uri="{FF2B5EF4-FFF2-40B4-BE49-F238E27FC236}">
                  <a16:creationId xmlns:a16="http://schemas.microsoft.com/office/drawing/2014/main" id="{759BD69B-F1C1-EC3E-BFFE-BCACDB0FD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505" name="กลุ่ม 2088">
            <a:extLst>
              <a:ext uri="{FF2B5EF4-FFF2-40B4-BE49-F238E27FC236}">
                <a16:creationId xmlns:a16="http://schemas.microsoft.com/office/drawing/2014/main" id="{A7AD73B3-84EA-C48A-A85B-2F53813E37F4}"/>
              </a:ext>
            </a:extLst>
          </p:cNvPr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506" name="Oval 68">
              <a:extLst>
                <a:ext uri="{FF2B5EF4-FFF2-40B4-BE49-F238E27FC236}">
                  <a16:creationId xmlns:a16="http://schemas.microsoft.com/office/drawing/2014/main" id="{CA18082C-44B9-2DDF-D30E-CB6BCE9E0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7" name="Freeform 69">
              <a:extLst>
                <a:ext uri="{FF2B5EF4-FFF2-40B4-BE49-F238E27FC236}">
                  <a16:creationId xmlns:a16="http://schemas.microsoft.com/office/drawing/2014/main" id="{E2E4C3C3-C692-AC61-BF63-E9C2C2BD0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08" name="Freeform 70">
              <a:extLst>
                <a:ext uri="{FF2B5EF4-FFF2-40B4-BE49-F238E27FC236}">
                  <a16:creationId xmlns:a16="http://schemas.microsoft.com/office/drawing/2014/main" id="{DBACADEB-6282-E04B-637F-143C32246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509" name="กลุ่ม 2091">
            <a:extLst>
              <a:ext uri="{FF2B5EF4-FFF2-40B4-BE49-F238E27FC236}">
                <a16:creationId xmlns:a16="http://schemas.microsoft.com/office/drawing/2014/main" id="{0E2C09CB-A334-E7EC-3830-97472FFADA74}"/>
              </a:ext>
            </a:extLst>
          </p:cNvPr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510" name="Oval 71">
              <a:extLst>
                <a:ext uri="{FF2B5EF4-FFF2-40B4-BE49-F238E27FC236}">
                  <a16:creationId xmlns:a16="http://schemas.microsoft.com/office/drawing/2014/main" id="{D3B24C90-A8AE-35E7-8E69-1BF0F4214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511" name="Freeform 72">
              <a:extLst>
                <a:ext uri="{FF2B5EF4-FFF2-40B4-BE49-F238E27FC236}">
                  <a16:creationId xmlns:a16="http://schemas.microsoft.com/office/drawing/2014/main" id="{9E193AB6-976C-8936-4751-8C561F757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40" name="กลุ่ม 2092">
            <a:extLst>
              <a:ext uri="{FF2B5EF4-FFF2-40B4-BE49-F238E27FC236}">
                <a16:creationId xmlns:a16="http://schemas.microsoft.com/office/drawing/2014/main" id="{1CAE0C22-DCDA-A546-D973-1E010CF10C19}"/>
              </a:ext>
            </a:extLst>
          </p:cNvPr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41" name="Oval 73">
              <a:extLst>
                <a:ext uri="{FF2B5EF4-FFF2-40B4-BE49-F238E27FC236}">
                  <a16:creationId xmlns:a16="http://schemas.microsoft.com/office/drawing/2014/main" id="{3D775B33-0AB9-C025-43D2-2CA0542D5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42" name="Freeform 74">
              <a:extLst>
                <a:ext uri="{FF2B5EF4-FFF2-40B4-BE49-F238E27FC236}">
                  <a16:creationId xmlns:a16="http://schemas.microsoft.com/office/drawing/2014/main" id="{8F0128F7-7D54-54BB-68EE-90A13F6BC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43" name="Freeform 75">
              <a:extLst>
                <a:ext uri="{FF2B5EF4-FFF2-40B4-BE49-F238E27FC236}">
                  <a16:creationId xmlns:a16="http://schemas.microsoft.com/office/drawing/2014/main" id="{E9A76AD6-3255-9F01-0ACB-40D9F92E3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44" name="Freeform 76">
              <a:extLst>
                <a:ext uri="{FF2B5EF4-FFF2-40B4-BE49-F238E27FC236}">
                  <a16:creationId xmlns:a16="http://schemas.microsoft.com/office/drawing/2014/main" id="{F552A7B9-0253-8BB6-0763-369184328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8811;p76">
            <a:extLst>
              <a:ext uri="{FF2B5EF4-FFF2-40B4-BE49-F238E27FC236}">
                <a16:creationId xmlns:a16="http://schemas.microsoft.com/office/drawing/2014/main" id="{43D26963-F04F-3D3A-27B2-DA6F602FB563}"/>
              </a:ext>
            </a:extLst>
          </p:cNvPr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7" name="Google Shape;8812;p76">
              <a:extLst>
                <a:ext uri="{FF2B5EF4-FFF2-40B4-BE49-F238E27FC236}">
                  <a16:creationId xmlns:a16="http://schemas.microsoft.com/office/drawing/2014/main" id="{A39C1CD7-8B80-7F12-6B34-877A6700122A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Google Shape;8813;p76">
              <a:extLst>
                <a:ext uri="{FF2B5EF4-FFF2-40B4-BE49-F238E27FC236}">
                  <a16:creationId xmlns:a16="http://schemas.microsoft.com/office/drawing/2014/main" id="{D4EB994D-522A-18DB-7C19-1C8D1002B218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Google Shape;8814;p76">
              <a:extLst>
                <a:ext uri="{FF2B5EF4-FFF2-40B4-BE49-F238E27FC236}">
                  <a16:creationId xmlns:a16="http://schemas.microsoft.com/office/drawing/2014/main" id="{DAC4F59F-7F09-A778-C2F5-0B196211FD0E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Google Shape;8815;p76">
              <a:extLst>
                <a:ext uri="{FF2B5EF4-FFF2-40B4-BE49-F238E27FC236}">
                  <a16:creationId xmlns:a16="http://schemas.microsoft.com/office/drawing/2014/main" id="{0BFBE445-C89F-E8E9-25E6-E312F4150E73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Google Shape;8816;p76">
              <a:extLst>
                <a:ext uri="{FF2B5EF4-FFF2-40B4-BE49-F238E27FC236}">
                  <a16:creationId xmlns:a16="http://schemas.microsoft.com/office/drawing/2014/main" id="{4D7BC115-AFBD-42CA-ABBE-8FF153A7F6BC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" name="Google Shape;8817;p76">
            <a:extLst>
              <a:ext uri="{FF2B5EF4-FFF2-40B4-BE49-F238E27FC236}">
                <a16:creationId xmlns:a16="http://schemas.microsoft.com/office/drawing/2014/main" id="{B27FDD85-1A50-100F-3075-C3238A391796}"/>
              </a:ext>
            </a:extLst>
          </p:cNvPr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" name="Google Shape;8818;p76">
            <a:extLst>
              <a:ext uri="{FF2B5EF4-FFF2-40B4-BE49-F238E27FC236}">
                <a16:creationId xmlns:a16="http://schemas.microsoft.com/office/drawing/2014/main" id="{BC418F3A-A383-0652-0B4B-D7E56D372818}"/>
              </a:ext>
            </a:extLst>
          </p:cNvPr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14" name="Google Shape;8819;p76">
              <a:extLst>
                <a:ext uri="{FF2B5EF4-FFF2-40B4-BE49-F238E27FC236}">
                  <a16:creationId xmlns:a16="http://schemas.microsoft.com/office/drawing/2014/main" id="{92BFAB5E-AE3D-044D-CCC0-52E165D6B0BC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Google Shape;8820;p76">
              <a:extLst>
                <a:ext uri="{FF2B5EF4-FFF2-40B4-BE49-F238E27FC236}">
                  <a16:creationId xmlns:a16="http://schemas.microsoft.com/office/drawing/2014/main" id="{F4126F76-0B2E-7CA2-187C-EC87ACFAF860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Google Shape;8821;p76">
              <a:extLst>
                <a:ext uri="{FF2B5EF4-FFF2-40B4-BE49-F238E27FC236}">
                  <a16:creationId xmlns:a16="http://schemas.microsoft.com/office/drawing/2014/main" id="{B3FD34EB-0B68-71C6-86B3-0339B853D99E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oogle Shape;8822;p76">
            <a:extLst>
              <a:ext uri="{FF2B5EF4-FFF2-40B4-BE49-F238E27FC236}">
                <a16:creationId xmlns:a16="http://schemas.microsoft.com/office/drawing/2014/main" id="{D47CE92C-63F2-1042-D44E-A239457FC13D}"/>
              </a:ext>
            </a:extLst>
          </p:cNvPr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18" name="Google Shape;8823;p76">
              <a:extLst>
                <a:ext uri="{FF2B5EF4-FFF2-40B4-BE49-F238E27FC236}">
                  <a16:creationId xmlns:a16="http://schemas.microsoft.com/office/drawing/2014/main" id="{BA41E357-8982-1A03-DCC0-81AD4AD54A0F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Google Shape;8824;p76">
              <a:extLst>
                <a:ext uri="{FF2B5EF4-FFF2-40B4-BE49-F238E27FC236}">
                  <a16:creationId xmlns:a16="http://schemas.microsoft.com/office/drawing/2014/main" id="{CE19FFF2-7485-3274-6BC7-A85E31954BCA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Google Shape;8825;p76">
              <a:extLst>
                <a:ext uri="{FF2B5EF4-FFF2-40B4-BE49-F238E27FC236}">
                  <a16:creationId xmlns:a16="http://schemas.microsoft.com/office/drawing/2014/main" id="{70F9FC40-EC4C-0DF3-9EAC-360521CD1BD2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Google Shape;8826;p76">
              <a:extLst>
                <a:ext uri="{FF2B5EF4-FFF2-40B4-BE49-F238E27FC236}">
                  <a16:creationId xmlns:a16="http://schemas.microsoft.com/office/drawing/2014/main" id="{99855707-7D97-7164-FEAF-35A86A722347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8827;p76">
            <a:extLst>
              <a:ext uri="{FF2B5EF4-FFF2-40B4-BE49-F238E27FC236}">
                <a16:creationId xmlns:a16="http://schemas.microsoft.com/office/drawing/2014/main" id="{1D8F1BF2-2643-BCB6-B07B-E32BA4FBA19A}"/>
              </a:ext>
            </a:extLst>
          </p:cNvPr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23" name="Google Shape;8828;p76">
              <a:extLst>
                <a:ext uri="{FF2B5EF4-FFF2-40B4-BE49-F238E27FC236}">
                  <a16:creationId xmlns:a16="http://schemas.microsoft.com/office/drawing/2014/main" id="{EDAD5511-1EAA-1DA7-EA6A-610CC525EE5B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Google Shape;8829;p76">
              <a:extLst>
                <a:ext uri="{FF2B5EF4-FFF2-40B4-BE49-F238E27FC236}">
                  <a16:creationId xmlns:a16="http://schemas.microsoft.com/office/drawing/2014/main" id="{F63F974D-D3F2-3726-7BCA-B9F60C33466C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" name="Google Shape;8830;p76">
              <a:extLst>
                <a:ext uri="{FF2B5EF4-FFF2-40B4-BE49-F238E27FC236}">
                  <a16:creationId xmlns:a16="http://schemas.microsoft.com/office/drawing/2014/main" id="{9C033052-2570-3A0A-4BF1-DA0441532A55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" name="Google Shape;8831;p76">
              <a:extLst>
                <a:ext uri="{FF2B5EF4-FFF2-40B4-BE49-F238E27FC236}">
                  <a16:creationId xmlns:a16="http://schemas.microsoft.com/office/drawing/2014/main" id="{2AB0B862-4DE5-CFD0-0405-437D5268E04B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8832;p76">
            <a:extLst>
              <a:ext uri="{FF2B5EF4-FFF2-40B4-BE49-F238E27FC236}">
                <a16:creationId xmlns:a16="http://schemas.microsoft.com/office/drawing/2014/main" id="{77F74773-7281-1483-B161-02BE7D340514}"/>
              </a:ext>
            </a:extLst>
          </p:cNvPr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28" name="Google Shape;8833;p76">
              <a:extLst>
                <a:ext uri="{FF2B5EF4-FFF2-40B4-BE49-F238E27FC236}">
                  <a16:creationId xmlns:a16="http://schemas.microsoft.com/office/drawing/2014/main" id="{C7388406-40DE-7015-DB97-11D39E9029B1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" name="Google Shape;8834;p76">
              <a:extLst>
                <a:ext uri="{FF2B5EF4-FFF2-40B4-BE49-F238E27FC236}">
                  <a16:creationId xmlns:a16="http://schemas.microsoft.com/office/drawing/2014/main" id="{0961C3FF-0B58-67D7-851B-EF0EC4E2FCE7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Google Shape;8835;p76">
              <a:extLst>
                <a:ext uri="{FF2B5EF4-FFF2-40B4-BE49-F238E27FC236}">
                  <a16:creationId xmlns:a16="http://schemas.microsoft.com/office/drawing/2014/main" id="{7C1F9571-7BD2-E0B7-A8AF-AECE041F3C0E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Google Shape;8836;p76">
              <a:extLst>
                <a:ext uri="{FF2B5EF4-FFF2-40B4-BE49-F238E27FC236}">
                  <a16:creationId xmlns:a16="http://schemas.microsoft.com/office/drawing/2014/main" id="{CCB699D9-5D0B-DDD2-F8E1-272702F9A01B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Google Shape;8837;p76">
              <a:extLst>
                <a:ext uri="{FF2B5EF4-FFF2-40B4-BE49-F238E27FC236}">
                  <a16:creationId xmlns:a16="http://schemas.microsoft.com/office/drawing/2014/main" id="{CA2883D2-A73C-EDB3-AB70-8F5D09D3A742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" name="Google Shape;8838;p76">
            <a:extLst>
              <a:ext uri="{FF2B5EF4-FFF2-40B4-BE49-F238E27FC236}">
                <a16:creationId xmlns:a16="http://schemas.microsoft.com/office/drawing/2014/main" id="{E3051067-2C30-6C84-CB6C-10D866247F60}"/>
              </a:ext>
            </a:extLst>
          </p:cNvPr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4" name="Google Shape;8839;p76">
            <a:extLst>
              <a:ext uri="{FF2B5EF4-FFF2-40B4-BE49-F238E27FC236}">
                <a16:creationId xmlns:a16="http://schemas.microsoft.com/office/drawing/2014/main" id="{6FDFCACF-A191-DCF9-201E-9A73AFA79736}"/>
              </a:ext>
            </a:extLst>
          </p:cNvPr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35" name="Google Shape;8840;p76">
              <a:extLst>
                <a:ext uri="{FF2B5EF4-FFF2-40B4-BE49-F238E27FC236}">
                  <a16:creationId xmlns:a16="http://schemas.microsoft.com/office/drawing/2014/main" id="{43FDE4AB-31BC-016A-C284-C5047775803C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Google Shape;8841;p76">
              <a:extLst>
                <a:ext uri="{FF2B5EF4-FFF2-40B4-BE49-F238E27FC236}">
                  <a16:creationId xmlns:a16="http://schemas.microsoft.com/office/drawing/2014/main" id="{837FA3D5-D3C4-89B2-15AE-B8D2F98DB75E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Google Shape;8842;p76">
              <a:extLst>
                <a:ext uri="{FF2B5EF4-FFF2-40B4-BE49-F238E27FC236}">
                  <a16:creationId xmlns:a16="http://schemas.microsoft.com/office/drawing/2014/main" id="{175D2588-7243-FAAB-9BC0-EC4E70365199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" name="Google Shape;8843;p76">
            <a:extLst>
              <a:ext uri="{FF2B5EF4-FFF2-40B4-BE49-F238E27FC236}">
                <a16:creationId xmlns:a16="http://schemas.microsoft.com/office/drawing/2014/main" id="{3AD25712-EE09-A6A8-9FCA-9A59B29EB0B7}"/>
              </a:ext>
            </a:extLst>
          </p:cNvPr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9" name="Google Shape;8844;p76">
            <a:extLst>
              <a:ext uri="{FF2B5EF4-FFF2-40B4-BE49-F238E27FC236}">
                <a16:creationId xmlns:a16="http://schemas.microsoft.com/office/drawing/2014/main" id="{EA0795B4-4EDA-0B8E-486D-A4C5622BD081}"/>
              </a:ext>
            </a:extLst>
          </p:cNvPr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40" name="Google Shape;8845;p76">
              <a:extLst>
                <a:ext uri="{FF2B5EF4-FFF2-40B4-BE49-F238E27FC236}">
                  <a16:creationId xmlns:a16="http://schemas.microsoft.com/office/drawing/2014/main" id="{2A0A3F94-6877-0113-0133-A5A1D7708F1D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" name="Google Shape;8846;p76">
              <a:extLst>
                <a:ext uri="{FF2B5EF4-FFF2-40B4-BE49-F238E27FC236}">
                  <a16:creationId xmlns:a16="http://schemas.microsoft.com/office/drawing/2014/main" id="{7990F081-E693-344B-59A3-800CF5A89596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Google Shape;8847;p76">
              <a:extLst>
                <a:ext uri="{FF2B5EF4-FFF2-40B4-BE49-F238E27FC236}">
                  <a16:creationId xmlns:a16="http://schemas.microsoft.com/office/drawing/2014/main" id="{61AA0041-7B26-5640-4F21-3FC1877BB318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Google Shape;8848;p76">
              <a:extLst>
                <a:ext uri="{FF2B5EF4-FFF2-40B4-BE49-F238E27FC236}">
                  <a16:creationId xmlns:a16="http://schemas.microsoft.com/office/drawing/2014/main" id="{9D6A38A0-ABD8-1531-62D3-F17BD874A07D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8849;p76">
            <a:extLst>
              <a:ext uri="{FF2B5EF4-FFF2-40B4-BE49-F238E27FC236}">
                <a16:creationId xmlns:a16="http://schemas.microsoft.com/office/drawing/2014/main" id="{E28996A9-2D13-1AC6-A6AD-F6578FB42E10}"/>
              </a:ext>
            </a:extLst>
          </p:cNvPr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45" name="Google Shape;8850;p76">
              <a:extLst>
                <a:ext uri="{FF2B5EF4-FFF2-40B4-BE49-F238E27FC236}">
                  <a16:creationId xmlns:a16="http://schemas.microsoft.com/office/drawing/2014/main" id="{8F3337A2-03CE-A0D7-8DFC-6EDA3584DAEB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" name="Google Shape;8851;p76">
              <a:extLst>
                <a:ext uri="{FF2B5EF4-FFF2-40B4-BE49-F238E27FC236}">
                  <a16:creationId xmlns:a16="http://schemas.microsoft.com/office/drawing/2014/main" id="{901FC70F-0247-59EC-7CAA-0E91D3B74F45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8852;p76">
            <a:extLst>
              <a:ext uri="{FF2B5EF4-FFF2-40B4-BE49-F238E27FC236}">
                <a16:creationId xmlns:a16="http://schemas.microsoft.com/office/drawing/2014/main" id="{4D77BAE8-23E9-4CE4-6F28-015C691234A4}"/>
              </a:ext>
            </a:extLst>
          </p:cNvPr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48" name="Google Shape;8853;p76">
              <a:extLst>
                <a:ext uri="{FF2B5EF4-FFF2-40B4-BE49-F238E27FC236}">
                  <a16:creationId xmlns:a16="http://schemas.microsoft.com/office/drawing/2014/main" id="{E5399BD0-43EF-FF88-23A1-A063C18BB166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Google Shape;8854;p76">
              <a:extLst>
                <a:ext uri="{FF2B5EF4-FFF2-40B4-BE49-F238E27FC236}">
                  <a16:creationId xmlns:a16="http://schemas.microsoft.com/office/drawing/2014/main" id="{BF26C1D3-18A5-5B8A-7C87-A15458FAB662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8855;p76">
            <a:extLst>
              <a:ext uri="{FF2B5EF4-FFF2-40B4-BE49-F238E27FC236}">
                <a16:creationId xmlns:a16="http://schemas.microsoft.com/office/drawing/2014/main" id="{AD91DB87-7C0C-5812-C945-4CC5C2C36C32}"/>
              </a:ext>
            </a:extLst>
          </p:cNvPr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51" name="Google Shape;8856;p76">
              <a:extLst>
                <a:ext uri="{FF2B5EF4-FFF2-40B4-BE49-F238E27FC236}">
                  <a16:creationId xmlns:a16="http://schemas.microsoft.com/office/drawing/2014/main" id="{EC6ACF4D-CEEB-9A00-B5B9-4C8A1E90A954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" name="Google Shape;8857;p76">
              <a:extLst>
                <a:ext uri="{FF2B5EF4-FFF2-40B4-BE49-F238E27FC236}">
                  <a16:creationId xmlns:a16="http://schemas.microsoft.com/office/drawing/2014/main" id="{100F9BEA-B30F-511A-392D-FF076EE75230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" name="Google Shape;8858;p76">
              <a:extLst>
                <a:ext uri="{FF2B5EF4-FFF2-40B4-BE49-F238E27FC236}">
                  <a16:creationId xmlns:a16="http://schemas.microsoft.com/office/drawing/2014/main" id="{3051676D-8B46-7F14-7E4A-A46B50EC7E04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" name="Google Shape;8859;p76">
              <a:extLst>
                <a:ext uri="{FF2B5EF4-FFF2-40B4-BE49-F238E27FC236}">
                  <a16:creationId xmlns:a16="http://schemas.microsoft.com/office/drawing/2014/main" id="{CE708F93-6D62-9DBE-E850-7BC180892718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" name="Google Shape;8860;p76">
              <a:extLst>
                <a:ext uri="{FF2B5EF4-FFF2-40B4-BE49-F238E27FC236}">
                  <a16:creationId xmlns:a16="http://schemas.microsoft.com/office/drawing/2014/main" id="{9AC65D9F-62A5-BEA3-590D-41E41943B53C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Google Shape;8861;p76">
              <a:extLst>
                <a:ext uri="{FF2B5EF4-FFF2-40B4-BE49-F238E27FC236}">
                  <a16:creationId xmlns:a16="http://schemas.microsoft.com/office/drawing/2014/main" id="{BA740DEE-25CD-BE70-2B18-D48631A36669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8862;p76">
            <a:extLst>
              <a:ext uri="{FF2B5EF4-FFF2-40B4-BE49-F238E27FC236}">
                <a16:creationId xmlns:a16="http://schemas.microsoft.com/office/drawing/2014/main" id="{32A0268D-F0AF-1888-A5D6-B9AE90D5BA63}"/>
              </a:ext>
            </a:extLst>
          </p:cNvPr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58" name="Google Shape;8863;p76">
              <a:extLst>
                <a:ext uri="{FF2B5EF4-FFF2-40B4-BE49-F238E27FC236}">
                  <a16:creationId xmlns:a16="http://schemas.microsoft.com/office/drawing/2014/main" id="{FC5211B2-C2C2-8DE4-BF09-CD673B37E4E7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" name="Google Shape;8864;p76">
              <a:extLst>
                <a:ext uri="{FF2B5EF4-FFF2-40B4-BE49-F238E27FC236}">
                  <a16:creationId xmlns:a16="http://schemas.microsoft.com/office/drawing/2014/main" id="{DB7F1E01-273F-6D18-6989-BA51CFEB4AA4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" name="Google Shape;8865;p76">
              <a:extLst>
                <a:ext uri="{FF2B5EF4-FFF2-40B4-BE49-F238E27FC236}">
                  <a16:creationId xmlns:a16="http://schemas.microsoft.com/office/drawing/2014/main" id="{F8233885-A024-DDC5-4C2E-187FB8643F00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" name="Google Shape;8866;p76">
              <a:extLst>
                <a:ext uri="{FF2B5EF4-FFF2-40B4-BE49-F238E27FC236}">
                  <a16:creationId xmlns:a16="http://schemas.microsoft.com/office/drawing/2014/main" id="{92E1E010-00BA-F756-00E9-83EFA22F5263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" name="Google Shape;8867;p76">
              <a:extLst>
                <a:ext uri="{FF2B5EF4-FFF2-40B4-BE49-F238E27FC236}">
                  <a16:creationId xmlns:a16="http://schemas.microsoft.com/office/drawing/2014/main" id="{BEAF2DFC-CCE8-1CD5-156A-7DB9ED962979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" name="Google Shape;8868;p76">
              <a:extLst>
                <a:ext uri="{FF2B5EF4-FFF2-40B4-BE49-F238E27FC236}">
                  <a16:creationId xmlns:a16="http://schemas.microsoft.com/office/drawing/2014/main" id="{15007B3B-196E-62EF-6662-2CBBDD2D3ED2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9" name="Google Shape;8869;p76">
              <a:extLst>
                <a:ext uri="{FF2B5EF4-FFF2-40B4-BE49-F238E27FC236}">
                  <a16:creationId xmlns:a16="http://schemas.microsoft.com/office/drawing/2014/main" id="{A904FED2-4BF1-73DB-EC65-0EB3598C7547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0" name="Google Shape;8870;p76">
              <a:extLst>
                <a:ext uri="{FF2B5EF4-FFF2-40B4-BE49-F238E27FC236}">
                  <a16:creationId xmlns:a16="http://schemas.microsoft.com/office/drawing/2014/main" id="{DE3FEF92-0748-0186-0EF6-96C27A2A9257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1" name="Google Shape;8871;p76">
              <a:extLst>
                <a:ext uri="{FF2B5EF4-FFF2-40B4-BE49-F238E27FC236}">
                  <a16:creationId xmlns:a16="http://schemas.microsoft.com/office/drawing/2014/main" id="{945D5C86-03FA-FC80-8BC5-7989B6568BD5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2" name="Google Shape;8872;p76">
              <a:extLst>
                <a:ext uri="{FF2B5EF4-FFF2-40B4-BE49-F238E27FC236}">
                  <a16:creationId xmlns:a16="http://schemas.microsoft.com/office/drawing/2014/main" id="{2089B796-AFFB-8024-740F-2A6423A46C5E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3" name="Google Shape;8873;p76">
              <a:extLst>
                <a:ext uri="{FF2B5EF4-FFF2-40B4-BE49-F238E27FC236}">
                  <a16:creationId xmlns:a16="http://schemas.microsoft.com/office/drawing/2014/main" id="{ADB55B6D-242D-21D5-E455-B9DE94A1C119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4" name="Google Shape;8874;p76">
              <a:extLst>
                <a:ext uri="{FF2B5EF4-FFF2-40B4-BE49-F238E27FC236}">
                  <a16:creationId xmlns:a16="http://schemas.microsoft.com/office/drawing/2014/main" id="{2F15FE6C-3055-EF5C-7C95-ABDD04FA28E7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8875;p76">
              <a:extLst>
                <a:ext uri="{FF2B5EF4-FFF2-40B4-BE49-F238E27FC236}">
                  <a16:creationId xmlns:a16="http://schemas.microsoft.com/office/drawing/2014/main" id="{A40184B0-FCB1-32F4-641F-D87A7DB6ABF8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8876;p76">
              <a:extLst>
                <a:ext uri="{FF2B5EF4-FFF2-40B4-BE49-F238E27FC236}">
                  <a16:creationId xmlns:a16="http://schemas.microsoft.com/office/drawing/2014/main" id="{610CC32A-490F-23C8-F889-3FAD6D596CDB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8877;p76">
              <a:extLst>
                <a:ext uri="{FF2B5EF4-FFF2-40B4-BE49-F238E27FC236}">
                  <a16:creationId xmlns:a16="http://schemas.microsoft.com/office/drawing/2014/main" id="{6527E085-C899-D6BC-4183-86639C15E4CF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8878;p76">
              <a:extLst>
                <a:ext uri="{FF2B5EF4-FFF2-40B4-BE49-F238E27FC236}">
                  <a16:creationId xmlns:a16="http://schemas.microsoft.com/office/drawing/2014/main" id="{DED55B25-5635-4A58-3F68-6F8C5EC568CA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9" name="Google Shape;8879;p76">
              <a:extLst>
                <a:ext uri="{FF2B5EF4-FFF2-40B4-BE49-F238E27FC236}">
                  <a16:creationId xmlns:a16="http://schemas.microsoft.com/office/drawing/2014/main" id="{56F92D66-F08D-662F-9169-EC4BC92AFCB2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0" name="Google Shape;8880;p76">
            <a:extLst>
              <a:ext uri="{FF2B5EF4-FFF2-40B4-BE49-F238E27FC236}">
                <a16:creationId xmlns:a16="http://schemas.microsoft.com/office/drawing/2014/main" id="{35113DE9-15D3-D475-6543-1C945B820DBE}"/>
              </a:ext>
            </a:extLst>
          </p:cNvPr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9201" name="Google Shape;8881;p76">
              <a:extLst>
                <a:ext uri="{FF2B5EF4-FFF2-40B4-BE49-F238E27FC236}">
                  <a16:creationId xmlns:a16="http://schemas.microsoft.com/office/drawing/2014/main" id="{77A1E95F-C7F2-DD11-83A2-4FA77ED9641B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8882;p76">
              <a:extLst>
                <a:ext uri="{FF2B5EF4-FFF2-40B4-BE49-F238E27FC236}">
                  <a16:creationId xmlns:a16="http://schemas.microsoft.com/office/drawing/2014/main" id="{133A89D6-D5FA-5596-41BA-A473F15951B3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8883;p76">
              <a:extLst>
                <a:ext uri="{FF2B5EF4-FFF2-40B4-BE49-F238E27FC236}">
                  <a16:creationId xmlns:a16="http://schemas.microsoft.com/office/drawing/2014/main" id="{CCCE10BF-3234-0684-67F5-900DEB7F930F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4" name="Google Shape;8884;p76">
              <a:extLst>
                <a:ext uri="{FF2B5EF4-FFF2-40B4-BE49-F238E27FC236}">
                  <a16:creationId xmlns:a16="http://schemas.microsoft.com/office/drawing/2014/main" id="{732FC80B-923E-2942-3E32-B86556700562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5" name="Google Shape;8885;p76">
              <a:extLst>
                <a:ext uri="{FF2B5EF4-FFF2-40B4-BE49-F238E27FC236}">
                  <a16:creationId xmlns:a16="http://schemas.microsoft.com/office/drawing/2014/main" id="{395675A5-548E-9265-7961-246A1AD98F2B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8886;p76">
              <a:extLst>
                <a:ext uri="{FF2B5EF4-FFF2-40B4-BE49-F238E27FC236}">
                  <a16:creationId xmlns:a16="http://schemas.microsoft.com/office/drawing/2014/main" id="{B2A47ECB-3F04-C5AE-6805-9CDEAEDA2614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7" name="Google Shape;8887;p76">
            <a:extLst>
              <a:ext uri="{FF2B5EF4-FFF2-40B4-BE49-F238E27FC236}">
                <a16:creationId xmlns:a16="http://schemas.microsoft.com/office/drawing/2014/main" id="{4089FE5D-87C3-F42D-E3F9-2B9F4F9E9227}"/>
              </a:ext>
            </a:extLst>
          </p:cNvPr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9208" name="Google Shape;8888;p76">
              <a:extLst>
                <a:ext uri="{FF2B5EF4-FFF2-40B4-BE49-F238E27FC236}">
                  <a16:creationId xmlns:a16="http://schemas.microsoft.com/office/drawing/2014/main" id="{2EE1E3FF-BC25-1EC6-0E87-331D7C5DEDDB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8889;p76">
              <a:extLst>
                <a:ext uri="{FF2B5EF4-FFF2-40B4-BE49-F238E27FC236}">
                  <a16:creationId xmlns:a16="http://schemas.microsoft.com/office/drawing/2014/main" id="{535D75F7-22B2-9DE2-81AB-65CB526939DF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8890;p76">
              <a:extLst>
                <a:ext uri="{FF2B5EF4-FFF2-40B4-BE49-F238E27FC236}">
                  <a16:creationId xmlns:a16="http://schemas.microsoft.com/office/drawing/2014/main" id="{4A25A45A-7F57-C0DD-4A83-74712D015889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8891;p76">
              <a:extLst>
                <a:ext uri="{FF2B5EF4-FFF2-40B4-BE49-F238E27FC236}">
                  <a16:creationId xmlns:a16="http://schemas.microsoft.com/office/drawing/2014/main" id="{2B597A6C-9F19-1BD9-154A-4C90043672AD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2" name="Google Shape;8892;p76">
              <a:extLst>
                <a:ext uri="{FF2B5EF4-FFF2-40B4-BE49-F238E27FC236}">
                  <a16:creationId xmlns:a16="http://schemas.microsoft.com/office/drawing/2014/main" id="{34ABB236-B8B4-F4E8-33C0-7AA71374F409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13" name="Google Shape;8893;p76">
            <a:extLst>
              <a:ext uri="{FF2B5EF4-FFF2-40B4-BE49-F238E27FC236}">
                <a16:creationId xmlns:a16="http://schemas.microsoft.com/office/drawing/2014/main" id="{9DB522EB-C47B-FF6C-7754-B2CA45C03F54}"/>
              </a:ext>
            </a:extLst>
          </p:cNvPr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9214" name="Google Shape;8894;p76">
              <a:extLst>
                <a:ext uri="{FF2B5EF4-FFF2-40B4-BE49-F238E27FC236}">
                  <a16:creationId xmlns:a16="http://schemas.microsoft.com/office/drawing/2014/main" id="{5B3B86F6-F422-C96B-D504-201BFBF7DE59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5" name="Google Shape;8895;p76">
              <a:extLst>
                <a:ext uri="{FF2B5EF4-FFF2-40B4-BE49-F238E27FC236}">
                  <a16:creationId xmlns:a16="http://schemas.microsoft.com/office/drawing/2014/main" id="{CEC68257-AC6E-0873-420F-5429263C1904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68" name="Google Shape;8896;p76">
            <a:extLst>
              <a:ext uri="{FF2B5EF4-FFF2-40B4-BE49-F238E27FC236}">
                <a16:creationId xmlns:a16="http://schemas.microsoft.com/office/drawing/2014/main" id="{B592AAB6-9254-E1DE-D820-0ED603D170A9}"/>
              </a:ext>
            </a:extLst>
          </p:cNvPr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769" name="Google Shape;8897;p76">
              <a:extLst>
                <a:ext uri="{FF2B5EF4-FFF2-40B4-BE49-F238E27FC236}">
                  <a16:creationId xmlns:a16="http://schemas.microsoft.com/office/drawing/2014/main" id="{643035AD-EA89-DDC6-7787-15B08271AA78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0" name="Google Shape;8898;p76">
              <a:extLst>
                <a:ext uri="{FF2B5EF4-FFF2-40B4-BE49-F238E27FC236}">
                  <a16:creationId xmlns:a16="http://schemas.microsoft.com/office/drawing/2014/main" id="{0C0F1A23-35FF-1D23-4B36-495CD1529168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1" name="Google Shape;8899;p76">
              <a:extLst>
                <a:ext uri="{FF2B5EF4-FFF2-40B4-BE49-F238E27FC236}">
                  <a16:creationId xmlns:a16="http://schemas.microsoft.com/office/drawing/2014/main" id="{3835A93D-CD9C-CC1E-AC82-2E1E5DD6AF61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2" name="Google Shape;8900;p76">
            <a:extLst>
              <a:ext uri="{FF2B5EF4-FFF2-40B4-BE49-F238E27FC236}">
                <a16:creationId xmlns:a16="http://schemas.microsoft.com/office/drawing/2014/main" id="{F6B1D796-BBAB-0D1A-86E9-4813D010D143}"/>
              </a:ext>
            </a:extLst>
          </p:cNvPr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773" name="Google Shape;8901;p76">
              <a:extLst>
                <a:ext uri="{FF2B5EF4-FFF2-40B4-BE49-F238E27FC236}">
                  <a16:creationId xmlns:a16="http://schemas.microsoft.com/office/drawing/2014/main" id="{4D61F638-D17E-BC24-3492-48238E4612FE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4" name="Google Shape;8902;p76">
              <a:extLst>
                <a:ext uri="{FF2B5EF4-FFF2-40B4-BE49-F238E27FC236}">
                  <a16:creationId xmlns:a16="http://schemas.microsoft.com/office/drawing/2014/main" id="{281E9FBB-0067-63BA-F02E-4E676D4BD006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5" name="Google Shape;8903;p76">
              <a:extLst>
                <a:ext uri="{FF2B5EF4-FFF2-40B4-BE49-F238E27FC236}">
                  <a16:creationId xmlns:a16="http://schemas.microsoft.com/office/drawing/2014/main" id="{D9951205-D4E6-F78F-03F0-7C4D09A90FF6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6" name="Google Shape;8904;p76">
            <a:extLst>
              <a:ext uri="{FF2B5EF4-FFF2-40B4-BE49-F238E27FC236}">
                <a16:creationId xmlns:a16="http://schemas.microsoft.com/office/drawing/2014/main" id="{731AE007-6D78-3A56-FC4A-C298D5DEAAF0}"/>
              </a:ext>
            </a:extLst>
          </p:cNvPr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777" name="Google Shape;8905;p76">
              <a:extLst>
                <a:ext uri="{FF2B5EF4-FFF2-40B4-BE49-F238E27FC236}">
                  <a16:creationId xmlns:a16="http://schemas.microsoft.com/office/drawing/2014/main" id="{FED2EF95-6DCA-AB66-069A-2E16A490DC20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8" name="Google Shape;8906;p76">
              <a:extLst>
                <a:ext uri="{FF2B5EF4-FFF2-40B4-BE49-F238E27FC236}">
                  <a16:creationId xmlns:a16="http://schemas.microsoft.com/office/drawing/2014/main" id="{481CD5ED-3E56-F4C4-6FC4-0867BDB4D20E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9" name="Google Shape;8907;p76">
            <a:extLst>
              <a:ext uri="{FF2B5EF4-FFF2-40B4-BE49-F238E27FC236}">
                <a16:creationId xmlns:a16="http://schemas.microsoft.com/office/drawing/2014/main" id="{200EA501-AF5F-D212-CD9F-55E30292B1A1}"/>
              </a:ext>
            </a:extLst>
          </p:cNvPr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780" name="Google Shape;8908;p76">
              <a:extLst>
                <a:ext uri="{FF2B5EF4-FFF2-40B4-BE49-F238E27FC236}">
                  <a16:creationId xmlns:a16="http://schemas.microsoft.com/office/drawing/2014/main" id="{540677BE-E762-7648-9307-16C1FA6D7B55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1" name="Google Shape;8909;p76">
              <a:extLst>
                <a:ext uri="{FF2B5EF4-FFF2-40B4-BE49-F238E27FC236}">
                  <a16:creationId xmlns:a16="http://schemas.microsoft.com/office/drawing/2014/main" id="{BEBFCE03-8B95-EB6F-D66B-8C5DD61D991D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2" name="Google Shape;8910;p76">
              <a:extLst>
                <a:ext uri="{FF2B5EF4-FFF2-40B4-BE49-F238E27FC236}">
                  <a16:creationId xmlns:a16="http://schemas.microsoft.com/office/drawing/2014/main" id="{CC015417-58C0-256B-315E-9CB93DDD7171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3" name="Google Shape;8911;p76">
              <a:extLst>
                <a:ext uri="{FF2B5EF4-FFF2-40B4-BE49-F238E27FC236}">
                  <a16:creationId xmlns:a16="http://schemas.microsoft.com/office/drawing/2014/main" id="{8D08872A-729A-7545-9FC3-67B0BCED76D5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84" name="Google Shape;8912;p76">
            <a:extLst>
              <a:ext uri="{FF2B5EF4-FFF2-40B4-BE49-F238E27FC236}">
                <a16:creationId xmlns:a16="http://schemas.microsoft.com/office/drawing/2014/main" id="{14BD4A1E-C25B-5B32-5A8F-179064F6074A}"/>
              </a:ext>
            </a:extLst>
          </p:cNvPr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785" name="Google Shape;8913;p76">
              <a:extLst>
                <a:ext uri="{FF2B5EF4-FFF2-40B4-BE49-F238E27FC236}">
                  <a16:creationId xmlns:a16="http://schemas.microsoft.com/office/drawing/2014/main" id="{2DAB17A5-2D77-909A-D916-7B2153998F76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6" name="Google Shape;8914;p76">
              <a:extLst>
                <a:ext uri="{FF2B5EF4-FFF2-40B4-BE49-F238E27FC236}">
                  <a16:creationId xmlns:a16="http://schemas.microsoft.com/office/drawing/2014/main" id="{007B0C7D-D4B5-557F-E968-D33051714047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87" name="Google Shape;8915;p76">
            <a:extLst>
              <a:ext uri="{FF2B5EF4-FFF2-40B4-BE49-F238E27FC236}">
                <a16:creationId xmlns:a16="http://schemas.microsoft.com/office/drawing/2014/main" id="{DE394116-7E77-1E8E-42DD-1F58B58C12D6}"/>
              </a:ext>
            </a:extLst>
          </p:cNvPr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788" name="Google Shape;8916;p76">
              <a:extLst>
                <a:ext uri="{FF2B5EF4-FFF2-40B4-BE49-F238E27FC236}">
                  <a16:creationId xmlns:a16="http://schemas.microsoft.com/office/drawing/2014/main" id="{D51C28FD-FD64-C3FC-3F28-B9753F6847C4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9" name="Google Shape;8917;p76">
              <a:extLst>
                <a:ext uri="{FF2B5EF4-FFF2-40B4-BE49-F238E27FC236}">
                  <a16:creationId xmlns:a16="http://schemas.microsoft.com/office/drawing/2014/main" id="{78DAE3C0-7C4B-4B04-AC18-F8D871DE3D87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0" name="Google Shape;8918;p76">
              <a:extLst>
                <a:ext uri="{FF2B5EF4-FFF2-40B4-BE49-F238E27FC236}">
                  <a16:creationId xmlns:a16="http://schemas.microsoft.com/office/drawing/2014/main" id="{36F78612-1F4A-6BFA-5C67-11A9648D0E98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1" name="Google Shape;8919;p76">
              <a:extLst>
                <a:ext uri="{FF2B5EF4-FFF2-40B4-BE49-F238E27FC236}">
                  <a16:creationId xmlns:a16="http://schemas.microsoft.com/office/drawing/2014/main" id="{A859B768-DFC3-E94C-D1D8-1B41C16C64A9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2" name="Google Shape;8920;p76">
              <a:extLst>
                <a:ext uri="{FF2B5EF4-FFF2-40B4-BE49-F238E27FC236}">
                  <a16:creationId xmlns:a16="http://schemas.microsoft.com/office/drawing/2014/main" id="{70CD0A04-9B8D-1A6D-2A0B-6CAAE4B75456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3" name="Google Shape;8921;p76">
              <a:extLst>
                <a:ext uri="{FF2B5EF4-FFF2-40B4-BE49-F238E27FC236}">
                  <a16:creationId xmlns:a16="http://schemas.microsoft.com/office/drawing/2014/main" id="{02BD84D9-448F-CF4D-5F9B-83914B5B1A50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4" name="Google Shape;8922;p76">
              <a:extLst>
                <a:ext uri="{FF2B5EF4-FFF2-40B4-BE49-F238E27FC236}">
                  <a16:creationId xmlns:a16="http://schemas.microsoft.com/office/drawing/2014/main" id="{CB00797D-9AB2-0775-DFFB-691455A40CA7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5" name="Google Shape;8923;p76">
              <a:extLst>
                <a:ext uri="{FF2B5EF4-FFF2-40B4-BE49-F238E27FC236}">
                  <a16:creationId xmlns:a16="http://schemas.microsoft.com/office/drawing/2014/main" id="{CC4CADE5-8B62-2FB5-AF1F-586883DF1A13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6" name="Google Shape;8924;p76">
              <a:extLst>
                <a:ext uri="{FF2B5EF4-FFF2-40B4-BE49-F238E27FC236}">
                  <a16:creationId xmlns:a16="http://schemas.microsoft.com/office/drawing/2014/main" id="{63723131-3523-3F1B-05C6-7CC4996B9F2D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7" name="Google Shape;8925;p76">
              <a:extLst>
                <a:ext uri="{FF2B5EF4-FFF2-40B4-BE49-F238E27FC236}">
                  <a16:creationId xmlns:a16="http://schemas.microsoft.com/office/drawing/2014/main" id="{EA84ED50-A9F8-FC7D-D554-716B08D1DECC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8" name="Google Shape;8926;p76">
              <a:extLst>
                <a:ext uri="{FF2B5EF4-FFF2-40B4-BE49-F238E27FC236}">
                  <a16:creationId xmlns:a16="http://schemas.microsoft.com/office/drawing/2014/main" id="{3E1DFCB9-48D1-2D81-DEF3-D8D088DF48B1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9" name="Google Shape;8927;p76">
              <a:extLst>
                <a:ext uri="{FF2B5EF4-FFF2-40B4-BE49-F238E27FC236}">
                  <a16:creationId xmlns:a16="http://schemas.microsoft.com/office/drawing/2014/main" id="{0C77F2E2-B5C6-962F-DCD3-099FCD352803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0" name="Google Shape;8928;p76">
              <a:extLst>
                <a:ext uri="{FF2B5EF4-FFF2-40B4-BE49-F238E27FC236}">
                  <a16:creationId xmlns:a16="http://schemas.microsoft.com/office/drawing/2014/main" id="{A0B8CF1A-40B4-9CFB-42C0-DDF174A08BE8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1" name="Google Shape;8929;p76">
              <a:extLst>
                <a:ext uri="{FF2B5EF4-FFF2-40B4-BE49-F238E27FC236}">
                  <a16:creationId xmlns:a16="http://schemas.microsoft.com/office/drawing/2014/main" id="{75C994B8-FB8A-D7E8-7FBB-88B893145F9E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2" name="Google Shape;8930;p76">
              <a:extLst>
                <a:ext uri="{FF2B5EF4-FFF2-40B4-BE49-F238E27FC236}">
                  <a16:creationId xmlns:a16="http://schemas.microsoft.com/office/drawing/2014/main" id="{6B7AE4A2-0E02-ADFF-FFD2-89DF28C2B973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3" name="Google Shape;8931;p76">
              <a:extLst>
                <a:ext uri="{FF2B5EF4-FFF2-40B4-BE49-F238E27FC236}">
                  <a16:creationId xmlns:a16="http://schemas.microsoft.com/office/drawing/2014/main" id="{AE984B93-9E25-3C1E-E3D2-71E130070586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4" name="Google Shape;8932;p76">
              <a:extLst>
                <a:ext uri="{FF2B5EF4-FFF2-40B4-BE49-F238E27FC236}">
                  <a16:creationId xmlns:a16="http://schemas.microsoft.com/office/drawing/2014/main" id="{74B0E530-A5F3-41BC-E351-C969D44B8804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5" name="Google Shape;8933;p76">
              <a:extLst>
                <a:ext uri="{FF2B5EF4-FFF2-40B4-BE49-F238E27FC236}">
                  <a16:creationId xmlns:a16="http://schemas.microsoft.com/office/drawing/2014/main" id="{4248DFB8-99E6-45C1-B286-6604EA358AF1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06" name="Google Shape;8934;p76">
            <a:extLst>
              <a:ext uri="{FF2B5EF4-FFF2-40B4-BE49-F238E27FC236}">
                <a16:creationId xmlns:a16="http://schemas.microsoft.com/office/drawing/2014/main" id="{DB3EFD50-8C53-1007-D28B-B3D143101EED}"/>
              </a:ext>
            </a:extLst>
          </p:cNvPr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807" name="Google Shape;8935;p76">
              <a:extLst>
                <a:ext uri="{FF2B5EF4-FFF2-40B4-BE49-F238E27FC236}">
                  <a16:creationId xmlns:a16="http://schemas.microsoft.com/office/drawing/2014/main" id="{7876E152-BD38-26AA-5230-D47927CD7B9E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8" name="Google Shape;8936;p76">
              <a:extLst>
                <a:ext uri="{FF2B5EF4-FFF2-40B4-BE49-F238E27FC236}">
                  <a16:creationId xmlns:a16="http://schemas.microsoft.com/office/drawing/2014/main" id="{525EC507-3202-0454-9212-9836693DA546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9" name="Google Shape;8937;p76">
              <a:extLst>
                <a:ext uri="{FF2B5EF4-FFF2-40B4-BE49-F238E27FC236}">
                  <a16:creationId xmlns:a16="http://schemas.microsoft.com/office/drawing/2014/main" id="{A80A7D60-0017-868B-EEEA-952083691D89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0" name="Google Shape;8938;p76">
              <a:extLst>
                <a:ext uri="{FF2B5EF4-FFF2-40B4-BE49-F238E27FC236}">
                  <a16:creationId xmlns:a16="http://schemas.microsoft.com/office/drawing/2014/main" id="{9152368A-3C68-673B-2E02-2F5BA28AA0DE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6" name="Google Shape;8939;p76">
              <a:extLst>
                <a:ext uri="{FF2B5EF4-FFF2-40B4-BE49-F238E27FC236}">
                  <a16:creationId xmlns:a16="http://schemas.microsoft.com/office/drawing/2014/main" id="{FCE632F7-5C4C-5916-A096-1F0C78302462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8940;p76">
              <a:extLst>
                <a:ext uri="{FF2B5EF4-FFF2-40B4-BE49-F238E27FC236}">
                  <a16:creationId xmlns:a16="http://schemas.microsoft.com/office/drawing/2014/main" id="{E111C186-F4AB-5401-740B-77E9905B2A25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18" name="Google Shape;8941;p76">
            <a:extLst>
              <a:ext uri="{FF2B5EF4-FFF2-40B4-BE49-F238E27FC236}">
                <a16:creationId xmlns:a16="http://schemas.microsoft.com/office/drawing/2014/main" id="{FC5A91B4-FA29-EB09-D8AD-1EBD233A7213}"/>
              </a:ext>
            </a:extLst>
          </p:cNvPr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19" name="Google Shape;8942;p76">
            <a:extLst>
              <a:ext uri="{FF2B5EF4-FFF2-40B4-BE49-F238E27FC236}">
                <a16:creationId xmlns:a16="http://schemas.microsoft.com/office/drawing/2014/main" id="{E7239E39-8BC6-4FEF-EE4D-CE42BA4CBF81}"/>
              </a:ext>
            </a:extLst>
          </p:cNvPr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9220" name="Google Shape;8943;p76">
              <a:extLst>
                <a:ext uri="{FF2B5EF4-FFF2-40B4-BE49-F238E27FC236}">
                  <a16:creationId xmlns:a16="http://schemas.microsoft.com/office/drawing/2014/main" id="{A9C04237-963F-4E9C-26F7-1D856605C23F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1" name="Google Shape;8944;p76">
              <a:extLst>
                <a:ext uri="{FF2B5EF4-FFF2-40B4-BE49-F238E27FC236}">
                  <a16:creationId xmlns:a16="http://schemas.microsoft.com/office/drawing/2014/main" id="{E4E20F7F-1804-1BD9-AE29-308237BF1E22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2" name="Google Shape;8945;p76">
              <a:extLst>
                <a:ext uri="{FF2B5EF4-FFF2-40B4-BE49-F238E27FC236}">
                  <a16:creationId xmlns:a16="http://schemas.microsoft.com/office/drawing/2014/main" id="{C9F43FBF-3EC8-648A-5FF0-84F45244D325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3" name="Google Shape;8946;p76">
              <a:extLst>
                <a:ext uri="{FF2B5EF4-FFF2-40B4-BE49-F238E27FC236}">
                  <a16:creationId xmlns:a16="http://schemas.microsoft.com/office/drawing/2014/main" id="{D44EC118-09DF-2CE3-1767-0A0AD6855FE7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8947;p76">
              <a:extLst>
                <a:ext uri="{FF2B5EF4-FFF2-40B4-BE49-F238E27FC236}">
                  <a16:creationId xmlns:a16="http://schemas.microsoft.com/office/drawing/2014/main" id="{FB85340C-31C5-E029-36ED-F41DAABC92DA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8948;p76">
              <a:extLst>
                <a:ext uri="{FF2B5EF4-FFF2-40B4-BE49-F238E27FC236}">
                  <a16:creationId xmlns:a16="http://schemas.microsoft.com/office/drawing/2014/main" id="{5A955659-68A1-E254-84C1-E5C2087240D3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6" name="Google Shape;8949;p76">
            <a:extLst>
              <a:ext uri="{FF2B5EF4-FFF2-40B4-BE49-F238E27FC236}">
                <a16:creationId xmlns:a16="http://schemas.microsoft.com/office/drawing/2014/main" id="{296A5FBA-E703-C818-ED3C-A3DDED2CD2FB}"/>
              </a:ext>
            </a:extLst>
          </p:cNvPr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9227" name="Google Shape;8950;p76">
              <a:extLst>
                <a:ext uri="{FF2B5EF4-FFF2-40B4-BE49-F238E27FC236}">
                  <a16:creationId xmlns:a16="http://schemas.microsoft.com/office/drawing/2014/main" id="{47227069-0423-7716-3697-B28E6C393856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8" name="Google Shape;8951;p76">
              <a:extLst>
                <a:ext uri="{FF2B5EF4-FFF2-40B4-BE49-F238E27FC236}">
                  <a16:creationId xmlns:a16="http://schemas.microsoft.com/office/drawing/2014/main" id="{B278D2AE-482A-C98F-7143-CB113F82BAFC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9" name="Google Shape;8952;p76">
              <a:extLst>
                <a:ext uri="{FF2B5EF4-FFF2-40B4-BE49-F238E27FC236}">
                  <a16:creationId xmlns:a16="http://schemas.microsoft.com/office/drawing/2014/main" id="{EB4C27D4-DA6C-C43E-6D9F-B74EA7C9BB56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0" name="Google Shape;8953;p76">
              <a:extLst>
                <a:ext uri="{FF2B5EF4-FFF2-40B4-BE49-F238E27FC236}">
                  <a16:creationId xmlns:a16="http://schemas.microsoft.com/office/drawing/2014/main" id="{2454B98E-5AD5-ED0B-1CAF-FAEFDB77CB7E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8954;p76">
              <a:extLst>
                <a:ext uri="{FF2B5EF4-FFF2-40B4-BE49-F238E27FC236}">
                  <a16:creationId xmlns:a16="http://schemas.microsoft.com/office/drawing/2014/main" id="{52C572BA-CAE1-260E-2CCE-B3D3BA0FAC52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8955;p76">
              <a:extLst>
                <a:ext uri="{FF2B5EF4-FFF2-40B4-BE49-F238E27FC236}">
                  <a16:creationId xmlns:a16="http://schemas.microsoft.com/office/drawing/2014/main" id="{4A7D31F2-ACEF-B71C-F76B-649BC676ADF9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33" name="Google Shape;8956;p76">
            <a:extLst>
              <a:ext uri="{FF2B5EF4-FFF2-40B4-BE49-F238E27FC236}">
                <a16:creationId xmlns:a16="http://schemas.microsoft.com/office/drawing/2014/main" id="{E4E68A65-D56F-6969-C65E-68E09C005957}"/>
              </a:ext>
            </a:extLst>
          </p:cNvPr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9234" name="Google Shape;8957;p76">
              <a:extLst>
                <a:ext uri="{FF2B5EF4-FFF2-40B4-BE49-F238E27FC236}">
                  <a16:creationId xmlns:a16="http://schemas.microsoft.com/office/drawing/2014/main" id="{B679A7F5-265C-E26F-E9D6-2F21FCF131C6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5" name="Google Shape;8958;p76">
              <a:extLst>
                <a:ext uri="{FF2B5EF4-FFF2-40B4-BE49-F238E27FC236}">
                  <a16:creationId xmlns:a16="http://schemas.microsoft.com/office/drawing/2014/main" id="{F6F19C17-FD14-87E2-D8AA-A6579AB5CAD9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8959;p76">
              <a:extLst>
                <a:ext uri="{FF2B5EF4-FFF2-40B4-BE49-F238E27FC236}">
                  <a16:creationId xmlns:a16="http://schemas.microsoft.com/office/drawing/2014/main" id="{DDA52441-920A-A27F-B9AC-6619850DF349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37" name="Google Shape;8960;p76">
            <a:extLst>
              <a:ext uri="{FF2B5EF4-FFF2-40B4-BE49-F238E27FC236}">
                <a16:creationId xmlns:a16="http://schemas.microsoft.com/office/drawing/2014/main" id="{2B04E940-0CD3-C41B-3A6C-D4391C8BCE9B}"/>
              </a:ext>
            </a:extLst>
          </p:cNvPr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38" name="Google Shape;8961;p76">
            <a:extLst>
              <a:ext uri="{FF2B5EF4-FFF2-40B4-BE49-F238E27FC236}">
                <a16:creationId xmlns:a16="http://schemas.microsoft.com/office/drawing/2014/main" id="{5B0AB21A-EF60-4EF8-B89A-0A25A2238F70}"/>
              </a:ext>
            </a:extLst>
          </p:cNvPr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9239" name="Google Shape;8962;p76">
              <a:extLst>
                <a:ext uri="{FF2B5EF4-FFF2-40B4-BE49-F238E27FC236}">
                  <a16:creationId xmlns:a16="http://schemas.microsoft.com/office/drawing/2014/main" id="{D0C43C71-D737-D29A-70C1-0A0B6560B7E8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0" name="Google Shape;8963;p76">
              <a:extLst>
                <a:ext uri="{FF2B5EF4-FFF2-40B4-BE49-F238E27FC236}">
                  <a16:creationId xmlns:a16="http://schemas.microsoft.com/office/drawing/2014/main" id="{D42E8913-4E06-A04C-5B5E-F0F857CB13C6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8964;p76">
              <a:extLst>
                <a:ext uri="{FF2B5EF4-FFF2-40B4-BE49-F238E27FC236}">
                  <a16:creationId xmlns:a16="http://schemas.microsoft.com/office/drawing/2014/main" id="{2FAE4A8C-466F-D49B-8DD5-489316FA342E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8965;p76">
              <a:extLst>
                <a:ext uri="{FF2B5EF4-FFF2-40B4-BE49-F238E27FC236}">
                  <a16:creationId xmlns:a16="http://schemas.microsoft.com/office/drawing/2014/main" id="{EAD96070-7EFE-274F-83DA-AC73EECD93FB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8966;p76">
              <a:extLst>
                <a:ext uri="{FF2B5EF4-FFF2-40B4-BE49-F238E27FC236}">
                  <a16:creationId xmlns:a16="http://schemas.microsoft.com/office/drawing/2014/main" id="{A3B63CA6-DE7F-5F37-BAA0-E2366F0E76E4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8967;p76">
              <a:extLst>
                <a:ext uri="{FF2B5EF4-FFF2-40B4-BE49-F238E27FC236}">
                  <a16:creationId xmlns:a16="http://schemas.microsoft.com/office/drawing/2014/main" id="{8736D938-F3C2-CF44-F5CC-ACE63605408D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45" name="Google Shape;8968;p76">
            <a:extLst>
              <a:ext uri="{FF2B5EF4-FFF2-40B4-BE49-F238E27FC236}">
                <a16:creationId xmlns:a16="http://schemas.microsoft.com/office/drawing/2014/main" id="{58EE8D52-18B3-3024-DBBB-AA32E72487CC}"/>
              </a:ext>
            </a:extLst>
          </p:cNvPr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46" name="Google Shape;8969;p76">
            <a:extLst>
              <a:ext uri="{FF2B5EF4-FFF2-40B4-BE49-F238E27FC236}">
                <a16:creationId xmlns:a16="http://schemas.microsoft.com/office/drawing/2014/main" id="{B6F948D6-7A6E-2B26-72A7-8FEC8074DEC6}"/>
              </a:ext>
            </a:extLst>
          </p:cNvPr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9247" name="Google Shape;8970;p76">
              <a:extLst>
                <a:ext uri="{FF2B5EF4-FFF2-40B4-BE49-F238E27FC236}">
                  <a16:creationId xmlns:a16="http://schemas.microsoft.com/office/drawing/2014/main" id="{366EC83B-A272-6FAE-3A49-3FCCA2214377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8971;p76">
              <a:extLst>
                <a:ext uri="{FF2B5EF4-FFF2-40B4-BE49-F238E27FC236}">
                  <a16:creationId xmlns:a16="http://schemas.microsoft.com/office/drawing/2014/main" id="{B0747467-6198-8022-ABE1-B85A9241BC28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8972;p76">
              <a:extLst>
                <a:ext uri="{FF2B5EF4-FFF2-40B4-BE49-F238E27FC236}">
                  <a16:creationId xmlns:a16="http://schemas.microsoft.com/office/drawing/2014/main" id="{6A9E48E8-B707-984E-6637-A4472F3087AD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8973;p76">
            <a:extLst>
              <a:ext uri="{FF2B5EF4-FFF2-40B4-BE49-F238E27FC236}">
                <a16:creationId xmlns:a16="http://schemas.microsoft.com/office/drawing/2014/main" id="{B9EBF479-4861-26CD-7D48-31648250F456}"/>
              </a:ext>
            </a:extLst>
          </p:cNvPr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9251" name="Google Shape;8974;p76">
              <a:extLst>
                <a:ext uri="{FF2B5EF4-FFF2-40B4-BE49-F238E27FC236}">
                  <a16:creationId xmlns:a16="http://schemas.microsoft.com/office/drawing/2014/main" id="{FB3980F2-8E8B-03FD-EFFB-48E822686E95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8975;p76">
              <a:extLst>
                <a:ext uri="{FF2B5EF4-FFF2-40B4-BE49-F238E27FC236}">
                  <a16:creationId xmlns:a16="http://schemas.microsoft.com/office/drawing/2014/main" id="{24ED62CA-707A-ED27-ED96-FBE93EED2CAC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8976;p76">
              <a:extLst>
                <a:ext uri="{FF2B5EF4-FFF2-40B4-BE49-F238E27FC236}">
                  <a16:creationId xmlns:a16="http://schemas.microsoft.com/office/drawing/2014/main" id="{1BB8FA45-62F7-6E2A-2B5E-13343819D918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8977;p76">
              <a:extLst>
                <a:ext uri="{FF2B5EF4-FFF2-40B4-BE49-F238E27FC236}">
                  <a16:creationId xmlns:a16="http://schemas.microsoft.com/office/drawing/2014/main" id="{E14C8D6E-F0FE-9E8B-6958-3B3371530492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8978;p76">
              <a:extLst>
                <a:ext uri="{FF2B5EF4-FFF2-40B4-BE49-F238E27FC236}">
                  <a16:creationId xmlns:a16="http://schemas.microsoft.com/office/drawing/2014/main" id="{BD54CF12-ACC7-BC87-069F-77E2E03AD192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8979;p76">
              <a:extLst>
                <a:ext uri="{FF2B5EF4-FFF2-40B4-BE49-F238E27FC236}">
                  <a16:creationId xmlns:a16="http://schemas.microsoft.com/office/drawing/2014/main" id="{70416911-E164-4E8C-42E5-E33F52A31DBF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8980;p76">
              <a:extLst>
                <a:ext uri="{FF2B5EF4-FFF2-40B4-BE49-F238E27FC236}">
                  <a16:creationId xmlns:a16="http://schemas.microsoft.com/office/drawing/2014/main" id="{E7D3C361-A18E-90DD-CCE9-7B884849BC66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8981;p76">
              <a:extLst>
                <a:ext uri="{FF2B5EF4-FFF2-40B4-BE49-F238E27FC236}">
                  <a16:creationId xmlns:a16="http://schemas.microsoft.com/office/drawing/2014/main" id="{0962604C-57C1-2233-8368-F073140565BB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8982;p76">
              <a:extLst>
                <a:ext uri="{FF2B5EF4-FFF2-40B4-BE49-F238E27FC236}">
                  <a16:creationId xmlns:a16="http://schemas.microsoft.com/office/drawing/2014/main" id="{EBF2C1BD-4274-10CA-66B2-453E05B4BBCE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0" name="Google Shape;8983;p76">
              <a:extLst>
                <a:ext uri="{FF2B5EF4-FFF2-40B4-BE49-F238E27FC236}">
                  <a16:creationId xmlns:a16="http://schemas.microsoft.com/office/drawing/2014/main" id="{395BE2EF-B9FB-C457-8AC3-5F3B2D668CD1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1" name="Google Shape;8984;p76">
              <a:extLst>
                <a:ext uri="{FF2B5EF4-FFF2-40B4-BE49-F238E27FC236}">
                  <a16:creationId xmlns:a16="http://schemas.microsoft.com/office/drawing/2014/main" id="{D754A732-7437-C65F-25C1-670B928A2516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2" name="Google Shape;8985;p76">
              <a:extLst>
                <a:ext uri="{FF2B5EF4-FFF2-40B4-BE49-F238E27FC236}">
                  <a16:creationId xmlns:a16="http://schemas.microsoft.com/office/drawing/2014/main" id="{D9E5409D-0819-1884-B497-1805C5DCD624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8986;p76">
              <a:extLst>
                <a:ext uri="{FF2B5EF4-FFF2-40B4-BE49-F238E27FC236}">
                  <a16:creationId xmlns:a16="http://schemas.microsoft.com/office/drawing/2014/main" id="{EE0C1580-3645-36ED-05EF-A7A463CAADF5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8987;p76">
              <a:extLst>
                <a:ext uri="{FF2B5EF4-FFF2-40B4-BE49-F238E27FC236}">
                  <a16:creationId xmlns:a16="http://schemas.microsoft.com/office/drawing/2014/main" id="{99CB768B-C9E4-366C-13CF-3A63414CECDF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5" name="Google Shape;8988;p76">
              <a:extLst>
                <a:ext uri="{FF2B5EF4-FFF2-40B4-BE49-F238E27FC236}">
                  <a16:creationId xmlns:a16="http://schemas.microsoft.com/office/drawing/2014/main" id="{0BEA1EA1-AAA5-366B-617F-85A84CF8512B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6" name="Google Shape;8989;p76">
              <a:extLst>
                <a:ext uri="{FF2B5EF4-FFF2-40B4-BE49-F238E27FC236}">
                  <a16:creationId xmlns:a16="http://schemas.microsoft.com/office/drawing/2014/main" id="{45AB38B3-B306-BE7D-2F99-E2DDE6EAF28F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8990;p76">
              <a:extLst>
                <a:ext uri="{FF2B5EF4-FFF2-40B4-BE49-F238E27FC236}">
                  <a16:creationId xmlns:a16="http://schemas.microsoft.com/office/drawing/2014/main" id="{7288211F-C369-74A2-A7F7-88F72D30BBEA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8" name="Google Shape;8991;p76">
            <a:extLst>
              <a:ext uri="{FF2B5EF4-FFF2-40B4-BE49-F238E27FC236}">
                <a16:creationId xmlns:a16="http://schemas.microsoft.com/office/drawing/2014/main" id="{7F07295D-6B6C-C0D6-F101-0C8F4D14E9F1}"/>
              </a:ext>
            </a:extLst>
          </p:cNvPr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9269" name="Google Shape;8992;p76">
              <a:extLst>
                <a:ext uri="{FF2B5EF4-FFF2-40B4-BE49-F238E27FC236}">
                  <a16:creationId xmlns:a16="http://schemas.microsoft.com/office/drawing/2014/main" id="{7211D357-8CF6-D5F9-2A69-530207953A0F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8993;p76">
              <a:extLst>
                <a:ext uri="{FF2B5EF4-FFF2-40B4-BE49-F238E27FC236}">
                  <a16:creationId xmlns:a16="http://schemas.microsoft.com/office/drawing/2014/main" id="{3A24C02A-10AE-1D20-814F-2773C759E5A6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8994;p76">
              <a:extLst>
                <a:ext uri="{FF2B5EF4-FFF2-40B4-BE49-F238E27FC236}">
                  <a16:creationId xmlns:a16="http://schemas.microsoft.com/office/drawing/2014/main" id="{B4721B96-B99C-8B2E-740B-5765C380E6EC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8995;p76">
              <a:extLst>
                <a:ext uri="{FF2B5EF4-FFF2-40B4-BE49-F238E27FC236}">
                  <a16:creationId xmlns:a16="http://schemas.microsoft.com/office/drawing/2014/main" id="{58E34737-D3DB-9472-23AB-B7BD6E5C7BF6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3" name="Google Shape;8996;p76">
              <a:extLst>
                <a:ext uri="{FF2B5EF4-FFF2-40B4-BE49-F238E27FC236}">
                  <a16:creationId xmlns:a16="http://schemas.microsoft.com/office/drawing/2014/main" id="{28350623-237E-E420-048B-CCFA9032DB47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4" name="Google Shape;8997;p76">
              <a:extLst>
                <a:ext uri="{FF2B5EF4-FFF2-40B4-BE49-F238E27FC236}">
                  <a16:creationId xmlns:a16="http://schemas.microsoft.com/office/drawing/2014/main" id="{5E1ED8EC-C679-1A37-D302-BEE0DEEDBC34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8998;p76">
              <a:extLst>
                <a:ext uri="{FF2B5EF4-FFF2-40B4-BE49-F238E27FC236}">
                  <a16:creationId xmlns:a16="http://schemas.microsoft.com/office/drawing/2014/main" id="{1B3844B5-93E8-29B6-2E44-EA3C564DF191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8999;p76">
              <a:extLst>
                <a:ext uri="{FF2B5EF4-FFF2-40B4-BE49-F238E27FC236}">
                  <a16:creationId xmlns:a16="http://schemas.microsoft.com/office/drawing/2014/main" id="{11FB7908-800E-4FB1-B0A4-FF2381087C5E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000;p76">
              <a:extLst>
                <a:ext uri="{FF2B5EF4-FFF2-40B4-BE49-F238E27FC236}">
                  <a16:creationId xmlns:a16="http://schemas.microsoft.com/office/drawing/2014/main" id="{E960E1A3-00F9-0B3D-F3F1-8888010F2628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8" name="Google Shape;9001;p76">
              <a:extLst>
                <a:ext uri="{FF2B5EF4-FFF2-40B4-BE49-F238E27FC236}">
                  <a16:creationId xmlns:a16="http://schemas.microsoft.com/office/drawing/2014/main" id="{CDB8FB05-FF64-20A6-65AC-4AAD178F64B4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9" name="Google Shape;9002;p76">
              <a:extLst>
                <a:ext uri="{FF2B5EF4-FFF2-40B4-BE49-F238E27FC236}">
                  <a16:creationId xmlns:a16="http://schemas.microsoft.com/office/drawing/2014/main" id="{09327442-F1CD-4DF9-D123-B07BFB641EBA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0" name="Google Shape;9003;p76">
              <a:extLst>
                <a:ext uri="{FF2B5EF4-FFF2-40B4-BE49-F238E27FC236}">
                  <a16:creationId xmlns:a16="http://schemas.microsoft.com/office/drawing/2014/main" id="{0BEFB2C9-DEB2-EB73-1472-4932A66B4D97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004;p76">
              <a:extLst>
                <a:ext uri="{FF2B5EF4-FFF2-40B4-BE49-F238E27FC236}">
                  <a16:creationId xmlns:a16="http://schemas.microsoft.com/office/drawing/2014/main" id="{F9AD364A-331C-B7D6-5E45-C6B6835FC371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2" name="Google Shape;9005;p76">
              <a:extLst>
                <a:ext uri="{FF2B5EF4-FFF2-40B4-BE49-F238E27FC236}">
                  <a16:creationId xmlns:a16="http://schemas.microsoft.com/office/drawing/2014/main" id="{6065D7A7-F3BC-80C8-0A2D-499341971752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3" name="Google Shape;9006;p76">
            <a:extLst>
              <a:ext uri="{FF2B5EF4-FFF2-40B4-BE49-F238E27FC236}">
                <a16:creationId xmlns:a16="http://schemas.microsoft.com/office/drawing/2014/main" id="{B8A90182-B4C4-8109-7C7A-B4CB1FE2B968}"/>
              </a:ext>
            </a:extLst>
          </p:cNvPr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284" name="Google Shape;9007;p76">
              <a:extLst>
                <a:ext uri="{FF2B5EF4-FFF2-40B4-BE49-F238E27FC236}">
                  <a16:creationId xmlns:a16="http://schemas.microsoft.com/office/drawing/2014/main" id="{0EE6DBF1-3DAE-E0FF-7B68-6D7DB1873A3A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008;p76">
              <a:extLst>
                <a:ext uri="{FF2B5EF4-FFF2-40B4-BE49-F238E27FC236}">
                  <a16:creationId xmlns:a16="http://schemas.microsoft.com/office/drawing/2014/main" id="{78964F2F-BBCB-2981-FE1E-23D41F18CE50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009;p76">
              <a:extLst>
                <a:ext uri="{FF2B5EF4-FFF2-40B4-BE49-F238E27FC236}">
                  <a16:creationId xmlns:a16="http://schemas.microsoft.com/office/drawing/2014/main" id="{04CCB313-E742-00C3-8B00-F6F67F1C1390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010;p76">
              <a:extLst>
                <a:ext uri="{FF2B5EF4-FFF2-40B4-BE49-F238E27FC236}">
                  <a16:creationId xmlns:a16="http://schemas.microsoft.com/office/drawing/2014/main" id="{7BE5F9E6-8FAD-0587-10F4-B72CA3E416C0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011;p76">
              <a:extLst>
                <a:ext uri="{FF2B5EF4-FFF2-40B4-BE49-F238E27FC236}">
                  <a16:creationId xmlns:a16="http://schemas.microsoft.com/office/drawing/2014/main" id="{72D9CEDC-22C5-CD93-C690-EE2428F6F2A3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9" name="Google Shape;9012;p76">
              <a:extLst>
                <a:ext uri="{FF2B5EF4-FFF2-40B4-BE49-F238E27FC236}">
                  <a16:creationId xmlns:a16="http://schemas.microsoft.com/office/drawing/2014/main" id="{0D200A02-93D1-9185-DD99-CC7978025396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0" name="Google Shape;9013;p76">
              <a:extLst>
                <a:ext uri="{FF2B5EF4-FFF2-40B4-BE49-F238E27FC236}">
                  <a16:creationId xmlns:a16="http://schemas.microsoft.com/office/drawing/2014/main" id="{1F82CD41-BE2D-8970-AD3F-18EF26B47961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014;p76">
              <a:extLst>
                <a:ext uri="{FF2B5EF4-FFF2-40B4-BE49-F238E27FC236}">
                  <a16:creationId xmlns:a16="http://schemas.microsoft.com/office/drawing/2014/main" id="{119E6C06-E954-2FE5-1725-713785011CD2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2" name="Google Shape;9015;p76">
              <a:extLst>
                <a:ext uri="{FF2B5EF4-FFF2-40B4-BE49-F238E27FC236}">
                  <a16:creationId xmlns:a16="http://schemas.microsoft.com/office/drawing/2014/main" id="{0B4C7053-16E3-F62E-2565-E70C36FB1605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3" name="Google Shape;9016;p76">
            <a:extLst>
              <a:ext uri="{FF2B5EF4-FFF2-40B4-BE49-F238E27FC236}">
                <a16:creationId xmlns:a16="http://schemas.microsoft.com/office/drawing/2014/main" id="{95A97AD0-7231-990D-798C-35A6F72480FC}"/>
              </a:ext>
            </a:extLst>
          </p:cNvPr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294" name="Google Shape;9017;p76">
              <a:extLst>
                <a:ext uri="{FF2B5EF4-FFF2-40B4-BE49-F238E27FC236}">
                  <a16:creationId xmlns:a16="http://schemas.microsoft.com/office/drawing/2014/main" id="{20061958-8D60-AA59-F61E-ABAC20056CEB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5" name="Google Shape;9018;p76">
              <a:extLst>
                <a:ext uri="{FF2B5EF4-FFF2-40B4-BE49-F238E27FC236}">
                  <a16:creationId xmlns:a16="http://schemas.microsoft.com/office/drawing/2014/main" id="{A1F2618D-3933-8869-D891-DF57394D72D4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6" name="Google Shape;9019;p76">
              <a:extLst>
                <a:ext uri="{FF2B5EF4-FFF2-40B4-BE49-F238E27FC236}">
                  <a16:creationId xmlns:a16="http://schemas.microsoft.com/office/drawing/2014/main" id="{C39C13B0-0222-65CB-E63F-96F5B37BF383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020;p76">
              <a:extLst>
                <a:ext uri="{FF2B5EF4-FFF2-40B4-BE49-F238E27FC236}">
                  <a16:creationId xmlns:a16="http://schemas.microsoft.com/office/drawing/2014/main" id="{14728D43-235D-349F-47D5-B75D714EACEA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021;p76">
              <a:extLst>
                <a:ext uri="{FF2B5EF4-FFF2-40B4-BE49-F238E27FC236}">
                  <a16:creationId xmlns:a16="http://schemas.microsoft.com/office/drawing/2014/main" id="{4695D4D6-1A22-39FB-8972-F8B124980217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9" name="Google Shape;9022;p76">
              <a:extLst>
                <a:ext uri="{FF2B5EF4-FFF2-40B4-BE49-F238E27FC236}">
                  <a16:creationId xmlns:a16="http://schemas.microsoft.com/office/drawing/2014/main" id="{DE6F42EB-1537-0A51-0E4C-E7869C125CBD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0" name="Google Shape;9023;p76">
              <a:extLst>
                <a:ext uri="{FF2B5EF4-FFF2-40B4-BE49-F238E27FC236}">
                  <a16:creationId xmlns:a16="http://schemas.microsoft.com/office/drawing/2014/main" id="{831B5089-C9FA-9E2D-BC9F-A1B9F42A9B48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1" name="Google Shape;9024;p76">
            <a:extLst>
              <a:ext uri="{FF2B5EF4-FFF2-40B4-BE49-F238E27FC236}">
                <a16:creationId xmlns:a16="http://schemas.microsoft.com/office/drawing/2014/main" id="{A9E89E87-DDC5-B824-90F6-DF8B183E9C34}"/>
              </a:ext>
            </a:extLst>
          </p:cNvPr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302" name="Google Shape;9025;p76">
              <a:extLst>
                <a:ext uri="{FF2B5EF4-FFF2-40B4-BE49-F238E27FC236}">
                  <a16:creationId xmlns:a16="http://schemas.microsoft.com/office/drawing/2014/main" id="{A646247B-DB87-5B01-223C-0131485E3C86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026;p76">
              <a:extLst>
                <a:ext uri="{FF2B5EF4-FFF2-40B4-BE49-F238E27FC236}">
                  <a16:creationId xmlns:a16="http://schemas.microsoft.com/office/drawing/2014/main" id="{91B0424E-CCAC-837A-99F9-7F677FC1524D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027;p76">
            <a:extLst>
              <a:ext uri="{FF2B5EF4-FFF2-40B4-BE49-F238E27FC236}">
                <a16:creationId xmlns:a16="http://schemas.microsoft.com/office/drawing/2014/main" id="{40DC9AC8-BEE6-FA19-A38F-ED7C9FF78F12}"/>
              </a:ext>
            </a:extLst>
          </p:cNvPr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305" name="Google Shape;9028;p76">
              <a:extLst>
                <a:ext uri="{FF2B5EF4-FFF2-40B4-BE49-F238E27FC236}">
                  <a16:creationId xmlns:a16="http://schemas.microsoft.com/office/drawing/2014/main" id="{AA65583B-667E-141B-1BF2-F67CA379AEBC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029;p76">
              <a:extLst>
                <a:ext uri="{FF2B5EF4-FFF2-40B4-BE49-F238E27FC236}">
                  <a16:creationId xmlns:a16="http://schemas.microsoft.com/office/drawing/2014/main" id="{601DCF79-D8AF-D0E7-0A2F-6BEEBD3D1586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07" name="Google Shape;9030;p76">
            <a:extLst>
              <a:ext uri="{FF2B5EF4-FFF2-40B4-BE49-F238E27FC236}">
                <a16:creationId xmlns:a16="http://schemas.microsoft.com/office/drawing/2014/main" id="{7402EB5F-245A-5337-76FE-9E31014100FA}"/>
              </a:ext>
            </a:extLst>
          </p:cNvPr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08" name="Google Shape;9031;p76">
            <a:extLst>
              <a:ext uri="{FF2B5EF4-FFF2-40B4-BE49-F238E27FC236}">
                <a16:creationId xmlns:a16="http://schemas.microsoft.com/office/drawing/2014/main" id="{8BEDA61A-A39B-9CEB-02FD-2ED172468544}"/>
              </a:ext>
            </a:extLst>
          </p:cNvPr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309" name="Google Shape;9032;p76">
              <a:extLst>
                <a:ext uri="{FF2B5EF4-FFF2-40B4-BE49-F238E27FC236}">
                  <a16:creationId xmlns:a16="http://schemas.microsoft.com/office/drawing/2014/main" id="{DF612FFA-25F2-0AA8-6A97-73D95AFFBF80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033;p76">
              <a:extLst>
                <a:ext uri="{FF2B5EF4-FFF2-40B4-BE49-F238E27FC236}">
                  <a16:creationId xmlns:a16="http://schemas.microsoft.com/office/drawing/2014/main" id="{3182D265-0FE0-CDC9-1E6D-0467B47F48FA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034;p76">
              <a:extLst>
                <a:ext uri="{FF2B5EF4-FFF2-40B4-BE49-F238E27FC236}">
                  <a16:creationId xmlns:a16="http://schemas.microsoft.com/office/drawing/2014/main" id="{A1CBA5BE-A49B-2BDD-DBDD-6C4B9C36292C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035;p76">
              <a:extLst>
                <a:ext uri="{FF2B5EF4-FFF2-40B4-BE49-F238E27FC236}">
                  <a16:creationId xmlns:a16="http://schemas.microsoft.com/office/drawing/2014/main" id="{87875193-65CF-198A-DEB4-D097812294F2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3" name="Google Shape;9036;p76">
              <a:extLst>
                <a:ext uri="{FF2B5EF4-FFF2-40B4-BE49-F238E27FC236}">
                  <a16:creationId xmlns:a16="http://schemas.microsoft.com/office/drawing/2014/main" id="{A67A2733-B989-D8F8-DF65-853C11AF2F33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4" name="Google Shape;9037;p76">
              <a:extLst>
                <a:ext uri="{FF2B5EF4-FFF2-40B4-BE49-F238E27FC236}">
                  <a16:creationId xmlns:a16="http://schemas.microsoft.com/office/drawing/2014/main" id="{BE967C94-697B-AC26-FF48-45A7990A19D9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038;p76">
              <a:extLst>
                <a:ext uri="{FF2B5EF4-FFF2-40B4-BE49-F238E27FC236}">
                  <a16:creationId xmlns:a16="http://schemas.microsoft.com/office/drawing/2014/main" id="{AE1403AC-9385-EC4B-85EB-BFC931FA3267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16" name="Google Shape;9039;p76">
            <a:extLst>
              <a:ext uri="{FF2B5EF4-FFF2-40B4-BE49-F238E27FC236}">
                <a16:creationId xmlns:a16="http://schemas.microsoft.com/office/drawing/2014/main" id="{0280540D-7161-7344-29DF-E0902892019D}"/>
              </a:ext>
            </a:extLst>
          </p:cNvPr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317" name="Google Shape;9040;p76">
              <a:extLst>
                <a:ext uri="{FF2B5EF4-FFF2-40B4-BE49-F238E27FC236}">
                  <a16:creationId xmlns:a16="http://schemas.microsoft.com/office/drawing/2014/main" id="{E050696D-B5AE-EF17-1EB8-CF4EE83A23C8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041;p76">
              <a:extLst>
                <a:ext uri="{FF2B5EF4-FFF2-40B4-BE49-F238E27FC236}">
                  <a16:creationId xmlns:a16="http://schemas.microsoft.com/office/drawing/2014/main" id="{C099845A-5AD9-D005-E890-432A27B301F7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19" name="Google Shape;9042;p76">
            <a:extLst>
              <a:ext uri="{FF2B5EF4-FFF2-40B4-BE49-F238E27FC236}">
                <a16:creationId xmlns:a16="http://schemas.microsoft.com/office/drawing/2014/main" id="{12E531F8-CCBD-B23B-B8AF-1ACF732CE299}"/>
              </a:ext>
            </a:extLst>
          </p:cNvPr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20" name="Google Shape;9043;p76">
            <a:extLst>
              <a:ext uri="{FF2B5EF4-FFF2-40B4-BE49-F238E27FC236}">
                <a16:creationId xmlns:a16="http://schemas.microsoft.com/office/drawing/2014/main" id="{F6847060-BA85-3AA4-EC0D-85EC12783385}"/>
              </a:ext>
            </a:extLst>
          </p:cNvPr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321" name="Google Shape;9044;p76">
              <a:extLst>
                <a:ext uri="{FF2B5EF4-FFF2-40B4-BE49-F238E27FC236}">
                  <a16:creationId xmlns:a16="http://schemas.microsoft.com/office/drawing/2014/main" id="{6617FDFA-6C2C-9050-0252-1BB73DDA1D7B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2" name="Google Shape;9045;p76">
              <a:extLst>
                <a:ext uri="{FF2B5EF4-FFF2-40B4-BE49-F238E27FC236}">
                  <a16:creationId xmlns:a16="http://schemas.microsoft.com/office/drawing/2014/main" id="{0C1ECFA1-E3C0-CF15-CB97-649B8C85F72D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3" name="Google Shape;9046;p76">
            <a:extLst>
              <a:ext uri="{FF2B5EF4-FFF2-40B4-BE49-F238E27FC236}">
                <a16:creationId xmlns:a16="http://schemas.microsoft.com/office/drawing/2014/main" id="{28F58267-FA6B-AB48-35D9-53AFF9DBEA1A}"/>
              </a:ext>
            </a:extLst>
          </p:cNvPr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324" name="Google Shape;9047;p76">
              <a:extLst>
                <a:ext uri="{FF2B5EF4-FFF2-40B4-BE49-F238E27FC236}">
                  <a16:creationId xmlns:a16="http://schemas.microsoft.com/office/drawing/2014/main" id="{1EBDB310-5B49-1511-035C-1B9535702321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048;p76">
              <a:extLst>
                <a:ext uri="{FF2B5EF4-FFF2-40B4-BE49-F238E27FC236}">
                  <a16:creationId xmlns:a16="http://schemas.microsoft.com/office/drawing/2014/main" id="{D7B73081-B562-0AE0-3C11-431D649D0FD1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049;p76">
              <a:extLst>
                <a:ext uri="{FF2B5EF4-FFF2-40B4-BE49-F238E27FC236}">
                  <a16:creationId xmlns:a16="http://schemas.microsoft.com/office/drawing/2014/main" id="{6B8F97DC-CC85-2AE3-0E36-AEC3D8C370F3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050;p76">
              <a:extLst>
                <a:ext uri="{FF2B5EF4-FFF2-40B4-BE49-F238E27FC236}">
                  <a16:creationId xmlns:a16="http://schemas.microsoft.com/office/drawing/2014/main" id="{9EE094A7-B1F2-2494-16DC-420EFCE06449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051;p76">
              <a:extLst>
                <a:ext uri="{FF2B5EF4-FFF2-40B4-BE49-F238E27FC236}">
                  <a16:creationId xmlns:a16="http://schemas.microsoft.com/office/drawing/2014/main" id="{4FC82660-7B76-3479-61C9-92B1D09C711E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9" name="Google Shape;9052;p76">
            <a:extLst>
              <a:ext uri="{FF2B5EF4-FFF2-40B4-BE49-F238E27FC236}">
                <a16:creationId xmlns:a16="http://schemas.microsoft.com/office/drawing/2014/main" id="{0811EB11-4B14-9C7F-D102-D520A20AF43A}"/>
              </a:ext>
            </a:extLst>
          </p:cNvPr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330" name="Google Shape;9053;p76">
              <a:extLst>
                <a:ext uri="{FF2B5EF4-FFF2-40B4-BE49-F238E27FC236}">
                  <a16:creationId xmlns:a16="http://schemas.microsoft.com/office/drawing/2014/main" id="{DEAAE9D3-CF28-30CB-9FF2-F062BB1276CC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054;p76">
              <a:extLst>
                <a:ext uri="{FF2B5EF4-FFF2-40B4-BE49-F238E27FC236}">
                  <a16:creationId xmlns:a16="http://schemas.microsoft.com/office/drawing/2014/main" id="{2FBC0548-D387-0FF2-DCBC-90B4309205CC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055;p76">
              <a:extLst>
                <a:ext uri="{FF2B5EF4-FFF2-40B4-BE49-F238E27FC236}">
                  <a16:creationId xmlns:a16="http://schemas.microsoft.com/office/drawing/2014/main" id="{C64970B6-0031-CD39-ED8E-6C641B09708C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056;p76">
              <a:extLst>
                <a:ext uri="{FF2B5EF4-FFF2-40B4-BE49-F238E27FC236}">
                  <a16:creationId xmlns:a16="http://schemas.microsoft.com/office/drawing/2014/main" id="{521F0765-DF3C-7F5A-5F0C-D6FF10D28186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4" name="Google Shape;9057;p76">
              <a:extLst>
                <a:ext uri="{FF2B5EF4-FFF2-40B4-BE49-F238E27FC236}">
                  <a16:creationId xmlns:a16="http://schemas.microsoft.com/office/drawing/2014/main" id="{78121177-9F88-5F3F-570F-5596337143B9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35" name="Google Shape;9058;p76">
            <a:extLst>
              <a:ext uri="{FF2B5EF4-FFF2-40B4-BE49-F238E27FC236}">
                <a16:creationId xmlns:a16="http://schemas.microsoft.com/office/drawing/2014/main" id="{89AF6D51-44B5-77FB-C051-EFCA9CCFB52C}"/>
              </a:ext>
            </a:extLst>
          </p:cNvPr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36" name="Google Shape;9059;p76">
            <a:extLst>
              <a:ext uri="{FF2B5EF4-FFF2-40B4-BE49-F238E27FC236}">
                <a16:creationId xmlns:a16="http://schemas.microsoft.com/office/drawing/2014/main" id="{DC3ECB3B-00DD-1592-2916-76F851F49976}"/>
              </a:ext>
            </a:extLst>
          </p:cNvPr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337" name="Google Shape;9060;p76">
              <a:extLst>
                <a:ext uri="{FF2B5EF4-FFF2-40B4-BE49-F238E27FC236}">
                  <a16:creationId xmlns:a16="http://schemas.microsoft.com/office/drawing/2014/main" id="{6CA1AB49-73F6-09AC-CD73-56D4E4D8FAE0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061;p76">
              <a:extLst>
                <a:ext uri="{FF2B5EF4-FFF2-40B4-BE49-F238E27FC236}">
                  <a16:creationId xmlns:a16="http://schemas.microsoft.com/office/drawing/2014/main" id="{CA20D649-A1A4-99AD-6942-F69D32AF3A0E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062;p76">
              <a:extLst>
                <a:ext uri="{FF2B5EF4-FFF2-40B4-BE49-F238E27FC236}">
                  <a16:creationId xmlns:a16="http://schemas.microsoft.com/office/drawing/2014/main" id="{6D321545-0E94-0A74-4222-A41D35C937EF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0" name="Google Shape;9063;p76">
              <a:extLst>
                <a:ext uri="{FF2B5EF4-FFF2-40B4-BE49-F238E27FC236}">
                  <a16:creationId xmlns:a16="http://schemas.microsoft.com/office/drawing/2014/main" id="{9AEBF563-9894-49E7-6DE0-D658D514AF64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1" name="Google Shape;9064;p76">
              <a:extLst>
                <a:ext uri="{FF2B5EF4-FFF2-40B4-BE49-F238E27FC236}">
                  <a16:creationId xmlns:a16="http://schemas.microsoft.com/office/drawing/2014/main" id="{9BC73E6F-D1F9-5F0E-5755-81AC6FE44FB9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2" name="Google Shape;9065;p76">
            <a:extLst>
              <a:ext uri="{FF2B5EF4-FFF2-40B4-BE49-F238E27FC236}">
                <a16:creationId xmlns:a16="http://schemas.microsoft.com/office/drawing/2014/main" id="{65969C48-D673-2098-F309-31B162AD73C5}"/>
              </a:ext>
            </a:extLst>
          </p:cNvPr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343" name="Google Shape;9066;p76">
              <a:extLst>
                <a:ext uri="{FF2B5EF4-FFF2-40B4-BE49-F238E27FC236}">
                  <a16:creationId xmlns:a16="http://schemas.microsoft.com/office/drawing/2014/main" id="{FDFB27EF-C7D1-9CA0-4982-ECDF0AE522C0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4" name="Google Shape;9067;p76">
              <a:extLst>
                <a:ext uri="{FF2B5EF4-FFF2-40B4-BE49-F238E27FC236}">
                  <a16:creationId xmlns:a16="http://schemas.microsoft.com/office/drawing/2014/main" id="{700060B4-F10E-9ACF-78E9-456934D20614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068;p76">
              <a:extLst>
                <a:ext uri="{FF2B5EF4-FFF2-40B4-BE49-F238E27FC236}">
                  <a16:creationId xmlns:a16="http://schemas.microsoft.com/office/drawing/2014/main" id="{6875AAD1-36AE-C778-FD24-A91929ECA5A4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6" name="Google Shape;9069;p76">
              <a:extLst>
                <a:ext uri="{FF2B5EF4-FFF2-40B4-BE49-F238E27FC236}">
                  <a16:creationId xmlns:a16="http://schemas.microsoft.com/office/drawing/2014/main" id="{CA928A09-EC9D-5334-3788-8B4A88274920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7" name="Google Shape;9070;p76">
              <a:extLst>
                <a:ext uri="{FF2B5EF4-FFF2-40B4-BE49-F238E27FC236}">
                  <a16:creationId xmlns:a16="http://schemas.microsoft.com/office/drawing/2014/main" id="{12FD6380-412F-3290-C400-7EF4FB27DBA8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48" name="Google Shape;9071;p76">
            <a:extLst>
              <a:ext uri="{FF2B5EF4-FFF2-40B4-BE49-F238E27FC236}">
                <a16:creationId xmlns:a16="http://schemas.microsoft.com/office/drawing/2014/main" id="{01D2F2F3-C238-6471-56B2-2D6387B64425}"/>
              </a:ext>
            </a:extLst>
          </p:cNvPr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349" name="Google Shape;9072;p76">
              <a:extLst>
                <a:ext uri="{FF2B5EF4-FFF2-40B4-BE49-F238E27FC236}">
                  <a16:creationId xmlns:a16="http://schemas.microsoft.com/office/drawing/2014/main" id="{EC3B47F1-3DFD-662A-EC61-08E2584B382F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073;p76">
              <a:extLst>
                <a:ext uri="{FF2B5EF4-FFF2-40B4-BE49-F238E27FC236}">
                  <a16:creationId xmlns:a16="http://schemas.microsoft.com/office/drawing/2014/main" id="{823BA95F-64D1-4B91-14B7-CAB15F0E0107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1" name="Google Shape;9074;p76">
              <a:extLst>
                <a:ext uri="{FF2B5EF4-FFF2-40B4-BE49-F238E27FC236}">
                  <a16:creationId xmlns:a16="http://schemas.microsoft.com/office/drawing/2014/main" id="{32BF458B-890A-D75A-9515-3796A8FA0E9E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2" name="Google Shape;9075;p76">
              <a:extLst>
                <a:ext uri="{FF2B5EF4-FFF2-40B4-BE49-F238E27FC236}">
                  <a16:creationId xmlns:a16="http://schemas.microsoft.com/office/drawing/2014/main" id="{D613DCE6-C598-07EC-9FFE-705A795C1B34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076;p76">
              <a:extLst>
                <a:ext uri="{FF2B5EF4-FFF2-40B4-BE49-F238E27FC236}">
                  <a16:creationId xmlns:a16="http://schemas.microsoft.com/office/drawing/2014/main" id="{8C5BB070-98B9-1810-4D5C-9959BC237B02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077;p76">
            <a:extLst>
              <a:ext uri="{FF2B5EF4-FFF2-40B4-BE49-F238E27FC236}">
                <a16:creationId xmlns:a16="http://schemas.microsoft.com/office/drawing/2014/main" id="{85FC02EF-5570-286F-4FFC-82CE6C5EE46C}"/>
              </a:ext>
            </a:extLst>
          </p:cNvPr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355" name="Google Shape;9078;p76">
              <a:extLst>
                <a:ext uri="{FF2B5EF4-FFF2-40B4-BE49-F238E27FC236}">
                  <a16:creationId xmlns:a16="http://schemas.microsoft.com/office/drawing/2014/main" id="{C76766A4-1BCF-E1B8-BD65-8F6BA704E27E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079;p76">
              <a:extLst>
                <a:ext uri="{FF2B5EF4-FFF2-40B4-BE49-F238E27FC236}">
                  <a16:creationId xmlns:a16="http://schemas.microsoft.com/office/drawing/2014/main" id="{8EB48E66-C292-CC6B-05E7-50C91F4CC062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080;p76">
              <a:extLst>
                <a:ext uri="{FF2B5EF4-FFF2-40B4-BE49-F238E27FC236}">
                  <a16:creationId xmlns:a16="http://schemas.microsoft.com/office/drawing/2014/main" id="{9688F999-BFC4-EA15-9721-0079BD90ED08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081;p76">
            <a:extLst>
              <a:ext uri="{FF2B5EF4-FFF2-40B4-BE49-F238E27FC236}">
                <a16:creationId xmlns:a16="http://schemas.microsoft.com/office/drawing/2014/main" id="{522F5516-F83C-F8AD-EE13-EFDBC19CD387}"/>
              </a:ext>
            </a:extLst>
          </p:cNvPr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359" name="Google Shape;9082;p76">
              <a:extLst>
                <a:ext uri="{FF2B5EF4-FFF2-40B4-BE49-F238E27FC236}">
                  <a16:creationId xmlns:a16="http://schemas.microsoft.com/office/drawing/2014/main" id="{CE88A92F-A64A-0BCA-EEED-69BCC96C5056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083;p76">
              <a:extLst>
                <a:ext uri="{FF2B5EF4-FFF2-40B4-BE49-F238E27FC236}">
                  <a16:creationId xmlns:a16="http://schemas.microsoft.com/office/drawing/2014/main" id="{E5C7E648-83A0-0E9A-01A6-778067E6904F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084;p76">
              <a:extLst>
                <a:ext uri="{FF2B5EF4-FFF2-40B4-BE49-F238E27FC236}">
                  <a16:creationId xmlns:a16="http://schemas.microsoft.com/office/drawing/2014/main" id="{87F85CCF-DC43-46EE-FAC9-D6080806E5A8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2" name="Google Shape;9085;p76">
              <a:extLst>
                <a:ext uri="{FF2B5EF4-FFF2-40B4-BE49-F238E27FC236}">
                  <a16:creationId xmlns:a16="http://schemas.microsoft.com/office/drawing/2014/main" id="{85FBB66D-09F9-F6CC-608B-A973CD6A7854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3" name="Google Shape;9086;p76">
            <a:extLst>
              <a:ext uri="{FF2B5EF4-FFF2-40B4-BE49-F238E27FC236}">
                <a16:creationId xmlns:a16="http://schemas.microsoft.com/office/drawing/2014/main" id="{3CFC0249-AC7A-3A67-EE91-67D49505C164}"/>
              </a:ext>
            </a:extLst>
          </p:cNvPr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364" name="Google Shape;9087;p76">
              <a:extLst>
                <a:ext uri="{FF2B5EF4-FFF2-40B4-BE49-F238E27FC236}">
                  <a16:creationId xmlns:a16="http://schemas.microsoft.com/office/drawing/2014/main" id="{1177B724-0465-AB87-7861-7BE2786C39D2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5" name="Google Shape;9088;p76">
              <a:extLst>
                <a:ext uri="{FF2B5EF4-FFF2-40B4-BE49-F238E27FC236}">
                  <a16:creationId xmlns:a16="http://schemas.microsoft.com/office/drawing/2014/main" id="{6D1623A3-2B4F-EAA0-6D08-AA9E9C7751DB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6" name="Google Shape;9089;p76">
              <a:extLst>
                <a:ext uri="{FF2B5EF4-FFF2-40B4-BE49-F238E27FC236}">
                  <a16:creationId xmlns:a16="http://schemas.microsoft.com/office/drawing/2014/main" id="{A1C223AE-9E9D-D601-6CB4-78B6ED6E6377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7" name="Google Shape;9090;p76">
              <a:extLst>
                <a:ext uri="{FF2B5EF4-FFF2-40B4-BE49-F238E27FC236}">
                  <a16:creationId xmlns:a16="http://schemas.microsoft.com/office/drawing/2014/main" id="{841DBBD0-7699-912D-1B75-EACC10030E87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68" name="Google Shape;9091;p76">
            <a:extLst>
              <a:ext uri="{FF2B5EF4-FFF2-40B4-BE49-F238E27FC236}">
                <a16:creationId xmlns:a16="http://schemas.microsoft.com/office/drawing/2014/main" id="{5FAAFDF3-CDF1-3613-9DA6-2656D0A48074}"/>
              </a:ext>
            </a:extLst>
          </p:cNvPr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369" name="Google Shape;9092;p76">
              <a:extLst>
                <a:ext uri="{FF2B5EF4-FFF2-40B4-BE49-F238E27FC236}">
                  <a16:creationId xmlns:a16="http://schemas.microsoft.com/office/drawing/2014/main" id="{A74B9A43-37C9-8B56-8759-5F78DAE0DD6E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093;p76">
              <a:extLst>
                <a:ext uri="{FF2B5EF4-FFF2-40B4-BE49-F238E27FC236}">
                  <a16:creationId xmlns:a16="http://schemas.microsoft.com/office/drawing/2014/main" id="{D6E61079-0BA0-CEB3-F9CD-48487DDD0881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094;p76">
              <a:extLst>
                <a:ext uri="{FF2B5EF4-FFF2-40B4-BE49-F238E27FC236}">
                  <a16:creationId xmlns:a16="http://schemas.microsoft.com/office/drawing/2014/main" id="{3657E642-70DD-A9DB-B97E-785E3F5E5279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2" name="Google Shape;9095;p76">
            <a:extLst>
              <a:ext uri="{FF2B5EF4-FFF2-40B4-BE49-F238E27FC236}">
                <a16:creationId xmlns:a16="http://schemas.microsoft.com/office/drawing/2014/main" id="{8721C30E-E313-84E3-492C-264F456C253A}"/>
              </a:ext>
            </a:extLst>
          </p:cNvPr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373" name="Google Shape;9096;p76">
              <a:extLst>
                <a:ext uri="{FF2B5EF4-FFF2-40B4-BE49-F238E27FC236}">
                  <a16:creationId xmlns:a16="http://schemas.microsoft.com/office/drawing/2014/main" id="{3C04081B-5137-857A-F38B-B303642F9410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097;p76">
              <a:extLst>
                <a:ext uri="{FF2B5EF4-FFF2-40B4-BE49-F238E27FC236}">
                  <a16:creationId xmlns:a16="http://schemas.microsoft.com/office/drawing/2014/main" id="{7B99836E-1053-547E-DED2-2B54C705CE3F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75" name="Google Shape;9098;p76">
            <a:extLst>
              <a:ext uri="{FF2B5EF4-FFF2-40B4-BE49-F238E27FC236}">
                <a16:creationId xmlns:a16="http://schemas.microsoft.com/office/drawing/2014/main" id="{D6BB52C3-80C8-94B1-DE20-472BE57465D3}"/>
              </a:ext>
            </a:extLst>
          </p:cNvPr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76" name="Google Shape;9099;p76">
            <a:extLst>
              <a:ext uri="{FF2B5EF4-FFF2-40B4-BE49-F238E27FC236}">
                <a16:creationId xmlns:a16="http://schemas.microsoft.com/office/drawing/2014/main" id="{DEA4AE9B-AC9A-0F42-7B78-A4038A89A225}"/>
              </a:ext>
            </a:extLst>
          </p:cNvPr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377" name="Google Shape;9100;p76">
              <a:extLst>
                <a:ext uri="{FF2B5EF4-FFF2-40B4-BE49-F238E27FC236}">
                  <a16:creationId xmlns:a16="http://schemas.microsoft.com/office/drawing/2014/main" id="{5DDAA2BD-8174-A27D-085C-EC58080F823A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101;p76">
              <a:extLst>
                <a:ext uri="{FF2B5EF4-FFF2-40B4-BE49-F238E27FC236}">
                  <a16:creationId xmlns:a16="http://schemas.microsoft.com/office/drawing/2014/main" id="{AA314F9C-836C-46B2-26E7-D0592D78CF4E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9" name="Google Shape;9102;p76">
              <a:extLst>
                <a:ext uri="{FF2B5EF4-FFF2-40B4-BE49-F238E27FC236}">
                  <a16:creationId xmlns:a16="http://schemas.microsoft.com/office/drawing/2014/main" id="{4C8FAC0C-0D4C-A11F-328A-FD3B553C0BE4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0" name="Google Shape;9103;p76">
              <a:extLst>
                <a:ext uri="{FF2B5EF4-FFF2-40B4-BE49-F238E27FC236}">
                  <a16:creationId xmlns:a16="http://schemas.microsoft.com/office/drawing/2014/main" id="{59C1E898-0033-53F0-E24E-EC658030BA9A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104;p76">
              <a:extLst>
                <a:ext uri="{FF2B5EF4-FFF2-40B4-BE49-F238E27FC236}">
                  <a16:creationId xmlns:a16="http://schemas.microsoft.com/office/drawing/2014/main" id="{8156C852-2D31-954E-B868-C8532295B96F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105;p76">
              <a:extLst>
                <a:ext uri="{FF2B5EF4-FFF2-40B4-BE49-F238E27FC236}">
                  <a16:creationId xmlns:a16="http://schemas.microsoft.com/office/drawing/2014/main" id="{2D44C848-B87D-A91B-215F-C3CE1E99BF6C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3" name="Google Shape;9106;p76">
            <a:extLst>
              <a:ext uri="{FF2B5EF4-FFF2-40B4-BE49-F238E27FC236}">
                <a16:creationId xmlns:a16="http://schemas.microsoft.com/office/drawing/2014/main" id="{B35BCC9F-32D3-BF25-C7CB-1BB29396E726}"/>
              </a:ext>
            </a:extLst>
          </p:cNvPr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384" name="Google Shape;9107;p76">
              <a:extLst>
                <a:ext uri="{FF2B5EF4-FFF2-40B4-BE49-F238E27FC236}">
                  <a16:creationId xmlns:a16="http://schemas.microsoft.com/office/drawing/2014/main" id="{68397A12-1EA7-C308-4A08-43DACACB5335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5" name="Google Shape;9108;p76">
              <a:extLst>
                <a:ext uri="{FF2B5EF4-FFF2-40B4-BE49-F238E27FC236}">
                  <a16:creationId xmlns:a16="http://schemas.microsoft.com/office/drawing/2014/main" id="{302F31BB-AC9B-BF82-C871-C07BF7F6C18D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6" name="Google Shape;9109;p76">
            <a:extLst>
              <a:ext uri="{FF2B5EF4-FFF2-40B4-BE49-F238E27FC236}">
                <a16:creationId xmlns:a16="http://schemas.microsoft.com/office/drawing/2014/main" id="{B085E108-390F-4C8A-6619-367C48443F22}"/>
              </a:ext>
            </a:extLst>
          </p:cNvPr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387" name="Google Shape;9110;p76">
              <a:extLst>
                <a:ext uri="{FF2B5EF4-FFF2-40B4-BE49-F238E27FC236}">
                  <a16:creationId xmlns:a16="http://schemas.microsoft.com/office/drawing/2014/main" id="{A76FFFDA-7425-ED50-246F-12C33A225457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8" name="Google Shape;9111;p76">
              <a:extLst>
                <a:ext uri="{FF2B5EF4-FFF2-40B4-BE49-F238E27FC236}">
                  <a16:creationId xmlns:a16="http://schemas.microsoft.com/office/drawing/2014/main" id="{9642D02D-D8B8-9286-C558-983C7EA02878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9" name="Google Shape;9112;p76">
              <a:extLst>
                <a:ext uri="{FF2B5EF4-FFF2-40B4-BE49-F238E27FC236}">
                  <a16:creationId xmlns:a16="http://schemas.microsoft.com/office/drawing/2014/main" id="{B05A0FE1-E4A4-80E0-AD82-00A18750A4BA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113;p76">
              <a:extLst>
                <a:ext uri="{FF2B5EF4-FFF2-40B4-BE49-F238E27FC236}">
                  <a16:creationId xmlns:a16="http://schemas.microsoft.com/office/drawing/2014/main" id="{C25F99AB-EF50-9F63-A33C-906C355ACD49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114;p76">
              <a:extLst>
                <a:ext uri="{FF2B5EF4-FFF2-40B4-BE49-F238E27FC236}">
                  <a16:creationId xmlns:a16="http://schemas.microsoft.com/office/drawing/2014/main" id="{2237EA46-96A2-CAA0-6423-AE14A7EFF3DF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2" name="Google Shape;9115;p76">
              <a:extLst>
                <a:ext uri="{FF2B5EF4-FFF2-40B4-BE49-F238E27FC236}">
                  <a16:creationId xmlns:a16="http://schemas.microsoft.com/office/drawing/2014/main" id="{F8E5F28D-8F4B-E70D-7556-3D6A372EA413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3" name="Google Shape;9116;p76">
            <a:extLst>
              <a:ext uri="{FF2B5EF4-FFF2-40B4-BE49-F238E27FC236}">
                <a16:creationId xmlns:a16="http://schemas.microsoft.com/office/drawing/2014/main" id="{E429C46E-A5FA-95D1-A3FD-9DC6D3626A3C}"/>
              </a:ext>
            </a:extLst>
          </p:cNvPr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394" name="Google Shape;9117;p76">
              <a:extLst>
                <a:ext uri="{FF2B5EF4-FFF2-40B4-BE49-F238E27FC236}">
                  <a16:creationId xmlns:a16="http://schemas.microsoft.com/office/drawing/2014/main" id="{F20E8FB4-389E-F831-C137-03772B438F44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118;p76">
              <a:extLst>
                <a:ext uri="{FF2B5EF4-FFF2-40B4-BE49-F238E27FC236}">
                  <a16:creationId xmlns:a16="http://schemas.microsoft.com/office/drawing/2014/main" id="{29B5DD31-8A56-AC7B-3C0F-797A0B62E57F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6" name="Google Shape;9119;p76">
            <a:extLst>
              <a:ext uri="{FF2B5EF4-FFF2-40B4-BE49-F238E27FC236}">
                <a16:creationId xmlns:a16="http://schemas.microsoft.com/office/drawing/2014/main" id="{4B3C0F0A-A561-F7D8-B029-B741F8E66419}"/>
              </a:ext>
            </a:extLst>
          </p:cNvPr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397" name="Google Shape;9120;p76">
              <a:extLst>
                <a:ext uri="{FF2B5EF4-FFF2-40B4-BE49-F238E27FC236}">
                  <a16:creationId xmlns:a16="http://schemas.microsoft.com/office/drawing/2014/main" id="{8A45F5AD-05D7-888E-0EE0-A9995C9B8621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121;p76">
              <a:extLst>
                <a:ext uri="{FF2B5EF4-FFF2-40B4-BE49-F238E27FC236}">
                  <a16:creationId xmlns:a16="http://schemas.microsoft.com/office/drawing/2014/main" id="{4B2B5CC3-96AF-2852-2FC6-B1CC5E4C91B0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122;p76">
              <a:extLst>
                <a:ext uri="{FF2B5EF4-FFF2-40B4-BE49-F238E27FC236}">
                  <a16:creationId xmlns:a16="http://schemas.microsoft.com/office/drawing/2014/main" id="{B9EB50D9-7972-03FB-DD3F-5DD1E53B0686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123;p76">
              <a:extLst>
                <a:ext uri="{FF2B5EF4-FFF2-40B4-BE49-F238E27FC236}">
                  <a16:creationId xmlns:a16="http://schemas.microsoft.com/office/drawing/2014/main" id="{D7E67070-7B94-6D1C-BC10-72BED900A927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124;p76">
              <a:extLst>
                <a:ext uri="{FF2B5EF4-FFF2-40B4-BE49-F238E27FC236}">
                  <a16:creationId xmlns:a16="http://schemas.microsoft.com/office/drawing/2014/main" id="{CA02B2B8-99BC-4C44-ED7C-4DBAE30AD227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2" name="Google Shape;9125;p76">
              <a:extLst>
                <a:ext uri="{FF2B5EF4-FFF2-40B4-BE49-F238E27FC236}">
                  <a16:creationId xmlns:a16="http://schemas.microsoft.com/office/drawing/2014/main" id="{EEE2319E-0A2E-286A-B20F-8415E6D9F37B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3" name="Google Shape;9126;p76">
              <a:extLst>
                <a:ext uri="{FF2B5EF4-FFF2-40B4-BE49-F238E27FC236}">
                  <a16:creationId xmlns:a16="http://schemas.microsoft.com/office/drawing/2014/main" id="{04AF4863-13F3-512C-438A-A14C6D2D7D26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127;p76">
              <a:extLst>
                <a:ext uri="{FF2B5EF4-FFF2-40B4-BE49-F238E27FC236}">
                  <a16:creationId xmlns:a16="http://schemas.microsoft.com/office/drawing/2014/main" id="{5515B91B-CBB0-8FB6-1681-3B356D3BD1B5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128;p76">
              <a:extLst>
                <a:ext uri="{FF2B5EF4-FFF2-40B4-BE49-F238E27FC236}">
                  <a16:creationId xmlns:a16="http://schemas.microsoft.com/office/drawing/2014/main" id="{FC79265F-3FFD-0C84-D598-C00012321F2D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129;p76">
              <a:extLst>
                <a:ext uri="{FF2B5EF4-FFF2-40B4-BE49-F238E27FC236}">
                  <a16:creationId xmlns:a16="http://schemas.microsoft.com/office/drawing/2014/main" id="{D1AD7B5B-3A69-7861-AC0A-46FFEAF956C6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07" name="Google Shape;9130;p76">
            <a:extLst>
              <a:ext uri="{FF2B5EF4-FFF2-40B4-BE49-F238E27FC236}">
                <a16:creationId xmlns:a16="http://schemas.microsoft.com/office/drawing/2014/main" id="{1C4B450D-A8DA-E421-4BD5-2CE45A3AE15C}"/>
              </a:ext>
            </a:extLst>
          </p:cNvPr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408" name="Google Shape;9131;p76">
              <a:extLst>
                <a:ext uri="{FF2B5EF4-FFF2-40B4-BE49-F238E27FC236}">
                  <a16:creationId xmlns:a16="http://schemas.microsoft.com/office/drawing/2014/main" id="{2C009A1F-FB0A-6FA2-78A8-D1C54E80548C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9" name="Google Shape;9132;p76">
              <a:extLst>
                <a:ext uri="{FF2B5EF4-FFF2-40B4-BE49-F238E27FC236}">
                  <a16:creationId xmlns:a16="http://schemas.microsoft.com/office/drawing/2014/main" id="{9BC98B20-89BC-5058-BDE5-64D5BB5F870D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133;p76">
              <a:extLst>
                <a:ext uri="{FF2B5EF4-FFF2-40B4-BE49-F238E27FC236}">
                  <a16:creationId xmlns:a16="http://schemas.microsoft.com/office/drawing/2014/main" id="{23C74B00-E8DB-DCC1-CC24-5A3FA41C7908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134;p76">
              <a:extLst>
                <a:ext uri="{FF2B5EF4-FFF2-40B4-BE49-F238E27FC236}">
                  <a16:creationId xmlns:a16="http://schemas.microsoft.com/office/drawing/2014/main" id="{F1B2C521-227D-F014-3737-6406EFCFD566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135;p76">
            <a:extLst>
              <a:ext uri="{FF2B5EF4-FFF2-40B4-BE49-F238E27FC236}">
                <a16:creationId xmlns:a16="http://schemas.microsoft.com/office/drawing/2014/main" id="{4344B0EA-359A-E1C6-54DC-40219429EBB6}"/>
              </a:ext>
            </a:extLst>
          </p:cNvPr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413" name="Google Shape;9136;p76">
              <a:extLst>
                <a:ext uri="{FF2B5EF4-FFF2-40B4-BE49-F238E27FC236}">
                  <a16:creationId xmlns:a16="http://schemas.microsoft.com/office/drawing/2014/main" id="{07DC996B-939A-4163-4F6A-C1FC58980BDA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137;p76">
              <a:extLst>
                <a:ext uri="{FF2B5EF4-FFF2-40B4-BE49-F238E27FC236}">
                  <a16:creationId xmlns:a16="http://schemas.microsoft.com/office/drawing/2014/main" id="{BED67FDF-1C40-AE10-A9BF-DFE19160AED5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5" name="Google Shape;9138;p76">
              <a:extLst>
                <a:ext uri="{FF2B5EF4-FFF2-40B4-BE49-F238E27FC236}">
                  <a16:creationId xmlns:a16="http://schemas.microsoft.com/office/drawing/2014/main" id="{B6862E72-9F4C-F338-2948-ADE7895F548B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6" name="Google Shape;9139;p76">
              <a:extLst>
                <a:ext uri="{FF2B5EF4-FFF2-40B4-BE49-F238E27FC236}">
                  <a16:creationId xmlns:a16="http://schemas.microsoft.com/office/drawing/2014/main" id="{FB014A3C-D5EB-80D4-5624-1380FA3882F2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140;p76">
              <a:extLst>
                <a:ext uri="{FF2B5EF4-FFF2-40B4-BE49-F238E27FC236}">
                  <a16:creationId xmlns:a16="http://schemas.microsoft.com/office/drawing/2014/main" id="{F1318AE9-2B9B-C828-BBC2-AB8BE58F5AB0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141;p76">
              <a:extLst>
                <a:ext uri="{FF2B5EF4-FFF2-40B4-BE49-F238E27FC236}">
                  <a16:creationId xmlns:a16="http://schemas.microsoft.com/office/drawing/2014/main" id="{4041ED0B-40F4-8260-03F6-4E19FAF216D6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142;p76">
              <a:extLst>
                <a:ext uri="{FF2B5EF4-FFF2-40B4-BE49-F238E27FC236}">
                  <a16:creationId xmlns:a16="http://schemas.microsoft.com/office/drawing/2014/main" id="{282E9831-656B-C387-5473-74BBCF93AE05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0" name="Google Shape;9143;p76">
              <a:extLst>
                <a:ext uri="{FF2B5EF4-FFF2-40B4-BE49-F238E27FC236}">
                  <a16:creationId xmlns:a16="http://schemas.microsoft.com/office/drawing/2014/main" id="{660DF9E5-F507-8F76-42AC-73EF01D8727F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1" name="Google Shape;9144;p76">
              <a:extLst>
                <a:ext uri="{FF2B5EF4-FFF2-40B4-BE49-F238E27FC236}">
                  <a16:creationId xmlns:a16="http://schemas.microsoft.com/office/drawing/2014/main" id="{561FC8FB-5970-0E63-6B7E-22B4BCD80A2D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145;p76">
              <a:extLst>
                <a:ext uri="{FF2B5EF4-FFF2-40B4-BE49-F238E27FC236}">
                  <a16:creationId xmlns:a16="http://schemas.microsoft.com/office/drawing/2014/main" id="{4D7B6523-F17E-7895-B014-E14AB5F83D30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3" name="Google Shape;9146;p76">
              <a:extLst>
                <a:ext uri="{FF2B5EF4-FFF2-40B4-BE49-F238E27FC236}">
                  <a16:creationId xmlns:a16="http://schemas.microsoft.com/office/drawing/2014/main" id="{9FACD83B-F6D2-85C2-8084-DA8F03046D39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4" name="Google Shape;9147;p76">
              <a:extLst>
                <a:ext uri="{FF2B5EF4-FFF2-40B4-BE49-F238E27FC236}">
                  <a16:creationId xmlns:a16="http://schemas.microsoft.com/office/drawing/2014/main" id="{75734775-E189-3AF4-B22D-D0F811738C67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25" name="Google Shape;9148;p76">
            <a:extLst>
              <a:ext uri="{FF2B5EF4-FFF2-40B4-BE49-F238E27FC236}">
                <a16:creationId xmlns:a16="http://schemas.microsoft.com/office/drawing/2014/main" id="{A37E5865-18F9-24A5-E946-077F33F4A631}"/>
              </a:ext>
            </a:extLst>
          </p:cNvPr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26" name="Google Shape;9149;p76">
            <a:extLst>
              <a:ext uri="{FF2B5EF4-FFF2-40B4-BE49-F238E27FC236}">
                <a16:creationId xmlns:a16="http://schemas.microsoft.com/office/drawing/2014/main" id="{808FEDF8-CF5D-026E-E7D1-0E3D424182AE}"/>
              </a:ext>
            </a:extLst>
          </p:cNvPr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427" name="Google Shape;9150;p76">
              <a:extLst>
                <a:ext uri="{FF2B5EF4-FFF2-40B4-BE49-F238E27FC236}">
                  <a16:creationId xmlns:a16="http://schemas.microsoft.com/office/drawing/2014/main" id="{BB4672A4-DBAD-15B4-605C-774A556DA0AF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151;p76">
              <a:extLst>
                <a:ext uri="{FF2B5EF4-FFF2-40B4-BE49-F238E27FC236}">
                  <a16:creationId xmlns:a16="http://schemas.microsoft.com/office/drawing/2014/main" id="{95B88853-082F-63DA-B323-09C7BE73C599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9" name="Google Shape;9152;p76">
              <a:extLst>
                <a:ext uri="{FF2B5EF4-FFF2-40B4-BE49-F238E27FC236}">
                  <a16:creationId xmlns:a16="http://schemas.microsoft.com/office/drawing/2014/main" id="{7C898C68-BBFB-9B6D-F3F8-98EB46359316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0" name="Google Shape;9153;p76">
              <a:extLst>
                <a:ext uri="{FF2B5EF4-FFF2-40B4-BE49-F238E27FC236}">
                  <a16:creationId xmlns:a16="http://schemas.microsoft.com/office/drawing/2014/main" id="{92D3E4AF-E72B-9351-E1AB-71EDC3A9DF7B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154;p76">
              <a:extLst>
                <a:ext uri="{FF2B5EF4-FFF2-40B4-BE49-F238E27FC236}">
                  <a16:creationId xmlns:a16="http://schemas.microsoft.com/office/drawing/2014/main" id="{5E815DC7-DEED-743A-D028-D2E395C0645D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155;p76">
              <a:extLst>
                <a:ext uri="{FF2B5EF4-FFF2-40B4-BE49-F238E27FC236}">
                  <a16:creationId xmlns:a16="http://schemas.microsoft.com/office/drawing/2014/main" id="{8A8A90A5-8030-F270-6BF6-BEC156BDE149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156;p76">
              <a:extLst>
                <a:ext uri="{FF2B5EF4-FFF2-40B4-BE49-F238E27FC236}">
                  <a16:creationId xmlns:a16="http://schemas.microsoft.com/office/drawing/2014/main" id="{5DDF2770-9261-76D2-BD8B-74C1F64E3407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4" name="Google Shape;9157;p76">
            <a:extLst>
              <a:ext uri="{FF2B5EF4-FFF2-40B4-BE49-F238E27FC236}">
                <a16:creationId xmlns:a16="http://schemas.microsoft.com/office/drawing/2014/main" id="{D5A39C1B-5BF2-FBB6-3668-8503EE5DBBE8}"/>
              </a:ext>
            </a:extLst>
          </p:cNvPr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435" name="Google Shape;9158;p76">
              <a:extLst>
                <a:ext uri="{FF2B5EF4-FFF2-40B4-BE49-F238E27FC236}">
                  <a16:creationId xmlns:a16="http://schemas.microsoft.com/office/drawing/2014/main" id="{8F39D899-56E0-F70C-6FF4-BAB260D7340D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6" name="Google Shape;9159;p76">
              <a:extLst>
                <a:ext uri="{FF2B5EF4-FFF2-40B4-BE49-F238E27FC236}">
                  <a16:creationId xmlns:a16="http://schemas.microsoft.com/office/drawing/2014/main" id="{29EB2D5A-3AB7-DDAA-6BA4-289E43A7173F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160;p76">
              <a:extLst>
                <a:ext uri="{FF2B5EF4-FFF2-40B4-BE49-F238E27FC236}">
                  <a16:creationId xmlns:a16="http://schemas.microsoft.com/office/drawing/2014/main" id="{ACAFF9AE-0302-BC59-18DC-77683C549B91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161;p76">
              <a:extLst>
                <a:ext uri="{FF2B5EF4-FFF2-40B4-BE49-F238E27FC236}">
                  <a16:creationId xmlns:a16="http://schemas.microsoft.com/office/drawing/2014/main" id="{7CF23218-4288-3F12-9BAB-CEDD0CE58517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162;p76">
              <a:extLst>
                <a:ext uri="{FF2B5EF4-FFF2-40B4-BE49-F238E27FC236}">
                  <a16:creationId xmlns:a16="http://schemas.microsoft.com/office/drawing/2014/main" id="{075F3E13-5D9E-AC88-CAA9-EB6F166DFC92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163;p76">
              <a:extLst>
                <a:ext uri="{FF2B5EF4-FFF2-40B4-BE49-F238E27FC236}">
                  <a16:creationId xmlns:a16="http://schemas.microsoft.com/office/drawing/2014/main" id="{5D582115-6363-EB64-27C4-81D21EA7B011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1" name="Google Shape;9164;p76">
              <a:extLst>
                <a:ext uri="{FF2B5EF4-FFF2-40B4-BE49-F238E27FC236}">
                  <a16:creationId xmlns:a16="http://schemas.microsoft.com/office/drawing/2014/main" id="{0CEFF265-5E40-F7FF-20C5-AC68DDA96FAC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2" name="Google Shape;9165;p76">
              <a:extLst>
                <a:ext uri="{FF2B5EF4-FFF2-40B4-BE49-F238E27FC236}">
                  <a16:creationId xmlns:a16="http://schemas.microsoft.com/office/drawing/2014/main" id="{B92FFDE7-318C-673D-7CB7-29AD2C2CB23B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3" name="Google Shape;9166;p76">
            <a:extLst>
              <a:ext uri="{FF2B5EF4-FFF2-40B4-BE49-F238E27FC236}">
                <a16:creationId xmlns:a16="http://schemas.microsoft.com/office/drawing/2014/main" id="{2AFF08AB-070D-6224-A914-5DA8F160B13A}"/>
              </a:ext>
            </a:extLst>
          </p:cNvPr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444" name="Google Shape;9167;p76">
              <a:extLst>
                <a:ext uri="{FF2B5EF4-FFF2-40B4-BE49-F238E27FC236}">
                  <a16:creationId xmlns:a16="http://schemas.microsoft.com/office/drawing/2014/main" id="{E30AB017-E79F-82C8-C1DE-05782075450D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5" name="Google Shape;9168;p76">
              <a:extLst>
                <a:ext uri="{FF2B5EF4-FFF2-40B4-BE49-F238E27FC236}">
                  <a16:creationId xmlns:a16="http://schemas.microsoft.com/office/drawing/2014/main" id="{F1FF3ADA-7D2E-DE08-5F43-D055D280B1F5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6" name="Google Shape;9169;p76">
              <a:extLst>
                <a:ext uri="{FF2B5EF4-FFF2-40B4-BE49-F238E27FC236}">
                  <a16:creationId xmlns:a16="http://schemas.microsoft.com/office/drawing/2014/main" id="{42C9E824-BBFE-D4D6-F628-9C7BCBF9AC0C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170;p76">
              <a:extLst>
                <a:ext uri="{FF2B5EF4-FFF2-40B4-BE49-F238E27FC236}">
                  <a16:creationId xmlns:a16="http://schemas.microsoft.com/office/drawing/2014/main" id="{D2266FEC-9675-81C4-C200-83005154B1CC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48" name="Google Shape;9171;p76">
            <a:extLst>
              <a:ext uri="{FF2B5EF4-FFF2-40B4-BE49-F238E27FC236}">
                <a16:creationId xmlns:a16="http://schemas.microsoft.com/office/drawing/2014/main" id="{7BD4E3BE-4DDE-A02C-8532-AE572DC70A9B}"/>
              </a:ext>
            </a:extLst>
          </p:cNvPr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449" name="Google Shape;9172;p76">
              <a:extLst>
                <a:ext uri="{FF2B5EF4-FFF2-40B4-BE49-F238E27FC236}">
                  <a16:creationId xmlns:a16="http://schemas.microsoft.com/office/drawing/2014/main" id="{FF6570C6-005D-1826-3E6F-A973E5630BB9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173;p76">
              <a:extLst>
                <a:ext uri="{FF2B5EF4-FFF2-40B4-BE49-F238E27FC236}">
                  <a16:creationId xmlns:a16="http://schemas.microsoft.com/office/drawing/2014/main" id="{FBF98BD8-B76A-9F5A-98DD-237C086733E9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1" name="Google Shape;9174;p76">
              <a:extLst>
                <a:ext uri="{FF2B5EF4-FFF2-40B4-BE49-F238E27FC236}">
                  <a16:creationId xmlns:a16="http://schemas.microsoft.com/office/drawing/2014/main" id="{CB16E6D8-72A7-4D1F-C8D9-C8C69E533258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2" name="Google Shape;9175;p76">
              <a:extLst>
                <a:ext uri="{FF2B5EF4-FFF2-40B4-BE49-F238E27FC236}">
                  <a16:creationId xmlns:a16="http://schemas.microsoft.com/office/drawing/2014/main" id="{8B634C84-0D73-BB65-07EB-EF1D10F71CAD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53" name="Google Shape;9176;p76">
            <a:extLst>
              <a:ext uri="{FF2B5EF4-FFF2-40B4-BE49-F238E27FC236}">
                <a16:creationId xmlns:a16="http://schemas.microsoft.com/office/drawing/2014/main" id="{4B35D007-A9C7-7EDE-6AB7-85042E3C5F6A}"/>
              </a:ext>
            </a:extLst>
          </p:cNvPr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454" name="Google Shape;9177;p76">
              <a:extLst>
                <a:ext uri="{FF2B5EF4-FFF2-40B4-BE49-F238E27FC236}">
                  <a16:creationId xmlns:a16="http://schemas.microsoft.com/office/drawing/2014/main" id="{8548DA07-44F3-5F9E-6344-BD3AD2234F31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178;p76">
              <a:extLst>
                <a:ext uri="{FF2B5EF4-FFF2-40B4-BE49-F238E27FC236}">
                  <a16:creationId xmlns:a16="http://schemas.microsoft.com/office/drawing/2014/main" id="{4E5AB426-13C5-642C-E9D1-93AB37470DB7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179;p76">
              <a:extLst>
                <a:ext uri="{FF2B5EF4-FFF2-40B4-BE49-F238E27FC236}">
                  <a16:creationId xmlns:a16="http://schemas.microsoft.com/office/drawing/2014/main" id="{5D73CFA5-DADF-ED92-6D28-E577C4F61D05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180;p76">
              <a:extLst>
                <a:ext uri="{FF2B5EF4-FFF2-40B4-BE49-F238E27FC236}">
                  <a16:creationId xmlns:a16="http://schemas.microsoft.com/office/drawing/2014/main" id="{FDDA621B-8A27-E097-641A-7C3447305398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181;p76">
              <a:extLst>
                <a:ext uri="{FF2B5EF4-FFF2-40B4-BE49-F238E27FC236}">
                  <a16:creationId xmlns:a16="http://schemas.microsoft.com/office/drawing/2014/main" id="{CB18D50D-9BD2-2C4C-DC9A-ED4EBA37FDEA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59" name="Google Shape;9182;p76">
            <a:extLst>
              <a:ext uri="{FF2B5EF4-FFF2-40B4-BE49-F238E27FC236}">
                <a16:creationId xmlns:a16="http://schemas.microsoft.com/office/drawing/2014/main" id="{F85FD6E9-0542-E780-805E-77A8C4D8C338}"/>
              </a:ext>
            </a:extLst>
          </p:cNvPr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460" name="Google Shape;9183;p76">
            <a:extLst>
              <a:ext uri="{FF2B5EF4-FFF2-40B4-BE49-F238E27FC236}">
                <a16:creationId xmlns:a16="http://schemas.microsoft.com/office/drawing/2014/main" id="{3DE140F9-A701-4A03-905F-84CED4E3B09C}"/>
              </a:ext>
            </a:extLst>
          </p:cNvPr>
          <p:cNvSpPr txBox="1">
            <a:spLocks/>
          </p:cNvSpPr>
          <p:nvPr/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rtl="1">
              <a:spcBef>
                <a:spcPts val="0"/>
              </a:spcBef>
            </a:pPr>
            <a:r>
              <a:rPr lang="fa-IR" sz="4000">
                <a:cs typeface="B Nazanin" panose="00000700000000000000" pitchFamily="2" charset="-78"/>
              </a:rPr>
              <a:t>... و مجموعه آیکون های قابل ویرایش ما</a:t>
            </a:r>
            <a:endParaRPr lang="fa-IR" sz="4000" dirty="0">
              <a:cs typeface="B Nazanin" panose="00000700000000000000" pitchFamily="2" charset="-78"/>
            </a:endParaRPr>
          </a:p>
        </p:txBody>
      </p:sp>
      <p:grpSp>
        <p:nvGrpSpPr>
          <p:cNvPr id="9461" name="Google Shape;9184;p76">
            <a:extLst>
              <a:ext uri="{FF2B5EF4-FFF2-40B4-BE49-F238E27FC236}">
                <a16:creationId xmlns:a16="http://schemas.microsoft.com/office/drawing/2014/main" id="{1D6FFE05-37EB-4A4B-64AB-4BE402097ED0}"/>
              </a:ext>
            </a:extLst>
          </p:cNvPr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462" name="Google Shape;9185;p76">
              <a:extLst>
                <a:ext uri="{FF2B5EF4-FFF2-40B4-BE49-F238E27FC236}">
                  <a16:creationId xmlns:a16="http://schemas.microsoft.com/office/drawing/2014/main" id="{6E6E94C1-EF56-17EE-0300-7D8F60C97005}"/>
                </a:ext>
              </a:extLst>
            </p:cNvPr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186;p76">
              <a:extLst>
                <a:ext uri="{FF2B5EF4-FFF2-40B4-BE49-F238E27FC236}">
                  <a16:creationId xmlns:a16="http://schemas.microsoft.com/office/drawing/2014/main" id="{711211DA-ED42-780C-D898-1D9DB0C1B3E2}"/>
                </a:ext>
              </a:extLst>
            </p:cNvPr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4" name="Google Shape;9187;p76">
              <a:extLst>
                <a:ext uri="{FF2B5EF4-FFF2-40B4-BE49-F238E27FC236}">
                  <a16:creationId xmlns:a16="http://schemas.microsoft.com/office/drawing/2014/main" id="{0EC3B79E-FE08-9241-5C4D-0A56882520B0}"/>
                </a:ext>
              </a:extLst>
            </p:cNvPr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5" name="Google Shape;9188;p76">
              <a:extLst>
                <a:ext uri="{FF2B5EF4-FFF2-40B4-BE49-F238E27FC236}">
                  <a16:creationId xmlns:a16="http://schemas.microsoft.com/office/drawing/2014/main" id="{4F429E6A-A3FC-B9E0-5B01-35EFE676FD1B}"/>
                </a:ext>
              </a:extLst>
            </p:cNvPr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13884;p27">
            <a:extLst>
              <a:ext uri="{FF2B5EF4-FFF2-40B4-BE49-F238E27FC236}">
                <a16:creationId xmlns:a16="http://schemas.microsoft.com/office/drawing/2014/main" id="{08BC4E37-715B-FCBB-331A-7A9E5A64C3DC}"/>
              </a:ext>
            </a:extLst>
          </p:cNvPr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" name="Google Shape;13885;p27">
            <a:extLst>
              <a:ext uri="{FF2B5EF4-FFF2-40B4-BE49-F238E27FC236}">
                <a16:creationId xmlns:a16="http://schemas.microsoft.com/office/drawing/2014/main" id="{A957410B-E5CE-A123-AEEB-F768B2AD16CA}"/>
              </a:ext>
            </a:extLst>
          </p:cNvPr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8" name="Google Shape;13886;p27">
              <a:extLst>
                <a:ext uri="{FF2B5EF4-FFF2-40B4-BE49-F238E27FC236}">
                  <a16:creationId xmlns:a16="http://schemas.microsoft.com/office/drawing/2014/main" id="{F1D54BF0-7FDF-75F5-0A89-077F630D22AD}"/>
                </a:ext>
              </a:extLst>
            </p:cNvPr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887;p27">
              <a:extLst>
                <a:ext uri="{FF2B5EF4-FFF2-40B4-BE49-F238E27FC236}">
                  <a16:creationId xmlns:a16="http://schemas.microsoft.com/office/drawing/2014/main" id="{7834A6D0-9E52-8098-6D9B-F714B6CB3D81}"/>
                </a:ext>
              </a:extLst>
            </p:cNvPr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888;p27">
              <a:extLst>
                <a:ext uri="{FF2B5EF4-FFF2-40B4-BE49-F238E27FC236}">
                  <a16:creationId xmlns:a16="http://schemas.microsoft.com/office/drawing/2014/main" id="{73D34F6E-F0DC-6522-93C3-C15E8CAA8961}"/>
                </a:ext>
              </a:extLst>
            </p:cNvPr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889;p27">
              <a:extLst>
                <a:ext uri="{FF2B5EF4-FFF2-40B4-BE49-F238E27FC236}">
                  <a16:creationId xmlns:a16="http://schemas.microsoft.com/office/drawing/2014/main" id="{174B27CA-490C-79F9-69F4-4605AFF48AE3}"/>
                </a:ext>
              </a:extLst>
            </p:cNvPr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890;p27">
              <a:extLst>
                <a:ext uri="{FF2B5EF4-FFF2-40B4-BE49-F238E27FC236}">
                  <a16:creationId xmlns:a16="http://schemas.microsoft.com/office/drawing/2014/main" id="{28256102-FF06-5A21-5A1B-4AA22E9E0956}"/>
                </a:ext>
              </a:extLst>
            </p:cNvPr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891;p27">
              <a:extLst>
                <a:ext uri="{FF2B5EF4-FFF2-40B4-BE49-F238E27FC236}">
                  <a16:creationId xmlns:a16="http://schemas.microsoft.com/office/drawing/2014/main" id="{7E770B0B-D469-0F24-4263-406CF0A5706C}"/>
                </a:ext>
              </a:extLst>
            </p:cNvPr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892;p27">
              <a:extLst>
                <a:ext uri="{FF2B5EF4-FFF2-40B4-BE49-F238E27FC236}">
                  <a16:creationId xmlns:a16="http://schemas.microsoft.com/office/drawing/2014/main" id="{1B6A81B9-75DA-82DB-E752-87841DBD9F3D}"/>
                </a:ext>
              </a:extLst>
            </p:cNvPr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893;p27">
              <a:extLst>
                <a:ext uri="{FF2B5EF4-FFF2-40B4-BE49-F238E27FC236}">
                  <a16:creationId xmlns:a16="http://schemas.microsoft.com/office/drawing/2014/main" id="{3B342332-99CE-58CD-EE1E-1E9061C35F64}"/>
                </a:ext>
              </a:extLst>
            </p:cNvPr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894;p27">
              <a:extLst>
                <a:ext uri="{FF2B5EF4-FFF2-40B4-BE49-F238E27FC236}">
                  <a16:creationId xmlns:a16="http://schemas.microsoft.com/office/drawing/2014/main" id="{CBC19829-DD62-18C8-6148-5BED65B7F415}"/>
                </a:ext>
              </a:extLst>
            </p:cNvPr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895;p27">
              <a:extLst>
                <a:ext uri="{FF2B5EF4-FFF2-40B4-BE49-F238E27FC236}">
                  <a16:creationId xmlns:a16="http://schemas.microsoft.com/office/drawing/2014/main" id="{18A7F92B-5864-430D-27E2-4EF999743ACB}"/>
                </a:ext>
              </a:extLst>
            </p:cNvPr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896;p27">
              <a:extLst>
                <a:ext uri="{FF2B5EF4-FFF2-40B4-BE49-F238E27FC236}">
                  <a16:creationId xmlns:a16="http://schemas.microsoft.com/office/drawing/2014/main" id="{05E1813C-9B81-FEEB-45E2-02B9DD7BA146}"/>
                </a:ext>
              </a:extLst>
            </p:cNvPr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897;p27">
              <a:extLst>
                <a:ext uri="{FF2B5EF4-FFF2-40B4-BE49-F238E27FC236}">
                  <a16:creationId xmlns:a16="http://schemas.microsoft.com/office/drawing/2014/main" id="{DD6B61EE-2F37-AFE2-594E-8578D0F991F5}"/>
                </a:ext>
              </a:extLst>
            </p:cNvPr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898;p27">
              <a:extLst>
                <a:ext uri="{FF2B5EF4-FFF2-40B4-BE49-F238E27FC236}">
                  <a16:creationId xmlns:a16="http://schemas.microsoft.com/office/drawing/2014/main" id="{5ED30DBE-FE11-4724-C547-612D3DFE5DE0}"/>
                </a:ext>
              </a:extLst>
            </p:cNvPr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899;p27">
              <a:extLst>
                <a:ext uri="{FF2B5EF4-FFF2-40B4-BE49-F238E27FC236}">
                  <a16:creationId xmlns:a16="http://schemas.microsoft.com/office/drawing/2014/main" id="{1CE21EEA-FA10-1FFF-A862-DC92DACA5150}"/>
                </a:ext>
              </a:extLst>
            </p:cNvPr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900;p27">
              <a:extLst>
                <a:ext uri="{FF2B5EF4-FFF2-40B4-BE49-F238E27FC236}">
                  <a16:creationId xmlns:a16="http://schemas.microsoft.com/office/drawing/2014/main" id="{2811DC06-A995-57CA-9F76-52A90F00AD15}"/>
                </a:ext>
              </a:extLst>
            </p:cNvPr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901;p27">
              <a:extLst>
                <a:ext uri="{FF2B5EF4-FFF2-40B4-BE49-F238E27FC236}">
                  <a16:creationId xmlns:a16="http://schemas.microsoft.com/office/drawing/2014/main" id="{3521F1B0-D639-C0FA-6DCE-AF4AE0285D34}"/>
                </a:ext>
              </a:extLst>
            </p:cNvPr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902;p27">
              <a:extLst>
                <a:ext uri="{FF2B5EF4-FFF2-40B4-BE49-F238E27FC236}">
                  <a16:creationId xmlns:a16="http://schemas.microsoft.com/office/drawing/2014/main" id="{418521C8-873B-746C-F5DD-21C71C3FB224}"/>
                </a:ext>
              </a:extLst>
            </p:cNvPr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903;p27">
              <a:extLst>
                <a:ext uri="{FF2B5EF4-FFF2-40B4-BE49-F238E27FC236}">
                  <a16:creationId xmlns:a16="http://schemas.microsoft.com/office/drawing/2014/main" id="{692BE54C-3DA5-F539-242F-27F385E33A51}"/>
                </a:ext>
              </a:extLst>
            </p:cNvPr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904;p27">
              <a:extLst>
                <a:ext uri="{FF2B5EF4-FFF2-40B4-BE49-F238E27FC236}">
                  <a16:creationId xmlns:a16="http://schemas.microsoft.com/office/drawing/2014/main" id="{137A40A7-091E-1834-AA43-D488F549161F}"/>
                </a:ext>
              </a:extLst>
            </p:cNvPr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905;p27">
              <a:extLst>
                <a:ext uri="{FF2B5EF4-FFF2-40B4-BE49-F238E27FC236}">
                  <a16:creationId xmlns:a16="http://schemas.microsoft.com/office/drawing/2014/main" id="{8006994C-FD4E-0372-730B-CA3E494CC66C}"/>
                </a:ext>
              </a:extLst>
            </p:cNvPr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906;p27">
              <a:extLst>
                <a:ext uri="{FF2B5EF4-FFF2-40B4-BE49-F238E27FC236}">
                  <a16:creationId xmlns:a16="http://schemas.microsoft.com/office/drawing/2014/main" id="{3BEA7CE1-B8A4-EF85-942D-91CDFF94CE23}"/>
                </a:ext>
              </a:extLst>
            </p:cNvPr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907;p27">
              <a:extLst>
                <a:ext uri="{FF2B5EF4-FFF2-40B4-BE49-F238E27FC236}">
                  <a16:creationId xmlns:a16="http://schemas.microsoft.com/office/drawing/2014/main" id="{51160AC4-3048-6A0F-2613-CFFBDFE04A79}"/>
                </a:ext>
              </a:extLst>
            </p:cNvPr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908;p27">
              <a:extLst>
                <a:ext uri="{FF2B5EF4-FFF2-40B4-BE49-F238E27FC236}">
                  <a16:creationId xmlns:a16="http://schemas.microsoft.com/office/drawing/2014/main" id="{ECCE1A44-4B05-A35C-BB3C-8217A4398CBB}"/>
                </a:ext>
              </a:extLst>
            </p:cNvPr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909;p27">
              <a:extLst>
                <a:ext uri="{FF2B5EF4-FFF2-40B4-BE49-F238E27FC236}">
                  <a16:creationId xmlns:a16="http://schemas.microsoft.com/office/drawing/2014/main" id="{1DD8B02B-5FE3-1CA5-2534-FA816502B860}"/>
                </a:ext>
              </a:extLst>
            </p:cNvPr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13910;p27">
            <a:extLst>
              <a:ext uri="{FF2B5EF4-FFF2-40B4-BE49-F238E27FC236}">
                <a16:creationId xmlns:a16="http://schemas.microsoft.com/office/drawing/2014/main" id="{DFEBC40C-852A-00A2-DFE0-ADD3316F30DE}"/>
              </a:ext>
            </a:extLst>
          </p:cNvPr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33" name="Google Shape;13911;p27">
              <a:extLst>
                <a:ext uri="{FF2B5EF4-FFF2-40B4-BE49-F238E27FC236}">
                  <a16:creationId xmlns:a16="http://schemas.microsoft.com/office/drawing/2014/main" id="{758ABAEE-37E0-EEDF-60DD-5F31C3587929}"/>
                </a:ext>
              </a:extLst>
            </p:cNvPr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912;p27">
              <a:extLst>
                <a:ext uri="{FF2B5EF4-FFF2-40B4-BE49-F238E27FC236}">
                  <a16:creationId xmlns:a16="http://schemas.microsoft.com/office/drawing/2014/main" id="{A8F2ABC7-7AE7-1A24-AE0B-9642C7489088}"/>
                </a:ext>
              </a:extLst>
            </p:cNvPr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913;p27">
              <a:extLst>
                <a:ext uri="{FF2B5EF4-FFF2-40B4-BE49-F238E27FC236}">
                  <a16:creationId xmlns:a16="http://schemas.microsoft.com/office/drawing/2014/main" id="{70610545-6AB1-9A13-F159-DD8DE739A42E}"/>
                </a:ext>
              </a:extLst>
            </p:cNvPr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" name="Google Shape;13914;p27">
            <a:extLst>
              <a:ext uri="{FF2B5EF4-FFF2-40B4-BE49-F238E27FC236}">
                <a16:creationId xmlns:a16="http://schemas.microsoft.com/office/drawing/2014/main" id="{8FF82B09-F0FE-E53D-81C9-EF2BC32048C4}"/>
              </a:ext>
            </a:extLst>
          </p:cNvPr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37" name="Google Shape;13915;p27">
              <a:extLst>
                <a:ext uri="{FF2B5EF4-FFF2-40B4-BE49-F238E27FC236}">
                  <a16:creationId xmlns:a16="http://schemas.microsoft.com/office/drawing/2014/main" id="{0DEF2ADE-F376-7941-F983-989DE4935B33}"/>
                </a:ext>
              </a:extLst>
            </p:cNvPr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916;p27">
              <a:extLst>
                <a:ext uri="{FF2B5EF4-FFF2-40B4-BE49-F238E27FC236}">
                  <a16:creationId xmlns:a16="http://schemas.microsoft.com/office/drawing/2014/main" id="{4944B05B-EE27-B404-DB41-4B698B6F3669}"/>
                </a:ext>
              </a:extLst>
            </p:cNvPr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13917;p27">
            <a:extLst>
              <a:ext uri="{FF2B5EF4-FFF2-40B4-BE49-F238E27FC236}">
                <a16:creationId xmlns:a16="http://schemas.microsoft.com/office/drawing/2014/main" id="{8B09C395-52BA-D9E1-E820-0F2219CE2448}"/>
              </a:ext>
            </a:extLst>
          </p:cNvPr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40" name="Google Shape;13918;p27">
              <a:extLst>
                <a:ext uri="{FF2B5EF4-FFF2-40B4-BE49-F238E27FC236}">
                  <a16:creationId xmlns:a16="http://schemas.microsoft.com/office/drawing/2014/main" id="{C45EC682-4C5C-6447-2D54-A7C32A6D7DB3}"/>
                </a:ext>
              </a:extLst>
            </p:cNvPr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19;p27">
              <a:extLst>
                <a:ext uri="{FF2B5EF4-FFF2-40B4-BE49-F238E27FC236}">
                  <a16:creationId xmlns:a16="http://schemas.microsoft.com/office/drawing/2014/main" id="{68797049-058E-8139-858F-595014785BE9}"/>
                </a:ext>
              </a:extLst>
            </p:cNvPr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20;p27">
              <a:extLst>
                <a:ext uri="{FF2B5EF4-FFF2-40B4-BE49-F238E27FC236}">
                  <a16:creationId xmlns:a16="http://schemas.microsoft.com/office/drawing/2014/main" id="{B4AE3C70-C993-0B4E-FBC7-69F9B76E1F06}"/>
                </a:ext>
              </a:extLst>
            </p:cNvPr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21;p27">
              <a:extLst>
                <a:ext uri="{FF2B5EF4-FFF2-40B4-BE49-F238E27FC236}">
                  <a16:creationId xmlns:a16="http://schemas.microsoft.com/office/drawing/2014/main" id="{310E2582-EB6D-8D07-DEC4-8784A8155577}"/>
                </a:ext>
              </a:extLst>
            </p:cNvPr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22;p27">
              <a:extLst>
                <a:ext uri="{FF2B5EF4-FFF2-40B4-BE49-F238E27FC236}">
                  <a16:creationId xmlns:a16="http://schemas.microsoft.com/office/drawing/2014/main" id="{C77DEB85-CE5B-940B-E36B-C82760E9FCDF}"/>
                </a:ext>
              </a:extLst>
            </p:cNvPr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923;p27">
              <a:extLst>
                <a:ext uri="{FF2B5EF4-FFF2-40B4-BE49-F238E27FC236}">
                  <a16:creationId xmlns:a16="http://schemas.microsoft.com/office/drawing/2014/main" id="{104E6287-380A-EFAA-EB3A-7DBACBA83F5C}"/>
                </a:ext>
              </a:extLst>
            </p:cNvPr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924;p27">
              <a:extLst>
                <a:ext uri="{FF2B5EF4-FFF2-40B4-BE49-F238E27FC236}">
                  <a16:creationId xmlns:a16="http://schemas.microsoft.com/office/drawing/2014/main" id="{D405C5F8-62DC-6FC4-69AD-666811CEEC5C}"/>
                </a:ext>
              </a:extLst>
            </p:cNvPr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25;p27">
              <a:extLst>
                <a:ext uri="{FF2B5EF4-FFF2-40B4-BE49-F238E27FC236}">
                  <a16:creationId xmlns:a16="http://schemas.microsoft.com/office/drawing/2014/main" id="{F3081F1B-49D1-36AC-64EF-397111BDF017}"/>
                </a:ext>
              </a:extLst>
            </p:cNvPr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" name="Google Shape;13926;p27">
            <a:extLst>
              <a:ext uri="{FF2B5EF4-FFF2-40B4-BE49-F238E27FC236}">
                <a16:creationId xmlns:a16="http://schemas.microsoft.com/office/drawing/2014/main" id="{068DD8B0-71E4-9045-774B-BDE8739DFB4B}"/>
              </a:ext>
            </a:extLst>
          </p:cNvPr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49" name="Google Shape;13927;p27">
              <a:extLst>
                <a:ext uri="{FF2B5EF4-FFF2-40B4-BE49-F238E27FC236}">
                  <a16:creationId xmlns:a16="http://schemas.microsoft.com/office/drawing/2014/main" id="{B379D89A-A580-B5FF-CDDE-ADCC7837695F}"/>
                </a:ext>
              </a:extLst>
            </p:cNvPr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928;p27">
              <a:extLst>
                <a:ext uri="{FF2B5EF4-FFF2-40B4-BE49-F238E27FC236}">
                  <a16:creationId xmlns:a16="http://schemas.microsoft.com/office/drawing/2014/main" id="{E70ECDB9-351C-3F24-ACB1-C84B77B9B2B0}"/>
                </a:ext>
              </a:extLst>
            </p:cNvPr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929;p27">
              <a:extLst>
                <a:ext uri="{FF2B5EF4-FFF2-40B4-BE49-F238E27FC236}">
                  <a16:creationId xmlns:a16="http://schemas.microsoft.com/office/drawing/2014/main" id="{3965EB6A-602C-9794-BAF1-6CCC4CF8516F}"/>
                </a:ext>
              </a:extLst>
            </p:cNvPr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930;p27">
              <a:extLst>
                <a:ext uri="{FF2B5EF4-FFF2-40B4-BE49-F238E27FC236}">
                  <a16:creationId xmlns:a16="http://schemas.microsoft.com/office/drawing/2014/main" id="{19270947-F19F-77AA-E629-45BFE541DE2D}"/>
                </a:ext>
              </a:extLst>
            </p:cNvPr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931;p27">
              <a:extLst>
                <a:ext uri="{FF2B5EF4-FFF2-40B4-BE49-F238E27FC236}">
                  <a16:creationId xmlns:a16="http://schemas.microsoft.com/office/drawing/2014/main" id="{B4E3DD31-0B00-0365-2DF6-5EAF2F9153B2}"/>
                </a:ext>
              </a:extLst>
            </p:cNvPr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932;p27">
              <a:extLst>
                <a:ext uri="{FF2B5EF4-FFF2-40B4-BE49-F238E27FC236}">
                  <a16:creationId xmlns:a16="http://schemas.microsoft.com/office/drawing/2014/main" id="{C1656D82-A470-0A2A-DC5E-3D0AEDA9301E}"/>
                </a:ext>
              </a:extLst>
            </p:cNvPr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" name="Google Shape;13933;p27">
            <a:extLst>
              <a:ext uri="{FF2B5EF4-FFF2-40B4-BE49-F238E27FC236}">
                <a16:creationId xmlns:a16="http://schemas.microsoft.com/office/drawing/2014/main" id="{7A8B764B-5BF2-EBED-DD7A-305347ACC34A}"/>
              </a:ext>
            </a:extLst>
          </p:cNvPr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56" name="Google Shape;13934;p27">
              <a:extLst>
                <a:ext uri="{FF2B5EF4-FFF2-40B4-BE49-F238E27FC236}">
                  <a16:creationId xmlns:a16="http://schemas.microsoft.com/office/drawing/2014/main" id="{5A7A4DB2-689D-E2E2-5255-1579C42F619A}"/>
                </a:ext>
              </a:extLst>
            </p:cNvPr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935;p27">
              <a:extLst>
                <a:ext uri="{FF2B5EF4-FFF2-40B4-BE49-F238E27FC236}">
                  <a16:creationId xmlns:a16="http://schemas.microsoft.com/office/drawing/2014/main" id="{5EFF2D89-AAEA-22F5-196E-B72422E4BA9C}"/>
                </a:ext>
              </a:extLst>
            </p:cNvPr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936;p27">
              <a:extLst>
                <a:ext uri="{FF2B5EF4-FFF2-40B4-BE49-F238E27FC236}">
                  <a16:creationId xmlns:a16="http://schemas.microsoft.com/office/drawing/2014/main" id="{779F57D8-5938-D8A0-C906-0930915AB4B7}"/>
                </a:ext>
              </a:extLst>
            </p:cNvPr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937;p27">
              <a:extLst>
                <a:ext uri="{FF2B5EF4-FFF2-40B4-BE49-F238E27FC236}">
                  <a16:creationId xmlns:a16="http://schemas.microsoft.com/office/drawing/2014/main" id="{CBAEF8FA-353A-DDCD-5B7E-252292B2EBE7}"/>
                </a:ext>
              </a:extLst>
            </p:cNvPr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" name="Google Shape;13938;p27">
            <a:extLst>
              <a:ext uri="{FF2B5EF4-FFF2-40B4-BE49-F238E27FC236}">
                <a16:creationId xmlns:a16="http://schemas.microsoft.com/office/drawing/2014/main" id="{DA62CBCA-83BD-DDE4-EC28-59E871190CA9}"/>
              </a:ext>
            </a:extLst>
          </p:cNvPr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" name="Google Shape;13939;p27">
            <a:extLst>
              <a:ext uri="{FF2B5EF4-FFF2-40B4-BE49-F238E27FC236}">
                <a16:creationId xmlns:a16="http://schemas.microsoft.com/office/drawing/2014/main" id="{A9CD2B17-E037-B5B6-1EF0-02258F44554B}"/>
              </a:ext>
            </a:extLst>
          </p:cNvPr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62" name="Google Shape;13940;p27">
              <a:extLst>
                <a:ext uri="{FF2B5EF4-FFF2-40B4-BE49-F238E27FC236}">
                  <a16:creationId xmlns:a16="http://schemas.microsoft.com/office/drawing/2014/main" id="{67A102F1-9642-11A8-09ED-1800C6F9B6CE}"/>
                </a:ext>
              </a:extLst>
            </p:cNvPr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941;p27">
              <a:extLst>
                <a:ext uri="{FF2B5EF4-FFF2-40B4-BE49-F238E27FC236}">
                  <a16:creationId xmlns:a16="http://schemas.microsoft.com/office/drawing/2014/main" id="{51DEEA32-3D3D-A892-0F98-8CCC3A778C9C}"/>
                </a:ext>
              </a:extLst>
            </p:cNvPr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8" name="Google Shape;13942;p27">
              <a:extLst>
                <a:ext uri="{FF2B5EF4-FFF2-40B4-BE49-F238E27FC236}">
                  <a16:creationId xmlns:a16="http://schemas.microsoft.com/office/drawing/2014/main" id="{192E5211-CC11-1D5B-2376-B1372F3BA862}"/>
                </a:ext>
              </a:extLst>
            </p:cNvPr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59" name="Google Shape;13943;p27">
            <a:extLst>
              <a:ext uri="{FF2B5EF4-FFF2-40B4-BE49-F238E27FC236}">
                <a16:creationId xmlns:a16="http://schemas.microsoft.com/office/drawing/2014/main" id="{FAD1C22F-0B23-F7FF-ED88-6BB17550CB8B}"/>
              </a:ext>
            </a:extLst>
          </p:cNvPr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4260" name="Google Shape;13944;p27">
              <a:extLst>
                <a:ext uri="{FF2B5EF4-FFF2-40B4-BE49-F238E27FC236}">
                  <a16:creationId xmlns:a16="http://schemas.microsoft.com/office/drawing/2014/main" id="{E7DCC13B-E26B-D27B-04A9-6657F222072C}"/>
                </a:ext>
              </a:extLst>
            </p:cNvPr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1" name="Google Shape;13945;p27">
              <a:extLst>
                <a:ext uri="{FF2B5EF4-FFF2-40B4-BE49-F238E27FC236}">
                  <a16:creationId xmlns:a16="http://schemas.microsoft.com/office/drawing/2014/main" id="{06FFC784-6B88-FEB4-6985-F361DC32B26C}"/>
                </a:ext>
              </a:extLst>
            </p:cNvPr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2" name="Google Shape;13946;p27">
              <a:extLst>
                <a:ext uri="{FF2B5EF4-FFF2-40B4-BE49-F238E27FC236}">
                  <a16:creationId xmlns:a16="http://schemas.microsoft.com/office/drawing/2014/main" id="{CC67A8C8-41DD-2047-7AE8-5A857B535D9D}"/>
                </a:ext>
              </a:extLst>
            </p:cNvPr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63" name="Google Shape;13947;p27">
            <a:extLst>
              <a:ext uri="{FF2B5EF4-FFF2-40B4-BE49-F238E27FC236}">
                <a16:creationId xmlns:a16="http://schemas.microsoft.com/office/drawing/2014/main" id="{0A35DE9C-3A86-DCC2-7614-C6AB5438C02D}"/>
              </a:ext>
            </a:extLst>
          </p:cNvPr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4264" name="Google Shape;13948;p27">
              <a:extLst>
                <a:ext uri="{FF2B5EF4-FFF2-40B4-BE49-F238E27FC236}">
                  <a16:creationId xmlns:a16="http://schemas.microsoft.com/office/drawing/2014/main" id="{B283E293-DDBB-1D9C-C4DB-44B4FC123811}"/>
                </a:ext>
              </a:extLst>
            </p:cNvPr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5" name="Google Shape;13949;p27">
              <a:extLst>
                <a:ext uri="{FF2B5EF4-FFF2-40B4-BE49-F238E27FC236}">
                  <a16:creationId xmlns:a16="http://schemas.microsoft.com/office/drawing/2014/main" id="{E5CFAC48-9A31-94DD-C57E-41D48B8ADDBC}"/>
                </a:ext>
              </a:extLst>
            </p:cNvPr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6" name="Google Shape;13950;p27">
              <a:extLst>
                <a:ext uri="{FF2B5EF4-FFF2-40B4-BE49-F238E27FC236}">
                  <a16:creationId xmlns:a16="http://schemas.microsoft.com/office/drawing/2014/main" id="{7EF9FE36-6BCE-1B02-9C81-134E4712CE69}"/>
                </a:ext>
              </a:extLst>
            </p:cNvPr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7" name="Google Shape;13951;p27">
              <a:extLst>
                <a:ext uri="{FF2B5EF4-FFF2-40B4-BE49-F238E27FC236}">
                  <a16:creationId xmlns:a16="http://schemas.microsoft.com/office/drawing/2014/main" id="{2AC72BE7-3E7D-9067-3DCD-1CEECB54464C}"/>
                </a:ext>
              </a:extLst>
            </p:cNvPr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8" name="Google Shape;13952;p27">
              <a:extLst>
                <a:ext uri="{FF2B5EF4-FFF2-40B4-BE49-F238E27FC236}">
                  <a16:creationId xmlns:a16="http://schemas.microsoft.com/office/drawing/2014/main" id="{ADAA87BC-793F-5E53-BBC2-36010F8D3EA9}"/>
                </a:ext>
              </a:extLst>
            </p:cNvPr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9" name="Google Shape;13953;p27">
              <a:extLst>
                <a:ext uri="{FF2B5EF4-FFF2-40B4-BE49-F238E27FC236}">
                  <a16:creationId xmlns:a16="http://schemas.microsoft.com/office/drawing/2014/main" id="{7543F3EE-C9F5-B73D-3B37-D76E25460AD7}"/>
                </a:ext>
              </a:extLst>
            </p:cNvPr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70" name="Google Shape;13954;p27">
            <a:extLst>
              <a:ext uri="{FF2B5EF4-FFF2-40B4-BE49-F238E27FC236}">
                <a16:creationId xmlns:a16="http://schemas.microsoft.com/office/drawing/2014/main" id="{892F1116-C5B7-AB09-F884-3F8BF96B7AF7}"/>
              </a:ext>
            </a:extLst>
          </p:cNvPr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4271" name="Google Shape;13955;p27">
              <a:extLst>
                <a:ext uri="{FF2B5EF4-FFF2-40B4-BE49-F238E27FC236}">
                  <a16:creationId xmlns:a16="http://schemas.microsoft.com/office/drawing/2014/main" id="{C45F4D19-5260-279C-828D-A9AC677C2B4A}"/>
                </a:ext>
              </a:extLst>
            </p:cNvPr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4" name="Google Shape;13956;p27">
              <a:extLst>
                <a:ext uri="{FF2B5EF4-FFF2-40B4-BE49-F238E27FC236}">
                  <a16:creationId xmlns:a16="http://schemas.microsoft.com/office/drawing/2014/main" id="{C5CD907F-9585-4439-9791-5AE86E6193E3}"/>
                </a:ext>
              </a:extLst>
            </p:cNvPr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5" name="Google Shape;13957;p27">
              <a:extLst>
                <a:ext uri="{FF2B5EF4-FFF2-40B4-BE49-F238E27FC236}">
                  <a16:creationId xmlns:a16="http://schemas.microsoft.com/office/drawing/2014/main" id="{AD950DE7-84B4-8F92-E195-3FBEA4C11F4B}"/>
                </a:ext>
              </a:extLst>
            </p:cNvPr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6" name="Google Shape;13958;p27">
              <a:extLst>
                <a:ext uri="{FF2B5EF4-FFF2-40B4-BE49-F238E27FC236}">
                  <a16:creationId xmlns:a16="http://schemas.microsoft.com/office/drawing/2014/main" id="{3D5F466B-37A2-050B-B787-164D0FF82327}"/>
                </a:ext>
              </a:extLst>
            </p:cNvPr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7" name="Google Shape;13959;p27">
              <a:extLst>
                <a:ext uri="{FF2B5EF4-FFF2-40B4-BE49-F238E27FC236}">
                  <a16:creationId xmlns:a16="http://schemas.microsoft.com/office/drawing/2014/main" id="{7D2041CA-9C08-619D-9832-5B1798242845}"/>
                </a:ext>
              </a:extLst>
            </p:cNvPr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28" name="Google Shape;13960;p27">
            <a:extLst>
              <a:ext uri="{FF2B5EF4-FFF2-40B4-BE49-F238E27FC236}">
                <a16:creationId xmlns:a16="http://schemas.microsoft.com/office/drawing/2014/main" id="{9A34BB22-EA5B-A6D6-B238-B3F1B8F73301}"/>
              </a:ext>
            </a:extLst>
          </p:cNvPr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829" name="Google Shape;13961;p27">
              <a:extLst>
                <a:ext uri="{FF2B5EF4-FFF2-40B4-BE49-F238E27FC236}">
                  <a16:creationId xmlns:a16="http://schemas.microsoft.com/office/drawing/2014/main" id="{130408D2-DEAD-B1E8-641A-1FD77365E99F}"/>
                </a:ext>
              </a:extLst>
            </p:cNvPr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0" name="Google Shape;13962;p27">
              <a:extLst>
                <a:ext uri="{FF2B5EF4-FFF2-40B4-BE49-F238E27FC236}">
                  <a16:creationId xmlns:a16="http://schemas.microsoft.com/office/drawing/2014/main" id="{1C0F159B-B301-6182-CE21-7D583DA43D2A}"/>
                </a:ext>
              </a:extLst>
            </p:cNvPr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1" name="Google Shape;13963;p27">
              <a:extLst>
                <a:ext uri="{FF2B5EF4-FFF2-40B4-BE49-F238E27FC236}">
                  <a16:creationId xmlns:a16="http://schemas.microsoft.com/office/drawing/2014/main" id="{FEC24150-7FC7-3043-E170-675390B40B40}"/>
                </a:ext>
              </a:extLst>
            </p:cNvPr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2" name="Google Shape;13964;p27">
              <a:extLst>
                <a:ext uri="{FF2B5EF4-FFF2-40B4-BE49-F238E27FC236}">
                  <a16:creationId xmlns:a16="http://schemas.microsoft.com/office/drawing/2014/main" id="{6DC08410-4040-12C0-CC64-02D9E09A975E}"/>
                </a:ext>
              </a:extLst>
            </p:cNvPr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3" name="Google Shape;13965;p27">
              <a:extLst>
                <a:ext uri="{FF2B5EF4-FFF2-40B4-BE49-F238E27FC236}">
                  <a16:creationId xmlns:a16="http://schemas.microsoft.com/office/drawing/2014/main" id="{6AFC0C80-238E-7221-2691-E50C32146133}"/>
                </a:ext>
              </a:extLst>
            </p:cNvPr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4" name="Google Shape;13966;p27">
              <a:extLst>
                <a:ext uri="{FF2B5EF4-FFF2-40B4-BE49-F238E27FC236}">
                  <a16:creationId xmlns:a16="http://schemas.microsoft.com/office/drawing/2014/main" id="{DABDE344-DD0B-1ADF-4AE0-A3D4EB84AD77}"/>
                </a:ext>
              </a:extLst>
            </p:cNvPr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5" name="Google Shape;13967;p27">
              <a:extLst>
                <a:ext uri="{FF2B5EF4-FFF2-40B4-BE49-F238E27FC236}">
                  <a16:creationId xmlns:a16="http://schemas.microsoft.com/office/drawing/2014/main" id="{F8FA39AA-47DD-17D6-0F10-C315C44E69B8}"/>
                </a:ext>
              </a:extLst>
            </p:cNvPr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6" name="Google Shape;13968;p27">
              <a:extLst>
                <a:ext uri="{FF2B5EF4-FFF2-40B4-BE49-F238E27FC236}">
                  <a16:creationId xmlns:a16="http://schemas.microsoft.com/office/drawing/2014/main" id="{196A0359-F325-EEC9-949E-AD3965C47F2F}"/>
                </a:ext>
              </a:extLst>
            </p:cNvPr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7" name="Google Shape;13969;p27">
              <a:extLst>
                <a:ext uri="{FF2B5EF4-FFF2-40B4-BE49-F238E27FC236}">
                  <a16:creationId xmlns:a16="http://schemas.microsoft.com/office/drawing/2014/main" id="{0083ECBA-02DC-7A68-6A74-585EA6EF9F90}"/>
                </a:ext>
              </a:extLst>
            </p:cNvPr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8" name="Google Shape;13970;p27">
              <a:extLst>
                <a:ext uri="{FF2B5EF4-FFF2-40B4-BE49-F238E27FC236}">
                  <a16:creationId xmlns:a16="http://schemas.microsoft.com/office/drawing/2014/main" id="{1010FFD6-E8AA-5818-0A1F-4E8386BA3687}"/>
                </a:ext>
              </a:extLst>
            </p:cNvPr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839" name="Google Shape;13971;p27">
            <a:extLst>
              <a:ext uri="{FF2B5EF4-FFF2-40B4-BE49-F238E27FC236}">
                <a16:creationId xmlns:a16="http://schemas.microsoft.com/office/drawing/2014/main" id="{B6781490-D7D7-36C7-4BF1-9ACCE90FB96A}"/>
              </a:ext>
            </a:extLst>
          </p:cNvPr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840" name="Google Shape;13972;p27">
              <a:extLst>
                <a:ext uri="{FF2B5EF4-FFF2-40B4-BE49-F238E27FC236}">
                  <a16:creationId xmlns:a16="http://schemas.microsoft.com/office/drawing/2014/main" id="{C2594982-97E4-040B-1D07-84959901469E}"/>
                </a:ext>
              </a:extLst>
            </p:cNvPr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1" name="Google Shape;13973;p27">
              <a:extLst>
                <a:ext uri="{FF2B5EF4-FFF2-40B4-BE49-F238E27FC236}">
                  <a16:creationId xmlns:a16="http://schemas.microsoft.com/office/drawing/2014/main" id="{F7A1BD9B-8A4D-72E7-45B7-CCB62B13B864}"/>
                </a:ext>
              </a:extLst>
            </p:cNvPr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2" name="Google Shape;13974;p27">
              <a:extLst>
                <a:ext uri="{FF2B5EF4-FFF2-40B4-BE49-F238E27FC236}">
                  <a16:creationId xmlns:a16="http://schemas.microsoft.com/office/drawing/2014/main" id="{759D5F85-7079-A574-E2B3-CFF350F07970}"/>
                </a:ext>
              </a:extLst>
            </p:cNvPr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3" name="Google Shape;13975;p27">
              <a:extLst>
                <a:ext uri="{FF2B5EF4-FFF2-40B4-BE49-F238E27FC236}">
                  <a16:creationId xmlns:a16="http://schemas.microsoft.com/office/drawing/2014/main" id="{80071CE5-5FDB-9D7B-69D3-2249E335EC89}"/>
                </a:ext>
              </a:extLst>
            </p:cNvPr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4" name="Google Shape;13976;p27">
              <a:extLst>
                <a:ext uri="{FF2B5EF4-FFF2-40B4-BE49-F238E27FC236}">
                  <a16:creationId xmlns:a16="http://schemas.microsoft.com/office/drawing/2014/main" id="{EF2D1C31-C2F0-51BD-D231-9EBF6A4ADB4E}"/>
                </a:ext>
              </a:extLst>
            </p:cNvPr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45" name="Google Shape;13977;p27">
            <a:extLst>
              <a:ext uri="{FF2B5EF4-FFF2-40B4-BE49-F238E27FC236}">
                <a16:creationId xmlns:a16="http://schemas.microsoft.com/office/drawing/2014/main" id="{E7B045E9-503D-3E29-9672-F8B08731D96A}"/>
              </a:ext>
            </a:extLst>
          </p:cNvPr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46" name="Google Shape;13978;p27">
            <a:extLst>
              <a:ext uri="{FF2B5EF4-FFF2-40B4-BE49-F238E27FC236}">
                <a16:creationId xmlns:a16="http://schemas.microsoft.com/office/drawing/2014/main" id="{3AD2B968-3CDB-501E-27E2-2D24372392CB}"/>
              </a:ext>
            </a:extLst>
          </p:cNvPr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47" name="Google Shape;13979;p27">
            <a:extLst>
              <a:ext uri="{FF2B5EF4-FFF2-40B4-BE49-F238E27FC236}">
                <a16:creationId xmlns:a16="http://schemas.microsoft.com/office/drawing/2014/main" id="{98572746-FCC7-B318-CB3B-4430176CD492}"/>
              </a:ext>
            </a:extLst>
          </p:cNvPr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48" name="Google Shape;13980;p27">
            <a:extLst>
              <a:ext uri="{FF2B5EF4-FFF2-40B4-BE49-F238E27FC236}">
                <a16:creationId xmlns:a16="http://schemas.microsoft.com/office/drawing/2014/main" id="{2996624F-3A8B-B03D-B106-1F0370A868C3}"/>
              </a:ext>
            </a:extLst>
          </p:cNvPr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49" name="Google Shape;13981;p27">
            <a:extLst>
              <a:ext uri="{FF2B5EF4-FFF2-40B4-BE49-F238E27FC236}">
                <a16:creationId xmlns:a16="http://schemas.microsoft.com/office/drawing/2014/main" id="{F05CA140-950E-B87F-59FE-3A36FE6CA48D}"/>
              </a:ext>
            </a:extLst>
          </p:cNvPr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0" name="Google Shape;13982;p27">
            <a:extLst>
              <a:ext uri="{FF2B5EF4-FFF2-40B4-BE49-F238E27FC236}">
                <a16:creationId xmlns:a16="http://schemas.microsoft.com/office/drawing/2014/main" id="{2F49D2F5-0463-2B9B-718B-B60133D579B6}"/>
              </a:ext>
            </a:extLst>
          </p:cNvPr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1" name="Google Shape;13983;p27">
            <a:extLst>
              <a:ext uri="{FF2B5EF4-FFF2-40B4-BE49-F238E27FC236}">
                <a16:creationId xmlns:a16="http://schemas.microsoft.com/office/drawing/2014/main" id="{6F003E93-400C-D767-BB38-7D35D2D15199}"/>
              </a:ext>
            </a:extLst>
          </p:cNvPr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2" name="Google Shape;13984;p27">
            <a:extLst>
              <a:ext uri="{FF2B5EF4-FFF2-40B4-BE49-F238E27FC236}">
                <a16:creationId xmlns:a16="http://schemas.microsoft.com/office/drawing/2014/main" id="{D54CA31E-5E54-BE9C-9B1C-7FA90BA78C81}"/>
              </a:ext>
            </a:extLst>
          </p:cNvPr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3" name="Google Shape;13985;p27">
            <a:extLst>
              <a:ext uri="{FF2B5EF4-FFF2-40B4-BE49-F238E27FC236}">
                <a16:creationId xmlns:a16="http://schemas.microsoft.com/office/drawing/2014/main" id="{A9D5404E-5A4C-87B5-EBAE-26AB0F92B827}"/>
              </a:ext>
            </a:extLst>
          </p:cNvPr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4" name="Google Shape;13986;p27">
            <a:extLst>
              <a:ext uri="{FF2B5EF4-FFF2-40B4-BE49-F238E27FC236}">
                <a16:creationId xmlns:a16="http://schemas.microsoft.com/office/drawing/2014/main" id="{8C789750-2A5E-F727-1B41-A2FB97EE4486}"/>
              </a:ext>
            </a:extLst>
          </p:cNvPr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5" name="Google Shape;13987;p27">
            <a:extLst>
              <a:ext uri="{FF2B5EF4-FFF2-40B4-BE49-F238E27FC236}">
                <a16:creationId xmlns:a16="http://schemas.microsoft.com/office/drawing/2014/main" id="{5C62F21F-3D1C-DDA5-042D-617B6BA6D2EB}"/>
              </a:ext>
            </a:extLst>
          </p:cNvPr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6" name="Google Shape;13988;p27">
            <a:extLst>
              <a:ext uri="{FF2B5EF4-FFF2-40B4-BE49-F238E27FC236}">
                <a16:creationId xmlns:a16="http://schemas.microsoft.com/office/drawing/2014/main" id="{0A091E7F-0692-D576-3424-8A8D6442C681}"/>
              </a:ext>
            </a:extLst>
          </p:cNvPr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7" name="Google Shape;13989;p27">
            <a:extLst>
              <a:ext uri="{FF2B5EF4-FFF2-40B4-BE49-F238E27FC236}">
                <a16:creationId xmlns:a16="http://schemas.microsoft.com/office/drawing/2014/main" id="{5EE08E55-3F74-3617-294A-DD9587832B6B}"/>
              </a:ext>
            </a:extLst>
          </p:cNvPr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8" name="Google Shape;13990;p27">
            <a:extLst>
              <a:ext uri="{FF2B5EF4-FFF2-40B4-BE49-F238E27FC236}">
                <a16:creationId xmlns:a16="http://schemas.microsoft.com/office/drawing/2014/main" id="{54915EE5-A272-C2C6-3E07-3B593C5E22FE}"/>
              </a:ext>
            </a:extLst>
          </p:cNvPr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59" name="Google Shape;13991;p27">
            <a:extLst>
              <a:ext uri="{FF2B5EF4-FFF2-40B4-BE49-F238E27FC236}">
                <a16:creationId xmlns:a16="http://schemas.microsoft.com/office/drawing/2014/main" id="{880B5015-1D8D-08E6-381A-DCE461037F82}"/>
              </a:ext>
            </a:extLst>
          </p:cNvPr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0" name="Google Shape;13992;p27">
            <a:extLst>
              <a:ext uri="{FF2B5EF4-FFF2-40B4-BE49-F238E27FC236}">
                <a16:creationId xmlns:a16="http://schemas.microsoft.com/office/drawing/2014/main" id="{3929E32C-DCCC-0ECC-FF65-07FECE915C1B}"/>
              </a:ext>
            </a:extLst>
          </p:cNvPr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1" name="Google Shape;13993;p27">
            <a:extLst>
              <a:ext uri="{FF2B5EF4-FFF2-40B4-BE49-F238E27FC236}">
                <a16:creationId xmlns:a16="http://schemas.microsoft.com/office/drawing/2014/main" id="{F0FD0CCA-49A0-5AD8-CF7F-A6A750146CE4}"/>
              </a:ext>
            </a:extLst>
          </p:cNvPr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2" name="Google Shape;13994;p27">
            <a:extLst>
              <a:ext uri="{FF2B5EF4-FFF2-40B4-BE49-F238E27FC236}">
                <a16:creationId xmlns:a16="http://schemas.microsoft.com/office/drawing/2014/main" id="{14442ED1-5904-CF53-2A34-EB12B3EF0D30}"/>
              </a:ext>
            </a:extLst>
          </p:cNvPr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3" name="Google Shape;13995;p27">
            <a:extLst>
              <a:ext uri="{FF2B5EF4-FFF2-40B4-BE49-F238E27FC236}">
                <a16:creationId xmlns:a16="http://schemas.microsoft.com/office/drawing/2014/main" id="{C60C679C-8B03-D8FD-FF9D-99AFB325719F}"/>
              </a:ext>
            </a:extLst>
          </p:cNvPr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4" name="Google Shape;13996;p27">
            <a:extLst>
              <a:ext uri="{FF2B5EF4-FFF2-40B4-BE49-F238E27FC236}">
                <a16:creationId xmlns:a16="http://schemas.microsoft.com/office/drawing/2014/main" id="{5FB763B4-F841-6057-40D2-A0AE1A648BEE}"/>
              </a:ext>
            </a:extLst>
          </p:cNvPr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5" name="Google Shape;13997;p27">
            <a:extLst>
              <a:ext uri="{FF2B5EF4-FFF2-40B4-BE49-F238E27FC236}">
                <a16:creationId xmlns:a16="http://schemas.microsoft.com/office/drawing/2014/main" id="{188BCE36-71E2-4A4E-B454-E595B054853B}"/>
              </a:ext>
            </a:extLst>
          </p:cNvPr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6" name="Google Shape;13998;p27">
            <a:extLst>
              <a:ext uri="{FF2B5EF4-FFF2-40B4-BE49-F238E27FC236}">
                <a16:creationId xmlns:a16="http://schemas.microsoft.com/office/drawing/2014/main" id="{493400F6-EF5C-6AB9-E0B1-44978EB564D7}"/>
              </a:ext>
            </a:extLst>
          </p:cNvPr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7" name="Google Shape;13999;p27">
            <a:extLst>
              <a:ext uri="{FF2B5EF4-FFF2-40B4-BE49-F238E27FC236}">
                <a16:creationId xmlns:a16="http://schemas.microsoft.com/office/drawing/2014/main" id="{E7A73714-449C-32D5-C2EB-CCA242EBA343}"/>
              </a:ext>
            </a:extLst>
          </p:cNvPr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8" name="Google Shape;14000;p27">
            <a:extLst>
              <a:ext uri="{FF2B5EF4-FFF2-40B4-BE49-F238E27FC236}">
                <a16:creationId xmlns:a16="http://schemas.microsoft.com/office/drawing/2014/main" id="{0AEEE15A-9938-876A-66A4-EC4349753D0E}"/>
              </a:ext>
            </a:extLst>
          </p:cNvPr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69" name="Google Shape;14001;p27">
            <a:extLst>
              <a:ext uri="{FF2B5EF4-FFF2-40B4-BE49-F238E27FC236}">
                <a16:creationId xmlns:a16="http://schemas.microsoft.com/office/drawing/2014/main" id="{AC29D0C9-7D82-FB92-643F-12A7668BD920}"/>
              </a:ext>
            </a:extLst>
          </p:cNvPr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0" name="Google Shape;14002;p27">
            <a:extLst>
              <a:ext uri="{FF2B5EF4-FFF2-40B4-BE49-F238E27FC236}">
                <a16:creationId xmlns:a16="http://schemas.microsoft.com/office/drawing/2014/main" id="{F4EA3C6F-7E62-94F8-CB8A-78FCB17DA301}"/>
              </a:ext>
            </a:extLst>
          </p:cNvPr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1" name="Google Shape;14003;p27">
            <a:extLst>
              <a:ext uri="{FF2B5EF4-FFF2-40B4-BE49-F238E27FC236}">
                <a16:creationId xmlns:a16="http://schemas.microsoft.com/office/drawing/2014/main" id="{1F6FBA95-E49A-3CC2-7687-60726CF86164}"/>
              </a:ext>
            </a:extLst>
          </p:cNvPr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2" name="Google Shape;14004;p27">
            <a:extLst>
              <a:ext uri="{FF2B5EF4-FFF2-40B4-BE49-F238E27FC236}">
                <a16:creationId xmlns:a16="http://schemas.microsoft.com/office/drawing/2014/main" id="{C47EA2C4-8A21-7F21-6EBC-504599D0F921}"/>
              </a:ext>
            </a:extLst>
          </p:cNvPr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3" name="Google Shape;14005;p27">
            <a:extLst>
              <a:ext uri="{FF2B5EF4-FFF2-40B4-BE49-F238E27FC236}">
                <a16:creationId xmlns:a16="http://schemas.microsoft.com/office/drawing/2014/main" id="{78A224E0-FB81-439C-F1D6-8A0B1783207E}"/>
              </a:ext>
            </a:extLst>
          </p:cNvPr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4" name="Google Shape;14006;p27">
            <a:extLst>
              <a:ext uri="{FF2B5EF4-FFF2-40B4-BE49-F238E27FC236}">
                <a16:creationId xmlns:a16="http://schemas.microsoft.com/office/drawing/2014/main" id="{20A47115-7747-211C-64C2-1D47E998E86E}"/>
              </a:ext>
            </a:extLst>
          </p:cNvPr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5" name="Google Shape;14007;p27">
            <a:extLst>
              <a:ext uri="{FF2B5EF4-FFF2-40B4-BE49-F238E27FC236}">
                <a16:creationId xmlns:a16="http://schemas.microsoft.com/office/drawing/2014/main" id="{887AF0B5-FDD0-BC49-7D89-81F028C69D88}"/>
              </a:ext>
            </a:extLst>
          </p:cNvPr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6" name="Google Shape;14008;p27">
            <a:extLst>
              <a:ext uri="{FF2B5EF4-FFF2-40B4-BE49-F238E27FC236}">
                <a16:creationId xmlns:a16="http://schemas.microsoft.com/office/drawing/2014/main" id="{21AA39C4-5E3F-1423-5504-C86B1F97C27E}"/>
              </a:ext>
            </a:extLst>
          </p:cNvPr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77" name="Google Shape;14009;p27">
            <a:extLst>
              <a:ext uri="{FF2B5EF4-FFF2-40B4-BE49-F238E27FC236}">
                <a16:creationId xmlns:a16="http://schemas.microsoft.com/office/drawing/2014/main" id="{F09984BF-75F0-B4F5-3BBD-F367D3561D2A}"/>
              </a:ext>
            </a:extLst>
          </p:cNvPr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878" name="Google Shape;14010;p27">
            <a:extLst>
              <a:ext uri="{FF2B5EF4-FFF2-40B4-BE49-F238E27FC236}">
                <a16:creationId xmlns:a16="http://schemas.microsoft.com/office/drawing/2014/main" id="{D50CB1EA-09BC-71AA-0B87-912ABEC821AD}"/>
              </a:ext>
            </a:extLst>
          </p:cNvPr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3879" name="Google Shape;14011;p27">
              <a:extLst>
                <a:ext uri="{FF2B5EF4-FFF2-40B4-BE49-F238E27FC236}">
                  <a16:creationId xmlns:a16="http://schemas.microsoft.com/office/drawing/2014/main" id="{8C5A1032-6884-6707-DF5F-FEC42B17D5A5}"/>
                </a:ext>
              </a:extLst>
            </p:cNvPr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0" name="Google Shape;14012;p27">
              <a:extLst>
                <a:ext uri="{FF2B5EF4-FFF2-40B4-BE49-F238E27FC236}">
                  <a16:creationId xmlns:a16="http://schemas.microsoft.com/office/drawing/2014/main" id="{655CE745-51F0-AF7D-C3DF-5CB9A149AB64}"/>
                </a:ext>
              </a:extLst>
            </p:cNvPr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1" name="Google Shape;14013;p27">
              <a:extLst>
                <a:ext uri="{FF2B5EF4-FFF2-40B4-BE49-F238E27FC236}">
                  <a16:creationId xmlns:a16="http://schemas.microsoft.com/office/drawing/2014/main" id="{E75611AE-E7AF-86FB-E9FF-C79717B956BE}"/>
                </a:ext>
              </a:extLst>
            </p:cNvPr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2" name="Google Shape;14014;p27">
              <a:extLst>
                <a:ext uri="{FF2B5EF4-FFF2-40B4-BE49-F238E27FC236}">
                  <a16:creationId xmlns:a16="http://schemas.microsoft.com/office/drawing/2014/main" id="{805A9662-7FE6-5515-9C48-9303299A7121}"/>
                </a:ext>
              </a:extLst>
            </p:cNvPr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3" name="Google Shape;14015;p27">
              <a:extLst>
                <a:ext uri="{FF2B5EF4-FFF2-40B4-BE49-F238E27FC236}">
                  <a16:creationId xmlns:a16="http://schemas.microsoft.com/office/drawing/2014/main" id="{961D978C-4020-B314-5790-2ECF4269FD74}"/>
                </a:ext>
              </a:extLst>
            </p:cNvPr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2" name="Google Shape;14016;p27">
              <a:extLst>
                <a:ext uri="{FF2B5EF4-FFF2-40B4-BE49-F238E27FC236}">
                  <a16:creationId xmlns:a16="http://schemas.microsoft.com/office/drawing/2014/main" id="{E8B05EF3-9E92-A21C-8094-53A147EF10CA}"/>
                </a:ext>
              </a:extLst>
            </p:cNvPr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3" name="Google Shape;14017;p27">
              <a:extLst>
                <a:ext uri="{FF2B5EF4-FFF2-40B4-BE49-F238E27FC236}">
                  <a16:creationId xmlns:a16="http://schemas.microsoft.com/office/drawing/2014/main" id="{2123F861-446C-79B3-214B-EC5BBA67CF34}"/>
                </a:ext>
              </a:extLst>
            </p:cNvPr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4" name="Google Shape;14018;p27">
              <a:extLst>
                <a:ext uri="{FF2B5EF4-FFF2-40B4-BE49-F238E27FC236}">
                  <a16:creationId xmlns:a16="http://schemas.microsoft.com/office/drawing/2014/main" id="{3E730E8C-93E3-7094-7E37-B7E91BFD9CE0}"/>
                </a:ext>
              </a:extLst>
            </p:cNvPr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5" name="Google Shape;14019;p27">
              <a:extLst>
                <a:ext uri="{FF2B5EF4-FFF2-40B4-BE49-F238E27FC236}">
                  <a16:creationId xmlns:a16="http://schemas.microsoft.com/office/drawing/2014/main" id="{78EF76C7-0D71-F01E-F032-7BC023853BE2}"/>
                </a:ext>
              </a:extLst>
            </p:cNvPr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6" name="Google Shape;14020;p27">
              <a:extLst>
                <a:ext uri="{FF2B5EF4-FFF2-40B4-BE49-F238E27FC236}">
                  <a16:creationId xmlns:a16="http://schemas.microsoft.com/office/drawing/2014/main" id="{56D04E47-7D40-D236-C6C0-9C8E4862E70D}"/>
                </a:ext>
              </a:extLst>
            </p:cNvPr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7" name="Google Shape;14021;p27">
              <a:extLst>
                <a:ext uri="{FF2B5EF4-FFF2-40B4-BE49-F238E27FC236}">
                  <a16:creationId xmlns:a16="http://schemas.microsoft.com/office/drawing/2014/main" id="{726C91D7-8615-75FA-8DEA-0B5888191FB2}"/>
                </a:ext>
              </a:extLst>
            </p:cNvPr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8" name="Google Shape;14022;p27">
              <a:extLst>
                <a:ext uri="{FF2B5EF4-FFF2-40B4-BE49-F238E27FC236}">
                  <a16:creationId xmlns:a16="http://schemas.microsoft.com/office/drawing/2014/main" id="{ABDEA176-AE1A-2FD2-FEAD-17E865C441ED}"/>
                </a:ext>
              </a:extLst>
            </p:cNvPr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79" name="Google Shape;14023;p27">
            <a:extLst>
              <a:ext uri="{FF2B5EF4-FFF2-40B4-BE49-F238E27FC236}">
                <a16:creationId xmlns:a16="http://schemas.microsoft.com/office/drawing/2014/main" id="{85367367-5267-EE94-EC4B-98B161603804}"/>
              </a:ext>
            </a:extLst>
          </p:cNvPr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280" name="Google Shape;14024;p27">
              <a:extLst>
                <a:ext uri="{FF2B5EF4-FFF2-40B4-BE49-F238E27FC236}">
                  <a16:creationId xmlns:a16="http://schemas.microsoft.com/office/drawing/2014/main" id="{2BD0BD03-BC0B-005A-C58E-5D6677AB58D9}"/>
                </a:ext>
              </a:extLst>
            </p:cNvPr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1" name="Google Shape;14025;p27">
              <a:extLst>
                <a:ext uri="{FF2B5EF4-FFF2-40B4-BE49-F238E27FC236}">
                  <a16:creationId xmlns:a16="http://schemas.microsoft.com/office/drawing/2014/main" id="{3F4DC1A4-1F13-9822-84F4-7E1BE8597880}"/>
                </a:ext>
              </a:extLst>
            </p:cNvPr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2" name="Google Shape;14026;p27">
              <a:extLst>
                <a:ext uri="{FF2B5EF4-FFF2-40B4-BE49-F238E27FC236}">
                  <a16:creationId xmlns:a16="http://schemas.microsoft.com/office/drawing/2014/main" id="{70F8BCB0-3820-8AA8-AC4F-E534B757B3EF}"/>
                </a:ext>
              </a:extLst>
            </p:cNvPr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3" name="Google Shape;14027;p27">
              <a:extLst>
                <a:ext uri="{FF2B5EF4-FFF2-40B4-BE49-F238E27FC236}">
                  <a16:creationId xmlns:a16="http://schemas.microsoft.com/office/drawing/2014/main" id="{E5936AC4-D557-5A5C-3788-BEDAF52EE40A}"/>
                </a:ext>
              </a:extLst>
            </p:cNvPr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4" name="Google Shape;14028;p27">
              <a:extLst>
                <a:ext uri="{FF2B5EF4-FFF2-40B4-BE49-F238E27FC236}">
                  <a16:creationId xmlns:a16="http://schemas.microsoft.com/office/drawing/2014/main" id="{8BBC0CE6-BFFE-ADCD-B901-B97B2CEFB575}"/>
                </a:ext>
              </a:extLst>
            </p:cNvPr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5" name="Google Shape;14029;p27">
              <a:extLst>
                <a:ext uri="{FF2B5EF4-FFF2-40B4-BE49-F238E27FC236}">
                  <a16:creationId xmlns:a16="http://schemas.microsoft.com/office/drawing/2014/main" id="{AF0A4A56-D20E-F32F-4760-25C25D135A03}"/>
                </a:ext>
              </a:extLst>
            </p:cNvPr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6" name="Google Shape;14030;p27">
              <a:extLst>
                <a:ext uri="{FF2B5EF4-FFF2-40B4-BE49-F238E27FC236}">
                  <a16:creationId xmlns:a16="http://schemas.microsoft.com/office/drawing/2014/main" id="{3AEAA00F-31EE-AB74-37A1-595E4C579169}"/>
                </a:ext>
              </a:extLst>
            </p:cNvPr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7" name="Google Shape;14031;p27">
              <a:extLst>
                <a:ext uri="{FF2B5EF4-FFF2-40B4-BE49-F238E27FC236}">
                  <a16:creationId xmlns:a16="http://schemas.microsoft.com/office/drawing/2014/main" id="{DAA0B632-4490-C885-C109-E88A23644D09}"/>
                </a:ext>
              </a:extLst>
            </p:cNvPr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8" name="Google Shape;14032;p27">
              <a:extLst>
                <a:ext uri="{FF2B5EF4-FFF2-40B4-BE49-F238E27FC236}">
                  <a16:creationId xmlns:a16="http://schemas.microsoft.com/office/drawing/2014/main" id="{ECDB3531-4C4B-DA0D-D47E-0E490E58541F}"/>
                </a:ext>
              </a:extLst>
            </p:cNvPr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9" name="Google Shape;14033;p27">
              <a:extLst>
                <a:ext uri="{FF2B5EF4-FFF2-40B4-BE49-F238E27FC236}">
                  <a16:creationId xmlns:a16="http://schemas.microsoft.com/office/drawing/2014/main" id="{1E602F9B-8F75-31CE-AD1C-5D6F8DC17C32}"/>
                </a:ext>
              </a:extLst>
            </p:cNvPr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0" name="Google Shape;14034;p27">
              <a:extLst>
                <a:ext uri="{FF2B5EF4-FFF2-40B4-BE49-F238E27FC236}">
                  <a16:creationId xmlns:a16="http://schemas.microsoft.com/office/drawing/2014/main" id="{E7E3B0BD-607D-E691-CE52-17C15618475F}"/>
                </a:ext>
              </a:extLst>
            </p:cNvPr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1" name="Google Shape;14035;p27">
              <a:extLst>
                <a:ext uri="{FF2B5EF4-FFF2-40B4-BE49-F238E27FC236}">
                  <a16:creationId xmlns:a16="http://schemas.microsoft.com/office/drawing/2014/main" id="{227B73C7-961F-9E5D-A687-D18572389C4B}"/>
                </a:ext>
              </a:extLst>
            </p:cNvPr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292" name="Google Shape;14036;p27">
            <a:extLst>
              <a:ext uri="{FF2B5EF4-FFF2-40B4-BE49-F238E27FC236}">
                <a16:creationId xmlns:a16="http://schemas.microsoft.com/office/drawing/2014/main" id="{2AB4D3E7-EC25-A8C7-BFDD-57237FA2BB9B}"/>
              </a:ext>
            </a:extLst>
          </p:cNvPr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293" name="Google Shape;14037;p27">
              <a:extLst>
                <a:ext uri="{FF2B5EF4-FFF2-40B4-BE49-F238E27FC236}">
                  <a16:creationId xmlns:a16="http://schemas.microsoft.com/office/drawing/2014/main" id="{7D698A20-F572-C58C-D32C-A5E6AA511970}"/>
                </a:ext>
              </a:extLst>
            </p:cNvPr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4" name="Google Shape;14038;p27">
              <a:extLst>
                <a:ext uri="{FF2B5EF4-FFF2-40B4-BE49-F238E27FC236}">
                  <a16:creationId xmlns:a16="http://schemas.microsoft.com/office/drawing/2014/main" id="{A8447F31-EDA8-2F64-49EA-D8123C4BCDEF}"/>
                </a:ext>
              </a:extLst>
            </p:cNvPr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5" name="Google Shape;14039;p27">
              <a:extLst>
                <a:ext uri="{FF2B5EF4-FFF2-40B4-BE49-F238E27FC236}">
                  <a16:creationId xmlns:a16="http://schemas.microsoft.com/office/drawing/2014/main" id="{A3E5626F-0652-B1E3-C431-0BCC338CD6FF}"/>
                </a:ext>
              </a:extLst>
            </p:cNvPr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6" name="Google Shape;14040;p27">
              <a:extLst>
                <a:ext uri="{FF2B5EF4-FFF2-40B4-BE49-F238E27FC236}">
                  <a16:creationId xmlns:a16="http://schemas.microsoft.com/office/drawing/2014/main" id="{5BFF2969-E8CE-9197-E58D-845889BB659E}"/>
                </a:ext>
              </a:extLst>
            </p:cNvPr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297" name="Google Shape;14041;p27">
            <a:extLst>
              <a:ext uri="{FF2B5EF4-FFF2-40B4-BE49-F238E27FC236}">
                <a16:creationId xmlns:a16="http://schemas.microsoft.com/office/drawing/2014/main" id="{8BE2C690-E69E-99A3-2138-EAF6792C0F0F}"/>
              </a:ext>
            </a:extLst>
          </p:cNvPr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298" name="Google Shape;14042;p27">
            <a:extLst>
              <a:ext uri="{FF2B5EF4-FFF2-40B4-BE49-F238E27FC236}">
                <a16:creationId xmlns:a16="http://schemas.microsoft.com/office/drawing/2014/main" id="{333C399C-AE5B-9C25-9A2F-12DADE456FAB}"/>
              </a:ext>
            </a:extLst>
          </p:cNvPr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299" name="Google Shape;14043;p27">
              <a:extLst>
                <a:ext uri="{FF2B5EF4-FFF2-40B4-BE49-F238E27FC236}">
                  <a16:creationId xmlns:a16="http://schemas.microsoft.com/office/drawing/2014/main" id="{8A169EA8-6986-28C2-F6F1-528FF07882A3}"/>
                </a:ext>
              </a:extLst>
            </p:cNvPr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0" name="Google Shape;14044;p27">
              <a:extLst>
                <a:ext uri="{FF2B5EF4-FFF2-40B4-BE49-F238E27FC236}">
                  <a16:creationId xmlns:a16="http://schemas.microsoft.com/office/drawing/2014/main" id="{87E29E96-5868-1F2A-4220-7B162A037A28}"/>
                </a:ext>
              </a:extLst>
            </p:cNvPr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1" name="Google Shape;14045;p27">
              <a:extLst>
                <a:ext uri="{FF2B5EF4-FFF2-40B4-BE49-F238E27FC236}">
                  <a16:creationId xmlns:a16="http://schemas.microsoft.com/office/drawing/2014/main" id="{84FAB308-B795-4149-D8A3-999F3F6944B0}"/>
                </a:ext>
              </a:extLst>
            </p:cNvPr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2" name="Google Shape;14046;p27">
              <a:extLst>
                <a:ext uri="{FF2B5EF4-FFF2-40B4-BE49-F238E27FC236}">
                  <a16:creationId xmlns:a16="http://schemas.microsoft.com/office/drawing/2014/main" id="{74D62585-978A-C449-BE51-EC674C202F62}"/>
                </a:ext>
              </a:extLst>
            </p:cNvPr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3" name="Google Shape;14047;p27">
              <a:extLst>
                <a:ext uri="{FF2B5EF4-FFF2-40B4-BE49-F238E27FC236}">
                  <a16:creationId xmlns:a16="http://schemas.microsoft.com/office/drawing/2014/main" id="{EC100D82-B24D-6746-21A1-332C81E9C303}"/>
                </a:ext>
              </a:extLst>
            </p:cNvPr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4" name="Google Shape;14048;p27">
              <a:extLst>
                <a:ext uri="{FF2B5EF4-FFF2-40B4-BE49-F238E27FC236}">
                  <a16:creationId xmlns:a16="http://schemas.microsoft.com/office/drawing/2014/main" id="{AC65CE1E-8951-5D3A-7EAF-51F41E22F1F6}"/>
                </a:ext>
              </a:extLst>
            </p:cNvPr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5" name="Google Shape;14049;p27">
              <a:extLst>
                <a:ext uri="{FF2B5EF4-FFF2-40B4-BE49-F238E27FC236}">
                  <a16:creationId xmlns:a16="http://schemas.microsoft.com/office/drawing/2014/main" id="{0976DACD-F7E6-EE6F-0A74-D748976018E8}"/>
                </a:ext>
              </a:extLst>
            </p:cNvPr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6" name="Google Shape;14050;p27">
              <a:extLst>
                <a:ext uri="{FF2B5EF4-FFF2-40B4-BE49-F238E27FC236}">
                  <a16:creationId xmlns:a16="http://schemas.microsoft.com/office/drawing/2014/main" id="{5C10DC73-CEDC-2D43-705D-2E14D458AB24}"/>
                </a:ext>
              </a:extLst>
            </p:cNvPr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7" name="Google Shape;14051;p27">
              <a:extLst>
                <a:ext uri="{FF2B5EF4-FFF2-40B4-BE49-F238E27FC236}">
                  <a16:creationId xmlns:a16="http://schemas.microsoft.com/office/drawing/2014/main" id="{AD3BEAAD-9A4E-0445-1E1F-86189A37DA53}"/>
                </a:ext>
              </a:extLst>
            </p:cNvPr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8" name="Google Shape;14052;p27">
              <a:extLst>
                <a:ext uri="{FF2B5EF4-FFF2-40B4-BE49-F238E27FC236}">
                  <a16:creationId xmlns:a16="http://schemas.microsoft.com/office/drawing/2014/main" id="{0D6A7FDE-8B94-6C34-942A-25DDF39588D9}"/>
                </a:ext>
              </a:extLst>
            </p:cNvPr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9" name="Google Shape;14053;p27">
              <a:extLst>
                <a:ext uri="{FF2B5EF4-FFF2-40B4-BE49-F238E27FC236}">
                  <a16:creationId xmlns:a16="http://schemas.microsoft.com/office/drawing/2014/main" id="{59309144-8C55-AA84-FBD7-16CD5E98B612}"/>
                </a:ext>
              </a:extLst>
            </p:cNvPr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0" name="Google Shape;14054;p27">
              <a:extLst>
                <a:ext uri="{FF2B5EF4-FFF2-40B4-BE49-F238E27FC236}">
                  <a16:creationId xmlns:a16="http://schemas.microsoft.com/office/drawing/2014/main" id="{95AA19F0-D2D5-DC5C-F2C8-723BE9D8678F}"/>
                </a:ext>
              </a:extLst>
            </p:cNvPr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1" name="Google Shape;14055;p27">
              <a:extLst>
                <a:ext uri="{FF2B5EF4-FFF2-40B4-BE49-F238E27FC236}">
                  <a16:creationId xmlns:a16="http://schemas.microsoft.com/office/drawing/2014/main" id="{761D4503-304C-AF2A-6C35-B9A1318BDD5F}"/>
                </a:ext>
              </a:extLst>
            </p:cNvPr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2" name="Google Shape;14056;p27">
              <a:extLst>
                <a:ext uri="{FF2B5EF4-FFF2-40B4-BE49-F238E27FC236}">
                  <a16:creationId xmlns:a16="http://schemas.microsoft.com/office/drawing/2014/main" id="{38ED812C-5B86-8CD8-8E83-E07C5AC29FC3}"/>
                </a:ext>
              </a:extLst>
            </p:cNvPr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3" name="Google Shape;14057;p27">
              <a:extLst>
                <a:ext uri="{FF2B5EF4-FFF2-40B4-BE49-F238E27FC236}">
                  <a16:creationId xmlns:a16="http://schemas.microsoft.com/office/drawing/2014/main" id="{8568357E-9282-0507-DC0B-377FCCC3F232}"/>
                </a:ext>
              </a:extLst>
            </p:cNvPr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4" name="Google Shape;14058;p27">
              <a:extLst>
                <a:ext uri="{FF2B5EF4-FFF2-40B4-BE49-F238E27FC236}">
                  <a16:creationId xmlns:a16="http://schemas.microsoft.com/office/drawing/2014/main" id="{FEC8B84F-E7B5-D25E-9FFB-EEFFCF4AF1BB}"/>
                </a:ext>
              </a:extLst>
            </p:cNvPr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315" name="Google Shape;14059;p27">
            <a:extLst>
              <a:ext uri="{FF2B5EF4-FFF2-40B4-BE49-F238E27FC236}">
                <a16:creationId xmlns:a16="http://schemas.microsoft.com/office/drawing/2014/main" id="{6C82294A-7803-09CB-58F6-6BB220A638D8}"/>
              </a:ext>
            </a:extLst>
          </p:cNvPr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316" name="Google Shape;14060;p27">
            <a:extLst>
              <a:ext uri="{FF2B5EF4-FFF2-40B4-BE49-F238E27FC236}">
                <a16:creationId xmlns:a16="http://schemas.microsoft.com/office/drawing/2014/main" id="{D26A1A4A-FC6C-67C7-052E-C7393AB35463}"/>
              </a:ext>
            </a:extLst>
          </p:cNvPr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317" name="Google Shape;14061;p27">
              <a:extLst>
                <a:ext uri="{FF2B5EF4-FFF2-40B4-BE49-F238E27FC236}">
                  <a16:creationId xmlns:a16="http://schemas.microsoft.com/office/drawing/2014/main" id="{4FCC39A6-3F9C-8EC8-BD48-25EC4ECF8913}"/>
                </a:ext>
              </a:extLst>
            </p:cNvPr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8" name="Google Shape;14062;p27">
              <a:extLst>
                <a:ext uri="{FF2B5EF4-FFF2-40B4-BE49-F238E27FC236}">
                  <a16:creationId xmlns:a16="http://schemas.microsoft.com/office/drawing/2014/main" id="{1C4795C9-7D67-E652-4B72-C9BB145825CE}"/>
                </a:ext>
              </a:extLst>
            </p:cNvPr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9" name="Google Shape;14063;p27">
              <a:extLst>
                <a:ext uri="{FF2B5EF4-FFF2-40B4-BE49-F238E27FC236}">
                  <a16:creationId xmlns:a16="http://schemas.microsoft.com/office/drawing/2014/main" id="{42F39263-D170-089E-1A45-6A13897ADB3D}"/>
                </a:ext>
              </a:extLst>
            </p:cNvPr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0" name="Google Shape;14064;p27">
              <a:extLst>
                <a:ext uri="{FF2B5EF4-FFF2-40B4-BE49-F238E27FC236}">
                  <a16:creationId xmlns:a16="http://schemas.microsoft.com/office/drawing/2014/main" id="{3A8174BC-88CD-8E9D-09FC-34DBC59216D5}"/>
                </a:ext>
              </a:extLst>
            </p:cNvPr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1" name="Google Shape;14065;p27">
              <a:extLst>
                <a:ext uri="{FF2B5EF4-FFF2-40B4-BE49-F238E27FC236}">
                  <a16:creationId xmlns:a16="http://schemas.microsoft.com/office/drawing/2014/main" id="{F7EA501F-C2BF-2F77-1014-22EAF62BB631}"/>
                </a:ext>
              </a:extLst>
            </p:cNvPr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2" name="Google Shape;14066;p27">
              <a:extLst>
                <a:ext uri="{FF2B5EF4-FFF2-40B4-BE49-F238E27FC236}">
                  <a16:creationId xmlns:a16="http://schemas.microsoft.com/office/drawing/2014/main" id="{B356FE2E-BDE9-28D6-CD9C-82CE7704CD1F}"/>
                </a:ext>
              </a:extLst>
            </p:cNvPr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3" name="Google Shape;14067;p27">
              <a:extLst>
                <a:ext uri="{FF2B5EF4-FFF2-40B4-BE49-F238E27FC236}">
                  <a16:creationId xmlns:a16="http://schemas.microsoft.com/office/drawing/2014/main" id="{E3F54840-60BB-ED93-E16F-79C0142880CD}"/>
                </a:ext>
              </a:extLst>
            </p:cNvPr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4" name="Google Shape;14068;p27">
              <a:extLst>
                <a:ext uri="{FF2B5EF4-FFF2-40B4-BE49-F238E27FC236}">
                  <a16:creationId xmlns:a16="http://schemas.microsoft.com/office/drawing/2014/main" id="{98F47F54-7069-BF23-71C5-B0CEE9D40570}"/>
                </a:ext>
              </a:extLst>
            </p:cNvPr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25" name="Google Shape;14069;p27">
            <a:extLst>
              <a:ext uri="{FF2B5EF4-FFF2-40B4-BE49-F238E27FC236}">
                <a16:creationId xmlns:a16="http://schemas.microsoft.com/office/drawing/2014/main" id="{A2CDA61E-69F6-DA8A-042C-5E92524F13FF}"/>
              </a:ext>
            </a:extLst>
          </p:cNvPr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326" name="Google Shape;14070;p27">
              <a:extLst>
                <a:ext uri="{FF2B5EF4-FFF2-40B4-BE49-F238E27FC236}">
                  <a16:creationId xmlns:a16="http://schemas.microsoft.com/office/drawing/2014/main" id="{21852742-C5BB-7BC6-958F-3E49D5192501}"/>
                </a:ext>
              </a:extLst>
            </p:cNvPr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7" name="Google Shape;14071;p27">
              <a:extLst>
                <a:ext uri="{FF2B5EF4-FFF2-40B4-BE49-F238E27FC236}">
                  <a16:creationId xmlns:a16="http://schemas.microsoft.com/office/drawing/2014/main" id="{DD8699E3-E084-0BE0-A0EC-7A3664C8EC30}"/>
                </a:ext>
              </a:extLst>
            </p:cNvPr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8" name="Google Shape;14072;p27">
              <a:extLst>
                <a:ext uri="{FF2B5EF4-FFF2-40B4-BE49-F238E27FC236}">
                  <a16:creationId xmlns:a16="http://schemas.microsoft.com/office/drawing/2014/main" id="{8B5B0683-1CCC-D053-FBF0-941DBA214041}"/>
                </a:ext>
              </a:extLst>
            </p:cNvPr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29" name="Google Shape;14073;p27">
            <a:extLst>
              <a:ext uri="{FF2B5EF4-FFF2-40B4-BE49-F238E27FC236}">
                <a16:creationId xmlns:a16="http://schemas.microsoft.com/office/drawing/2014/main" id="{A2310FE2-2668-CA7A-3785-1485AEF69D66}"/>
              </a:ext>
            </a:extLst>
          </p:cNvPr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330" name="Google Shape;14074;p27">
              <a:extLst>
                <a:ext uri="{FF2B5EF4-FFF2-40B4-BE49-F238E27FC236}">
                  <a16:creationId xmlns:a16="http://schemas.microsoft.com/office/drawing/2014/main" id="{3D8B8AE6-062D-F590-C28B-095A9E4D0D83}"/>
                </a:ext>
              </a:extLst>
            </p:cNvPr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1" name="Google Shape;14075;p27">
              <a:extLst>
                <a:ext uri="{FF2B5EF4-FFF2-40B4-BE49-F238E27FC236}">
                  <a16:creationId xmlns:a16="http://schemas.microsoft.com/office/drawing/2014/main" id="{2576C3A8-FF3B-32B6-C9B5-6C8804ED2F0C}"/>
                </a:ext>
              </a:extLst>
            </p:cNvPr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2" name="Google Shape;14076;p27">
              <a:extLst>
                <a:ext uri="{FF2B5EF4-FFF2-40B4-BE49-F238E27FC236}">
                  <a16:creationId xmlns:a16="http://schemas.microsoft.com/office/drawing/2014/main" id="{920B25E0-1EC9-0550-CF1C-7E9827C0E870}"/>
                </a:ext>
              </a:extLst>
            </p:cNvPr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3" name="Google Shape;14077;p27">
              <a:extLst>
                <a:ext uri="{FF2B5EF4-FFF2-40B4-BE49-F238E27FC236}">
                  <a16:creationId xmlns:a16="http://schemas.microsoft.com/office/drawing/2014/main" id="{89EF7BF4-6D46-E52D-8649-C8ACF987F3C1}"/>
                </a:ext>
              </a:extLst>
            </p:cNvPr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4" name="Google Shape;14078;p27">
              <a:extLst>
                <a:ext uri="{FF2B5EF4-FFF2-40B4-BE49-F238E27FC236}">
                  <a16:creationId xmlns:a16="http://schemas.microsoft.com/office/drawing/2014/main" id="{F97D9612-23A6-97E3-EAE9-A39C71D5064A}"/>
                </a:ext>
              </a:extLst>
            </p:cNvPr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5" name="Google Shape;14079;p27">
              <a:extLst>
                <a:ext uri="{FF2B5EF4-FFF2-40B4-BE49-F238E27FC236}">
                  <a16:creationId xmlns:a16="http://schemas.microsoft.com/office/drawing/2014/main" id="{FFB4FDF4-5B6E-CBF3-BB20-DC8CD988010C}"/>
                </a:ext>
              </a:extLst>
            </p:cNvPr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6" name="Google Shape;14080;p27">
              <a:extLst>
                <a:ext uri="{FF2B5EF4-FFF2-40B4-BE49-F238E27FC236}">
                  <a16:creationId xmlns:a16="http://schemas.microsoft.com/office/drawing/2014/main" id="{E9C9A16A-7536-F6F5-7E57-2B4E3DDB013B}"/>
                </a:ext>
              </a:extLst>
            </p:cNvPr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7" name="Google Shape;14081;p27">
              <a:extLst>
                <a:ext uri="{FF2B5EF4-FFF2-40B4-BE49-F238E27FC236}">
                  <a16:creationId xmlns:a16="http://schemas.microsoft.com/office/drawing/2014/main" id="{F3D5AA3D-1B1B-7BB6-F89B-DAD074B344C5}"/>
                </a:ext>
              </a:extLst>
            </p:cNvPr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8" name="Google Shape;14082;p27">
              <a:extLst>
                <a:ext uri="{FF2B5EF4-FFF2-40B4-BE49-F238E27FC236}">
                  <a16:creationId xmlns:a16="http://schemas.microsoft.com/office/drawing/2014/main" id="{620B3134-4A16-8469-FF7E-476CD714B8F4}"/>
                </a:ext>
              </a:extLst>
            </p:cNvPr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9" name="Google Shape;14083;p27">
              <a:extLst>
                <a:ext uri="{FF2B5EF4-FFF2-40B4-BE49-F238E27FC236}">
                  <a16:creationId xmlns:a16="http://schemas.microsoft.com/office/drawing/2014/main" id="{EE8A7F90-2C9F-D2EC-DA9C-BF2AF32558BA}"/>
                </a:ext>
              </a:extLst>
            </p:cNvPr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0" name="Google Shape;14084;p27">
              <a:extLst>
                <a:ext uri="{FF2B5EF4-FFF2-40B4-BE49-F238E27FC236}">
                  <a16:creationId xmlns:a16="http://schemas.microsoft.com/office/drawing/2014/main" id="{D2807475-C17E-0975-D983-2C69CC3783DB}"/>
                </a:ext>
              </a:extLst>
            </p:cNvPr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1" name="Google Shape;14085;p27">
              <a:extLst>
                <a:ext uri="{FF2B5EF4-FFF2-40B4-BE49-F238E27FC236}">
                  <a16:creationId xmlns:a16="http://schemas.microsoft.com/office/drawing/2014/main" id="{627E6C03-6EDD-5C26-9DD8-0FB501D373E0}"/>
                </a:ext>
              </a:extLst>
            </p:cNvPr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2" name="Google Shape;14086;p27">
              <a:extLst>
                <a:ext uri="{FF2B5EF4-FFF2-40B4-BE49-F238E27FC236}">
                  <a16:creationId xmlns:a16="http://schemas.microsoft.com/office/drawing/2014/main" id="{FADB386E-7780-5525-FC4D-D5A733E6D593}"/>
                </a:ext>
              </a:extLst>
            </p:cNvPr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3" name="Google Shape;14087;p27">
              <a:extLst>
                <a:ext uri="{FF2B5EF4-FFF2-40B4-BE49-F238E27FC236}">
                  <a16:creationId xmlns:a16="http://schemas.microsoft.com/office/drawing/2014/main" id="{6CB282FB-2551-1141-3C2A-C18FDC2E280C}"/>
                </a:ext>
              </a:extLst>
            </p:cNvPr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4" name="Google Shape;14088;p27">
              <a:extLst>
                <a:ext uri="{FF2B5EF4-FFF2-40B4-BE49-F238E27FC236}">
                  <a16:creationId xmlns:a16="http://schemas.microsoft.com/office/drawing/2014/main" id="{F8EDE11F-5F85-72ED-C35D-719293735C00}"/>
                </a:ext>
              </a:extLst>
            </p:cNvPr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45" name="Google Shape;14089;p27">
            <a:extLst>
              <a:ext uri="{FF2B5EF4-FFF2-40B4-BE49-F238E27FC236}">
                <a16:creationId xmlns:a16="http://schemas.microsoft.com/office/drawing/2014/main" id="{D8859DDA-4771-B573-3692-7889FFA8E1EC}"/>
              </a:ext>
            </a:extLst>
          </p:cNvPr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346" name="Google Shape;14090;p27">
              <a:extLst>
                <a:ext uri="{FF2B5EF4-FFF2-40B4-BE49-F238E27FC236}">
                  <a16:creationId xmlns:a16="http://schemas.microsoft.com/office/drawing/2014/main" id="{4D9CBB52-F4CD-2874-05AE-0948266052EC}"/>
                </a:ext>
              </a:extLst>
            </p:cNvPr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7" name="Google Shape;14091;p27">
              <a:extLst>
                <a:ext uri="{FF2B5EF4-FFF2-40B4-BE49-F238E27FC236}">
                  <a16:creationId xmlns:a16="http://schemas.microsoft.com/office/drawing/2014/main" id="{C4C72C15-1FEA-910C-F82C-D38BF7FD4C3C}"/>
                </a:ext>
              </a:extLst>
            </p:cNvPr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48" name="Google Shape;14092;p27">
            <a:extLst>
              <a:ext uri="{FF2B5EF4-FFF2-40B4-BE49-F238E27FC236}">
                <a16:creationId xmlns:a16="http://schemas.microsoft.com/office/drawing/2014/main" id="{2AAD3399-5CAC-6174-AB1C-94786F4A4B68}"/>
              </a:ext>
            </a:extLst>
          </p:cNvPr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349" name="Google Shape;14093;p27">
              <a:extLst>
                <a:ext uri="{FF2B5EF4-FFF2-40B4-BE49-F238E27FC236}">
                  <a16:creationId xmlns:a16="http://schemas.microsoft.com/office/drawing/2014/main" id="{27851C98-056F-E029-F535-985D59DA6C57}"/>
                </a:ext>
              </a:extLst>
            </p:cNvPr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0" name="Google Shape;14094;p27">
              <a:extLst>
                <a:ext uri="{FF2B5EF4-FFF2-40B4-BE49-F238E27FC236}">
                  <a16:creationId xmlns:a16="http://schemas.microsoft.com/office/drawing/2014/main" id="{BCC7B3F6-FD62-5897-F5DE-2EB708CAD4BB}"/>
                </a:ext>
              </a:extLst>
            </p:cNvPr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1" name="Google Shape;14095;p27">
              <a:extLst>
                <a:ext uri="{FF2B5EF4-FFF2-40B4-BE49-F238E27FC236}">
                  <a16:creationId xmlns:a16="http://schemas.microsoft.com/office/drawing/2014/main" id="{6213CF1A-CDEA-0FF2-F9AE-0A0FB6D3BE52}"/>
                </a:ext>
              </a:extLst>
            </p:cNvPr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2" name="Google Shape;14096;p27">
              <a:extLst>
                <a:ext uri="{FF2B5EF4-FFF2-40B4-BE49-F238E27FC236}">
                  <a16:creationId xmlns:a16="http://schemas.microsoft.com/office/drawing/2014/main" id="{EE6760F5-9584-8B7D-B214-E67966AFC271}"/>
                </a:ext>
              </a:extLst>
            </p:cNvPr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53" name="Google Shape;14097;p27">
            <a:extLst>
              <a:ext uri="{FF2B5EF4-FFF2-40B4-BE49-F238E27FC236}">
                <a16:creationId xmlns:a16="http://schemas.microsoft.com/office/drawing/2014/main" id="{E9FC81DB-709C-F76D-5AAF-779B108F4BD6}"/>
              </a:ext>
            </a:extLst>
          </p:cNvPr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354" name="Google Shape;14098;p27">
              <a:extLst>
                <a:ext uri="{FF2B5EF4-FFF2-40B4-BE49-F238E27FC236}">
                  <a16:creationId xmlns:a16="http://schemas.microsoft.com/office/drawing/2014/main" id="{11963C9E-8742-7D2C-B796-8C8646E6E036}"/>
                </a:ext>
              </a:extLst>
            </p:cNvPr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5" name="Google Shape;14099;p27">
              <a:extLst>
                <a:ext uri="{FF2B5EF4-FFF2-40B4-BE49-F238E27FC236}">
                  <a16:creationId xmlns:a16="http://schemas.microsoft.com/office/drawing/2014/main" id="{C1F0542A-3A50-F19C-8B8E-84B08B7EB6F7}"/>
                </a:ext>
              </a:extLst>
            </p:cNvPr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6" name="Google Shape;14100;p27">
              <a:extLst>
                <a:ext uri="{FF2B5EF4-FFF2-40B4-BE49-F238E27FC236}">
                  <a16:creationId xmlns:a16="http://schemas.microsoft.com/office/drawing/2014/main" id="{76902A99-CD92-4B04-FB43-99FFB5905115}"/>
                </a:ext>
              </a:extLst>
            </p:cNvPr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7" name="Google Shape;14101;p27">
              <a:extLst>
                <a:ext uri="{FF2B5EF4-FFF2-40B4-BE49-F238E27FC236}">
                  <a16:creationId xmlns:a16="http://schemas.microsoft.com/office/drawing/2014/main" id="{62355F52-7C6B-565A-AEC1-E64E33D43CA9}"/>
                </a:ext>
              </a:extLst>
            </p:cNvPr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358" name="Google Shape;14102;p27">
            <a:extLst>
              <a:ext uri="{FF2B5EF4-FFF2-40B4-BE49-F238E27FC236}">
                <a16:creationId xmlns:a16="http://schemas.microsoft.com/office/drawing/2014/main" id="{BB2F3E69-CF23-2032-19DC-B6F08CB9812B}"/>
              </a:ext>
            </a:extLst>
          </p:cNvPr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59" name="Google Shape;14103;p27">
            <a:extLst>
              <a:ext uri="{FF2B5EF4-FFF2-40B4-BE49-F238E27FC236}">
                <a16:creationId xmlns:a16="http://schemas.microsoft.com/office/drawing/2014/main" id="{E2B95CF0-36F4-F2BC-2F06-654EB118A34B}"/>
              </a:ext>
            </a:extLst>
          </p:cNvPr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360" name="Google Shape;14104;p27">
            <a:extLst>
              <a:ext uri="{FF2B5EF4-FFF2-40B4-BE49-F238E27FC236}">
                <a16:creationId xmlns:a16="http://schemas.microsoft.com/office/drawing/2014/main" id="{28A24C16-C0A2-1102-1229-8357FB8335D5}"/>
              </a:ext>
            </a:extLst>
          </p:cNvPr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361" name="Google Shape;14105;p27">
              <a:extLst>
                <a:ext uri="{FF2B5EF4-FFF2-40B4-BE49-F238E27FC236}">
                  <a16:creationId xmlns:a16="http://schemas.microsoft.com/office/drawing/2014/main" id="{2AEAB903-999E-C2A9-B5DE-042BB5BCEF3A}"/>
                </a:ext>
              </a:extLst>
            </p:cNvPr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2" name="Google Shape;14106;p27">
              <a:extLst>
                <a:ext uri="{FF2B5EF4-FFF2-40B4-BE49-F238E27FC236}">
                  <a16:creationId xmlns:a16="http://schemas.microsoft.com/office/drawing/2014/main" id="{A302C7C4-66EF-02F9-E1CC-D1A66D181057}"/>
                </a:ext>
              </a:extLst>
            </p:cNvPr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3" name="Google Shape;14107;p27">
              <a:extLst>
                <a:ext uri="{FF2B5EF4-FFF2-40B4-BE49-F238E27FC236}">
                  <a16:creationId xmlns:a16="http://schemas.microsoft.com/office/drawing/2014/main" id="{07703650-1E10-2788-3558-F07988D98D82}"/>
                </a:ext>
              </a:extLst>
            </p:cNvPr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4" name="Google Shape;14108;p27">
              <a:extLst>
                <a:ext uri="{FF2B5EF4-FFF2-40B4-BE49-F238E27FC236}">
                  <a16:creationId xmlns:a16="http://schemas.microsoft.com/office/drawing/2014/main" id="{57FFA82A-876A-882A-6DCF-1D3F100CFFC2}"/>
                </a:ext>
              </a:extLst>
            </p:cNvPr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5" name="Google Shape;14109;p27">
              <a:extLst>
                <a:ext uri="{FF2B5EF4-FFF2-40B4-BE49-F238E27FC236}">
                  <a16:creationId xmlns:a16="http://schemas.microsoft.com/office/drawing/2014/main" id="{AE9F4545-608F-E789-E9D9-71BA67EAFE3E}"/>
                </a:ext>
              </a:extLst>
            </p:cNvPr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6" name="Google Shape;14110;p27">
              <a:extLst>
                <a:ext uri="{FF2B5EF4-FFF2-40B4-BE49-F238E27FC236}">
                  <a16:creationId xmlns:a16="http://schemas.microsoft.com/office/drawing/2014/main" id="{EC681043-42CB-7FB9-81CB-A2463BBCC4E4}"/>
                </a:ext>
              </a:extLst>
            </p:cNvPr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7" name="Google Shape;14111;p27">
              <a:extLst>
                <a:ext uri="{FF2B5EF4-FFF2-40B4-BE49-F238E27FC236}">
                  <a16:creationId xmlns:a16="http://schemas.microsoft.com/office/drawing/2014/main" id="{EC19BFF2-243D-A971-05AB-3E0C94BEABDC}"/>
                </a:ext>
              </a:extLst>
            </p:cNvPr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8" name="Google Shape;14112;p27">
              <a:extLst>
                <a:ext uri="{FF2B5EF4-FFF2-40B4-BE49-F238E27FC236}">
                  <a16:creationId xmlns:a16="http://schemas.microsoft.com/office/drawing/2014/main" id="{E0A95E4C-49DA-E87B-A99F-1F6651131C2C}"/>
                </a:ext>
              </a:extLst>
            </p:cNvPr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9" name="Google Shape;14113;p27">
              <a:extLst>
                <a:ext uri="{FF2B5EF4-FFF2-40B4-BE49-F238E27FC236}">
                  <a16:creationId xmlns:a16="http://schemas.microsoft.com/office/drawing/2014/main" id="{BC1D7055-60E5-8A11-04A7-616E27A007D0}"/>
                </a:ext>
              </a:extLst>
            </p:cNvPr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0" name="Google Shape;14114;p27">
              <a:extLst>
                <a:ext uri="{FF2B5EF4-FFF2-40B4-BE49-F238E27FC236}">
                  <a16:creationId xmlns:a16="http://schemas.microsoft.com/office/drawing/2014/main" id="{56CC64A5-DF4A-4838-54B6-7941C8012BAD}"/>
                </a:ext>
              </a:extLst>
            </p:cNvPr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1" name="Google Shape;14115;p27">
              <a:extLst>
                <a:ext uri="{FF2B5EF4-FFF2-40B4-BE49-F238E27FC236}">
                  <a16:creationId xmlns:a16="http://schemas.microsoft.com/office/drawing/2014/main" id="{18261861-37BE-EC0E-F113-4808406F960D}"/>
                </a:ext>
              </a:extLst>
            </p:cNvPr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2" name="Google Shape;14116;p27">
              <a:extLst>
                <a:ext uri="{FF2B5EF4-FFF2-40B4-BE49-F238E27FC236}">
                  <a16:creationId xmlns:a16="http://schemas.microsoft.com/office/drawing/2014/main" id="{94DA1005-4FB5-0CED-AF64-953C8B50AA6A}"/>
                </a:ext>
              </a:extLst>
            </p:cNvPr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3" name="Google Shape;14117;p27">
              <a:extLst>
                <a:ext uri="{FF2B5EF4-FFF2-40B4-BE49-F238E27FC236}">
                  <a16:creationId xmlns:a16="http://schemas.microsoft.com/office/drawing/2014/main" id="{82DDA466-A0FA-815E-AAC2-AAD834981415}"/>
                </a:ext>
              </a:extLst>
            </p:cNvPr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4" name="Google Shape;14118;p27">
              <a:extLst>
                <a:ext uri="{FF2B5EF4-FFF2-40B4-BE49-F238E27FC236}">
                  <a16:creationId xmlns:a16="http://schemas.microsoft.com/office/drawing/2014/main" id="{840748D7-ABD7-9257-565C-213977965C17}"/>
                </a:ext>
              </a:extLst>
            </p:cNvPr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5" name="Google Shape;14119;p27">
              <a:extLst>
                <a:ext uri="{FF2B5EF4-FFF2-40B4-BE49-F238E27FC236}">
                  <a16:creationId xmlns:a16="http://schemas.microsoft.com/office/drawing/2014/main" id="{3C48F1ED-7BB8-6921-6A42-36E5ECF946DA}"/>
                </a:ext>
              </a:extLst>
            </p:cNvPr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6" name="Google Shape;14120;p27">
              <a:extLst>
                <a:ext uri="{FF2B5EF4-FFF2-40B4-BE49-F238E27FC236}">
                  <a16:creationId xmlns:a16="http://schemas.microsoft.com/office/drawing/2014/main" id="{278F00CC-892C-2D23-2D6A-5EAC6DB6FF5D}"/>
                </a:ext>
              </a:extLst>
            </p:cNvPr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377" name="Google Shape;14121;p27">
            <a:extLst>
              <a:ext uri="{FF2B5EF4-FFF2-40B4-BE49-F238E27FC236}">
                <a16:creationId xmlns:a16="http://schemas.microsoft.com/office/drawing/2014/main" id="{5A07D77B-E001-27DF-CEB3-B2EA01D9B3AD}"/>
              </a:ext>
            </a:extLst>
          </p:cNvPr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8" name="Google Shape;14122;p27">
            <a:extLst>
              <a:ext uri="{FF2B5EF4-FFF2-40B4-BE49-F238E27FC236}">
                <a16:creationId xmlns:a16="http://schemas.microsoft.com/office/drawing/2014/main" id="{B2640A26-E561-B321-F568-657C39093607}"/>
              </a:ext>
            </a:extLst>
          </p:cNvPr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79" name="Google Shape;14123;p27">
            <a:extLst>
              <a:ext uri="{FF2B5EF4-FFF2-40B4-BE49-F238E27FC236}">
                <a16:creationId xmlns:a16="http://schemas.microsoft.com/office/drawing/2014/main" id="{4FCCC189-2BA1-63CD-D4F0-EDD948136694}"/>
              </a:ext>
            </a:extLst>
          </p:cNvPr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380" name="Google Shape;14124;p27">
            <a:extLst>
              <a:ext uri="{FF2B5EF4-FFF2-40B4-BE49-F238E27FC236}">
                <a16:creationId xmlns:a16="http://schemas.microsoft.com/office/drawing/2014/main" id="{0EC0A2DB-025D-0AB8-7CE4-8F07802F630E}"/>
              </a:ext>
            </a:extLst>
          </p:cNvPr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381" name="Google Shape;14125;p27">
            <a:extLst>
              <a:ext uri="{FF2B5EF4-FFF2-40B4-BE49-F238E27FC236}">
                <a16:creationId xmlns:a16="http://schemas.microsoft.com/office/drawing/2014/main" id="{A42AB261-6697-B1C4-5BFE-EDB20FC6F88B}"/>
              </a:ext>
            </a:extLst>
          </p:cNvPr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382" name="Google Shape;14126;p27">
              <a:extLst>
                <a:ext uri="{FF2B5EF4-FFF2-40B4-BE49-F238E27FC236}">
                  <a16:creationId xmlns:a16="http://schemas.microsoft.com/office/drawing/2014/main" id="{30207EBA-175C-2C90-37C3-F771F081B106}"/>
                </a:ext>
              </a:extLst>
            </p:cNvPr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3" name="Google Shape;14127;p27">
              <a:extLst>
                <a:ext uri="{FF2B5EF4-FFF2-40B4-BE49-F238E27FC236}">
                  <a16:creationId xmlns:a16="http://schemas.microsoft.com/office/drawing/2014/main" id="{387EFA82-4F5C-3CEA-D4A9-9E21AA221A13}"/>
                </a:ext>
              </a:extLst>
            </p:cNvPr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384" name="Google Shape;14128;p27">
            <a:extLst>
              <a:ext uri="{FF2B5EF4-FFF2-40B4-BE49-F238E27FC236}">
                <a16:creationId xmlns:a16="http://schemas.microsoft.com/office/drawing/2014/main" id="{048CFAAF-48BB-83C6-7EFD-55F102F4578D}"/>
              </a:ext>
            </a:extLst>
          </p:cNvPr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385" name="Google Shape;14129;p27">
              <a:extLst>
                <a:ext uri="{FF2B5EF4-FFF2-40B4-BE49-F238E27FC236}">
                  <a16:creationId xmlns:a16="http://schemas.microsoft.com/office/drawing/2014/main" id="{F9A6346B-8BBA-2694-5CCB-3846C1F9C484}"/>
                </a:ext>
              </a:extLst>
            </p:cNvPr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6" name="Google Shape;14130;p27">
              <a:extLst>
                <a:ext uri="{FF2B5EF4-FFF2-40B4-BE49-F238E27FC236}">
                  <a16:creationId xmlns:a16="http://schemas.microsoft.com/office/drawing/2014/main" id="{7ABBECAB-4965-3045-6940-B26EEAF3BEC0}"/>
                </a:ext>
              </a:extLst>
            </p:cNvPr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7" name="Google Shape;14131;p27">
              <a:extLst>
                <a:ext uri="{FF2B5EF4-FFF2-40B4-BE49-F238E27FC236}">
                  <a16:creationId xmlns:a16="http://schemas.microsoft.com/office/drawing/2014/main" id="{8FE1EA60-556F-F377-E895-BB9ED7C2BB15}"/>
                </a:ext>
              </a:extLst>
            </p:cNvPr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8" name="Google Shape;14132;p27">
              <a:extLst>
                <a:ext uri="{FF2B5EF4-FFF2-40B4-BE49-F238E27FC236}">
                  <a16:creationId xmlns:a16="http://schemas.microsoft.com/office/drawing/2014/main" id="{85FF5872-0C9E-CEF5-49AF-F9F795ACA0AD}"/>
                </a:ext>
              </a:extLst>
            </p:cNvPr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9" name="Google Shape;14133;p27">
              <a:extLst>
                <a:ext uri="{FF2B5EF4-FFF2-40B4-BE49-F238E27FC236}">
                  <a16:creationId xmlns:a16="http://schemas.microsoft.com/office/drawing/2014/main" id="{ACD6ED06-96DA-7B8A-1200-98A786B8FA0A}"/>
                </a:ext>
              </a:extLst>
            </p:cNvPr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390" name="Google Shape;14134;p27">
            <a:extLst>
              <a:ext uri="{FF2B5EF4-FFF2-40B4-BE49-F238E27FC236}">
                <a16:creationId xmlns:a16="http://schemas.microsoft.com/office/drawing/2014/main" id="{EEBB275B-0744-BEC2-33C3-03F1CB66735F}"/>
              </a:ext>
            </a:extLst>
          </p:cNvPr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391" name="Google Shape;14135;p27">
            <a:extLst>
              <a:ext uri="{FF2B5EF4-FFF2-40B4-BE49-F238E27FC236}">
                <a16:creationId xmlns:a16="http://schemas.microsoft.com/office/drawing/2014/main" id="{39B67BC2-A764-ADF7-2571-6DB3F763BE72}"/>
              </a:ext>
            </a:extLst>
          </p:cNvPr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392" name="Google Shape;14136;p27">
              <a:extLst>
                <a:ext uri="{FF2B5EF4-FFF2-40B4-BE49-F238E27FC236}">
                  <a16:creationId xmlns:a16="http://schemas.microsoft.com/office/drawing/2014/main" id="{17242FC7-FB2D-056A-A781-75E30F93484C}"/>
                </a:ext>
              </a:extLst>
            </p:cNvPr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3" name="Google Shape;14137;p27">
              <a:extLst>
                <a:ext uri="{FF2B5EF4-FFF2-40B4-BE49-F238E27FC236}">
                  <a16:creationId xmlns:a16="http://schemas.microsoft.com/office/drawing/2014/main" id="{3B31156B-D5E6-0B69-B251-2986B2252BAE}"/>
                </a:ext>
              </a:extLst>
            </p:cNvPr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4" name="Google Shape;14138;p27">
              <a:extLst>
                <a:ext uri="{FF2B5EF4-FFF2-40B4-BE49-F238E27FC236}">
                  <a16:creationId xmlns:a16="http://schemas.microsoft.com/office/drawing/2014/main" id="{3D68D3B3-849F-8106-18A9-D633E9405275}"/>
                </a:ext>
              </a:extLst>
            </p:cNvPr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5" name="Google Shape;14139;p27">
              <a:extLst>
                <a:ext uri="{FF2B5EF4-FFF2-40B4-BE49-F238E27FC236}">
                  <a16:creationId xmlns:a16="http://schemas.microsoft.com/office/drawing/2014/main" id="{DD08CD2A-EB66-4408-2E53-4BC430C6369A}"/>
                </a:ext>
              </a:extLst>
            </p:cNvPr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6" name="Google Shape;14140;p27">
              <a:extLst>
                <a:ext uri="{FF2B5EF4-FFF2-40B4-BE49-F238E27FC236}">
                  <a16:creationId xmlns:a16="http://schemas.microsoft.com/office/drawing/2014/main" id="{02E46A7E-821F-1407-CE53-2C5476062549}"/>
                </a:ext>
              </a:extLst>
            </p:cNvPr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7" name="Google Shape;14141;p27">
              <a:extLst>
                <a:ext uri="{FF2B5EF4-FFF2-40B4-BE49-F238E27FC236}">
                  <a16:creationId xmlns:a16="http://schemas.microsoft.com/office/drawing/2014/main" id="{F805BD43-C0D7-088E-4309-EF5EEC6AF807}"/>
                </a:ext>
              </a:extLst>
            </p:cNvPr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8" name="Google Shape;14142;p27">
              <a:extLst>
                <a:ext uri="{FF2B5EF4-FFF2-40B4-BE49-F238E27FC236}">
                  <a16:creationId xmlns:a16="http://schemas.microsoft.com/office/drawing/2014/main" id="{9BFFA708-B389-BAC7-226F-BD790D42A71B}"/>
                </a:ext>
              </a:extLst>
            </p:cNvPr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9" name="Google Shape;14143;p27">
              <a:extLst>
                <a:ext uri="{FF2B5EF4-FFF2-40B4-BE49-F238E27FC236}">
                  <a16:creationId xmlns:a16="http://schemas.microsoft.com/office/drawing/2014/main" id="{455B91E6-F13B-4748-1BF1-CC7C56BE9312}"/>
                </a:ext>
              </a:extLst>
            </p:cNvPr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0" name="Google Shape;14144;p27">
              <a:extLst>
                <a:ext uri="{FF2B5EF4-FFF2-40B4-BE49-F238E27FC236}">
                  <a16:creationId xmlns:a16="http://schemas.microsoft.com/office/drawing/2014/main" id="{A9766F52-AD93-E29D-4F38-EDE0FBDA43EF}"/>
                </a:ext>
              </a:extLst>
            </p:cNvPr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1" name="Google Shape;14145;p27">
              <a:extLst>
                <a:ext uri="{FF2B5EF4-FFF2-40B4-BE49-F238E27FC236}">
                  <a16:creationId xmlns:a16="http://schemas.microsoft.com/office/drawing/2014/main" id="{61E2D9BF-15A0-03B0-56B1-9CD703D7C056}"/>
                </a:ext>
              </a:extLst>
            </p:cNvPr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2" name="Google Shape;14146;p27">
              <a:extLst>
                <a:ext uri="{FF2B5EF4-FFF2-40B4-BE49-F238E27FC236}">
                  <a16:creationId xmlns:a16="http://schemas.microsoft.com/office/drawing/2014/main" id="{3009FA9C-2A05-E996-4209-2FEFE93DAB9D}"/>
                </a:ext>
              </a:extLst>
            </p:cNvPr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3" name="Google Shape;14147;p27">
              <a:extLst>
                <a:ext uri="{FF2B5EF4-FFF2-40B4-BE49-F238E27FC236}">
                  <a16:creationId xmlns:a16="http://schemas.microsoft.com/office/drawing/2014/main" id="{551C9ED1-30ED-68C2-CEB4-EC7BAECFF267}"/>
                </a:ext>
              </a:extLst>
            </p:cNvPr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4" name="Google Shape;14148;p27">
              <a:extLst>
                <a:ext uri="{FF2B5EF4-FFF2-40B4-BE49-F238E27FC236}">
                  <a16:creationId xmlns:a16="http://schemas.microsoft.com/office/drawing/2014/main" id="{991C5C00-8F07-5276-DBBE-136A7E463D82}"/>
                </a:ext>
              </a:extLst>
            </p:cNvPr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405" name="Google Shape;14149;p27">
            <a:extLst>
              <a:ext uri="{FF2B5EF4-FFF2-40B4-BE49-F238E27FC236}">
                <a16:creationId xmlns:a16="http://schemas.microsoft.com/office/drawing/2014/main" id="{B04DA3B3-5527-6476-2EFB-06015A01FBD5}"/>
              </a:ext>
            </a:extLst>
          </p:cNvPr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4406" name="Google Shape;14150;p27">
            <a:extLst>
              <a:ext uri="{FF2B5EF4-FFF2-40B4-BE49-F238E27FC236}">
                <a16:creationId xmlns:a16="http://schemas.microsoft.com/office/drawing/2014/main" id="{2F3BFAAB-4A48-04FB-2C99-BDFDC52FAF7C}"/>
              </a:ext>
            </a:extLst>
          </p:cNvPr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407" name="Google Shape;14151;p27">
              <a:extLst>
                <a:ext uri="{FF2B5EF4-FFF2-40B4-BE49-F238E27FC236}">
                  <a16:creationId xmlns:a16="http://schemas.microsoft.com/office/drawing/2014/main" id="{C700CFB1-2393-071C-7379-717359B73527}"/>
                </a:ext>
              </a:extLst>
            </p:cNvPr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8" name="Google Shape;14152;p27">
              <a:extLst>
                <a:ext uri="{FF2B5EF4-FFF2-40B4-BE49-F238E27FC236}">
                  <a16:creationId xmlns:a16="http://schemas.microsoft.com/office/drawing/2014/main" id="{067ECD0B-1708-5634-9A20-054989E3CF29}"/>
                </a:ext>
              </a:extLst>
            </p:cNvPr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9" name="Google Shape;14153;p27">
              <a:extLst>
                <a:ext uri="{FF2B5EF4-FFF2-40B4-BE49-F238E27FC236}">
                  <a16:creationId xmlns:a16="http://schemas.microsoft.com/office/drawing/2014/main" id="{82B501BC-E2B9-322F-672D-46346B55F683}"/>
                </a:ext>
              </a:extLst>
            </p:cNvPr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0" name="Google Shape;14154;p27">
              <a:extLst>
                <a:ext uri="{FF2B5EF4-FFF2-40B4-BE49-F238E27FC236}">
                  <a16:creationId xmlns:a16="http://schemas.microsoft.com/office/drawing/2014/main" id="{688CFD77-2461-7514-387E-4AD4C8241CF1}"/>
                </a:ext>
              </a:extLst>
            </p:cNvPr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1" name="Google Shape;14155;p27">
              <a:extLst>
                <a:ext uri="{FF2B5EF4-FFF2-40B4-BE49-F238E27FC236}">
                  <a16:creationId xmlns:a16="http://schemas.microsoft.com/office/drawing/2014/main" id="{B4CBAB26-B105-3B06-44E7-092CFD4E0D70}"/>
                </a:ext>
              </a:extLst>
            </p:cNvPr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2" name="Google Shape;14156;p27">
              <a:extLst>
                <a:ext uri="{FF2B5EF4-FFF2-40B4-BE49-F238E27FC236}">
                  <a16:creationId xmlns:a16="http://schemas.microsoft.com/office/drawing/2014/main" id="{880E561F-20BD-0671-6B28-6AA8FA0B7CCC}"/>
                </a:ext>
              </a:extLst>
            </p:cNvPr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3" name="Google Shape;14157;p27">
              <a:extLst>
                <a:ext uri="{FF2B5EF4-FFF2-40B4-BE49-F238E27FC236}">
                  <a16:creationId xmlns:a16="http://schemas.microsoft.com/office/drawing/2014/main" id="{C0FE802F-C357-EDD8-C53D-33083B24036B}"/>
                </a:ext>
              </a:extLst>
            </p:cNvPr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4" name="Google Shape;14158;p27">
              <a:extLst>
                <a:ext uri="{FF2B5EF4-FFF2-40B4-BE49-F238E27FC236}">
                  <a16:creationId xmlns:a16="http://schemas.microsoft.com/office/drawing/2014/main" id="{BA9E11E4-B2B4-EA32-0D20-69A663E91B0C}"/>
                </a:ext>
              </a:extLst>
            </p:cNvPr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5" name="Google Shape;14159;p27">
              <a:extLst>
                <a:ext uri="{FF2B5EF4-FFF2-40B4-BE49-F238E27FC236}">
                  <a16:creationId xmlns:a16="http://schemas.microsoft.com/office/drawing/2014/main" id="{D2FC86C8-728E-09A2-F217-E9692D9A075F}"/>
                </a:ext>
              </a:extLst>
            </p:cNvPr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6" name="Google Shape;14160;p27">
              <a:extLst>
                <a:ext uri="{FF2B5EF4-FFF2-40B4-BE49-F238E27FC236}">
                  <a16:creationId xmlns:a16="http://schemas.microsoft.com/office/drawing/2014/main" id="{CC3B0F82-C8BC-E454-CBFD-E05492AFDC26}"/>
                </a:ext>
              </a:extLst>
            </p:cNvPr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17" name="Google Shape;14161;p27">
            <a:extLst>
              <a:ext uri="{FF2B5EF4-FFF2-40B4-BE49-F238E27FC236}">
                <a16:creationId xmlns:a16="http://schemas.microsoft.com/office/drawing/2014/main" id="{4D07FBC4-4D7D-279B-820F-D300ADFD659C}"/>
              </a:ext>
            </a:extLst>
          </p:cNvPr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418" name="Google Shape;14162;p27">
              <a:extLst>
                <a:ext uri="{FF2B5EF4-FFF2-40B4-BE49-F238E27FC236}">
                  <a16:creationId xmlns:a16="http://schemas.microsoft.com/office/drawing/2014/main" id="{E99C55C3-4F4E-6630-A583-A2305D02FD97}"/>
                </a:ext>
              </a:extLst>
            </p:cNvPr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9" name="Google Shape;14163;p27">
              <a:extLst>
                <a:ext uri="{FF2B5EF4-FFF2-40B4-BE49-F238E27FC236}">
                  <a16:creationId xmlns:a16="http://schemas.microsoft.com/office/drawing/2014/main" id="{1435F42D-2BF1-C3B8-22B3-83AFED8E17AA}"/>
                </a:ext>
              </a:extLst>
            </p:cNvPr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0" name="Google Shape;14164;p27">
              <a:extLst>
                <a:ext uri="{FF2B5EF4-FFF2-40B4-BE49-F238E27FC236}">
                  <a16:creationId xmlns:a16="http://schemas.microsoft.com/office/drawing/2014/main" id="{B01199D7-8D5D-2D45-DB30-E472B638CAB8}"/>
                </a:ext>
              </a:extLst>
            </p:cNvPr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21" name="Google Shape;14165;p27">
            <a:extLst>
              <a:ext uri="{FF2B5EF4-FFF2-40B4-BE49-F238E27FC236}">
                <a16:creationId xmlns:a16="http://schemas.microsoft.com/office/drawing/2014/main" id="{0E4DA383-0773-6BA8-6ED4-0ED71FBEECAE}"/>
              </a:ext>
            </a:extLst>
          </p:cNvPr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422" name="Google Shape;14166;p27">
              <a:extLst>
                <a:ext uri="{FF2B5EF4-FFF2-40B4-BE49-F238E27FC236}">
                  <a16:creationId xmlns:a16="http://schemas.microsoft.com/office/drawing/2014/main" id="{0B77E76C-B6F9-CE93-3858-F08622DBAD52}"/>
                </a:ext>
              </a:extLst>
            </p:cNvPr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3" name="Google Shape;14167;p27">
              <a:extLst>
                <a:ext uri="{FF2B5EF4-FFF2-40B4-BE49-F238E27FC236}">
                  <a16:creationId xmlns:a16="http://schemas.microsoft.com/office/drawing/2014/main" id="{55C4DC4E-15BF-87B7-2708-E0D6A287A614}"/>
                </a:ext>
              </a:extLst>
            </p:cNvPr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4" name="Google Shape;14168;p27">
              <a:extLst>
                <a:ext uri="{FF2B5EF4-FFF2-40B4-BE49-F238E27FC236}">
                  <a16:creationId xmlns:a16="http://schemas.microsoft.com/office/drawing/2014/main" id="{0E5BF2F0-2435-03CE-FFB5-DF353D4957D1}"/>
                </a:ext>
              </a:extLst>
            </p:cNvPr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5" name="Google Shape;14169;p27">
              <a:extLst>
                <a:ext uri="{FF2B5EF4-FFF2-40B4-BE49-F238E27FC236}">
                  <a16:creationId xmlns:a16="http://schemas.microsoft.com/office/drawing/2014/main" id="{85544B98-95C2-A605-F9CB-DECE5F338CED}"/>
                </a:ext>
              </a:extLst>
            </p:cNvPr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6" name="Google Shape;14170;p27">
              <a:extLst>
                <a:ext uri="{FF2B5EF4-FFF2-40B4-BE49-F238E27FC236}">
                  <a16:creationId xmlns:a16="http://schemas.microsoft.com/office/drawing/2014/main" id="{7801FF8D-D3F8-4DCD-3915-0BEC30D19B9E}"/>
                </a:ext>
              </a:extLst>
            </p:cNvPr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7" name="Google Shape;14171;p27">
              <a:extLst>
                <a:ext uri="{FF2B5EF4-FFF2-40B4-BE49-F238E27FC236}">
                  <a16:creationId xmlns:a16="http://schemas.microsoft.com/office/drawing/2014/main" id="{46759DFE-BF3B-8ABB-BF8F-9AA61BB0F50C}"/>
                </a:ext>
              </a:extLst>
            </p:cNvPr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8" name="Google Shape;14172;p27">
              <a:extLst>
                <a:ext uri="{FF2B5EF4-FFF2-40B4-BE49-F238E27FC236}">
                  <a16:creationId xmlns:a16="http://schemas.microsoft.com/office/drawing/2014/main" id="{9F617DE9-7ABB-A6F2-54E1-F592DCB1F976}"/>
                </a:ext>
              </a:extLst>
            </p:cNvPr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9" name="Google Shape;14173;p27">
              <a:extLst>
                <a:ext uri="{FF2B5EF4-FFF2-40B4-BE49-F238E27FC236}">
                  <a16:creationId xmlns:a16="http://schemas.microsoft.com/office/drawing/2014/main" id="{412E5CA8-A2C0-DBCA-D82F-1242910E6247}"/>
                </a:ext>
              </a:extLst>
            </p:cNvPr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30" name="Google Shape;14174;p27">
            <a:extLst>
              <a:ext uri="{FF2B5EF4-FFF2-40B4-BE49-F238E27FC236}">
                <a16:creationId xmlns:a16="http://schemas.microsoft.com/office/drawing/2014/main" id="{A8AF3066-FEDF-D83B-48A1-DEBB9A72AEEC}"/>
              </a:ext>
            </a:extLst>
          </p:cNvPr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431" name="Google Shape;14175;p27">
              <a:extLst>
                <a:ext uri="{FF2B5EF4-FFF2-40B4-BE49-F238E27FC236}">
                  <a16:creationId xmlns:a16="http://schemas.microsoft.com/office/drawing/2014/main" id="{884B3F42-32E7-1626-C290-FF10A55BA2F4}"/>
                </a:ext>
              </a:extLst>
            </p:cNvPr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2" name="Google Shape;14176;p27">
              <a:extLst>
                <a:ext uri="{FF2B5EF4-FFF2-40B4-BE49-F238E27FC236}">
                  <a16:creationId xmlns:a16="http://schemas.microsoft.com/office/drawing/2014/main" id="{849D874E-096C-059A-F0B2-0803DCB454DE}"/>
                </a:ext>
              </a:extLst>
            </p:cNvPr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3" name="Google Shape;14177;p27">
              <a:extLst>
                <a:ext uri="{FF2B5EF4-FFF2-40B4-BE49-F238E27FC236}">
                  <a16:creationId xmlns:a16="http://schemas.microsoft.com/office/drawing/2014/main" id="{0444D0E7-EA8A-1410-948F-D9B0BCD0DF6D}"/>
                </a:ext>
              </a:extLst>
            </p:cNvPr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4" name="Google Shape;14178;p27">
              <a:extLst>
                <a:ext uri="{FF2B5EF4-FFF2-40B4-BE49-F238E27FC236}">
                  <a16:creationId xmlns:a16="http://schemas.microsoft.com/office/drawing/2014/main" id="{66EE1736-28C0-CD3C-475C-C4D0B243D10E}"/>
                </a:ext>
              </a:extLst>
            </p:cNvPr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5" name="Google Shape;14179;p27">
              <a:extLst>
                <a:ext uri="{FF2B5EF4-FFF2-40B4-BE49-F238E27FC236}">
                  <a16:creationId xmlns:a16="http://schemas.microsoft.com/office/drawing/2014/main" id="{4A478956-7068-5680-F0C2-649EE1E48EBE}"/>
                </a:ext>
              </a:extLst>
            </p:cNvPr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6" name="Google Shape;14180;p27">
              <a:extLst>
                <a:ext uri="{FF2B5EF4-FFF2-40B4-BE49-F238E27FC236}">
                  <a16:creationId xmlns:a16="http://schemas.microsoft.com/office/drawing/2014/main" id="{4A45EA49-CE9E-3F18-1041-DC3546CC5F42}"/>
                </a:ext>
              </a:extLst>
            </p:cNvPr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37" name="Google Shape;14181;p27">
            <a:extLst>
              <a:ext uri="{FF2B5EF4-FFF2-40B4-BE49-F238E27FC236}">
                <a16:creationId xmlns:a16="http://schemas.microsoft.com/office/drawing/2014/main" id="{EE47149D-617D-766B-8B8D-2D8E9D9D5BE9}"/>
              </a:ext>
            </a:extLst>
          </p:cNvPr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438" name="Google Shape;14182;p27">
              <a:extLst>
                <a:ext uri="{FF2B5EF4-FFF2-40B4-BE49-F238E27FC236}">
                  <a16:creationId xmlns:a16="http://schemas.microsoft.com/office/drawing/2014/main" id="{4F92AED6-FD5B-B1D9-5806-D89FA6D4E647}"/>
                </a:ext>
              </a:extLst>
            </p:cNvPr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9" name="Google Shape;14183;p27">
              <a:extLst>
                <a:ext uri="{FF2B5EF4-FFF2-40B4-BE49-F238E27FC236}">
                  <a16:creationId xmlns:a16="http://schemas.microsoft.com/office/drawing/2014/main" id="{CE246920-866D-E53D-062B-6896DB4C9BCE}"/>
                </a:ext>
              </a:extLst>
            </p:cNvPr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0" name="Google Shape;14184;p27">
              <a:extLst>
                <a:ext uri="{FF2B5EF4-FFF2-40B4-BE49-F238E27FC236}">
                  <a16:creationId xmlns:a16="http://schemas.microsoft.com/office/drawing/2014/main" id="{28A5CB58-A602-729E-0F3F-59E6F9278107}"/>
                </a:ext>
              </a:extLst>
            </p:cNvPr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1" name="Google Shape;14185;p27">
              <a:extLst>
                <a:ext uri="{FF2B5EF4-FFF2-40B4-BE49-F238E27FC236}">
                  <a16:creationId xmlns:a16="http://schemas.microsoft.com/office/drawing/2014/main" id="{D069D71C-F1EE-89F6-3828-559004581C9A}"/>
                </a:ext>
              </a:extLst>
            </p:cNvPr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2" name="Google Shape;14186;p27">
              <a:extLst>
                <a:ext uri="{FF2B5EF4-FFF2-40B4-BE49-F238E27FC236}">
                  <a16:creationId xmlns:a16="http://schemas.microsoft.com/office/drawing/2014/main" id="{D7663C0F-CF6F-8693-6B2A-C9309EB7666B}"/>
                </a:ext>
              </a:extLst>
            </p:cNvPr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3" name="Google Shape;14187;p27">
              <a:extLst>
                <a:ext uri="{FF2B5EF4-FFF2-40B4-BE49-F238E27FC236}">
                  <a16:creationId xmlns:a16="http://schemas.microsoft.com/office/drawing/2014/main" id="{016520C6-D327-3DE4-0387-CCCAA794B341}"/>
                </a:ext>
              </a:extLst>
            </p:cNvPr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4" name="Google Shape;14188;p27">
              <a:extLst>
                <a:ext uri="{FF2B5EF4-FFF2-40B4-BE49-F238E27FC236}">
                  <a16:creationId xmlns:a16="http://schemas.microsoft.com/office/drawing/2014/main" id="{038FD9EB-3827-A22F-65C0-0C4BAA95F015}"/>
                </a:ext>
              </a:extLst>
            </p:cNvPr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5" name="Google Shape;14189;p27">
              <a:extLst>
                <a:ext uri="{FF2B5EF4-FFF2-40B4-BE49-F238E27FC236}">
                  <a16:creationId xmlns:a16="http://schemas.microsoft.com/office/drawing/2014/main" id="{46E6BB19-F331-E2DC-C28F-A6B3F1155320}"/>
                </a:ext>
              </a:extLst>
            </p:cNvPr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6" name="Google Shape;14190;p27">
              <a:extLst>
                <a:ext uri="{FF2B5EF4-FFF2-40B4-BE49-F238E27FC236}">
                  <a16:creationId xmlns:a16="http://schemas.microsoft.com/office/drawing/2014/main" id="{0E901859-22E4-A3BE-7592-84E3E6A72314}"/>
                </a:ext>
              </a:extLst>
            </p:cNvPr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7" name="Google Shape;14191;p27">
              <a:extLst>
                <a:ext uri="{FF2B5EF4-FFF2-40B4-BE49-F238E27FC236}">
                  <a16:creationId xmlns:a16="http://schemas.microsoft.com/office/drawing/2014/main" id="{C18102B2-05D3-3A8F-6DA2-B1DAC6482BA4}"/>
                </a:ext>
              </a:extLst>
            </p:cNvPr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8" name="Google Shape;14192;p27">
              <a:extLst>
                <a:ext uri="{FF2B5EF4-FFF2-40B4-BE49-F238E27FC236}">
                  <a16:creationId xmlns:a16="http://schemas.microsoft.com/office/drawing/2014/main" id="{77C9122B-48EB-30D7-DF53-C8C46077DA0C}"/>
                </a:ext>
              </a:extLst>
            </p:cNvPr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9" name="Google Shape;14193;p27">
              <a:extLst>
                <a:ext uri="{FF2B5EF4-FFF2-40B4-BE49-F238E27FC236}">
                  <a16:creationId xmlns:a16="http://schemas.microsoft.com/office/drawing/2014/main" id="{E51FEDA3-C79D-2458-A2D3-3C379A29C7A1}"/>
                </a:ext>
              </a:extLst>
            </p:cNvPr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50" name="Google Shape;14194;p27">
            <a:extLst>
              <a:ext uri="{FF2B5EF4-FFF2-40B4-BE49-F238E27FC236}">
                <a16:creationId xmlns:a16="http://schemas.microsoft.com/office/drawing/2014/main" id="{F3A412A5-0FE9-B623-5637-BD6D6425A371}"/>
              </a:ext>
            </a:extLst>
          </p:cNvPr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451" name="Google Shape;14195;p27">
              <a:extLst>
                <a:ext uri="{FF2B5EF4-FFF2-40B4-BE49-F238E27FC236}">
                  <a16:creationId xmlns:a16="http://schemas.microsoft.com/office/drawing/2014/main" id="{5A8FBE3A-B63C-C708-1D2C-E244919049FF}"/>
                </a:ext>
              </a:extLst>
            </p:cNvPr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2" name="Google Shape;14196;p27">
              <a:extLst>
                <a:ext uri="{FF2B5EF4-FFF2-40B4-BE49-F238E27FC236}">
                  <a16:creationId xmlns:a16="http://schemas.microsoft.com/office/drawing/2014/main" id="{E0F15852-D75C-84EC-BB46-5A4BC857CFC5}"/>
                </a:ext>
              </a:extLst>
            </p:cNvPr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3" name="Google Shape;14197;p27">
              <a:extLst>
                <a:ext uri="{FF2B5EF4-FFF2-40B4-BE49-F238E27FC236}">
                  <a16:creationId xmlns:a16="http://schemas.microsoft.com/office/drawing/2014/main" id="{846684C7-1224-8EA7-3556-37CC6EB4E3A4}"/>
                </a:ext>
              </a:extLst>
            </p:cNvPr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4" name="Google Shape;14198;p27">
              <a:extLst>
                <a:ext uri="{FF2B5EF4-FFF2-40B4-BE49-F238E27FC236}">
                  <a16:creationId xmlns:a16="http://schemas.microsoft.com/office/drawing/2014/main" id="{80E8B443-D856-190A-0027-1A9D990D8CA4}"/>
                </a:ext>
              </a:extLst>
            </p:cNvPr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5" name="Google Shape;14199;p27">
              <a:extLst>
                <a:ext uri="{FF2B5EF4-FFF2-40B4-BE49-F238E27FC236}">
                  <a16:creationId xmlns:a16="http://schemas.microsoft.com/office/drawing/2014/main" id="{5F4824A4-BC21-7CC4-56FD-02D712C051DB}"/>
                </a:ext>
              </a:extLst>
            </p:cNvPr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6" name="Google Shape;14200;p27">
              <a:extLst>
                <a:ext uri="{FF2B5EF4-FFF2-40B4-BE49-F238E27FC236}">
                  <a16:creationId xmlns:a16="http://schemas.microsoft.com/office/drawing/2014/main" id="{CAFD4577-03A9-F4C8-F36F-528CA0F3356E}"/>
                </a:ext>
              </a:extLst>
            </p:cNvPr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7" name="Google Shape;14201;p27">
              <a:extLst>
                <a:ext uri="{FF2B5EF4-FFF2-40B4-BE49-F238E27FC236}">
                  <a16:creationId xmlns:a16="http://schemas.microsoft.com/office/drawing/2014/main" id="{54536705-632B-89D1-ABF5-41A4CD71F15A}"/>
                </a:ext>
              </a:extLst>
            </p:cNvPr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58" name="Google Shape;14202;p27">
            <a:extLst>
              <a:ext uri="{FF2B5EF4-FFF2-40B4-BE49-F238E27FC236}">
                <a16:creationId xmlns:a16="http://schemas.microsoft.com/office/drawing/2014/main" id="{54300FD9-1BFA-BF8F-52DC-995BED52D47E}"/>
              </a:ext>
            </a:extLst>
          </p:cNvPr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459" name="Google Shape;14203;p27">
              <a:extLst>
                <a:ext uri="{FF2B5EF4-FFF2-40B4-BE49-F238E27FC236}">
                  <a16:creationId xmlns:a16="http://schemas.microsoft.com/office/drawing/2014/main" id="{F0850CCD-2F70-F548-4AD5-8249A107E94A}"/>
                </a:ext>
              </a:extLst>
            </p:cNvPr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0" name="Google Shape;14204;p27">
              <a:extLst>
                <a:ext uri="{FF2B5EF4-FFF2-40B4-BE49-F238E27FC236}">
                  <a16:creationId xmlns:a16="http://schemas.microsoft.com/office/drawing/2014/main" id="{7290A19F-A14E-F13C-20F4-E6A1CC4F69B2}"/>
                </a:ext>
              </a:extLst>
            </p:cNvPr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1" name="Google Shape;14205;p27">
              <a:extLst>
                <a:ext uri="{FF2B5EF4-FFF2-40B4-BE49-F238E27FC236}">
                  <a16:creationId xmlns:a16="http://schemas.microsoft.com/office/drawing/2014/main" id="{A01C8434-9BAF-E42F-79CD-2F8F60ECF203}"/>
                </a:ext>
              </a:extLst>
            </p:cNvPr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2" name="Google Shape;14206;p27">
              <a:extLst>
                <a:ext uri="{FF2B5EF4-FFF2-40B4-BE49-F238E27FC236}">
                  <a16:creationId xmlns:a16="http://schemas.microsoft.com/office/drawing/2014/main" id="{8A1D8C44-BD71-DAC5-B5C3-E7EFDA701086}"/>
                </a:ext>
              </a:extLst>
            </p:cNvPr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3" name="Google Shape;14207;p27">
              <a:extLst>
                <a:ext uri="{FF2B5EF4-FFF2-40B4-BE49-F238E27FC236}">
                  <a16:creationId xmlns:a16="http://schemas.microsoft.com/office/drawing/2014/main" id="{8427309A-5D59-D637-24AC-9DE95B0C4029}"/>
                </a:ext>
              </a:extLst>
            </p:cNvPr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64" name="Google Shape;14208;p27">
            <a:extLst>
              <a:ext uri="{FF2B5EF4-FFF2-40B4-BE49-F238E27FC236}">
                <a16:creationId xmlns:a16="http://schemas.microsoft.com/office/drawing/2014/main" id="{DEF4F426-E6DC-729F-1400-4644EE033861}"/>
              </a:ext>
            </a:extLst>
          </p:cNvPr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465" name="Google Shape;14209;p27">
              <a:extLst>
                <a:ext uri="{FF2B5EF4-FFF2-40B4-BE49-F238E27FC236}">
                  <a16:creationId xmlns:a16="http://schemas.microsoft.com/office/drawing/2014/main" id="{C4A0D379-3C83-8A01-A070-6B3CC29F15BC}"/>
                </a:ext>
              </a:extLst>
            </p:cNvPr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6" name="Google Shape;14210;p27">
              <a:extLst>
                <a:ext uri="{FF2B5EF4-FFF2-40B4-BE49-F238E27FC236}">
                  <a16:creationId xmlns:a16="http://schemas.microsoft.com/office/drawing/2014/main" id="{10E3D780-E813-FB4F-A800-A02E10CB374E}"/>
                </a:ext>
              </a:extLst>
            </p:cNvPr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67" name="Google Shape;14211;p27">
            <a:extLst>
              <a:ext uri="{FF2B5EF4-FFF2-40B4-BE49-F238E27FC236}">
                <a16:creationId xmlns:a16="http://schemas.microsoft.com/office/drawing/2014/main" id="{30E9EF3A-70E1-4007-5031-A97F9B7ADCD9}"/>
              </a:ext>
            </a:extLst>
          </p:cNvPr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468" name="Google Shape;14212;p27">
              <a:extLst>
                <a:ext uri="{FF2B5EF4-FFF2-40B4-BE49-F238E27FC236}">
                  <a16:creationId xmlns:a16="http://schemas.microsoft.com/office/drawing/2014/main" id="{C8672229-1954-651D-90F5-BF973AB8A1D9}"/>
                </a:ext>
              </a:extLst>
            </p:cNvPr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9" name="Google Shape;14213;p27">
              <a:extLst>
                <a:ext uri="{FF2B5EF4-FFF2-40B4-BE49-F238E27FC236}">
                  <a16:creationId xmlns:a16="http://schemas.microsoft.com/office/drawing/2014/main" id="{C53AE5B5-2BB3-5F59-0846-682FAA3B7DBA}"/>
                </a:ext>
              </a:extLst>
            </p:cNvPr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0" name="Google Shape;14214;p27">
              <a:extLst>
                <a:ext uri="{FF2B5EF4-FFF2-40B4-BE49-F238E27FC236}">
                  <a16:creationId xmlns:a16="http://schemas.microsoft.com/office/drawing/2014/main" id="{F97084DA-056D-85EE-21CB-A99A38E867B3}"/>
                </a:ext>
              </a:extLst>
            </p:cNvPr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71" name="Google Shape;14215;p27">
            <a:extLst>
              <a:ext uri="{FF2B5EF4-FFF2-40B4-BE49-F238E27FC236}">
                <a16:creationId xmlns:a16="http://schemas.microsoft.com/office/drawing/2014/main" id="{1BDE1902-73A2-7B9A-DE02-C11FA3AEE16B}"/>
              </a:ext>
            </a:extLst>
          </p:cNvPr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472" name="Google Shape;14216;p27">
              <a:extLst>
                <a:ext uri="{FF2B5EF4-FFF2-40B4-BE49-F238E27FC236}">
                  <a16:creationId xmlns:a16="http://schemas.microsoft.com/office/drawing/2014/main" id="{6FC96F22-78E3-DB69-C458-56E9D7585E55}"/>
                </a:ext>
              </a:extLst>
            </p:cNvPr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3" name="Google Shape;14217;p27">
              <a:extLst>
                <a:ext uri="{FF2B5EF4-FFF2-40B4-BE49-F238E27FC236}">
                  <a16:creationId xmlns:a16="http://schemas.microsoft.com/office/drawing/2014/main" id="{A1B7AA96-3171-A669-B11E-B670698BB807}"/>
                </a:ext>
              </a:extLst>
            </p:cNvPr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4" name="Google Shape;14218;p27">
              <a:extLst>
                <a:ext uri="{FF2B5EF4-FFF2-40B4-BE49-F238E27FC236}">
                  <a16:creationId xmlns:a16="http://schemas.microsoft.com/office/drawing/2014/main" id="{C2C46BF1-904B-2FC4-0AC5-60A7C0A28D9C}"/>
                </a:ext>
              </a:extLst>
            </p:cNvPr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75" name="Google Shape;14219;p27">
            <a:extLst>
              <a:ext uri="{FF2B5EF4-FFF2-40B4-BE49-F238E27FC236}">
                <a16:creationId xmlns:a16="http://schemas.microsoft.com/office/drawing/2014/main" id="{E811B1F4-687A-3FC3-E30E-ECB20CF39A1E}"/>
              </a:ext>
            </a:extLst>
          </p:cNvPr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476" name="Google Shape;14220;p27">
              <a:extLst>
                <a:ext uri="{FF2B5EF4-FFF2-40B4-BE49-F238E27FC236}">
                  <a16:creationId xmlns:a16="http://schemas.microsoft.com/office/drawing/2014/main" id="{05AA0DB0-E4F8-C057-D20B-BE4F98E35FE4}"/>
                </a:ext>
              </a:extLst>
            </p:cNvPr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7" name="Google Shape;14221;p27">
              <a:extLst>
                <a:ext uri="{FF2B5EF4-FFF2-40B4-BE49-F238E27FC236}">
                  <a16:creationId xmlns:a16="http://schemas.microsoft.com/office/drawing/2014/main" id="{2D0C29E6-2D8F-B2FD-693D-384B0053B8E3}"/>
                </a:ext>
              </a:extLst>
            </p:cNvPr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8" name="Google Shape;14222;p27">
              <a:extLst>
                <a:ext uri="{FF2B5EF4-FFF2-40B4-BE49-F238E27FC236}">
                  <a16:creationId xmlns:a16="http://schemas.microsoft.com/office/drawing/2014/main" id="{8B655174-29DE-8F0F-6C81-B6C0F7DD89F5}"/>
                </a:ext>
              </a:extLst>
            </p:cNvPr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9" name="Google Shape;14223;p27">
              <a:extLst>
                <a:ext uri="{FF2B5EF4-FFF2-40B4-BE49-F238E27FC236}">
                  <a16:creationId xmlns:a16="http://schemas.microsoft.com/office/drawing/2014/main" id="{72375CBD-3055-744D-DDBA-5DB2709EBB18}"/>
                </a:ext>
              </a:extLst>
            </p:cNvPr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0" name="Google Shape;14224;p27">
              <a:extLst>
                <a:ext uri="{FF2B5EF4-FFF2-40B4-BE49-F238E27FC236}">
                  <a16:creationId xmlns:a16="http://schemas.microsoft.com/office/drawing/2014/main" id="{14AD0424-01A1-7791-CC78-C6ADFEC11580}"/>
                </a:ext>
              </a:extLst>
            </p:cNvPr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1" name="Google Shape;14225;p27">
              <a:extLst>
                <a:ext uri="{FF2B5EF4-FFF2-40B4-BE49-F238E27FC236}">
                  <a16:creationId xmlns:a16="http://schemas.microsoft.com/office/drawing/2014/main" id="{31531B54-F6E0-2EF6-2CF7-5BBC39777701}"/>
                </a:ext>
              </a:extLst>
            </p:cNvPr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82" name="Google Shape;14226;p27">
            <a:extLst>
              <a:ext uri="{FF2B5EF4-FFF2-40B4-BE49-F238E27FC236}">
                <a16:creationId xmlns:a16="http://schemas.microsoft.com/office/drawing/2014/main" id="{C7F2102F-41A7-5A3C-89C0-80FF95EFA2ED}"/>
              </a:ext>
            </a:extLst>
          </p:cNvPr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483" name="Google Shape;14227;p27">
              <a:extLst>
                <a:ext uri="{FF2B5EF4-FFF2-40B4-BE49-F238E27FC236}">
                  <a16:creationId xmlns:a16="http://schemas.microsoft.com/office/drawing/2014/main" id="{172D1B80-05D1-AE8C-62F7-7E64DB9AB21B}"/>
                </a:ext>
              </a:extLst>
            </p:cNvPr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4" name="Google Shape;14228;p27">
              <a:extLst>
                <a:ext uri="{FF2B5EF4-FFF2-40B4-BE49-F238E27FC236}">
                  <a16:creationId xmlns:a16="http://schemas.microsoft.com/office/drawing/2014/main" id="{2A225CFF-AEC1-775E-CA4D-82EF6EF56C16}"/>
                </a:ext>
              </a:extLst>
            </p:cNvPr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5" name="Google Shape;14229;p27">
              <a:extLst>
                <a:ext uri="{FF2B5EF4-FFF2-40B4-BE49-F238E27FC236}">
                  <a16:creationId xmlns:a16="http://schemas.microsoft.com/office/drawing/2014/main" id="{36B5F770-4772-073C-02CC-AFCEB0E05328}"/>
                </a:ext>
              </a:extLst>
            </p:cNvPr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6" name="Google Shape;14230;p27">
              <a:extLst>
                <a:ext uri="{FF2B5EF4-FFF2-40B4-BE49-F238E27FC236}">
                  <a16:creationId xmlns:a16="http://schemas.microsoft.com/office/drawing/2014/main" id="{790B8A5F-994C-918E-1FEA-2B3425FB1CE9}"/>
                </a:ext>
              </a:extLst>
            </p:cNvPr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7" name="Google Shape;14231;p27">
              <a:extLst>
                <a:ext uri="{FF2B5EF4-FFF2-40B4-BE49-F238E27FC236}">
                  <a16:creationId xmlns:a16="http://schemas.microsoft.com/office/drawing/2014/main" id="{ED914C2D-3C83-C0DA-06F3-7C56DD68D888}"/>
                </a:ext>
              </a:extLst>
            </p:cNvPr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8" name="Google Shape;14232;p27">
              <a:extLst>
                <a:ext uri="{FF2B5EF4-FFF2-40B4-BE49-F238E27FC236}">
                  <a16:creationId xmlns:a16="http://schemas.microsoft.com/office/drawing/2014/main" id="{D3F3FD2E-CDB4-7E67-5852-8DC5FBFA3AD4}"/>
                </a:ext>
              </a:extLst>
            </p:cNvPr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9" name="Google Shape;14233;p27">
              <a:extLst>
                <a:ext uri="{FF2B5EF4-FFF2-40B4-BE49-F238E27FC236}">
                  <a16:creationId xmlns:a16="http://schemas.microsoft.com/office/drawing/2014/main" id="{0CA6EE3D-9FC3-1C2F-B42C-9D8F04F0F79D}"/>
                </a:ext>
              </a:extLst>
            </p:cNvPr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0" name="Google Shape;14234;p27">
              <a:extLst>
                <a:ext uri="{FF2B5EF4-FFF2-40B4-BE49-F238E27FC236}">
                  <a16:creationId xmlns:a16="http://schemas.microsoft.com/office/drawing/2014/main" id="{8A8A6B2B-1A22-9574-8135-55A12E31E18B}"/>
                </a:ext>
              </a:extLst>
            </p:cNvPr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1" name="Google Shape;14235;p27">
              <a:extLst>
                <a:ext uri="{FF2B5EF4-FFF2-40B4-BE49-F238E27FC236}">
                  <a16:creationId xmlns:a16="http://schemas.microsoft.com/office/drawing/2014/main" id="{FBF57D08-B29E-C61D-4639-112A1F9258DB}"/>
                </a:ext>
              </a:extLst>
            </p:cNvPr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2" name="Google Shape;14236;p27">
              <a:extLst>
                <a:ext uri="{FF2B5EF4-FFF2-40B4-BE49-F238E27FC236}">
                  <a16:creationId xmlns:a16="http://schemas.microsoft.com/office/drawing/2014/main" id="{74E5EBC3-B4CF-067A-149D-11C7F1C5BB3E}"/>
                </a:ext>
              </a:extLst>
            </p:cNvPr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3" name="Google Shape;14237;p27">
              <a:extLst>
                <a:ext uri="{FF2B5EF4-FFF2-40B4-BE49-F238E27FC236}">
                  <a16:creationId xmlns:a16="http://schemas.microsoft.com/office/drawing/2014/main" id="{A69C56D3-715E-7AB2-595F-12917724A5D3}"/>
                </a:ext>
              </a:extLst>
            </p:cNvPr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4" name="Google Shape;14238;p27">
              <a:extLst>
                <a:ext uri="{FF2B5EF4-FFF2-40B4-BE49-F238E27FC236}">
                  <a16:creationId xmlns:a16="http://schemas.microsoft.com/office/drawing/2014/main" id="{9DCCF1E3-78E8-3988-2050-841CBEBFC55E}"/>
                </a:ext>
              </a:extLst>
            </p:cNvPr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5" name="Google Shape;14239;p27">
              <a:extLst>
                <a:ext uri="{FF2B5EF4-FFF2-40B4-BE49-F238E27FC236}">
                  <a16:creationId xmlns:a16="http://schemas.microsoft.com/office/drawing/2014/main" id="{DA937162-276D-9C3B-8CAB-B1F9744AD797}"/>
                </a:ext>
              </a:extLst>
            </p:cNvPr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6" name="Google Shape;14240;p27">
              <a:extLst>
                <a:ext uri="{FF2B5EF4-FFF2-40B4-BE49-F238E27FC236}">
                  <a16:creationId xmlns:a16="http://schemas.microsoft.com/office/drawing/2014/main" id="{6FE11881-5E4D-C534-A12D-96968E5B22EF}"/>
                </a:ext>
              </a:extLst>
            </p:cNvPr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7" name="Google Shape;14241;p27">
              <a:extLst>
                <a:ext uri="{FF2B5EF4-FFF2-40B4-BE49-F238E27FC236}">
                  <a16:creationId xmlns:a16="http://schemas.microsoft.com/office/drawing/2014/main" id="{8C73A96F-C06F-9AC1-7689-90E2EDD9803A}"/>
                </a:ext>
              </a:extLst>
            </p:cNvPr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8" name="Google Shape;14242;p27">
              <a:extLst>
                <a:ext uri="{FF2B5EF4-FFF2-40B4-BE49-F238E27FC236}">
                  <a16:creationId xmlns:a16="http://schemas.microsoft.com/office/drawing/2014/main" id="{28BB6552-1037-1F62-D807-262EEBAF9271}"/>
                </a:ext>
              </a:extLst>
            </p:cNvPr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499" name="Google Shape;14243;p27">
            <a:extLst>
              <a:ext uri="{FF2B5EF4-FFF2-40B4-BE49-F238E27FC236}">
                <a16:creationId xmlns:a16="http://schemas.microsoft.com/office/drawing/2014/main" id="{EB3F45B6-6D0D-C586-5A49-0B46960FDD46}"/>
              </a:ext>
            </a:extLst>
          </p:cNvPr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500" name="Google Shape;14244;p27">
              <a:extLst>
                <a:ext uri="{FF2B5EF4-FFF2-40B4-BE49-F238E27FC236}">
                  <a16:creationId xmlns:a16="http://schemas.microsoft.com/office/drawing/2014/main" id="{2D039159-143E-CB68-96CD-A6B88F205923}"/>
                </a:ext>
              </a:extLst>
            </p:cNvPr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1" name="Google Shape;14245;p27">
              <a:extLst>
                <a:ext uri="{FF2B5EF4-FFF2-40B4-BE49-F238E27FC236}">
                  <a16:creationId xmlns:a16="http://schemas.microsoft.com/office/drawing/2014/main" id="{B2BC3FF9-DD66-ACBE-E5A5-859E70FD5E42}"/>
                </a:ext>
              </a:extLst>
            </p:cNvPr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2" name="Google Shape;14246;p27">
              <a:extLst>
                <a:ext uri="{FF2B5EF4-FFF2-40B4-BE49-F238E27FC236}">
                  <a16:creationId xmlns:a16="http://schemas.microsoft.com/office/drawing/2014/main" id="{5D53DD9E-FA8C-E54F-6124-C62F9E670084}"/>
                </a:ext>
              </a:extLst>
            </p:cNvPr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3" name="Google Shape;14247;p27">
              <a:extLst>
                <a:ext uri="{FF2B5EF4-FFF2-40B4-BE49-F238E27FC236}">
                  <a16:creationId xmlns:a16="http://schemas.microsoft.com/office/drawing/2014/main" id="{58888B80-B1B9-40B8-B123-DEDB1489DCD8}"/>
                </a:ext>
              </a:extLst>
            </p:cNvPr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4" name="Google Shape;14248;p27">
              <a:extLst>
                <a:ext uri="{FF2B5EF4-FFF2-40B4-BE49-F238E27FC236}">
                  <a16:creationId xmlns:a16="http://schemas.microsoft.com/office/drawing/2014/main" id="{5A821A38-66EA-884F-4140-023E914E3FF4}"/>
                </a:ext>
              </a:extLst>
            </p:cNvPr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505" name="Google Shape;14249;p27">
            <a:extLst>
              <a:ext uri="{FF2B5EF4-FFF2-40B4-BE49-F238E27FC236}">
                <a16:creationId xmlns:a16="http://schemas.microsoft.com/office/drawing/2014/main" id="{2AABA114-3E33-E42A-08F4-7E531E497508}"/>
              </a:ext>
            </a:extLst>
          </p:cNvPr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506" name="Google Shape;14250;p27">
              <a:extLst>
                <a:ext uri="{FF2B5EF4-FFF2-40B4-BE49-F238E27FC236}">
                  <a16:creationId xmlns:a16="http://schemas.microsoft.com/office/drawing/2014/main" id="{DBEDBBDE-E087-3904-0840-DC51547BECF4}"/>
                </a:ext>
              </a:extLst>
            </p:cNvPr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7" name="Google Shape;14251;p27">
              <a:extLst>
                <a:ext uri="{FF2B5EF4-FFF2-40B4-BE49-F238E27FC236}">
                  <a16:creationId xmlns:a16="http://schemas.microsoft.com/office/drawing/2014/main" id="{3FA3E610-0719-EABD-91F8-3667D1194B91}"/>
                </a:ext>
              </a:extLst>
            </p:cNvPr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8" name="Google Shape;14252;p27">
              <a:extLst>
                <a:ext uri="{FF2B5EF4-FFF2-40B4-BE49-F238E27FC236}">
                  <a16:creationId xmlns:a16="http://schemas.microsoft.com/office/drawing/2014/main" id="{D6DC6201-3C58-AFE0-4BAF-1955208D775D}"/>
                </a:ext>
              </a:extLst>
            </p:cNvPr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9" name="Google Shape;14253;p27">
              <a:extLst>
                <a:ext uri="{FF2B5EF4-FFF2-40B4-BE49-F238E27FC236}">
                  <a16:creationId xmlns:a16="http://schemas.microsoft.com/office/drawing/2014/main" id="{8AE4C221-BC2B-52BA-9616-4ABEAB9F0D8A}"/>
                </a:ext>
              </a:extLst>
            </p:cNvPr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0" name="Google Shape;14254;p27">
              <a:extLst>
                <a:ext uri="{FF2B5EF4-FFF2-40B4-BE49-F238E27FC236}">
                  <a16:creationId xmlns:a16="http://schemas.microsoft.com/office/drawing/2014/main" id="{58A4B3EA-B248-1D26-F5A2-9D100BF9C1D8}"/>
                </a:ext>
              </a:extLst>
            </p:cNvPr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1" name="Google Shape;14255;p27">
              <a:extLst>
                <a:ext uri="{FF2B5EF4-FFF2-40B4-BE49-F238E27FC236}">
                  <a16:creationId xmlns:a16="http://schemas.microsoft.com/office/drawing/2014/main" id="{F9110F58-CB40-ADEF-406A-7700E4F4DE9B}"/>
                </a:ext>
              </a:extLst>
            </p:cNvPr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512" name="Google Shape;14256;p27">
            <a:extLst>
              <a:ext uri="{FF2B5EF4-FFF2-40B4-BE49-F238E27FC236}">
                <a16:creationId xmlns:a16="http://schemas.microsoft.com/office/drawing/2014/main" id="{DB4E7AB5-8362-529E-D7C7-431A5918F218}"/>
              </a:ext>
            </a:extLst>
          </p:cNvPr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513" name="Google Shape;14257;p27">
            <a:extLst>
              <a:ext uri="{FF2B5EF4-FFF2-40B4-BE49-F238E27FC236}">
                <a16:creationId xmlns:a16="http://schemas.microsoft.com/office/drawing/2014/main" id="{0FF51E1B-F1D1-734E-F0C8-97BC21995B79}"/>
              </a:ext>
            </a:extLst>
          </p:cNvPr>
          <p:cNvSpPr txBox="1">
            <a:spLocks/>
          </p:cNvSpPr>
          <p:nvPr/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fa-IR" dirty="0"/>
              <a:t>نمادهای برتر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خدمات ما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4" name="Oval 3"/>
          <p:cNvSpPr/>
          <p:nvPr/>
        </p:nvSpPr>
        <p:spPr>
          <a:xfrm>
            <a:off x="4849012" y="1690289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Oval 4"/>
          <p:cNvSpPr/>
          <p:nvPr/>
        </p:nvSpPr>
        <p:spPr>
          <a:xfrm>
            <a:off x="672724" y="1690289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Oval 5"/>
          <p:cNvSpPr/>
          <p:nvPr/>
        </p:nvSpPr>
        <p:spPr>
          <a:xfrm>
            <a:off x="693076" y="3327229"/>
            <a:ext cx="693414" cy="69341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Oval 6"/>
          <p:cNvSpPr/>
          <p:nvPr/>
        </p:nvSpPr>
        <p:spPr>
          <a:xfrm>
            <a:off x="4849012" y="3327229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7112" y="1821553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37463" y="3458493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893400" y="1821553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93400" y="3458493"/>
            <a:ext cx="604639" cy="430887"/>
          </a:xfrm>
          <a:prstGeom prst="rect">
            <a:avLst/>
          </a:prstGeom>
          <a:noFill/>
        </p:spPr>
        <p:txBody>
          <a:bodyPr wrap="square" tIns="0" bIns="0" rtlCol="0" anchor="ctr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1432669" y="1482998"/>
            <a:ext cx="2932815" cy="1107996"/>
            <a:chOff x="1448989" y="1595280"/>
            <a:chExt cx="3030085" cy="1107996"/>
          </a:xfrm>
        </p:grpSpPr>
        <p:sp>
          <p:nvSpPr>
            <p:cNvPr id="13" name="TextBox 12"/>
            <p:cNvSpPr txBox="1"/>
            <p:nvPr/>
          </p:nvSpPr>
          <p:spPr>
            <a:xfrm>
              <a:off x="1454023" y="1872279"/>
              <a:ext cx="302367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448989" y="1595280"/>
              <a:ext cx="303008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482388" y="3119938"/>
            <a:ext cx="2932815" cy="1107996"/>
            <a:chOff x="1448989" y="1595280"/>
            <a:chExt cx="3030085" cy="1107996"/>
          </a:xfrm>
        </p:grpSpPr>
        <p:sp>
          <p:nvSpPr>
            <p:cNvPr id="16" name="TextBox 15"/>
            <p:cNvSpPr txBox="1"/>
            <p:nvPr/>
          </p:nvSpPr>
          <p:spPr>
            <a:xfrm>
              <a:off x="1454023" y="1872279"/>
              <a:ext cx="302367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448989" y="1595280"/>
              <a:ext cx="303008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656236" y="1481454"/>
            <a:ext cx="2932815" cy="1107996"/>
            <a:chOff x="1448989" y="1595280"/>
            <a:chExt cx="3030085" cy="1107996"/>
          </a:xfrm>
        </p:grpSpPr>
        <p:sp>
          <p:nvSpPr>
            <p:cNvPr id="19" name="TextBox 18"/>
            <p:cNvSpPr txBox="1"/>
            <p:nvPr/>
          </p:nvSpPr>
          <p:spPr>
            <a:xfrm>
              <a:off x="1454023" y="1872279"/>
              <a:ext cx="302367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448989" y="1595280"/>
              <a:ext cx="303008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705955" y="3118394"/>
            <a:ext cx="2932815" cy="1107996"/>
            <a:chOff x="1448989" y="1595280"/>
            <a:chExt cx="3030085" cy="1107996"/>
          </a:xfrm>
        </p:grpSpPr>
        <p:sp>
          <p:nvSpPr>
            <p:cNvPr id="22" name="TextBox 21"/>
            <p:cNvSpPr txBox="1"/>
            <p:nvPr/>
          </p:nvSpPr>
          <p:spPr>
            <a:xfrm>
              <a:off x="1454023" y="1872279"/>
              <a:ext cx="3023679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448989" y="1595280"/>
              <a:ext cx="303008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upo 23">
            <a:extLst>
              <a:ext uri="{FF2B5EF4-FFF2-40B4-BE49-F238E27FC236}">
                <a16:creationId xmlns:a16="http://schemas.microsoft.com/office/drawing/2014/main" id="{5A0D72D6-60DE-45DF-A0DF-18D53061AD66}"/>
              </a:ext>
            </a:extLst>
          </p:cNvPr>
          <p:cNvGrpSpPr/>
          <p:nvPr/>
        </p:nvGrpSpPr>
        <p:grpSpPr>
          <a:xfrm rot="16200000">
            <a:off x="313382" y="4142377"/>
            <a:ext cx="1412098" cy="1223846"/>
            <a:chOff x="-904278" y="-196935"/>
            <a:chExt cx="3809474" cy="3301618"/>
          </a:xfrm>
          <a:solidFill>
            <a:srgbClr val="00B0F0">
              <a:alpha val="18000"/>
            </a:srgbClr>
          </a:solidFill>
        </p:grpSpPr>
        <p:sp>
          <p:nvSpPr>
            <p:cNvPr id="25" name="Triángulo isósceles 24">
              <a:extLst>
                <a:ext uri="{FF2B5EF4-FFF2-40B4-BE49-F238E27FC236}">
                  <a16:creationId xmlns:a16="http://schemas.microsoft.com/office/drawing/2014/main" id="{B2B952A9-E898-46C8-B546-4C9E94E8A108}"/>
                </a:ext>
              </a:extLst>
            </p:cNvPr>
            <p:cNvSpPr/>
            <p:nvPr/>
          </p:nvSpPr>
          <p:spPr>
            <a:xfrm rot="19800000">
              <a:off x="-904278" y="-196935"/>
              <a:ext cx="3202509" cy="27607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26" name="Triángulo isósceles 25">
              <a:extLst>
                <a:ext uri="{FF2B5EF4-FFF2-40B4-BE49-F238E27FC236}">
                  <a16:creationId xmlns:a16="http://schemas.microsoft.com/office/drawing/2014/main" id="{6725C16F-9AF5-42B3-9968-23648D22B782}"/>
                </a:ext>
              </a:extLst>
            </p:cNvPr>
            <p:cNvSpPr/>
            <p:nvPr/>
          </p:nvSpPr>
          <p:spPr>
            <a:xfrm rot="3600000">
              <a:off x="887196" y="1086684"/>
              <a:ext cx="2167481" cy="186851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 dirty="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94066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2967676" y="2053064"/>
            <a:ext cx="1073" cy="1512000"/>
          </a:xfrm>
          <a:prstGeom prst="line">
            <a:avLst/>
          </a:prstGeom>
          <a:ln w="381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4566189" y="2053064"/>
            <a:ext cx="1073" cy="1512000"/>
          </a:xfrm>
          <a:prstGeom prst="line">
            <a:avLst/>
          </a:prstGeom>
          <a:ln w="381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6164702" y="2053064"/>
            <a:ext cx="1073" cy="1512000"/>
          </a:xfrm>
          <a:prstGeom prst="line">
            <a:avLst/>
          </a:prstGeom>
          <a:ln w="381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7907229" y="2053064"/>
            <a:ext cx="0" cy="1512000"/>
          </a:xfrm>
          <a:prstGeom prst="line">
            <a:avLst/>
          </a:prstGeom>
          <a:ln w="38100">
            <a:solidFill>
              <a:schemeClr val="accent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1369163" y="2053064"/>
            <a:ext cx="0" cy="1512000"/>
          </a:xfrm>
          <a:prstGeom prst="line">
            <a:avLst/>
          </a:prstGeom>
          <a:ln w="38100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جدول زمانی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 anchor="ctr"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0" y="2862618"/>
            <a:ext cx="9144000" cy="769"/>
          </a:xfrm>
          <a:prstGeom prst="line">
            <a:avLst/>
          </a:prstGeom>
          <a:ln w="381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val 9"/>
          <p:cNvSpPr/>
          <p:nvPr/>
        </p:nvSpPr>
        <p:spPr>
          <a:xfrm>
            <a:off x="1009123" y="2502578"/>
            <a:ext cx="720080" cy="720080"/>
          </a:xfrm>
          <a:prstGeom prst="ellipse">
            <a:avLst/>
          </a:prstGeom>
          <a:solidFill>
            <a:schemeClr val="accent5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2607636" y="2502578"/>
            <a:ext cx="720080" cy="720080"/>
          </a:xfrm>
          <a:prstGeom prst="ellipse">
            <a:avLst/>
          </a:pr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4206149" y="2502578"/>
            <a:ext cx="720080" cy="720080"/>
          </a:xfrm>
          <a:prstGeom prst="ellipse">
            <a:avLst/>
          </a:pr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5804662" y="2502578"/>
            <a:ext cx="720080" cy="720080"/>
          </a:xfrm>
          <a:prstGeom prst="ellipse">
            <a:avLst/>
          </a:pr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7403173" y="2358562"/>
            <a:ext cx="1008112" cy="1008112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829448" y="1718093"/>
            <a:ext cx="1079430" cy="369332"/>
            <a:chOff x="604227" y="3010206"/>
            <a:chExt cx="1079430" cy="369332"/>
          </a:xfrm>
        </p:grpSpPr>
        <p:sp>
          <p:nvSpPr>
            <p:cNvPr id="16" name="Rounded Rectangle 15"/>
            <p:cNvSpPr/>
            <p:nvPr/>
          </p:nvSpPr>
          <p:spPr>
            <a:xfrm>
              <a:off x="604227" y="3014852"/>
              <a:ext cx="1079430" cy="36004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795129" y="3010206"/>
              <a:ext cx="6976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 rtl="1"/>
              <a:r>
                <a:rPr lang="en-US" altLang="ko-K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2015</a:t>
              </a:r>
              <a:endParaRPr lang="ko-KR" alt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429034" y="1718093"/>
            <a:ext cx="1079430" cy="369332"/>
            <a:chOff x="604227" y="3010206"/>
            <a:chExt cx="1079430" cy="369332"/>
          </a:xfrm>
        </p:grpSpPr>
        <p:sp>
          <p:nvSpPr>
            <p:cNvPr id="19" name="Rounded Rectangle 18"/>
            <p:cNvSpPr/>
            <p:nvPr/>
          </p:nvSpPr>
          <p:spPr>
            <a:xfrm>
              <a:off x="604227" y="3014852"/>
              <a:ext cx="107943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95129" y="3010206"/>
              <a:ext cx="6976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 rtl="1"/>
              <a:r>
                <a:rPr lang="en-US" altLang="ko-K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2016</a:t>
              </a:r>
              <a:endParaRPr lang="ko-KR" alt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4028620" y="1718093"/>
            <a:ext cx="1079430" cy="369332"/>
            <a:chOff x="604227" y="3010206"/>
            <a:chExt cx="1079430" cy="369332"/>
          </a:xfrm>
        </p:grpSpPr>
        <p:sp>
          <p:nvSpPr>
            <p:cNvPr id="22" name="Rounded Rectangle 21"/>
            <p:cNvSpPr/>
            <p:nvPr/>
          </p:nvSpPr>
          <p:spPr>
            <a:xfrm>
              <a:off x="604227" y="3014852"/>
              <a:ext cx="107943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95129" y="3010206"/>
              <a:ext cx="6976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 rtl="1"/>
              <a:r>
                <a:rPr lang="en-US" altLang="ko-K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2017</a:t>
              </a:r>
              <a:endParaRPr lang="ko-KR" alt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628207" y="1707654"/>
            <a:ext cx="1079430" cy="369332"/>
            <a:chOff x="604227" y="3010206"/>
            <a:chExt cx="1079430" cy="369332"/>
          </a:xfrm>
        </p:grpSpPr>
        <p:sp>
          <p:nvSpPr>
            <p:cNvPr id="25" name="Rounded Rectangle 24"/>
            <p:cNvSpPr/>
            <p:nvPr/>
          </p:nvSpPr>
          <p:spPr>
            <a:xfrm>
              <a:off x="604227" y="3014852"/>
              <a:ext cx="107943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95129" y="3010206"/>
              <a:ext cx="6976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 rtl="1"/>
              <a:r>
                <a:rPr lang="en-US" altLang="ko-KR" sz="18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2018</a:t>
              </a:r>
              <a:endParaRPr lang="ko-KR" altLang="en-US" sz="18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367514" y="1718093"/>
            <a:ext cx="1079430" cy="369332"/>
            <a:chOff x="604227" y="3010206"/>
            <a:chExt cx="1079430" cy="369332"/>
          </a:xfrm>
        </p:grpSpPr>
        <p:sp>
          <p:nvSpPr>
            <p:cNvPr id="28" name="Rounded Rectangle 27"/>
            <p:cNvSpPr/>
            <p:nvPr/>
          </p:nvSpPr>
          <p:spPr>
            <a:xfrm>
              <a:off x="604227" y="3014852"/>
              <a:ext cx="1079430" cy="36004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795129" y="3010206"/>
              <a:ext cx="697627" cy="369332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r" rtl="1"/>
              <a:r>
                <a:rPr lang="en-US" altLang="ko-KR" sz="18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2019</a:t>
              </a:r>
              <a:endParaRPr lang="ko-KR" altLang="en-US" sz="18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21"/>
          <p:cNvSpPr>
            <a:spLocks noChangeAspect="1"/>
          </p:cNvSpPr>
          <p:nvPr/>
        </p:nvSpPr>
        <p:spPr>
          <a:xfrm>
            <a:off x="7678157" y="2631632"/>
            <a:ext cx="458144" cy="46197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ectangle 9"/>
          <p:cNvSpPr/>
          <p:nvPr/>
        </p:nvSpPr>
        <p:spPr>
          <a:xfrm>
            <a:off x="6021769" y="2725806"/>
            <a:ext cx="292306" cy="27362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Donut 24"/>
          <p:cNvSpPr/>
          <p:nvPr/>
        </p:nvSpPr>
        <p:spPr>
          <a:xfrm>
            <a:off x="4394514" y="2689546"/>
            <a:ext cx="343349" cy="34614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3" name="Rounded Rectangle 27"/>
          <p:cNvSpPr/>
          <p:nvPr/>
        </p:nvSpPr>
        <p:spPr>
          <a:xfrm>
            <a:off x="2819691" y="2722450"/>
            <a:ext cx="325230" cy="24982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ed Rectangle 7"/>
          <p:cNvSpPr/>
          <p:nvPr/>
        </p:nvSpPr>
        <p:spPr>
          <a:xfrm>
            <a:off x="1194770" y="2689546"/>
            <a:ext cx="348786" cy="3009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653129" y="3611958"/>
            <a:ext cx="1417437" cy="1299094"/>
            <a:chOff x="803640" y="3362835"/>
            <a:chExt cx="2081137" cy="1299094"/>
          </a:xfrm>
        </p:grpSpPr>
        <p:sp>
          <p:nvSpPr>
            <p:cNvPr id="36" name="TextBox 35"/>
            <p:cNvSpPr txBox="1"/>
            <p:nvPr/>
          </p:nvSpPr>
          <p:spPr>
            <a:xfrm>
              <a:off x="825120" y="3646266"/>
              <a:ext cx="20596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252715" y="3611958"/>
            <a:ext cx="1402807" cy="1232690"/>
            <a:chOff x="803640" y="3362835"/>
            <a:chExt cx="2059657" cy="1232690"/>
          </a:xfrm>
        </p:grpSpPr>
        <p:sp>
          <p:nvSpPr>
            <p:cNvPr id="39" name="TextBox 38"/>
            <p:cNvSpPr txBox="1"/>
            <p:nvPr/>
          </p:nvSpPr>
          <p:spPr>
            <a:xfrm>
              <a:off x="803640" y="3579862"/>
              <a:ext cx="20596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3852301" y="3611958"/>
            <a:ext cx="1402807" cy="1292662"/>
            <a:chOff x="803640" y="3362835"/>
            <a:chExt cx="2059657" cy="1292662"/>
          </a:xfrm>
        </p:grpSpPr>
        <p:sp>
          <p:nvSpPr>
            <p:cNvPr id="42" name="TextBox 41"/>
            <p:cNvSpPr txBox="1"/>
            <p:nvPr/>
          </p:nvSpPr>
          <p:spPr>
            <a:xfrm>
              <a:off x="803640" y="3639834"/>
              <a:ext cx="20596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451888" y="3611958"/>
            <a:ext cx="1439397" cy="1262516"/>
            <a:chOff x="803640" y="3362835"/>
            <a:chExt cx="2113380" cy="1262516"/>
          </a:xfrm>
        </p:grpSpPr>
        <p:sp>
          <p:nvSpPr>
            <p:cNvPr id="45" name="TextBox 44"/>
            <p:cNvSpPr txBox="1"/>
            <p:nvPr/>
          </p:nvSpPr>
          <p:spPr>
            <a:xfrm>
              <a:off x="857363" y="3609688"/>
              <a:ext cx="20596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7191195" y="3611958"/>
            <a:ext cx="1402807" cy="1292662"/>
            <a:chOff x="803640" y="3362835"/>
            <a:chExt cx="2059657" cy="1292662"/>
          </a:xfrm>
        </p:grpSpPr>
        <p:sp>
          <p:nvSpPr>
            <p:cNvPr id="48" name="TextBox 47"/>
            <p:cNvSpPr txBox="1"/>
            <p:nvPr/>
          </p:nvSpPr>
          <p:spPr>
            <a:xfrm>
              <a:off x="803640" y="3639834"/>
              <a:ext cx="2059657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02138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3"/>
          <p:cNvSpPr txBox="1">
            <a:spLocks/>
          </p:cNvSpPr>
          <p:nvPr/>
        </p:nvSpPr>
        <p:spPr>
          <a:xfrm>
            <a:off x="539552" y="236135"/>
            <a:ext cx="3456384" cy="155107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ارائه نمونه کارها ساده طراحی شده است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195580-1A31-4462-8F77-7DDADC7122AD}"/>
              </a:ext>
            </a:extLst>
          </p:cNvPr>
          <p:cNvSpPr txBox="1"/>
          <p:nvPr/>
        </p:nvSpPr>
        <p:spPr>
          <a:xfrm>
            <a:off x="4860032" y="411510"/>
            <a:ext cx="3456384" cy="117724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12290" name="Picture 2" descr="MacBook Pro encima de la mesa">
            <a:extLst>
              <a:ext uri="{FF2B5EF4-FFF2-40B4-BE49-F238E27FC236}">
                <a16:creationId xmlns:a16="http://schemas.microsoft.com/office/drawing/2014/main" id="{6DB6886B-4540-4F5B-9CE3-406D4DDF6D21}"/>
              </a:ext>
            </a:extLst>
          </p:cNvPr>
          <p:cNvPicPr>
            <a:picLocks noGrp="1" noChangeAspect="1" noChangeArrowheads="1"/>
          </p:cNvPicPr>
          <p:nvPr>
            <p:ph type="pic" idx="1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750183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lvl="0" rtl="1"/>
            <a:r>
              <a:rPr lang="fa-IR" altLang="ko-KR" dirty="0">
                <a:cs typeface="B Nazanin" panose="00000700000000000000" pitchFamily="2" charset="-78"/>
              </a:rPr>
              <a:t>عنوان زیرنویس خود را در اینجا درج کنید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8" name="Teardrop 27"/>
          <p:cNvSpPr/>
          <p:nvPr/>
        </p:nvSpPr>
        <p:spPr>
          <a:xfrm rot="2700000">
            <a:off x="6585079" y="1547344"/>
            <a:ext cx="1692000" cy="1692000"/>
          </a:xfrm>
          <a:prstGeom prst="teardrop">
            <a:avLst/>
          </a:prstGeom>
          <a:solidFill>
            <a:schemeClr val="accent1">
              <a:lumMod val="5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Oval 28"/>
          <p:cNvSpPr/>
          <p:nvPr/>
        </p:nvSpPr>
        <p:spPr>
          <a:xfrm>
            <a:off x="6670852" y="1630227"/>
            <a:ext cx="1512000" cy="1512000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ardrop 29"/>
          <p:cNvSpPr/>
          <p:nvPr/>
        </p:nvSpPr>
        <p:spPr>
          <a:xfrm rot="2700000">
            <a:off x="4679026" y="1547344"/>
            <a:ext cx="1692000" cy="1692000"/>
          </a:xfrm>
          <a:prstGeom prst="teardrop">
            <a:avLst/>
          </a:prstGeom>
          <a:solidFill>
            <a:schemeClr val="accent2">
              <a:lumMod val="75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4764799" y="1630227"/>
            <a:ext cx="1512000" cy="1512000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ardrop 31"/>
          <p:cNvSpPr/>
          <p:nvPr/>
        </p:nvSpPr>
        <p:spPr>
          <a:xfrm rot="2700000">
            <a:off x="2772973" y="1547344"/>
            <a:ext cx="1692000" cy="1692000"/>
          </a:xfrm>
          <a:prstGeom prst="teardrop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32"/>
          <p:cNvSpPr/>
          <p:nvPr/>
        </p:nvSpPr>
        <p:spPr>
          <a:xfrm>
            <a:off x="2858746" y="1630227"/>
            <a:ext cx="1512000" cy="1512000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ardrop 33"/>
          <p:cNvSpPr/>
          <p:nvPr/>
        </p:nvSpPr>
        <p:spPr>
          <a:xfrm rot="2700000">
            <a:off x="866920" y="1547344"/>
            <a:ext cx="1692000" cy="1692000"/>
          </a:xfrm>
          <a:prstGeom prst="teardrop">
            <a:avLst/>
          </a:prstGeom>
          <a:solidFill>
            <a:schemeClr val="accent4">
              <a:lumMod val="60000"/>
              <a:lumOff val="40000"/>
            </a:schemeClr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952693" y="1630227"/>
            <a:ext cx="1512000" cy="1512000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55323" y="2464029"/>
            <a:ext cx="131519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2961376" y="2464029"/>
            <a:ext cx="131519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867429" y="2464029"/>
            <a:ext cx="131519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773482" y="2464029"/>
            <a:ext cx="131519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را اینجا بنویسید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848824" y="3493224"/>
            <a:ext cx="1728192" cy="1059795"/>
            <a:chOff x="848824" y="3219822"/>
            <a:chExt cx="1728192" cy="1059795"/>
          </a:xfrm>
        </p:grpSpPr>
        <p:sp>
          <p:nvSpPr>
            <p:cNvPr id="41" name="TextBox 40"/>
            <p:cNvSpPr txBox="1"/>
            <p:nvPr/>
          </p:nvSpPr>
          <p:spPr>
            <a:xfrm>
              <a:off x="848824" y="3219822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848824" y="3633286"/>
              <a:ext cx="1728192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2754877" y="3493224"/>
            <a:ext cx="1728192" cy="1059795"/>
            <a:chOff x="2754877" y="3219822"/>
            <a:chExt cx="1728192" cy="1059795"/>
          </a:xfrm>
        </p:grpSpPr>
        <p:sp>
          <p:nvSpPr>
            <p:cNvPr id="44" name="TextBox 43"/>
            <p:cNvSpPr txBox="1"/>
            <p:nvPr/>
          </p:nvSpPr>
          <p:spPr>
            <a:xfrm>
              <a:off x="2754877" y="3219822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754877" y="3633286"/>
              <a:ext cx="1728192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660930" y="3493224"/>
            <a:ext cx="1728192" cy="1059795"/>
            <a:chOff x="4660930" y="3219822"/>
            <a:chExt cx="1728192" cy="1059795"/>
          </a:xfrm>
        </p:grpSpPr>
        <p:sp>
          <p:nvSpPr>
            <p:cNvPr id="47" name="TextBox 46"/>
            <p:cNvSpPr txBox="1"/>
            <p:nvPr/>
          </p:nvSpPr>
          <p:spPr>
            <a:xfrm>
              <a:off x="4660930" y="3219822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4660930" y="3633286"/>
              <a:ext cx="1728192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566983" y="3493224"/>
            <a:ext cx="1728192" cy="1059795"/>
            <a:chOff x="6566983" y="3219822"/>
            <a:chExt cx="1728192" cy="1059795"/>
          </a:xfrm>
        </p:grpSpPr>
        <p:sp>
          <p:nvSpPr>
            <p:cNvPr id="50" name="TextBox 49"/>
            <p:cNvSpPr txBox="1"/>
            <p:nvPr/>
          </p:nvSpPr>
          <p:spPr>
            <a:xfrm>
              <a:off x="6566983" y="3219822"/>
              <a:ext cx="172819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566983" y="3633286"/>
              <a:ext cx="1728192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Rectangle 9"/>
          <p:cNvSpPr/>
          <p:nvPr/>
        </p:nvSpPr>
        <p:spPr>
          <a:xfrm>
            <a:off x="3435339" y="2143211"/>
            <a:ext cx="367269" cy="34379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3" name="Rectangle 23"/>
          <p:cNvSpPr/>
          <p:nvPr/>
        </p:nvSpPr>
        <p:spPr>
          <a:xfrm>
            <a:off x="7213211" y="2169217"/>
            <a:ext cx="435738" cy="256312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Rectangle 30"/>
          <p:cNvSpPr/>
          <p:nvPr/>
        </p:nvSpPr>
        <p:spPr>
          <a:xfrm>
            <a:off x="1548393" y="2106579"/>
            <a:ext cx="329053" cy="32809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5" name="Oval 7"/>
          <p:cNvSpPr/>
          <p:nvPr/>
        </p:nvSpPr>
        <p:spPr>
          <a:xfrm>
            <a:off x="5329905" y="2105659"/>
            <a:ext cx="390242" cy="39024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99456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"/>
          <p:cNvSpPr txBox="1">
            <a:spLocks/>
          </p:cNvSpPr>
          <p:nvPr/>
        </p:nvSpPr>
        <p:spPr>
          <a:xfrm>
            <a:off x="2771800" y="371474"/>
            <a:ext cx="5472608" cy="108012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buNone/>
            </a:pPr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نمونه کارها ساده طراحی شده است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27784" y="1434851"/>
            <a:ext cx="60486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25602" name="Picture 2" descr="mesa rectangular de madera marrón">
            <a:extLst>
              <a:ext uri="{FF2B5EF4-FFF2-40B4-BE49-F238E27FC236}">
                <a16:creationId xmlns:a16="http://schemas.microsoft.com/office/drawing/2014/main" id="{2FBCE5F2-4BD5-41BE-8B13-AFE6C5C6C108}"/>
              </a:ext>
            </a:extLst>
          </p:cNvPr>
          <p:cNvPicPr>
            <a:picLocks noGrp="1" noChangeAspect="1" noChangeArrowheads="1"/>
          </p:cNvPicPr>
          <p:nvPr>
            <p:ph type="pic" idx="14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654"/>
          <a:stretch/>
        </p:blipFill>
        <p:spPr bwMode="auto">
          <a:xfrm>
            <a:off x="2565400" y="2211388"/>
            <a:ext cx="6254750" cy="2555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604" name="Picture 4" descr="mujer con abrigo negro sentada en una silla">
            <a:extLst>
              <a:ext uri="{FF2B5EF4-FFF2-40B4-BE49-F238E27FC236}">
                <a16:creationId xmlns:a16="http://schemas.microsoft.com/office/drawing/2014/main" id="{FFD37072-F731-4ADB-98FD-187800231551}"/>
              </a:ext>
            </a:extLst>
          </p:cNvPr>
          <p:cNvPicPr>
            <a:picLocks noGrp="1" noChangeAspect="1" noChangeArrowheads="1"/>
          </p:cNvPicPr>
          <p:nvPr>
            <p:ph type="pic" idx="15"/>
          </p:nvPr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10"/>
          <a:stretch/>
        </p:blipFill>
        <p:spPr bwMode="auto"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upo 12">
            <a:extLst>
              <a:ext uri="{FF2B5EF4-FFF2-40B4-BE49-F238E27FC236}">
                <a16:creationId xmlns:a16="http://schemas.microsoft.com/office/drawing/2014/main" id="{F3F10EF1-4A65-4B87-81EE-8B24D91FF3BB}"/>
              </a:ext>
            </a:extLst>
          </p:cNvPr>
          <p:cNvGrpSpPr/>
          <p:nvPr/>
        </p:nvGrpSpPr>
        <p:grpSpPr>
          <a:xfrm>
            <a:off x="-612576" y="2607700"/>
            <a:ext cx="2550732" cy="2210684"/>
            <a:chOff x="-904278" y="-196935"/>
            <a:chExt cx="3809474" cy="3301618"/>
          </a:xfrm>
          <a:solidFill>
            <a:srgbClr val="00B0F0">
              <a:alpha val="18000"/>
            </a:srgbClr>
          </a:solidFill>
        </p:grpSpPr>
        <p:sp>
          <p:nvSpPr>
            <p:cNvPr id="14" name="Triángulo isósceles 13">
              <a:extLst>
                <a:ext uri="{FF2B5EF4-FFF2-40B4-BE49-F238E27FC236}">
                  <a16:creationId xmlns:a16="http://schemas.microsoft.com/office/drawing/2014/main" id="{7538BC55-2EFE-4F15-BFB9-FB4E27026E4D}"/>
                </a:ext>
              </a:extLst>
            </p:cNvPr>
            <p:cNvSpPr/>
            <p:nvPr/>
          </p:nvSpPr>
          <p:spPr>
            <a:xfrm rot="19800000">
              <a:off x="-904278" y="-196935"/>
              <a:ext cx="3202509" cy="27607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  <p:sp>
          <p:nvSpPr>
            <p:cNvPr id="15" name="Triángulo isósceles 14">
              <a:extLst>
                <a:ext uri="{FF2B5EF4-FFF2-40B4-BE49-F238E27FC236}">
                  <a16:creationId xmlns:a16="http://schemas.microsoft.com/office/drawing/2014/main" id="{05ED166E-4A01-4A7A-82F8-9E42418F739D}"/>
                </a:ext>
              </a:extLst>
            </p:cNvPr>
            <p:cNvSpPr/>
            <p:nvPr/>
          </p:nvSpPr>
          <p:spPr>
            <a:xfrm rot="3600000">
              <a:off x="887196" y="1086684"/>
              <a:ext cx="2167481" cy="186851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s-E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348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3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85D8DE"/>
      </a:accent1>
      <a:accent2>
        <a:srgbClr val="85D8DE"/>
      </a:accent2>
      <a:accent3>
        <a:srgbClr val="85D8DE"/>
      </a:accent3>
      <a:accent4>
        <a:srgbClr val="85D8DE"/>
      </a:accent4>
      <a:accent5>
        <a:srgbClr val="85D8DE"/>
      </a:accent5>
      <a:accent6>
        <a:srgbClr val="85D8DE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ection Break Slide Master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2911</Words>
  <Application>Microsoft Office PowerPoint</Application>
  <PresentationFormat>On-screen Show (16:9)</PresentationFormat>
  <Paragraphs>328</Paragraphs>
  <Slides>43</Slides>
  <Notes>43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43</vt:i4>
      </vt:variant>
    </vt:vector>
  </HeadingPairs>
  <TitlesOfParts>
    <vt:vector size="56" baseType="lpstr">
      <vt:lpstr>Amatic SC</vt:lpstr>
      <vt:lpstr>Arial</vt:lpstr>
      <vt:lpstr>Arial (Títulos)</vt:lpstr>
      <vt:lpstr>Calibri</vt:lpstr>
      <vt:lpstr>DM Sans</vt:lpstr>
      <vt:lpstr>Lato</vt:lpstr>
      <vt:lpstr>Lato Black</vt:lpstr>
      <vt:lpstr>Open Sans Light</vt:lpstr>
      <vt:lpstr>Pontano Sans</vt:lpstr>
      <vt:lpstr>Roboto Medium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منایع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2023-08-22T14:25:23Z</dcterms:created>
  <dcterms:modified xsi:type="dcterms:W3CDTF">2023-08-24T06:46:49Z</dcterms:modified>
</cp:coreProperties>
</file>